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4"/>
    <p:sldMasterId id="214748367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Montserrat"/>
      <p:regular r:id="rId61"/>
      <p:bold r:id="rId62"/>
      <p:italic r:id="rId63"/>
      <p:boldItalic r:id="rId64"/>
    </p:embeddedFont>
    <p:embeddedFont>
      <p:font typeface="Alata"/>
      <p:regular r:id="rId65"/>
    </p:embeddedFont>
    <p:embeddedFont>
      <p:font typeface="Proxima Nova Semibold"/>
      <p:regular r:id="rId66"/>
      <p:bold r:id="rId67"/>
      <p:bold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8CD8ED4-9D84-4A83-BDAD-A9C8FF4714CF}">
  <a:tblStyle styleId="{88CD8ED4-9D84-4A83-BDAD-A9C8FF4714C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ontserrat-bold.fntdata"/><Relationship Id="rId61" Type="http://schemas.openxmlformats.org/officeDocument/2006/relationships/font" Target="fonts/Montserrat-regular.fntdata"/><Relationship Id="rId20" Type="http://schemas.openxmlformats.org/officeDocument/2006/relationships/slide" Target="slides/slide14.xml"/><Relationship Id="rId64" Type="http://schemas.openxmlformats.org/officeDocument/2006/relationships/font" Target="fonts/Montserrat-boldItalic.fntdata"/><Relationship Id="rId63" Type="http://schemas.openxmlformats.org/officeDocument/2006/relationships/font" Target="fonts/Montserrat-italic.fntdata"/><Relationship Id="rId22" Type="http://schemas.openxmlformats.org/officeDocument/2006/relationships/slide" Target="slides/slide16.xml"/><Relationship Id="rId66" Type="http://schemas.openxmlformats.org/officeDocument/2006/relationships/font" Target="fonts/ProximaNovaSemibold-regular.fntdata"/><Relationship Id="rId21" Type="http://schemas.openxmlformats.org/officeDocument/2006/relationships/slide" Target="slides/slide15.xml"/><Relationship Id="rId65" Type="http://schemas.openxmlformats.org/officeDocument/2006/relationships/font" Target="fonts/Alata-regular.fntdata"/><Relationship Id="rId24" Type="http://schemas.openxmlformats.org/officeDocument/2006/relationships/slide" Target="slides/slide18.xml"/><Relationship Id="rId68" Type="http://schemas.openxmlformats.org/officeDocument/2006/relationships/font" Target="fonts/ProximaNovaSemibold-boldItalic.fntdata"/><Relationship Id="rId23" Type="http://schemas.openxmlformats.org/officeDocument/2006/relationships/slide" Target="slides/slide17.xml"/><Relationship Id="rId67" Type="http://schemas.openxmlformats.org/officeDocument/2006/relationships/font" Target="fonts/ProximaNovaSemibold-bold.fntdata"/><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slide" Target="slides/slide44.xml"/><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png>
</file>

<file path=ppt/media/image13.jpg>
</file>

<file path=ppt/media/image14.png>
</file>

<file path=ppt/media/image2.jpg>
</file>

<file path=ppt/media/image3.gif>
</file>

<file path=ppt/media/image4.gif>
</file>

<file path=ppt/media/image5.gif>
</file>

<file path=ppt/media/image6.gif>
</file>

<file path=ppt/media/image7.jp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dc6316f5a0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dc6316f5a0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2" name="Shape 862"/>
        <p:cNvGrpSpPr/>
        <p:nvPr/>
      </p:nvGrpSpPr>
      <p:grpSpPr>
        <a:xfrm>
          <a:off x="0" y="0"/>
          <a:ext cx="0" cy="0"/>
          <a:chOff x="0" y="0"/>
          <a:chExt cx="0" cy="0"/>
        </a:xfrm>
      </p:grpSpPr>
      <p:sp>
        <p:nvSpPr>
          <p:cNvPr id="863" name="Google Shape;863;gd960996673_0_8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4" name="Google Shape;864;gd960996673_0_8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 name="Shape 897"/>
        <p:cNvGrpSpPr/>
        <p:nvPr/>
      </p:nvGrpSpPr>
      <p:grpSpPr>
        <a:xfrm>
          <a:off x="0" y="0"/>
          <a:ext cx="0" cy="0"/>
          <a:chOff x="0" y="0"/>
          <a:chExt cx="0" cy="0"/>
        </a:xfrm>
      </p:grpSpPr>
      <p:sp>
        <p:nvSpPr>
          <p:cNvPr id="898" name="Google Shape;898;gdc6316f5a0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9" name="Google Shape;899;gdc6316f5a0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5" name="Shape 925"/>
        <p:cNvGrpSpPr/>
        <p:nvPr/>
      </p:nvGrpSpPr>
      <p:grpSpPr>
        <a:xfrm>
          <a:off x="0" y="0"/>
          <a:ext cx="0" cy="0"/>
          <a:chOff x="0" y="0"/>
          <a:chExt cx="0" cy="0"/>
        </a:xfrm>
      </p:grpSpPr>
      <p:sp>
        <p:nvSpPr>
          <p:cNvPr id="926" name="Google Shape;926;gdc6316f5a0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7" name="Google Shape;927;gdc6316f5a0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9" name="Shape 1649"/>
        <p:cNvGrpSpPr/>
        <p:nvPr/>
      </p:nvGrpSpPr>
      <p:grpSpPr>
        <a:xfrm>
          <a:off x="0" y="0"/>
          <a:ext cx="0" cy="0"/>
          <a:chOff x="0" y="0"/>
          <a:chExt cx="0" cy="0"/>
        </a:xfrm>
      </p:grpSpPr>
      <p:sp>
        <p:nvSpPr>
          <p:cNvPr id="1650" name="Google Shape;1650;gdc6316f5a0_0_1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1" name="Google Shape;1651;gdc6316f5a0_0_1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5" name="Shape 1665"/>
        <p:cNvGrpSpPr/>
        <p:nvPr/>
      </p:nvGrpSpPr>
      <p:grpSpPr>
        <a:xfrm>
          <a:off x="0" y="0"/>
          <a:ext cx="0" cy="0"/>
          <a:chOff x="0" y="0"/>
          <a:chExt cx="0" cy="0"/>
        </a:xfrm>
      </p:grpSpPr>
      <p:sp>
        <p:nvSpPr>
          <p:cNvPr id="1666" name="Google Shape;1666;gdc6316f5a0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7" name="Google Shape;1667;gdc6316f5a0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6" name="Shape 1706"/>
        <p:cNvGrpSpPr/>
        <p:nvPr/>
      </p:nvGrpSpPr>
      <p:grpSpPr>
        <a:xfrm>
          <a:off x="0" y="0"/>
          <a:ext cx="0" cy="0"/>
          <a:chOff x="0" y="0"/>
          <a:chExt cx="0" cy="0"/>
        </a:xfrm>
      </p:grpSpPr>
      <p:sp>
        <p:nvSpPr>
          <p:cNvPr id="1707" name="Google Shape;1707;gdc6316f5a0_0_1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8" name="Google Shape;1708;gdc6316f5a0_0_1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2" name="Shape 1712"/>
        <p:cNvGrpSpPr/>
        <p:nvPr/>
      </p:nvGrpSpPr>
      <p:grpSpPr>
        <a:xfrm>
          <a:off x="0" y="0"/>
          <a:ext cx="0" cy="0"/>
          <a:chOff x="0" y="0"/>
          <a:chExt cx="0" cy="0"/>
        </a:xfrm>
      </p:grpSpPr>
      <p:sp>
        <p:nvSpPr>
          <p:cNvPr id="1713" name="Google Shape;1713;gdc6316f5a0_0_1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4" name="Google Shape;1714;gdc6316f5a0_0_1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0" name="Shape 1730"/>
        <p:cNvGrpSpPr/>
        <p:nvPr/>
      </p:nvGrpSpPr>
      <p:grpSpPr>
        <a:xfrm>
          <a:off x="0" y="0"/>
          <a:ext cx="0" cy="0"/>
          <a:chOff x="0" y="0"/>
          <a:chExt cx="0" cy="0"/>
        </a:xfrm>
      </p:grpSpPr>
      <p:sp>
        <p:nvSpPr>
          <p:cNvPr id="1731" name="Google Shape;1731;gdc6316f5a0_0_1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2" name="Google Shape;1732;gdc6316f5a0_0_1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5" name="Shape 1885"/>
        <p:cNvGrpSpPr/>
        <p:nvPr/>
      </p:nvGrpSpPr>
      <p:grpSpPr>
        <a:xfrm>
          <a:off x="0" y="0"/>
          <a:ext cx="0" cy="0"/>
          <a:chOff x="0" y="0"/>
          <a:chExt cx="0" cy="0"/>
        </a:xfrm>
      </p:grpSpPr>
      <p:sp>
        <p:nvSpPr>
          <p:cNvPr id="1886" name="Google Shape;1886;gdc6316f5a0_0_1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7" name="Google Shape;1887;gdc6316f5a0_0_1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d960996673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d960996673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3" name="Shape 1923"/>
        <p:cNvGrpSpPr/>
        <p:nvPr/>
      </p:nvGrpSpPr>
      <p:grpSpPr>
        <a:xfrm>
          <a:off x="0" y="0"/>
          <a:ext cx="0" cy="0"/>
          <a:chOff x="0" y="0"/>
          <a:chExt cx="0" cy="0"/>
        </a:xfrm>
      </p:grpSpPr>
      <p:sp>
        <p:nvSpPr>
          <p:cNvPr id="1924" name="Google Shape;1924;gdcc031ca31_0_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5" name="Google Shape;1925;gdcc031ca31_0_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7" name="Shape 1967"/>
        <p:cNvGrpSpPr/>
        <p:nvPr/>
      </p:nvGrpSpPr>
      <p:grpSpPr>
        <a:xfrm>
          <a:off x="0" y="0"/>
          <a:ext cx="0" cy="0"/>
          <a:chOff x="0" y="0"/>
          <a:chExt cx="0" cy="0"/>
        </a:xfrm>
      </p:grpSpPr>
      <p:sp>
        <p:nvSpPr>
          <p:cNvPr id="1968" name="Google Shape;1968;gdc6316f5a0_0_1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9" name="Google Shape;1969;gdc6316f5a0_0_1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4" name="Shape 1994"/>
        <p:cNvGrpSpPr/>
        <p:nvPr/>
      </p:nvGrpSpPr>
      <p:grpSpPr>
        <a:xfrm>
          <a:off x="0" y="0"/>
          <a:ext cx="0" cy="0"/>
          <a:chOff x="0" y="0"/>
          <a:chExt cx="0" cy="0"/>
        </a:xfrm>
      </p:grpSpPr>
      <p:sp>
        <p:nvSpPr>
          <p:cNvPr id="1995" name="Google Shape;1995;gdc6316f5a0_0_1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6" name="Google Shape;1996;gdc6316f5a0_0_1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0" name="Shape 2040"/>
        <p:cNvGrpSpPr/>
        <p:nvPr/>
      </p:nvGrpSpPr>
      <p:grpSpPr>
        <a:xfrm>
          <a:off x="0" y="0"/>
          <a:ext cx="0" cy="0"/>
          <a:chOff x="0" y="0"/>
          <a:chExt cx="0" cy="0"/>
        </a:xfrm>
      </p:grpSpPr>
      <p:sp>
        <p:nvSpPr>
          <p:cNvPr id="2041" name="Google Shape;2041;gdcc031ca31_0_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2" name="Google Shape;2042;gdcc031ca31_0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4" name="Shape 2064"/>
        <p:cNvGrpSpPr/>
        <p:nvPr/>
      </p:nvGrpSpPr>
      <p:grpSpPr>
        <a:xfrm>
          <a:off x="0" y="0"/>
          <a:ext cx="0" cy="0"/>
          <a:chOff x="0" y="0"/>
          <a:chExt cx="0" cy="0"/>
        </a:xfrm>
      </p:grpSpPr>
      <p:sp>
        <p:nvSpPr>
          <p:cNvPr id="2065" name="Google Shape;2065;gdc6316f5a0_0_18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6" name="Google Shape;2066;gdc6316f5a0_0_1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4" name="Shape 2084"/>
        <p:cNvGrpSpPr/>
        <p:nvPr/>
      </p:nvGrpSpPr>
      <p:grpSpPr>
        <a:xfrm>
          <a:off x="0" y="0"/>
          <a:ext cx="0" cy="0"/>
          <a:chOff x="0" y="0"/>
          <a:chExt cx="0" cy="0"/>
        </a:xfrm>
      </p:grpSpPr>
      <p:sp>
        <p:nvSpPr>
          <p:cNvPr id="2085" name="Google Shape;2085;gdc6316f5a0_0_1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6" name="Google Shape;2086;gdc6316f5a0_0_1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4" name="Shape 2164"/>
        <p:cNvGrpSpPr/>
        <p:nvPr/>
      </p:nvGrpSpPr>
      <p:grpSpPr>
        <a:xfrm>
          <a:off x="0" y="0"/>
          <a:ext cx="0" cy="0"/>
          <a:chOff x="0" y="0"/>
          <a:chExt cx="0" cy="0"/>
        </a:xfrm>
      </p:grpSpPr>
      <p:sp>
        <p:nvSpPr>
          <p:cNvPr id="2165" name="Google Shape;2165;gdcc031ca31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6" name="Google Shape;2166;gdcc031ca31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5" name="Shape 2175"/>
        <p:cNvGrpSpPr/>
        <p:nvPr/>
      </p:nvGrpSpPr>
      <p:grpSpPr>
        <a:xfrm>
          <a:off x="0" y="0"/>
          <a:ext cx="0" cy="0"/>
          <a:chOff x="0" y="0"/>
          <a:chExt cx="0" cy="0"/>
        </a:xfrm>
      </p:grpSpPr>
      <p:sp>
        <p:nvSpPr>
          <p:cNvPr id="2176" name="Google Shape;2176;gdcc031ca31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7" name="Google Shape;2177;gdcc031ca31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2" name="Shape 2212"/>
        <p:cNvGrpSpPr/>
        <p:nvPr/>
      </p:nvGrpSpPr>
      <p:grpSpPr>
        <a:xfrm>
          <a:off x="0" y="0"/>
          <a:ext cx="0" cy="0"/>
          <a:chOff x="0" y="0"/>
          <a:chExt cx="0" cy="0"/>
        </a:xfrm>
      </p:grpSpPr>
      <p:sp>
        <p:nvSpPr>
          <p:cNvPr id="2213" name="Google Shape;2213;gdcc031ca31_0_179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4" name="Google Shape;2214;gdcc031ca31_0_179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7" name="Shape 2227"/>
        <p:cNvGrpSpPr/>
        <p:nvPr/>
      </p:nvGrpSpPr>
      <p:grpSpPr>
        <a:xfrm>
          <a:off x="0" y="0"/>
          <a:ext cx="0" cy="0"/>
          <a:chOff x="0" y="0"/>
          <a:chExt cx="0" cy="0"/>
        </a:xfrm>
      </p:grpSpPr>
      <p:sp>
        <p:nvSpPr>
          <p:cNvPr id="2228" name="Google Shape;2228;gdcc031ca31_0_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9" name="Google Shape;2229;gdcc031ca31_0_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d960996673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d960996673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3" name="Shape 2333"/>
        <p:cNvGrpSpPr/>
        <p:nvPr/>
      </p:nvGrpSpPr>
      <p:grpSpPr>
        <a:xfrm>
          <a:off x="0" y="0"/>
          <a:ext cx="0" cy="0"/>
          <a:chOff x="0" y="0"/>
          <a:chExt cx="0" cy="0"/>
        </a:xfrm>
      </p:grpSpPr>
      <p:sp>
        <p:nvSpPr>
          <p:cNvPr id="2334" name="Google Shape;2334;gdcc031ca31_0_18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5" name="Google Shape;2335;gdcc031ca31_0_18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4" name="Shape 2704"/>
        <p:cNvGrpSpPr/>
        <p:nvPr/>
      </p:nvGrpSpPr>
      <p:grpSpPr>
        <a:xfrm>
          <a:off x="0" y="0"/>
          <a:ext cx="0" cy="0"/>
          <a:chOff x="0" y="0"/>
          <a:chExt cx="0" cy="0"/>
        </a:xfrm>
      </p:grpSpPr>
      <p:sp>
        <p:nvSpPr>
          <p:cNvPr id="2705" name="Google Shape;2705;gdcc031ca31_0_180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6" name="Google Shape;2706;gdcc031ca31_0_180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1" name="Shape 2711"/>
        <p:cNvGrpSpPr/>
        <p:nvPr/>
      </p:nvGrpSpPr>
      <p:grpSpPr>
        <a:xfrm>
          <a:off x="0" y="0"/>
          <a:ext cx="0" cy="0"/>
          <a:chOff x="0" y="0"/>
          <a:chExt cx="0" cy="0"/>
        </a:xfrm>
      </p:grpSpPr>
      <p:sp>
        <p:nvSpPr>
          <p:cNvPr id="2712" name="Google Shape;2712;gdcc031ca31_0_8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3" name="Google Shape;2713;gdcc031ca31_0_8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8" name="Shape 2718"/>
        <p:cNvGrpSpPr/>
        <p:nvPr/>
      </p:nvGrpSpPr>
      <p:grpSpPr>
        <a:xfrm>
          <a:off x="0" y="0"/>
          <a:ext cx="0" cy="0"/>
          <a:chOff x="0" y="0"/>
          <a:chExt cx="0" cy="0"/>
        </a:xfrm>
      </p:grpSpPr>
      <p:sp>
        <p:nvSpPr>
          <p:cNvPr id="2719" name="Google Shape;2719;gdcc031ca31_0_8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0" name="Google Shape;2720;gdcc031ca31_0_8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6" name="Shape 2746"/>
        <p:cNvGrpSpPr/>
        <p:nvPr/>
      </p:nvGrpSpPr>
      <p:grpSpPr>
        <a:xfrm>
          <a:off x="0" y="0"/>
          <a:ext cx="0" cy="0"/>
          <a:chOff x="0" y="0"/>
          <a:chExt cx="0" cy="0"/>
        </a:xfrm>
      </p:grpSpPr>
      <p:sp>
        <p:nvSpPr>
          <p:cNvPr id="2747" name="Google Shape;2747;gdcc031ca31_0_8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8" name="Google Shape;2748;gdcc031ca31_0_8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2" name="Shape 2762"/>
        <p:cNvGrpSpPr/>
        <p:nvPr/>
      </p:nvGrpSpPr>
      <p:grpSpPr>
        <a:xfrm>
          <a:off x="0" y="0"/>
          <a:ext cx="0" cy="0"/>
          <a:chOff x="0" y="0"/>
          <a:chExt cx="0" cy="0"/>
        </a:xfrm>
      </p:grpSpPr>
      <p:sp>
        <p:nvSpPr>
          <p:cNvPr id="2763" name="Google Shape;2763;gdcc031ca31_0_8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4" name="Google Shape;2764;gdcc031ca31_0_8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1" name="Shape 3101"/>
        <p:cNvGrpSpPr/>
        <p:nvPr/>
      </p:nvGrpSpPr>
      <p:grpSpPr>
        <a:xfrm>
          <a:off x="0" y="0"/>
          <a:ext cx="0" cy="0"/>
          <a:chOff x="0" y="0"/>
          <a:chExt cx="0" cy="0"/>
        </a:xfrm>
      </p:grpSpPr>
      <p:sp>
        <p:nvSpPr>
          <p:cNvPr id="3102" name="Google Shape;3102;gdcc031ca31_0_88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3" name="Google Shape;3103;gdcc031ca31_0_88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8" name="Shape 5888"/>
        <p:cNvGrpSpPr/>
        <p:nvPr/>
      </p:nvGrpSpPr>
      <p:grpSpPr>
        <a:xfrm>
          <a:off x="0" y="0"/>
          <a:ext cx="0" cy="0"/>
          <a:chOff x="0" y="0"/>
          <a:chExt cx="0" cy="0"/>
        </a:xfrm>
      </p:grpSpPr>
      <p:sp>
        <p:nvSpPr>
          <p:cNvPr id="5889" name="Google Shape;5889;gdcc031ca31_0_11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0" name="Google Shape;5890;gdcc031ca31_0_11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7" name="Shape 6307"/>
        <p:cNvGrpSpPr/>
        <p:nvPr/>
      </p:nvGrpSpPr>
      <p:grpSpPr>
        <a:xfrm>
          <a:off x="0" y="0"/>
          <a:ext cx="0" cy="0"/>
          <a:chOff x="0" y="0"/>
          <a:chExt cx="0" cy="0"/>
        </a:xfrm>
      </p:grpSpPr>
      <p:sp>
        <p:nvSpPr>
          <p:cNvPr id="6308" name="Google Shape;6308;gdcc031ca31_0_120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9" name="Google Shape;6309;gdcc031ca31_0_12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7" name="Shape 6477"/>
        <p:cNvGrpSpPr/>
        <p:nvPr/>
      </p:nvGrpSpPr>
      <p:grpSpPr>
        <a:xfrm>
          <a:off x="0" y="0"/>
          <a:ext cx="0" cy="0"/>
          <a:chOff x="0" y="0"/>
          <a:chExt cx="0" cy="0"/>
        </a:xfrm>
      </p:grpSpPr>
      <p:sp>
        <p:nvSpPr>
          <p:cNvPr id="6478" name="Google Shape;6478;gdcc031ca31_0_12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79" name="Google Shape;6479;gdcc031ca31_0_12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d960996673_0_5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3" name="Google Shape;433;gd960996673_0_5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2" name="Shape 6882"/>
        <p:cNvGrpSpPr/>
        <p:nvPr/>
      </p:nvGrpSpPr>
      <p:grpSpPr>
        <a:xfrm>
          <a:off x="0" y="0"/>
          <a:ext cx="0" cy="0"/>
          <a:chOff x="0" y="0"/>
          <a:chExt cx="0" cy="0"/>
        </a:xfrm>
      </p:grpSpPr>
      <p:sp>
        <p:nvSpPr>
          <p:cNvPr id="6883" name="Google Shape;6883;gdcc031ca31_0_126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4" name="Google Shape;6884;gdcc031ca31_0_126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2" name="Shape 7262"/>
        <p:cNvGrpSpPr/>
        <p:nvPr/>
      </p:nvGrpSpPr>
      <p:grpSpPr>
        <a:xfrm>
          <a:off x="0" y="0"/>
          <a:ext cx="0" cy="0"/>
          <a:chOff x="0" y="0"/>
          <a:chExt cx="0" cy="0"/>
        </a:xfrm>
      </p:grpSpPr>
      <p:sp>
        <p:nvSpPr>
          <p:cNvPr id="7263" name="Google Shape;7263;gdcc031ca31_0_16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4" name="Google Shape;7264;gdcc031ca31_0_16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9" name="Shape 7759"/>
        <p:cNvGrpSpPr/>
        <p:nvPr/>
      </p:nvGrpSpPr>
      <p:grpSpPr>
        <a:xfrm>
          <a:off x="0" y="0"/>
          <a:ext cx="0" cy="0"/>
          <a:chOff x="0" y="0"/>
          <a:chExt cx="0" cy="0"/>
        </a:xfrm>
      </p:grpSpPr>
      <p:sp>
        <p:nvSpPr>
          <p:cNvPr id="7760" name="Google Shape;7760;gdcc031ca31_0_16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1" name="Google Shape;7761;gdcc031ca31_0_16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2" name="Shape 8372"/>
        <p:cNvGrpSpPr/>
        <p:nvPr/>
      </p:nvGrpSpPr>
      <p:grpSpPr>
        <a:xfrm>
          <a:off x="0" y="0"/>
          <a:ext cx="0" cy="0"/>
          <a:chOff x="0" y="0"/>
          <a:chExt cx="0" cy="0"/>
        </a:xfrm>
      </p:grpSpPr>
      <p:sp>
        <p:nvSpPr>
          <p:cNvPr id="8373" name="Google Shape;8373;gdcc031ca31_0_17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4" name="Google Shape;8374;gdcc031ca31_0_17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4" name="Shape 8924"/>
        <p:cNvGrpSpPr/>
        <p:nvPr/>
      </p:nvGrpSpPr>
      <p:grpSpPr>
        <a:xfrm>
          <a:off x="0" y="0"/>
          <a:ext cx="0" cy="0"/>
          <a:chOff x="0" y="0"/>
          <a:chExt cx="0" cy="0"/>
        </a:xfrm>
      </p:grpSpPr>
      <p:sp>
        <p:nvSpPr>
          <p:cNvPr id="8925" name="Google Shape;8925;gdcc031ca31_0_16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6" name="Google Shape;8926;gdcc031ca31_0_16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d960996673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d960996673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d960996673_0_6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d960996673_0_6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d960996673_0_8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d960996673_0_8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dcc031ca31_0_178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dcc031ca31_0_178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dc6316f5a0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dc6316f5a0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714300" y="951300"/>
            <a:ext cx="4328700" cy="2397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49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14300" y="3623525"/>
            <a:ext cx="2680800" cy="726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0" name="Shape 70"/>
        <p:cNvGrpSpPr/>
        <p:nvPr/>
      </p:nvGrpSpPr>
      <p:grpSpPr>
        <a:xfrm>
          <a:off x="0" y="0"/>
          <a:ext cx="0" cy="0"/>
          <a:chOff x="0" y="0"/>
          <a:chExt cx="0" cy="0"/>
        </a:xfrm>
      </p:grpSpPr>
      <p:sp>
        <p:nvSpPr>
          <p:cNvPr id="71" name="Google Shape;71;p11"/>
          <p:cNvSpPr txBox="1"/>
          <p:nvPr>
            <p:ph hasCustomPrompt="1" type="title"/>
          </p:nvPr>
        </p:nvSpPr>
        <p:spPr>
          <a:xfrm>
            <a:off x="1636500" y="2097350"/>
            <a:ext cx="6213900" cy="1126500"/>
          </a:xfrm>
          <a:prstGeom prst="rect">
            <a:avLst/>
          </a:prstGeom>
        </p:spPr>
        <p:txBody>
          <a:bodyPr anchorCtr="0" anchor="b" bIns="91425" lIns="91425" spcFirstLastPara="1" rIns="91425" wrap="square" tIns="91425">
            <a:noAutofit/>
          </a:bodyPr>
          <a:lstStyle>
            <a:lvl1pPr lvl="0" algn="ctr">
              <a:spcBef>
                <a:spcPts val="0"/>
              </a:spcBef>
              <a:spcAft>
                <a:spcPts val="0"/>
              </a:spcAft>
              <a:buSzPts val="10000"/>
              <a:buNone/>
              <a:defRPr sz="69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72" name="Google Shape;72;p11"/>
          <p:cNvSpPr txBox="1"/>
          <p:nvPr>
            <p:ph idx="1" type="subTitle"/>
          </p:nvPr>
        </p:nvSpPr>
        <p:spPr>
          <a:xfrm>
            <a:off x="2133600" y="3310675"/>
            <a:ext cx="5219700" cy="387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3" name="Shape 73"/>
        <p:cNvGrpSpPr/>
        <p:nvPr/>
      </p:nvGrpSpPr>
      <p:grpSpPr>
        <a:xfrm>
          <a:off x="0" y="0"/>
          <a:ext cx="0" cy="0"/>
          <a:chOff x="0" y="0"/>
          <a:chExt cx="0" cy="0"/>
        </a:xfrm>
      </p:grpSpPr>
      <p:sp>
        <p:nvSpPr>
          <p:cNvPr id="74" name="Google Shape;7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5" name="Shape 75"/>
        <p:cNvGrpSpPr/>
        <p:nvPr/>
      </p:nvGrpSpPr>
      <p:grpSpPr>
        <a:xfrm>
          <a:off x="0" y="0"/>
          <a:ext cx="0" cy="0"/>
          <a:chOff x="0" y="0"/>
          <a:chExt cx="0" cy="0"/>
        </a:xfrm>
      </p:grpSpPr>
      <p:sp>
        <p:nvSpPr>
          <p:cNvPr id="76" name="Google Shape;76;p13"/>
          <p:cNvSpPr txBox="1"/>
          <p:nvPr>
            <p:ph type="title"/>
          </p:nvPr>
        </p:nvSpPr>
        <p:spPr>
          <a:xfrm>
            <a:off x="714300" y="430675"/>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7" name="Google Shape;77;p13"/>
          <p:cNvSpPr txBox="1"/>
          <p:nvPr>
            <p:ph idx="2" type="title"/>
          </p:nvPr>
        </p:nvSpPr>
        <p:spPr>
          <a:xfrm>
            <a:off x="1662000" y="1536850"/>
            <a:ext cx="26670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8" name="Google Shape;78;p13"/>
          <p:cNvSpPr txBox="1"/>
          <p:nvPr>
            <p:ph hasCustomPrompt="1" idx="3" type="title"/>
          </p:nvPr>
        </p:nvSpPr>
        <p:spPr>
          <a:xfrm>
            <a:off x="766875" y="1586925"/>
            <a:ext cx="904800" cy="58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79" name="Google Shape;79;p13"/>
          <p:cNvSpPr txBox="1"/>
          <p:nvPr>
            <p:ph idx="1" type="subTitle"/>
          </p:nvPr>
        </p:nvSpPr>
        <p:spPr>
          <a:xfrm>
            <a:off x="1662000" y="1933575"/>
            <a:ext cx="2276700" cy="584400"/>
          </a:xfrm>
          <a:prstGeom prst="rect">
            <a:avLst/>
          </a:prstGeom>
        </p:spPr>
        <p:txBody>
          <a:bodyPr anchorCtr="0" anchor="t" bIns="91425" lIns="91425" spcFirstLastPara="1" rIns="91425" wrap="square" tIns="91425">
            <a:noAutofit/>
          </a:bodyPr>
          <a:lstStyle>
            <a:lvl1pPr lvl="0">
              <a:spcBef>
                <a:spcPts val="0"/>
              </a:spcBef>
              <a:spcAft>
                <a:spcPts val="0"/>
              </a:spcAft>
              <a:buSzPts val="1300"/>
              <a:buNone/>
              <a:defRPr/>
            </a:lvl1pPr>
            <a:lvl2pPr lvl="1" algn="ctr">
              <a:spcBef>
                <a:spcPts val="0"/>
              </a:spcBef>
              <a:spcAft>
                <a:spcPts val="0"/>
              </a:spcAft>
              <a:buSzPts val="1300"/>
              <a:buNone/>
              <a:defRPr/>
            </a:lvl2pPr>
            <a:lvl3pPr lvl="2" algn="ctr">
              <a:spcBef>
                <a:spcPts val="0"/>
              </a:spcBef>
              <a:spcAft>
                <a:spcPts val="0"/>
              </a:spcAft>
              <a:buSzPts val="1300"/>
              <a:buNone/>
              <a:defRPr/>
            </a:lvl3pPr>
            <a:lvl4pPr lvl="3" algn="ctr">
              <a:spcBef>
                <a:spcPts val="0"/>
              </a:spcBef>
              <a:spcAft>
                <a:spcPts val="0"/>
              </a:spcAft>
              <a:buSzPts val="1300"/>
              <a:buNone/>
              <a:defRPr/>
            </a:lvl4pPr>
            <a:lvl5pPr lvl="4" algn="ctr">
              <a:spcBef>
                <a:spcPts val="0"/>
              </a:spcBef>
              <a:spcAft>
                <a:spcPts val="0"/>
              </a:spcAft>
              <a:buSzPts val="1300"/>
              <a:buNone/>
              <a:defRPr/>
            </a:lvl5pPr>
            <a:lvl6pPr lvl="5" algn="ctr">
              <a:spcBef>
                <a:spcPts val="0"/>
              </a:spcBef>
              <a:spcAft>
                <a:spcPts val="0"/>
              </a:spcAft>
              <a:buSzPts val="1300"/>
              <a:buNone/>
              <a:defRPr/>
            </a:lvl6pPr>
            <a:lvl7pPr lvl="6" algn="ctr">
              <a:spcBef>
                <a:spcPts val="0"/>
              </a:spcBef>
              <a:spcAft>
                <a:spcPts val="0"/>
              </a:spcAft>
              <a:buSzPts val="1300"/>
              <a:buNone/>
              <a:defRPr/>
            </a:lvl7pPr>
            <a:lvl8pPr lvl="7" algn="ctr">
              <a:spcBef>
                <a:spcPts val="0"/>
              </a:spcBef>
              <a:spcAft>
                <a:spcPts val="0"/>
              </a:spcAft>
              <a:buSzPts val="1300"/>
              <a:buNone/>
              <a:defRPr/>
            </a:lvl8pPr>
            <a:lvl9pPr lvl="8" algn="ctr">
              <a:spcBef>
                <a:spcPts val="0"/>
              </a:spcBef>
              <a:spcAft>
                <a:spcPts val="0"/>
              </a:spcAft>
              <a:buSzPts val="1300"/>
              <a:buNone/>
              <a:defRPr/>
            </a:lvl9pPr>
          </a:lstStyle>
          <a:p/>
        </p:txBody>
      </p:sp>
      <p:sp>
        <p:nvSpPr>
          <p:cNvPr id="80" name="Google Shape;80;p13"/>
          <p:cNvSpPr txBox="1"/>
          <p:nvPr>
            <p:ph idx="4" type="title"/>
          </p:nvPr>
        </p:nvSpPr>
        <p:spPr>
          <a:xfrm>
            <a:off x="1662000" y="3098950"/>
            <a:ext cx="26670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1" name="Google Shape;81;p13"/>
          <p:cNvSpPr txBox="1"/>
          <p:nvPr>
            <p:ph hasCustomPrompt="1" idx="5" type="title"/>
          </p:nvPr>
        </p:nvSpPr>
        <p:spPr>
          <a:xfrm>
            <a:off x="766725" y="3149025"/>
            <a:ext cx="904800" cy="58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82" name="Google Shape;82;p13"/>
          <p:cNvSpPr txBox="1"/>
          <p:nvPr>
            <p:ph idx="6" type="subTitle"/>
          </p:nvPr>
        </p:nvSpPr>
        <p:spPr>
          <a:xfrm>
            <a:off x="1662000" y="3495675"/>
            <a:ext cx="2276700" cy="5844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83" name="Google Shape;83;p13"/>
          <p:cNvSpPr txBox="1"/>
          <p:nvPr>
            <p:ph idx="7" type="title"/>
          </p:nvPr>
        </p:nvSpPr>
        <p:spPr>
          <a:xfrm>
            <a:off x="5652975" y="1536850"/>
            <a:ext cx="2724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4" name="Google Shape;84;p13"/>
          <p:cNvSpPr txBox="1"/>
          <p:nvPr>
            <p:ph hasCustomPrompt="1" idx="8" type="title"/>
          </p:nvPr>
        </p:nvSpPr>
        <p:spPr>
          <a:xfrm>
            <a:off x="4757625" y="1586925"/>
            <a:ext cx="904800" cy="58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85" name="Google Shape;85;p13"/>
          <p:cNvSpPr txBox="1"/>
          <p:nvPr>
            <p:ph idx="9" type="subTitle"/>
          </p:nvPr>
        </p:nvSpPr>
        <p:spPr>
          <a:xfrm>
            <a:off x="5652975" y="1933575"/>
            <a:ext cx="2276700" cy="5844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86" name="Google Shape;86;p13"/>
          <p:cNvSpPr txBox="1"/>
          <p:nvPr>
            <p:ph idx="13" type="title"/>
          </p:nvPr>
        </p:nvSpPr>
        <p:spPr>
          <a:xfrm>
            <a:off x="5652975" y="3098950"/>
            <a:ext cx="27243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7" name="Google Shape;87;p13"/>
          <p:cNvSpPr txBox="1"/>
          <p:nvPr>
            <p:ph hasCustomPrompt="1" idx="14" type="title"/>
          </p:nvPr>
        </p:nvSpPr>
        <p:spPr>
          <a:xfrm>
            <a:off x="4757700" y="3149025"/>
            <a:ext cx="904800" cy="58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88" name="Google Shape;88;p13"/>
          <p:cNvSpPr txBox="1"/>
          <p:nvPr>
            <p:ph idx="15" type="subTitle"/>
          </p:nvPr>
        </p:nvSpPr>
        <p:spPr>
          <a:xfrm>
            <a:off x="5652975" y="3495675"/>
            <a:ext cx="2276700" cy="5844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89" name="Shape 89"/>
        <p:cNvGrpSpPr/>
        <p:nvPr/>
      </p:nvGrpSpPr>
      <p:grpSpPr>
        <a:xfrm>
          <a:off x="0" y="0"/>
          <a:ext cx="0" cy="0"/>
          <a:chOff x="0" y="0"/>
          <a:chExt cx="0" cy="0"/>
        </a:xfrm>
      </p:grpSpPr>
      <p:sp>
        <p:nvSpPr>
          <p:cNvPr id="90" name="Google Shape;90;p14"/>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1" name="Google Shape;91;p14"/>
          <p:cNvSpPr txBox="1"/>
          <p:nvPr>
            <p:ph idx="2" type="title"/>
          </p:nvPr>
        </p:nvSpPr>
        <p:spPr>
          <a:xfrm>
            <a:off x="714300" y="30608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2" name="Google Shape;92;p14"/>
          <p:cNvSpPr txBox="1"/>
          <p:nvPr>
            <p:ph idx="1" type="subTitle"/>
          </p:nvPr>
        </p:nvSpPr>
        <p:spPr>
          <a:xfrm>
            <a:off x="714300" y="3457575"/>
            <a:ext cx="22767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93" name="Google Shape;93;p14"/>
          <p:cNvSpPr txBox="1"/>
          <p:nvPr>
            <p:ph idx="3" type="title"/>
          </p:nvPr>
        </p:nvSpPr>
        <p:spPr>
          <a:xfrm>
            <a:off x="3433650" y="30608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4" name="Google Shape;94;p14"/>
          <p:cNvSpPr txBox="1"/>
          <p:nvPr>
            <p:ph idx="4" type="subTitle"/>
          </p:nvPr>
        </p:nvSpPr>
        <p:spPr>
          <a:xfrm>
            <a:off x="3433650" y="3457575"/>
            <a:ext cx="22767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95" name="Google Shape;95;p14"/>
          <p:cNvSpPr txBox="1"/>
          <p:nvPr>
            <p:ph idx="5" type="title"/>
          </p:nvPr>
        </p:nvSpPr>
        <p:spPr>
          <a:xfrm>
            <a:off x="6153000" y="30608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96" name="Google Shape;96;p14"/>
          <p:cNvSpPr txBox="1"/>
          <p:nvPr>
            <p:ph idx="6" type="subTitle"/>
          </p:nvPr>
        </p:nvSpPr>
        <p:spPr>
          <a:xfrm>
            <a:off x="6153000" y="3457575"/>
            <a:ext cx="22767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grpSp>
        <p:nvGrpSpPr>
          <p:cNvPr id="97" name="Google Shape;97;p14"/>
          <p:cNvGrpSpPr/>
          <p:nvPr/>
        </p:nvGrpSpPr>
        <p:grpSpPr>
          <a:xfrm>
            <a:off x="-25" y="0"/>
            <a:ext cx="9144020" cy="342900"/>
            <a:chOff x="-25" y="0"/>
            <a:chExt cx="9144020" cy="342900"/>
          </a:xfrm>
        </p:grpSpPr>
        <p:sp>
          <p:nvSpPr>
            <p:cNvPr id="98" name="Google Shape;98;p14"/>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4"/>
            <p:cNvGrpSpPr/>
            <p:nvPr/>
          </p:nvGrpSpPr>
          <p:grpSpPr>
            <a:xfrm>
              <a:off x="215975" y="111150"/>
              <a:ext cx="642950" cy="120600"/>
              <a:chOff x="215975" y="152625"/>
              <a:chExt cx="642950" cy="120600"/>
            </a:xfrm>
          </p:grpSpPr>
          <p:sp>
            <p:nvSpPr>
              <p:cNvPr id="100" name="Google Shape;100;p14"/>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4"/>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_2">
    <p:spTree>
      <p:nvGrpSpPr>
        <p:cNvPr id="103" name="Shape 103"/>
        <p:cNvGrpSpPr/>
        <p:nvPr/>
      </p:nvGrpSpPr>
      <p:grpSpPr>
        <a:xfrm>
          <a:off x="0" y="0"/>
          <a:ext cx="0" cy="0"/>
          <a:chOff x="0" y="0"/>
          <a:chExt cx="0" cy="0"/>
        </a:xfrm>
      </p:grpSpPr>
      <p:sp>
        <p:nvSpPr>
          <p:cNvPr id="104" name="Google Shape;104;p15"/>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5" name="Google Shape;105;p15"/>
          <p:cNvSpPr txBox="1"/>
          <p:nvPr>
            <p:ph idx="2" type="title"/>
          </p:nvPr>
        </p:nvSpPr>
        <p:spPr>
          <a:xfrm>
            <a:off x="778688" y="1932875"/>
            <a:ext cx="21642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6" name="Google Shape;106;p15"/>
          <p:cNvSpPr txBox="1"/>
          <p:nvPr>
            <p:ph idx="1" type="subTitle"/>
          </p:nvPr>
        </p:nvSpPr>
        <p:spPr>
          <a:xfrm>
            <a:off x="778688" y="3449225"/>
            <a:ext cx="21642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07" name="Google Shape;107;p15"/>
          <p:cNvSpPr txBox="1"/>
          <p:nvPr>
            <p:ph idx="3" type="title"/>
          </p:nvPr>
        </p:nvSpPr>
        <p:spPr>
          <a:xfrm>
            <a:off x="3468525" y="1932875"/>
            <a:ext cx="21642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08" name="Google Shape;108;p15"/>
          <p:cNvSpPr txBox="1"/>
          <p:nvPr>
            <p:ph idx="4" type="subTitle"/>
          </p:nvPr>
        </p:nvSpPr>
        <p:spPr>
          <a:xfrm>
            <a:off x="3468525" y="3449225"/>
            <a:ext cx="21642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09" name="Google Shape;109;p15"/>
          <p:cNvSpPr txBox="1"/>
          <p:nvPr>
            <p:ph idx="5" type="title"/>
          </p:nvPr>
        </p:nvSpPr>
        <p:spPr>
          <a:xfrm>
            <a:off x="6160753" y="1932875"/>
            <a:ext cx="21642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0" name="Google Shape;110;p15"/>
          <p:cNvSpPr txBox="1"/>
          <p:nvPr>
            <p:ph idx="6" type="subTitle"/>
          </p:nvPr>
        </p:nvSpPr>
        <p:spPr>
          <a:xfrm>
            <a:off x="6160753" y="3449225"/>
            <a:ext cx="2164200" cy="771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_1">
    <p:spTree>
      <p:nvGrpSpPr>
        <p:cNvPr id="111" name="Shape 111"/>
        <p:cNvGrpSpPr/>
        <p:nvPr/>
      </p:nvGrpSpPr>
      <p:grpSpPr>
        <a:xfrm>
          <a:off x="0" y="0"/>
          <a:ext cx="0" cy="0"/>
          <a:chOff x="0" y="0"/>
          <a:chExt cx="0" cy="0"/>
        </a:xfrm>
      </p:grpSpPr>
      <p:sp>
        <p:nvSpPr>
          <p:cNvPr id="112" name="Google Shape;112;p16"/>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3" name="Google Shape;113;p16"/>
          <p:cNvSpPr txBox="1"/>
          <p:nvPr>
            <p:ph idx="2" type="title"/>
          </p:nvPr>
        </p:nvSpPr>
        <p:spPr>
          <a:xfrm>
            <a:off x="5716125" y="3559175"/>
            <a:ext cx="27264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4" name="Google Shape;114;p16"/>
          <p:cNvSpPr txBox="1"/>
          <p:nvPr>
            <p:ph idx="1" type="subTitle"/>
          </p:nvPr>
        </p:nvSpPr>
        <p:spPr>
          <a:xfrm>
            <a:off x="5716125" y="3955900"/>
            <a:ext cx="2726400" cy="771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15" name="Google Shape;115;p16"/>
          <p:cNvSpPr txBox="1"/>
          <p:nvPr>
            <p:ph idx="3" type="title"/>
          </p:nvPr>
        </p:nvSpPr>
        <p:spPr>
          <a:xfrm>
            <a:off x="5716134" y="2238450"/>
            <a:ext cx="27264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6" name="Google Shape;116;p16"/>
          <p:cNvSpPr txBox="1"/>
          <p:nvPr>
            <p:ph idx="4" type="subTitle"/>
          </p:nvPr>
        </p:nvSpPr>
        <p:spPr>
          <a:xfrm>
            <a:off x="5716134" y="2635175"/>
            <a:ext cx="2726400" cy="771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17" name="Google Shape;117;p16"/>
          <p:cNvSpPr txBox="1"/>
          <p:nvPr>
            <p:ph idx="5" type="title"/>
          </p:nvPr>
        </p:nvSpPr>
        <p:spPr>
          <a:xfrm>
            <a:off x="5716118" y="917725"/>
            <a:ext cx="27264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8" name="Google Shape;118;p16"/>
          <p:cNvSpPr txBox="1"/>
          <p:nvPr>
            <p:ph idx="6" type="subTitle"/>
          </p:nvPr>
        </p:nvSpPr>
        <p:spPr>
          <a:xfrm>
            <a:off x="5716118" y="1314450"/>
            <a:ext cx="2726400" cy="771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grpSp>
        <p:nvGrpSpPr>
          <p:cNvPr id="119" name="Google Shape;119;p16"/>
          <p:cNvGrpSpPr/>
          <p:nvPr/>
        </p:nvGrpSpPr>
        <p:grpSpPr>
          <a:xfrm>
            <a:off x="-25" y="0"/>
            <a:ext cx="9144020" cy="342900"/>
            <a:chOff x="-25" y="0"/>
            <a:chExt cx="9144020" cy="342900"/>
          </a:xfrm>
        </p:grpSpPr>
        <p:sp>
          <p:nvSpPr>
            <p:cNvPr id="120" name="Google Shape;120;p16"/>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6"/>
            <p:cNvGrpSpPr/>
            <p:nvPr/>
          </p:nvGrpSpPr>
          <p:grpSpPr>
            <a:xfrm>
              <a:off x="215975" y="111150"/>
              <a:ext cx="642950" cy="120600"/>
              <a:chOff x="215975" y="152625"/>
              <a:chExt cx="642950" cy="120600"/>
            </a:xfrm>
          </p:grpSpPr>
          <p:sp>
            <p:nvSpPr>
              <p:cNvPr id="122" name="Google Shape;122;p16"/>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6"/>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125" name="Shape 125"/>
        <p:cNvGrpSpPr/>
        <p:nvPr/>
      </p:nvGrpSpPr>
      <p:grpSpPr>
        <a:xfrm>
          <a:off x="0" y="0"/>
          <a:ext cx="0" cy="0"/>
          <a:chOff x="0" y="0"/>
          <a:chExt cx="0" cy="0"/>
        </a:xfrm>
      </p:grpSpPr>
      <p:sp>
        <p:nvSpPr>
          <p:cNvPr id="126" name="Google Shape;126;p17"/>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7" name="Google Shape;127;p17"/>
          <p:cNvSpPr txBox="1"/>
          <p:nvPr>
            <p:ph idx="2" type="title"/>
          </p:nvPr>
        </p:nvSpPr>
        <p:spPr>
          <a:xfrm>
            <a:off x="1764375" y="1536850"/>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28" name="Google Shape;128;p17"/>
          <p:cNvSpPr txBox="1"/>
          <p:nvPr>
            <p:ph idx="1" type="subTitle"/>
          </p:nvPr>
        </p:nvSpPr>
        <p:spPr>
          <a:xfrm>
            <a:off x="1764375" y="1933575"/>
            <a:ext cx="2276700" cy="7620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29" name="Google Shape;129;p17"/>
          <p:cNvSpPr txBox="1"/>
          <p:nvPr>
            <p:ph idx="3" type="title"/>
          </p:nvPr>
        </p:nvSpPr>
        <p:spPr>
          <a:xfrm>
            <a:off x="1764375" y="3098950"/>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0" name="Google Shape;130;p17"/>
          <p:cNvSpPr txBox="1"/>
          <p:nvPr>
            <p:ph idx="4" type="subTitle"/>
          </p:nvPr>
        </p:nvSpPr>
        <p:spPr>
          <a:xfrm>
            <a:off x="1764375" y="3495675"/>
            <a:ext cx="2276700" cy="6951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31" name="Google Shape;131;p17"/>
          <p:cNvSpPr txBox="1"/>
          <p:nvPr>
            <p:ph idx="5" type="title"/>
          </p:nvPr>
        </p:nvSpPr>
        <p:spPr>
          <a:xfrm>
            <a:off x="5874375" y="1536850"/>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2" name="Google Shape;132;p17"/>
          <p:cNvSpPr txBox="1"/>
          <p:nvPr>
            <p:ph idx="6" type="subTitle"/>
          </p:nvPr>
        </p:nvSpPr>
        <p:spPr>
          <a:xfrm>
            <a:off x="5874375" y="1933575"/>
            <a:ext cx="2276700" cy="7620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33" name="Google Shape;133;p17"/>
          <p:cNvSpPr txBox="1"/>
          <p:nvPr>
            <p:ph idx="7" type="title"/>
          </p:nvPr>
        </p:nvSpPr>
        <p:spPr>
          <a:xfrm>
            <a:off x="5874375" y="3098950"/>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4" name="Google Shape;134;p17"/>
          <p:cNvSpPr txBox="1"/>
          <p:nvPr>
            <p:ph idx="8" type="subTitle"/>
          </p:nvPr>
        </p:nvSpPr>
        <p:spPr>
          <a:xfrm>
            <a:off x="5874375" y="3495675"/>
            <a:ext cx="2276700" cy="6951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grpSp>
        <p:nvGrpSpPr>
          <p:cNvPr id="135" name="Google Shape;135;p17"/>
          <p:cNvGrpSpPr/>
          <p:nvPr/>
        </p:nvGrpSpPr>
        <p:grpSpPr>
          <a:xfrm>
            <a:off x="-25" y="0"/>
            <a:ext cx="9144020" cy="342900"/>
            <a:chOff x="-25" y="0"/>
            <a:chExt cx="9144020" cy="342900"/>
          </a:xfrm>
        </p:grpSpPr>
        <p:sp>
          <p:nvSpPr>
            <p:cNvPr id="136" name="Google Shape;136;p17"/>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 name="Google Shape;137;p17"/>
            <p:cNvGrpSpPr/>
            <p:nvPr/>
          </p:nvGrpSpPr>
          <p:grpSpPr>
            <a:xfrm>
              <a:off x="215975" y="111150"/>
              <a:ext cx="642950" cy="120600"/>
              <a:chOff x="215975" y="152625"/>
              <a:chExt cx="642950" cy="120600"/>
            </a:xfrm>
          </p:grpSpPr>
          <p:sp>
            <p:nvSpPr>
              <p:cNvPr id="138" name="Google Shape;138;p17"/>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7"/>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7"/>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3">
    <p:spTree>
      <p:nvGrpSpPr>
        <p:cNvPr id="141" name="Shape 141"/>
        <p:cNvGrpSpPr/>
        <p:nvPr/>
      </p:nvGrpSpPr>
      <p:grpSpPr>
        <a:xfrm>
          <a:off x="0" y="0"/>
          <a:ext cx="0" cy="0"/>
          <a:chOff x="0" y="0"/>
          <a:chExt cx="0" cy="0"/>
        </a:xfrm>
      </p:grpSpPr>
      <p:sp>
        <p:nvSpPr>
          <p:cNvPr id="142" name="Google Shape;142;p18"/>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3" name="Google Shape;143;p18"/>
          <p:cNvSpPr txBox="1"/>
          <p:nvPr>
            <p:ph idx="2" type="title"/>
          </p:nvPr>
        </p:nvSpPr>
        <p:spPr>
          <a:xfrm>
            <a:off x="1378650" y="213620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4" name="Google Shape;144;p18"/>
          <p:cNvSpPr txBox="1"/>
          <p:nvPr>
            <p:ph idx="1" type="subTitle"/>
          </p:nvPr>
        </p:nvSpPr>
        <p:spPr>
          <a:xfrm>
            <a:off x="1378650" y="1593500"/>
            <a:ext cx="2276700" cy="76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45" name="Google Shape;145;p18"/>
          <p:cNvSpPr txBox="1"/>
          <p:nvPr>
            <p:ph idx="3" type="title"/>
          </p:nvPr>
        </p:nvSpPr>
        <p:spPr>
          <a:xfrm>
            <a:off x="1378650" y="3917375"/>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6" name="Google Shape;146;p18"/>
          <p:cNvSpPr txBox="1"/>
          <p:nvPr>
            <p:ph idx="4" type="subTitle"/>
          </p:nvPr>
        </p:nvSpPr>
        <p:spPr>
          <a:xfrm>
            <a:off x="1378650" y="3374675"/>
            <a:ext cx="2276700" cy="69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47" name="Google Shape;147;p18"/>
          <p:cNvSpPr txBox="1"/>
          <p:nvPr>
            <p:ph idx="5" type="title"/>
          </p:nvPr>
        </p:nvSpPr>
        <p:spPr>
          <a:xfrm>
            <a:off x="5488650" y="213620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8" name="Google Shape;148;p18"/>
          <p:cNvSpPr txBox="1"/>
          <p:nvPr>
            <p:ph idx="6" type="subTitle"/>
          </p:nvPr>
        </p:nvSpPr>
        <p:spPr>
          <a:xfrm>
            <a:off x="5488650" y="1593500"/>
            <a:ext cx="2276700" cy="76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49" name="Google Shape;149;p18"/>
          <p:cNvSpPr txBox="1"/>
          <p:nvPr>
            <p:ph idx="7" type="title"/>
          </p:nvPr>
        </p:nvSpPr>
        <p:spPr>
          <a:xfrm>
            <a:off x="5488650" y="3917375"/>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0" name="Google Shape;150;p18"/>
          <p:cNvSpPr txBox="1"/>
          <p:nvPr>
            <p:ph idx="8" type="subTitle"/>
          </p:nvPr>
        </p:nvSpPr>
        <p:spPr>
          <a:xfrm>
            <a:off x="5488650" y="3374675"/>
            <a:ext cx="2276700" cy="695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_2">
    <p:spTree>
      <p:nvGrpSpPr>
        <p:cNvPr id="151" name="Shape 151"/>
        <p:cNvGrpSpPr/>
        <p:nvPr/>
      </p:nvGrpSpPr>
      <p:grpSpPr>
        <a:xfrm>
          <a:off x="0" y="0"/>
          <a:ext cx="0" cy="0"/>
          <a:chOff x="0" y="0"/>
          <a:chExt cx="0" cy="0"/>
        </a:xfrm>
      </p:grpSpPr>
      <p:sp>
        <p:nvSpPr>
          <p:cNvPr id="152" name="Google Shape;152;p19"/>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3" name="Google Shape;153;p19"/>
          <p:cNvSpPr txBox="1"/>
          <p:nvPr>
            <p:ph idx="2" type="title"/>
          </p:nvPr>
        </p:nvSpPr>
        <p:spPr>
          <a:xfrm>
            <a:off x="714300" y="19559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4" name="Google Shape;154;p19"/>
          <p:cNvSpPr txBox="1"/>
          <p:nvPr>
            <p:ph idx="1" type="subTitle"/>
          </p:nvPr>
        </p:nvSpPr>
        <p:spPr>
          <a:xfrm>
            <a:off x="714300" y="2314575"/>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55" name="Google Shape;155;p19"/>
          <p:cNvSpPr txBox="1"/>
          <p:nvPr>
            <p:ph idx="3" type="title"/>
          </p:nvPr>
        </p:nvSpPr>
        <p:spPr>
          <a:xfrm>
            <a:off x="3433638" y="19559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6" name="Google Shape;156;p19"/>
          <p:cNvSpPr txBox="1"/>
          <p:nvPr>
            <p:ph idx="4" type="subTitle"/>
          </p:nvPr>
        </p:nvSpPr>
        <p:spPr>
          <a:xfrm>
            <a:off x="3433642" y="2314575"/>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57" name="Google Shape;157;p19"/>
          <p:cNvSpPr txBox="1"/>
          <p:nvPr>
            <p:ph idx="5" type="title"/>
          </p:nvPr>
        </p:nvSpPr>
        <p:spPr>
          <a:xfrm>
            <a:off x="6152988" y="1955950"/>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58" name="Google Shape;158;p19"/>
          <p:cNvSpPr txBox="1"/>
          <p:nvPr>
            <p:ph idx="6" type="subTitle"/>
          </p:nvPr>
        </p:nvSpPr>
        <p:spPr>
          <a:xfrm>
            <a:off x="6152996" y="2314575"/>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59" name="Google Shape;159;p19"/>
          <p:cNvSpPr txBox="1"/>
          <p:nvPr>
            <p:ph idx="7" type="title"/>
          </p:nvPr>
        </p:nvSpPr>
        <p:spPr>
          <a:xfrm>
            <a:off x="714300" y="3759975"/>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0" name="Google Shape;160;p19"/>
          <p:cNvSpPr txBox="1"/>
          <p:nvPr>
            <p:ph idx="8" type="subTitle"/>
          </p:nvPr>
        </p:nvSpPr>
        <p:spPr>
          <a:xfrm>
            <a:off x="714300" y="4118600"/>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61" name="Google Shape;161;p19"/>
          <p:cNvSpPr txBox="1"/>
          <p:nvPr>
            <p:ph idx="9" type="title"/>
          </p:nvPr>
        </p:nvSpPr>
        <p:spPr>
          <a:xfrm>
            <a:off x="3433638" y="3759975"/>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2" name="Google Shape;162;p19"/>
          <p:cNvSpPr txBox="1"/>
          <p:nvPr>
            <p:ph idx="13" type="subTitle"/>
          </p:nvPr>
        </p:nvSpPr>
        <p:spPr>
          <a:xfrm>
            <a:off x="3433642" y="4118600"/>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
        <p:nvSpPr>
          <p:cNvPr id="163" name="Google Shape;163;p19"/>
          <p:cNvSpPr txBox="1"/>
          <p:nvPr>
            <p:ph idx="14" type="title"/>
          </p:nvPr>
        </p:nvSpPr>
        <p:spPr>
          <a:xfrm>
            <a:off x="6152988" y="3759975"/>
            <a:ext cx="2276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64" name="Google Shape;164;p19"/>
          <p:cNvSpPr txBox="1"/>
          <p:nvPr>
            <p:ph idx="15" type="subTitle"/>
          </p:nvPr>
        </p:nvSpPr>
        <p:spPr>
          <a:xfrm>
            <a:off x="6152996" y="4118600"/>
            <a:ext cx="2276700" cy="619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grpSp>
        <p:nvGrpSpPr>
          <p:cNvPr id="165" name="Google Shape;165;p19"/>
          <p:cNvGrpSpPr/>
          <p:nvPr/>
        </p:nvGrpSpPr>
        <p:grpSpPr>
          <a:xfrm>
            <a:off x="-25" y="0"/>
            <a:ext cx="9144020" cy="342900"/>
            <a:chOff x="-25" y="0"/>
            <a:chExt cx="9144020" cy="342900"/>
          </a:xfrm>
        </p:grpSpPr>
        <p:sp>
          <p:nvSpPr>
            <p:cNvPr id="166" name="Google Shape;166;p19"/>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 name="Google Shape;167;p19"/>
            <p:cNvGrpSpPr/>
            <p:nvPr/>
          </p:nvGrpSpPr>
          <p:grpSpPr>
            <a:xfrm>
              <a:off x="215975" y="111150"/>
              <a:ext cx="642950" cy="120600"/>
              <a:chOff x="215975" y="152625"/>
              <a:chExt cx="642950" cy="120600"/>
            </a:xfrm>
          </p:grpSpPr>
          <p:sp>
            <p:nvSpPr>
              <p:cNvPr id="168" name="Google Shape;168;p19"/>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 name="Google Shape;171;p19"/>
          <p:cNvGrpSpPr/>
          <p:nvPr/>
        </p:nvGrpSpPr>
        <p:grpSpPr>
          <a:xfrm>
            <a:off x="66650" y="204750"/>
            <a:ext cx="9077378" cy="4938900"/>
            <a:chOff x="104750" y="204750"/>
            <a:chExt cx="9077378" cy="4938900"/>
          </a:xfrm>
        </p:grpSpPr>
        <p:grpSp>
          <p:nvGrpSpPr>
            <p:cNvPr id="172" name="Google Shape;172;p19"/>
            <p:cNvGrpSpPr/>
            <p:nvPr/>
          </p:nvGrpSpPr>
          <p:grpSpPr>
            <a:xfrm>
              <a:off x="104750" y="206700"/>
              <a:ext cx="9077378" cy="342900"/>
              <a:chOff x="-25" y="0"/>
              <a:chExt cx="9182983" cy="342900"/>
            </a:xfrm>
          </p:grpSpPr>
          <p:sp>
            <p:nvSpPr>
              <p:cNvPr id="173" name="Google Shape;173;p19"/>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19"/>
              <p:cNvGrpSpPr/>
              <p:nvPr/>
            </p:nvGrpSpPr>
            <p:grpSpPr>
              <a:xfrm>
                <a:off x="215975" y="111150"/>
                <a:ext cx="642950" cy="120600"/>
                <a:chOff x="215975" y="152625"/>
                <a:chExt cx="642950" cy="120600"/>
              </a:xfrm>
            </p:grpSpPr>
            <p:sp>
              <p:nvSpPr>
                <p:cNvPr id="175" name="Google Shape;175;p19"/>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78" name="Google Shape;178;p19"/>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4">
    <p:spTree>
      <p:nvGrpSpPr>
        <p:cNvPr id="179" name="Shape 179"/>
        <p:cNvGrpSpPr/>
        <p:nvPr/>
      </p:nvGrpSpPr>
      <p:grpSpPr>
        <a:xfrm>
          <a:off x="0" y="0"/>
          <a:ext cx="0" cy="0"/>
          <a:chOff x="0" y="0"/>
          <a:chExt cx="0" cy="0"/>
        </a:xfrm>
      </p:grpSpPr>
      <p:sp>
        <p:nvSpPr>
          <p:cNvPr id="180" name="Google Shape;180;p20"/>
          <p:cNvSpPr txBox="1"/>
          <p:nvPr>
            <p:ph type="title"/>
          </p:nvPr>
        </p:nvSpPr>
        <p:spPr>
          <a:xfrm>
            <a:off x="5059982" y="1531700"/>
            <a:ext cx="2563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81" name="Google Shape;181;p20"/>
          <p:cNvSpPr txBox="1"/>
          <p:nvPr>
            <p:ph idx="1" type="subTitle"/>
          </p:nvPr>
        </p:nvSpPr>
        <p:spPr>
          <a:xfrm>
            <a:off x="1520525" y="3734850"/>
            <a:ext cx="2563500" cy="59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
        <p:nvSpPr>
          <p:cNvPr id="182" name="Google Shape;182;p20"/>
          <p:cNvSpPr txBox="1"/>
          <p:nvPr>
            <p:ph idx="2" type="subTitle"/>
          </p:nvPr>
        </p:nvSpPr>
        <p:spPr>
          <a:xfrm>
            <a:off x="5059975" y="3734850"/>
            <a:ext cx="2563500" cy="59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
        <p:nvSpPr>
          <p:cNvPr id="183" name="Google Shape;183;p20"/>
          <p:cNvSpPr txBox="1"/>
          <p:nvPr>
            <p:ph idx="3" type="title"/>
          </p:nvPr>
        </p:nvSpPr>
        <p:spPr>
          <a:xfrm>
            <a:off x="1520525" y="1531700"/>
            <a:ext cx="2563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84" name="Google Shape;184;p20"/>
          <p:cNvSpPr txBox="1"/>
          <p:nvPr>
            <p:ph idx="4"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85" name="Google Shape;185;p20"/>
          <p:cNvGrpSpPr/>
          <p:nvPr/>
        </p:nvGrpSpPr>
        <p:grpSpPr>
          <a:xfrm>
            <a:off x="-25" y="0"/>
            <a:ext cx="9144020" cy="342900"/>
            <a:chOff x="-25" y="0"/>
            <a:chExt cx="9144020" cy="342900"/>
          </a:xfrm>
        </p:grpSpPr>
        <p:sp>
          <p:nvSpPr>
            <p:cNvPr id="186" name="Google Shape;186;p20"/>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 name="Google Shape;187;p20"/>
            <p:cNvGrpSpPr/>
            <p:nvPr/>
          </p:nvGrpSpPr>
          <p:grpSpPr>
            <a:xfrm>
              <a:off x="215975" y="111150"/>
              <a:ext cx="642950" cy="120600"/>
              <a:chOff x="215975" y="152625"/>
              <a:chExt cx="642950" cy="120600"/>
            </a:xfrm>
          </p:grpSpPr>
          <p:sp>
            <p:nvSpPr>
              <p:cNvPr id="188" name="Google Shape;188;p20"/>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1" name="Google Shape;191;p20"/>
          <p:cNvGrpSpPr/>
          <p:nvPr/>
        </p:nvGrpSpPr>
        <p:grpSpPr>
          <a:xfrm>
            <a:off x="66650" y="204750"/>
            <a:ext cx="9077378" cy="4938900"/>
            <a:chOff x="104750" y="204750"/>
            <a:chExt cx="9077378" cy="4938900"/>
          </a:xfrm>
        </p:grpSpPr>
        <p:grpSp>
          <p:nvGrpSpPr>
            <p:cNvPr id="192" name="Google Shape;192;p20"/>
            <p:cNvGrpSpPr/>
            <p:nvPr/>
          </p:nvGrpSpPr>
          <p:grpSpPr>
            <a:xfrm>
              <a:off x="104750" y="206700"/>
              <a:ext cx="9077378" cy="342900"/>
              <a:chOff x="-25" y="0"/>
              <a:chExt cx="9182983" cy="342900"/>
            </a:xfrm>
          </p:grpSpPr>
          <p:sp>
            <p:nvSpPr>
              <p:cNvPr id="193" name="Google Shape;193;p20"/>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 name="Google Shape;194;p20"/>
              <p:cNvGrpSpPr/>
              <p:nvPr/>
            </p:nvGrpSpPr>
            <p:grpSpPr>
              <a:xfrm>
                <a:off x="215975" y="111150"/>
                <a:ext cx="642950" cy="120600"/>
                <a:chOff x="215975" y="152625"/>
                <a:chExt cx="642950" cy="120600"/>
              </a:xfrm>
            </p:grpSpPr>
            <p:sp>
              <p:nvSpPr>
                <p:cNvPr id="195" name="Google Shape;195;p20"/>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0"/>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0"/>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98" name="Google Shape;198;p20"/>
            <p:cNvCxnSpPr/>
            <p:nvPr/>
          </p:nvCxnSpPr>
          <p:spPr>
            <a:xfrm>
              <a:off x="104775" y="204750"/>
              <a:ext cx="0" cy="49389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714300" y="2354175"/>
            <a:ext cx="30480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idx="1" type="subTitle"/>
          </p:nvPr>
        </p:nvSpPr>
        <p:spPr>
          <a:xfrm>
            <a:off x="714300" y="3453150"/>
            <a:ext cx="2521800" cy="58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15" name="Google Shape;15;p3"/>
          <p:cNvSpPr txBox="1"/>
          <p:nvPr>
            <p:ph hasCustomPrompt="1" idx="2" type="title"/>
          </p:nvPr>
        </p:nvSpPr>
        <p:spPr>
          <a:xfrm>
            <a:off x="714300" y="1010100"/>
            <a:ext cx="3048000" cy="1398300"/>
          </a:xfrm>
          <a:prstGeom prst="rect">
            <a:avLst/>
          </a:prstGeom>
        </p:spPr>
        <p:txBody>
          <a:bodyPr anchorCtr="0" anchor="b" bIns="91425" lIns="91425" spcFirstLastPara="1" rIns="91425" wrap="square" tIns="91425">
            <a:noAutofit/>
          </a:bodyPr>
          <a:lstStyle>
            <a:lvl1pPr lvl="0" rtl="0">
              <a:spcBef>
                <a:spcPts val="0"/>
              </a:spcBef>
              <a:spcAft>
                <a:spcPts val="0"/>
              </a:spcAft>
              <a:buSzPts val="10000"/>
              <a:buNone/>
              <a:defRPr sz="7800"/>
            </a:lvl1pPr>
            <a:lvl2pPr lvl="1" rtl="0" algn="ctr">
              <a:spcBef>
                <a:spcPts val="0"/>
              </a:spcBef>
              <a:spcAft>
                <a:spcPts val="0"/>
              </a:spcAft>
              <a:buSzPts val="10000"/>
              <a:buNone/>
              <a:defRPr sz="10000"/>
            </a:lvl2pPr>
            <a:lvl3pPr lvl="2" rtl="0" algn="ctr">
              <a:spcBef>
                <a:spcPts val="0"/>
              </a:spcBef>
              <a:spcAft>
                <a:spcPts val="0"/>
              </a:spcAft>
              <a:buSzPts val="10000"/>
              <a:buNone/>
              <a:defRPr sz="10000"/>
            </a:lvl3pPr>
            <a:lvl4pPr lvl="3" rtl="0" algn="ctr">
              <a:spcBef>
                <a:spcPts val="0"/>
              </a:spcBef>
              <a:spcAft>
                <a:spcPts val="0"/>
              </a:spcAft>
              <a:buSzPts val="10000"/>
              <a:buNone/>
              <a:defRPr sz="10000"/>
            </a:lvl4pPr>
            <a:lvl5pPr lvl="4" rtl="0" algn="ctr">
              <a:spcBef>
                <a:spcPts val="0"/>
              </a:spcBef>
              <a:spcAft>
                <a:spcPts val="0"/>
              </a:spcAft>
              <a:buSzPts val="10000"/>
              <a:buNone/>
              <a:defRPr sz="10000"/>
            </a:lvl5pPr>
            <a:lvl6pPr lvl="5" rtl="0" algn="ctr">
              <a:spcBef>
                <a:spcPts val="0"/>
              </a:spcBef>
              <a:spcAft>
                <a:spcPts val="0"/>
              </a:spcAft>
              <a:buSzPts val="10000"/>
              <a:buNone/>
              <a:defRPr sz="10000"/>
            </a:lvl6pPr>
            <a:lvl7pPr lvl="6" rtl="0" algn="ctr">
              <a:spcBef>
                <a:spcPts val="0"/>
              </a:spcBef>
              <a:spcAft>
                <a:spcPts val="0"/>
              </a:spcAft>
              <a:buSzPts val="10000"/>
              <a:buNone/>
              <a:defRPr sz="10000"/>
            </a:lvl7pPr>
            <a:lvl8pPr lvl="7" rtl="0" algn="ctr">
              <a:spcBef>
                <a:spcPts val="0"/>
              </a:spcBef>
              <a:spcAft>
                <a:spcPts val="0"/>
              </a:spcAft>
              <a:buSzPts val="10000"/>
              <a:buNone/>
              <a:defRPr sz="10000"/>
            </a:lvl8pPr>
            <a:lvl9pPr lvl="8" rtl="0" algn="ctr">
              <a:spcBef>
                <a:spcPts val="0"/>
              </a:spcBef>
              <a:spcAft>
                <a:spcPts val="0"/>
              </a:spcAft>
              <a:buSzPts val="10000"/>
              <a:buNone/>
              <a:defRPr sz="10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2_1">
    <p:spTree>
      <p:nvGrpSpPr>
        <p:cNvPr id="199" name="Shape 199"/>
        <p:cNvGrpSpPr/>
        <p:nvPr/>
      </p:nvGrpSpPr>
      <p:grpSpPr>
        <a:xfrm>
          <a:off x="0" y="0"/>
          <a:ext cx="0" cy="0"/>
          <a:chOff x="0" y="0"/>
          <a:chExt cx="0" cy="0"/>
        </a:xfrm>
      </p:grpSpPr>
      <p:sp>
        <p:nvSpPr>
          <p:cNvPr id="200" name="Google Shape;200;p21"/>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1" name="Google Shape;201;p21"/>
          <p:cNvSpPr txBox="1"/>
          <p:nvPr>
            <p:ph hasCustomPrompt="1" idx="2" type="title"/>
          </p:nvPr>
        </p:nvSpPr>
        <p:spPr>
          <a:xfrm>
            <a:off x="4457700" y="1326125"/>
            <a:ext cx="3229200" cy="58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4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02" name="Google Shape;202;p21"/>
          <p:cNvSpPr txBox="1"/>
          <p:nvPr>
            <p:ph idx="1" type="subTitle"/>
          </p:nvPr>
        </p:nvSpPr>
        <p:spPr>
          <a:xfrm>
            <a:off x="4457700" y="1787075"/>
            <a:ext cx="3229200" cy="412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203" name="Google Shape;203;p21"/>
          <p:cNvSpPr txBox="1"/>
          <p:nvPr>
            <p:ph hasCustomPrompt="1" idx="3" type="title"/>
          </p:nvPr>
        </p:nvSpPr>
        <p:spPr>
          <a:xfrm>
            <a:off x="4457700" y="2463350"/>
            <a:ext cx="3229200" cy="58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4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04" name="Google Shape;204;p21"/>
          <p:cNvSpPr txBox="1"/>
          <p:nvPr>
            <p:ph idx="4" type="subTitle"/>
          </p:nvPr>
        </p:nvSpPr>
        <p:spPr>
          <a:xfrm>
            <a:off x="4457700" y="2924300"/>
            <a:ext cx="3229200" cy="412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205" name="Google Shape;205;p21"/>
          <p:cNvSpPr txBox="1"/>
          <p:nvPr>
            <p:ph hasCustomPrompt="1" idx="5" type="title"/>
          </p:nvPr>
        </p:nvSpPr>
        <p:spPr>
          <a:xfrm>
            <a:off x="4457700" y="3600575"/>
            <a:ext cx="3229200" cy="5844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sz="4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06" name="Google Shape;206;p21"/>
          <p:cNvSpPr txBox="1"/>
          <p:nvPr>
            <p:ph idx="6" type="subTitle"/>
          </p:nvPr>
        </p:nvSpPr>
        <p:spPr>
          <a:xfrm>
            <a:off x="4457700" y="4061525"/>
            <a:ext cx="3229200" cy="412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2_1_1">
    <p:spTree>
      <p:nvGrpSpPr>
        <p:cNvPr id="207" name="Shape 207"/>
        <p:cNvGrpSpPr/>
        <p:nvPr/>
      </p:nvGrpSpPr>
      <p:grpSpPr>
        <a:xfrm>
          <a:off x="0" y="0"/>
          <a:ext cx="0" cy="0"/>
          <a:chOff x="0" y="0"/>
          <a:chExt cx="0" cy="0"/>
        </a:xfrm>
      </p:grpSpPr>
      <p:sp>
        <p:nvSpPr>
          <p:cNvPr id="208" name="Google Shape;208;p22"/>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9" name="Google Shape;209;p22"/>
          <p:cNvSpPr txBox="1"/>
          <p:nvPr>
            <p:ph hasCustomPrompt="1" idx="2" type="title"/>
          </p:nvPr>
        </p:nvSpPr>
        <p:spPr>
          <a:xfrm>
            <a:off x="4462551" y="1945300"/>
            <a:ext cx="1653900" cy="566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10" name="Google Shape;210;p22"/>
          <p:cNvSpPr txBox="1"/>
          <p:nvPr>
            <p:ph hasCustomPrompt="1" idx="3" type="title"/>
          </p:nvPr>
        </p:nvSpPr>
        <p:spPr>
          <a:xfrm>
            <a:off x="3027550" y="1793256"/>
            <a:ext cx="1653900" cy="566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11" name="Google Shape;211;p22"/>
          <p:cNvSpPr txBox="1"/>
          <p:nvPr>
            <p:ph idx="1" type="subTitle"/>
          </p:nvPr>
        </p:nvSpPr>
        <p:spPr>
          <a:xfrm>
            <a:off x="6153000" y="3699450"/>
            <a:ext cx="2276700" cy="584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212" name="Google Shape;212;p22"/>
          <p:cNvSpPr txBox="1"/>
          <p:nvPr>
            <p:ph hasCustomPrompt="1" idx="4" type="title"/>
          </p:nvPr>
        </p:nvSpPr>
        <p:spPr>
          <a:xfrm>
            <a:off x="3361005" y="3383200"/>
            <a:ext cx="1653900" cy="566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3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13" name="Google Shape;213;p22"/>
          <p:cNvSpPr txBox="1"/>
          <p:nvPr>
            <p:ph idx="5" type="subTitle"/>
          </p:nvPr>
        </p:nvSpPr>
        <p:spPr>
          <a:xfrm>
            <a:off x="714300" y="2780363"/>
            <a:ext cx="2276700" cy="584400"/>
          </a:xfrm>
          <a:prstGeom prst="rect">
            <a:avLst/>
          </a:prstGeom>
        </p:spPr>
        <p:txBody>
          <a:bodyPr anchorCtr="0" anchor="t" bIns="91425" lIns="91425" spcFirstLastPara="1" rIns="91425" wrap="square" tIns="91425">
            <a:noAutofit/>
          </a:bodyPr>
          <a:lstStyle>
            <a:lvl1pPr lvl="0" rtl="0">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214" name="Google Shape;214;p22"/>
          <p:cNvSpPr txBox="1"/>
          <p:nvPr>
            <p:ph idx="6" type="title"/>
          </p:nvPr>
        </p:nvSpPr>
        <p:spPr>
          <a:xfrm>
            <a:off x="6153000" y="3292125"/>
            <a:ext cx="22767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15" name="Google Shape;215;p22"/>
          <p:cNvSpPr txBox="1"/>
          <p:nvPr>
            <p:ph idx="7" type="title"/>
          </p:nvPr>
        </p:nvSpPr>
        <p:spPr>
          <a:xfrm>
            <a:off x="714300" y="2373038"/>
            <a:ext cx="22767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16" name="Google Shape;216;p22"/>
          <p:cNvSpPr txBox="1"/>
          <p:nvPr>
            <p:ph idx="8" type="subTitle"/>
          </p:nvPr>
        </p:nvSpPr>
        <p:spPr>
          <a:xfrm>
            <a:off x="6153000" y="1988063"/>
            <a:ext cx="2276700" cy="584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300"/>
              <a:buNone/>
              <a:defRPr sz="1400"/>
            </a:lvl1pPr>
            <a:lvl2pPr lvl="1" rtl="0">
              <a:spcBef>
                <a:spcPts val="0"/>
              </a:spcBef>
              <a:spcAft>
                <a:spcPts val="0"/>
              </a:spcAft>
              <a:buSzPts val="1300"/>
              <a:buNone/>
              <a:defRPr/>
            </a:lvl2pPr>
            <a:lvl3pPr lvl="2" rtl="0">
              <a:spcBef>
                <a:spcPts val="0"/>
              </a:spcBef>
              <a:spcAft>
                <a:spcPts val="0"/>
              </a:spcAft>
              <a:buSzPts val="1300"/>
              <a:buNone/>
              <a:defRPr/>
            </a:lvl3pPr>
            <a:lvl4pPr lvl="3" rtl="0">
              <a:spcBef>
                <a:spcPts val="0"/>
              </a:spcBef>
              <a:spcAft>
                <a:spcPts val="0"/>
              </a:spcAft>
              <a:buSzPts val="1300"/>
              <a:buNone/>
              <a:defRPr/>
            </a:lvl4pPr>
            <a:lvl5pPr lvl="4" rtl="0">
              <a:spcBef>
                <a:spcPts val="0"/>
              </a:spcBef>
              <a:spcAft>
                <a:spcPts val="0"/>
              </a:spcAft>
              <a:buSzPts val="1300"/>
              <a:buNone/>
              <a:defRPr/>
            </a:lvl5pPr>
            <a:lvl6pPr lvl="5" rtl="0">
              <a:spcBef>
                <a:spcPts val="0"/>
              </a:spcBef>
              <a:spcAft>
                <a:spcPts val="0"/>
              </a:spcAft>
              <a:buSzPts val="1300"/>
              <a:buNone/>
              <a:defRPr/>
            </a:lvl6pPr>
            <a:lvl7pPr lvl="6" rtl="0">
              <a:spcBef>
                <a:spcPts val="0"/>
              </a:spcBef>
              <a:spcAft>
                <a:spcPts val="0"/>
              </a:spcAft>
              <a:buSzPts val="1300"/>
              <a:buNone/>
              <a:defRPr/>
            </a:lvl7pPr>
            <a:lvl8pPr lvl="7" rtl="0">
              <a:spcBef>
                <a:spcPts val="0"/>
              </a:spcBef>
              <a:spcAft>
                <a:spcPts val="0"/>
              </a:spcAft>
              <a:buSzPts val="1300"/>
              <a:buNone/>
              <a:defRPr/>
            </a:lvl8pPr>
            <a:lvl9pPr lvl="8" rtl="0">
              <a:spcBef>
                <a:spcPts val="0"/>
              </a:spcBef>
              <a:spcAft>
                <a:spcPts val="0"/>
              </a:spcAft>
              <a:buSzPts val="1300"/>
              <a:buNone/>
              <a:defRPr/>
            </a:lvl9pPr>
          </a:lstStyle>
          <a:p/>
        </p:txBody>
      </p:sp>
      <p:sp>
        <p:nvSpPr>
          <p:cNvPr id="217" name="Google Shape;217;p22"/>
          <p:cNvSpPr txBox="1"/>
          <p:nvPr>
            <p:ph idx="9" type="title"/>
          </p:nvPr>
        </p:nvSpPr>
        <p:spPr>
          <a:xfrm>
            <a:off x="6153000" y="1580738"/>
            <a:ext cx="2276700" cy="4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218" name="Shape 218"/>
        <p:cNvGrpSpPr/>
        <p:nvPr/>
      </p:nvGrpSpPr>
      <p:grpSpPr>
        <a:xfrm>
          <a:off x="0" y="0"/>
          <a:ext cx="0" cy="0"/>
          <a:chOff x="0" y="0"/>
          <a:chExt cx="0" cy="0"/>
        </a:xfrm>
      </p:grpSpPr>
      <p:sp>
        <p:nvSpPr>
          <p:cNvPr id="219" name="Google Shape;219;p23"/>
          <p:cNvSpPr txBox="1"/>
          <p:nvPr>
            <p:ph type="title"/>
          </p:nvPr>
        </p:nvSpPr>
        <p:spPr>
          <a:xfrm>
            <a:off x="3047300" y="3284538"/>
            <a:ext cx="28077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0" name="Google Shape;220;p23"/>
          <p:cNvSpPr txBox="1"/>
          <p:nvPr>
            <p:ph idx="1" type="subTitle"/>
          </p:nvPr>
        </p:nvSpPr>
        <p:spPr>
          <a:xfrm>
            <a:off x="2436350" y="1804848"/>
            <a:ext cx="4029600" cy="1436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300"/>
              <a:buNone/>
              <a:defRPr sz="1900"/>
            </a:lvl1pPr>
            <a:lvl2pPr lvl="1" rtl="0" algn="ctr">
              <a:spcBef>
                <a:spcPts val="0"/>
              </a:spcBef>
              <a:spcAft>
                <a:spcPts val="0"/>
              </a:spcAft>
              <a:buSzPts val="1300"/>
              <a:buNone/>
              <a:defRPr/>
            </a:lvl2pPr>
            <a:lvl3pPr lvl="2" rtl="0" algn="ctr">
              <a:spcBef>
                <a:spcPts val="0"/>
              </a:spcBef>
              <a:spcAft>
                <a:spcPts val="0"/>
              </a:spcAft>
              <a:buSzPts val="1300"/>
              <a:buNone/>
              <a:defRPr/>
            </a:lvl3pPr>
            <a:lvl4pPr lvl="3" rtl="0" algn="ctr">
              <a:spcBef>
                <a:spcPts val="0"/>
              </a:spcBef>
              <a:spcAft>
                <a:spcPts val="0"/>
              </a:spcAft>
              <a:buSzPts val="1300"/>
              <a:buNone/>
              <a:defRPr/>
            </a:lvl4pPr>
            <a:lvl5pPr lvl="4" rtl="0" algn="ctr">
              <a:spcBef>
                <a:spcPts val="0"/>
              </a:spcBef>
              <a:spcAft>
                <a:spcPts val="0"/>
              </a:spcAft>
              <a:buSzPts val="1300"/>
              <a:buNone/>
              <a:defRPr/>
            </a:lvl5pPr>
            <a:lvl6pPr lvl="5" rtl="0" algn="ctr">
              <a:spcBef>
                <a:spcPts val="0"/>
              </a:spcBef>
              <a:spcAft>
                <a:spcPts val="0"/>
              </a:spcAft>
              <a:buSzPts val="1300"/>
              <a:buNone/>
              <a:defRPr/>
            </a:lvl6pPr>
            <a:lvl7pPr lvl="6" rtl="0" algn="ctr">
              <a:spcBef>
                <a:spcPts val="0"/>
              </a:spcBef>
              <a:spcAft>
                <a:spcPts val="0"/>
              </a:spcAft>
              <a:buSzPts val="1300"/>
              <a:buNone/>
              <a:defRPr/>
            </a:lvl7pPr>
            <a:lvl8pPr lvl="7" rtl="0" algn="ctr">
              <a:spcBef>
                <a:spcPts val="0"/>
              </a:spcBef>
              <a:spcAft>
                <a:spcPts val="0"/>
              </a:spcAft>
              <a:buSzPts val="1300"/>
              <a:buNone/>
              <a:defRPr/>
            </a:lvl8pPr>
            <a:lvl9pPr lvl="8" rtl="0" algn="ctr">
              <a:spcBef>
                <a:spcPts val="0"/>
              </a:spcBef>
              <a:spcAft>
                <a:spcPts val="0"/>
              </a:spcAft>
              <a:buSzPts val="13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_1">
    <p:spTree>
      <p:nvGrpSpPr>
        <p:cNvPr id="221" name="Shape 221"/>
        <p:cNvGrpSpPr/>
        <p:nvPr/>
      </p:nvGrpSpPr>
      <p:grpSpPr>
        <a:xfrm>
          <a:off x="0" y="0"/>
          <a:ext cx="0" cy="0"/>
          <a:chOff x="0" y="0"/>
          <a:chExt cx="0" cy="0"/>
        </a:xfrm>
      </p:grpSpPr>
      <p:grpSp>
        <p:nvGrpSpPr>
          <p:cNvPr id="222" name="Google Shape;222;p24"/>
          <p:cNvGrpSpPr/>
          <p:nvPr/>
        </p:nvGrpSpPr>
        <p:grpSpPr>
          <a:xfrm>
            <a:off x="-25" y="0"/>
            <a:ext cx="9144020" cy="342900"/>
            <a:chOff x="-25" y="0"/>
            <a:chExt cx="9144020" cy="342900"/>
          </a:xfrm>
        </p:grpSpPr>
        <p:sp>
          <p:nvSpPr>
            <p:cNvPr id="223" name="Google Shape;223;p24"/>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4" name="Google Shape;224;p24"/>
            <p:cNvGrpSpPr/>
            <p:nvPr/>
          </p:nvGrpSpPr>
          <p:grpSpPr>
            <a:xfrm>
              <a:off x="215975" y="111150"/>
              <a:ext cx="642950" cy="120600"/>
              <a:chOff x="215975" y="152625"/>
              <a:chExt cx="642950" cy="120600"/>
            </a:xfrm>
          </p:grpSpPr>
          <p:sp>
            <p:nvSpPr>
              <p:cNvPr id="225" name="Google Shape;225;p24"/>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4"/>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4"/>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8" name="Google Shape;228;p24"/>
          <p:cNvSpPr txBox="1"/>
          <p:nvPr>
            <p:ph type="title"/>
          </p:nvPr>
        </p:nvSpPr>
        <p:spPr>
          <a:xfrm>
            <a:off x="4896300" y="1504950"/>
            <a:ext cx="3533400" cy="742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29" name="Google Shape;229;p24"/>
          <p:cNvSpPr txBox="1"/>
          <p:nvPr>
            <p:ph idx="1" type="subTitle"/>
          </p:nvPr>
        </p:nvSpPr>
        <p:spPr>
          <a:xfrm>
            <a:off x="4905375" y="2368275"/>
            <a:ext cx="3533400" cy="1127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_1">
    <p:spTree>
      <p:nvGrpSpPr>
        <p:cNvPr id="230" name="Shape 230"/>
        <p:cNvGrpSpPr/>
        <p:nvPr/>
      </p:nvGrpSpPr>
      <p:grpSpPr>
        <a:xfrm>
          <a:off x="0" y="0"/>
          <a:ext cx="0" cy="0"/>
          <a:chOff x="0" y="0"/>
          <a:chExt cx="0" cy="0"/>
        </a:xfrm>
      </p:grpSpPr>
      <p:grpSp>
        <p:nvGrpSpPr>
          <p:cNvPr id="231" name="Google Shape;231;p25"/>
          <p:cNvGrpSpPr/>
          <p:nvPr/>
        </p:nvGrpSpPr>
        <p:grpSpPr>
          <a:xfrm>
            <a:off x="-25" y="0"/>
            <a:ext cx="9144020" cy="342900"/>
            <a:chOff x="-25" y="0"/>
            <a:chExt cx="9144020" cy="342900"/>
          </a:xfrm>
        </p:grpSpPr>
        <p:sp>
          <p:nvSpPr>
            <p:cNvPr id="232" name="Google Shape;232;p25"/>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 name="Google Shape;233;p25"/>
            <p:cNvGrpSpPr/>
            <p:nvPr/>
          </p:nvGrpSpPr>
          <p:grpSpPr>
            <a:xfrm>
              <a:off x="215975" y="111150"/>
              <a:ext cx="642950" cy="120600"/>
              <a:chOff x="215975" y="152625"/>
              <a:chExt cx="642950" cy="120600"/>
            </a:xfrm>
          </p:grpSpPr>
          <p:sp>
            <p:nvSpPr>
              <p:cNvPr id="234" name="Google Shape;234;p25"/>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5"/>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5"/>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7" name="Google Shape;237;p25"/>
          <p:cNvSpPr txBox="1"/>
          <p:nvPr>
            <p:ph type="title"/>
          </p:nvPr>
        </p:nvSpPr>
        <p:spPr>
          <a:xfrm>
            <a:off x="714300" y="1398525"/>
            <a:ext cx="3422400" cy="8487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38" name="Google Shape;238;p25"/>
          <p:cNvSpPr txBox="1"/>
          <p:nvPr>
            <p:ph idx="1" type="subTitle"/>
          </p:nvPr>
        </p:nvSpPr>
        <p:spPr>
          <a:xfrm>
            <a:off x="723225" y="2368275"/>
            <a:ext cx="3077400" cy="118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_1_1_1">
    <p:spTree>
      <p:nvGrpSpPr>
        <p:cNvPr id="239" name="Shape 239"/>
        <p:cNvGrpSpPr/>
        <p:nvPr/>
      </p:nvGrpSpPr>
      <p:grpSpPr>
        <a:xfrm>
          <a:off x="0" y="0"/>
          <a:ext cx="0" cy="0"/>
          <a:chOff x="0" y="0"/>
          <a:chExt cx="0" cy="0"/>
        </a:xfrm>
      </p:grpSpPr>
      <p:sp>
        <p:nvSpPr>
          <p:cNvPr id="240" name="Google Shape;240;p26"/>
          <p:cNvSpPr txBox="1"/>
          <p:nvPr>
            <p:ph type="title"/>
          </p:nvPr>
        </p:nvSpPr>
        <p:spPr>
          <a:xfrm>
            <a:off x="714300" y="2054525"/>
            <a:ext cx="3422400" cy="8487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41" name="Google Shape;241;p26"/>
          <p:cNvSpPr txBox="1"/>
          <p:nvPr>
            <p:ph idx="1" type="subTitle"/>
          </p:nvPr>
        </p:nvSpPr>
        <p:spPr>
          <a:xfrm>
            <a:off x="723225" y="3024275"/>
            <a:ext cx="2896200" cy="1033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grpSp>
        <p:nvGrpSpPr>
          <p:cNvPr id="242" name="Google Shape;242;p26"/>
          <p:cNvGrpSpPr/>
          <p:nvPr/>
        </p:nvGrpSpPr>
        <p:grpSpPr>
          <a:xfrm>
            <a:off x="-25" y="0"/>
            <a:ext cx="9144020" cy="342900"/>
            <a:chOff x="-25" y="0"/>
            <a:chExt cx="9144020" cy="342900"/>
          </a:xfrm>
        </p:grpSpPr>
        <p:sp>
          <p:nvSpPr>
            <p:cNvPr id="243" name="Google Shape;243;p26"/>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26"/>
            <p:cNvGrpSpPr/>
            <p:nvPr/>
          </p:nvGrpSpPr>
          <p:grpSpPr>
            <a:xfrm>
              <a:off x="215975" y="111150"/>
              <a:ext cx="642950" cy="120600"/>
              <a:chOff x="215975" y="152625"/>
              <a:chExt cx="642950" cy="120600"/>
            </a:xfrm>
          </p:grpSpPr>
          <p:sp>
            <p:nvSpPr>
              <p:cNvPr id="245" name="Google Shape;245;p26"/>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6"/>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6"/>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8" name="Google Shape;248;p26"/>
          <p:cNvGrpSpPr/>
          <p:nvPr/>
        </p:nvGrpSpPr>
        <p:grpSpPr>
          <a:xfrm>
            <a:off x="66650" y="204750"/>
            <a:ext cx="9077378" cy="4938900"/>
            <a:chOff x="104750" y="204750"/>
            <a:chExt cx="9077378" cy="4938900"/>
          </a:xfrm>
        </p:grpSpPr>
        <p:grpSp>
          <p:nvGrpSpPr>
            <p:cNvPr id="249" name="Google Shape;249;p26"/>
            <p:cNvGrpSpPr/>
            <p:nvPr/>
          </p:nvGrpSpPr>
          <p:grpSpPr>
            <a:xfrm>
              <a:off x="104750" y="206700"/>
              <a:ext cx="9077378" cy="342900"/>
              <a:chOff x="-25" y="0"/>
              <a:chExt cx="9182983" cy="342900"/>
            </a:xfrm>
          </p:grpSpPr>
          <p:sp>
            <p:nvSpPr>
              <p:cNvPr id="250" name="Google Shape;250;p26"/>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26"/>
              <p:cNvGrpSpPr/>
              <p:nvPr/>
            </p:nvGrpSpPr>
            <p:grpSpPr>
              <a:xfrm>
                <a:off x="215975" y="111150"/>
                <a:ext cx="642950" cy="120600"/>
                <a:chOff x="215975" y="152625"/>
                <a:chExt cx="642950" cy="120600"/>
              </a:xfrm>
            </p:grpSpPr>
            <p:sp>
              <p:nvSpPr>
                <p:cNvPr id="252" name="Google Shape;252;p26"/>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6"/>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6"/>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255" name="Google Shape;255;p26"/>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3_1_1_1_1">
    <p:spTree>
      <p:nvGrpSpPr>
        <p:cNvPr id="256" name="Shape 256"/>
        <p:cNvGrpSpPr/>
        <p:nvPr/>
      </p:nvGrpSpPr>
      <p:grpSpPr>
        <a:xfrm>
          <a:off x="0" y="0"/>
          <a:ext cx="0" cy="0"/>
          <a:chOff x="0" y="0"/>
          <a:chExt cx="0" cy="0"/>
        </a:xfrm>
      </p:grpSpPr>
      <p:grpSp>
        <p:nvGrpSpPr>
          <p:cNvPr id="257" name="Google Shape;257;p27"/>
          <p:cNvGrpSpPr/>
          <p:nvPr/>
        </p:nvGrpSpPr>
        <p:grpSpPr>
          <a:xfrm>
            <a:off x="-25" y="0"/>
            <a:ext cx="9144020" cy="342900"/>
            <a:chOff x="-25" y="0"/>
            <a:chExt cx="9144020" cy="342900"/>
          </a:xfrm>
        </p:grpSpPr>
        <p:sp>
          <p:nvSpPr>
            <p:cNvPr id="258" name="Google Shape;258;p27"/>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7"/>
            <p:cNvGrpSpPr/>
            <p:nvPr/>
          </p:nvGrpSpPr>
          <p:grpSpPr>
            <a:xfrm>
              <a:off x="215975" y="111150"/>
              <a:ext cx="642950" cy="120600"/>
              <a:chOff x="215975" y="152625"/>
              <a:chExt cx="642950" cy="120600"/>
            </a:xfrm>
          </p:grpSpPr>
          <p:sp>
            <p:nvSpPr>
              <p:cNvPr id="260" name="Google Shape;260;p27"/>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7"/>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3" name="Google Shape;263;p27"/>
          <p:cNvSpPr txBox="1"/>
          <p:nvPr>
            <p:ph idx="1" type="subTitle"/>
          </p:nvPr>
        </p:nvSpPr>
        <p:spPr>
          <a:xfrm>
            <a:off x="714300" y="1443625"/>
            <a:ext cx="7715400" cy="316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nSpc>
                <a:spcPct val="100000"/>
              </a:lnSpc>
              <a:spcBef>
                <a:spcPts val="0"/>
              </a:spcBef>
              <a:spcAft>
                <a:spcPts val="0"/>
              </a:spcAft>
              <a:buSzPts val="1300"/>
              <a:buChar char="○"/>
              <a:defRPr/>
            </a:lvl2pPr>
            <a:lvl3pPr lvl="2" rtl="0">
              <a:lnSpc>
                <a:spcPct val="100000"/>
              </a:lnSpc>
              <a:spcBef>
                <a:spcPts val="0"/>
              </a:spcBef>
              <a:spcAft>
                <a:spcPts val="0"/>
              </a:spcAft>
              <a:buSzPts val="1300"/>
              <a:buChar char="■"/>
              <a:defRPr/>
            </a:lvl3pPr>
            <a:lvl4pPr lvl="3" rtl="0">
              <a:lnSpc>
                <a:spcPct val="100000"/>
              </a:lnSpc>
              <a:spcBef>
                <a:spcPts val="0"/>
              </a:spcBef>
              <a:spcAft>
                <a:spcPts val="0"/>
              </a:spcAft>
              <a:buSzPts val="1300"/>
              <a:buChar char="●"/>
              <a:defRPr/>
            </a:lvl4pPr>
            <a:lvl5pPr lvl="4" rtl="0">
              <a:lnSpc>
                <a:spcPct val="100000"/>
              </a:lnSpc>
              <a:spcBef>
                <a:spcPts val="0"/>
              </a:spcBef>
              <a:spcAft>
                <a:spcPts val="0"/>
              </a:spcAft>
              <a:buSzPts val="1300"/>
              <a:buChar char="○"/>
              <a:defRPr/>
            </a:lvl5pPr>
            <a:lvl6pPr lvl="5" rtl="0">
              <a:lnSpc>
                <a:spcPct val="100000"/>
              </a:lnSpc>
              <a:spcBef>
                <a:spcPts val="0"/>
              </a:spcBef>
              <a:spcAft>
                <a:spcPts val="0"/>
              </a:spcAft>
              <a:buSzPts val="1300"/>
              <a:buChar char="■"/>
              <a:defRPr/>
            </a:lvl6pPr>
            <a:lvl7pPr lvl="6" rtl="0">
              <a:lnSpc>
                <a:spcPct val="100000"/>
              </a:lnSpc>
              <a:spcBef>
                <a:spcPts val="0"/>
              </a:spcBef>
              <a:spcAft>
                <a:spcPts val="0"/>
              </a:spcAft>
              <a:buSzPts val="1300"/>
              <a:buChar char="●"/>
              <a:defRPr/>
            </a:lvl7pPr>
            <a:lvl8pPr lvl="7" rtl="0">
              <a:lnSpc>
                <a:spcPct val="100000"/>
              </a:lnSpc>
              <a:spcBef>
                <a:spcPts val="0"/>
              </a:spcBef>
              <a:spcAft>
                <a:spcPts val="0"/>
              </a:spcAft>
              <a:buSzPts val="1300"/>
              <a:buChar char="○"/>
              <a:defRPr/>
            </a:lvl8pPr>
            <a:lvl9pPr lvl="8" rtl="0">
              <a:lnSpc>
                <a:spcPct val="100000"/>
              </a:lnSpc>
              <a:spcBef>
                <a:spcPts val="0"/>
              </a:spcBef>
              <a:spcAft>
                <a:spcPts val="0"/>
              </a:spcAft>
              <a:buSzPts val="1300"/>
              <a:buChar char="■"/>
              <a:defRPr/>
            </a:lvl9pPr>
          </a:lstStyle>
          <a:p/>
        </p:txBody>
      </p:sp>
      <p:sp>
        <p:nvSpPr>
          <p:cNvPr id="264" name="Google Shape;264;p27"/>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265" name="Shape 265"/>
        <p:cNvGrpSpPr/>
        <p:nvPr/>
      </p:nvGrpSpPr>
      <p:grpSpPr>
        <a:xfrm>
          <a:off x="0" y="0"/>
          <a:ext cx="0" cy="0"/>
          <a:chOff x="0" y="0"/>
          <a:chExt cx="0" cy="0"/>
        </a:xfrm>
      </p:grpSpPr>
      <p:grpSp>
        <p:nvGrpSpPr>
          <p:cNvPr id="266" name="Google Shape;266;p28"/>
          <p:cNvGrpSpPr/>
          <p:nvPr/>
        </p:nvGrpSpPr>
        <p:grpSpPr>
          <a:xfrm flipH="1">
            <a:off x="214694" y="123860"/>
            <a:ext cx="8552969" cy="4510486"/>
            <a:chOff x="45421" y="890559"/>
            <a:chExt cx="6688800" cy="3527400"/>
          </a:xfrm>
        </p:grpSpPr>
        <p:sp>
          <p:nvSpPr>
            <p:cNvPr id="267" name="Google Shape;267;p28"/>
            <p:cNvSpPr/>
            <p:nvPr/>
          </p:nvSpPr>
          <p:spPr>
            <a:xfrm>
              <a:off x="45421" y="890559"/>
              <a:ext cx="6688800" cy="35274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8"/>
            <p:cNvSpPr/>
            <p:nvPr/>
          </p:nvSpPr>
          <p:spPr>
            <a:xfrm>
              <a:off x="95031" y="1109631"/>
              <a:ext cx="6572400" cy="32469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8"/>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8"/>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8"/>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28"/>
          <p:cNvGrpSpPr/>
          <p:nvPr/>
        </p:nvGrpSpPr>
        <p:grpSpPr>
          <a:xfrm flipH="1">
            <a:off x="394192" y="461737"/>
            <a:ext cx="8552969" cy="4510486"/>
            <a:chOff x="45421" y="890559"/>
            <a:chExt cx="6688800" cy="3527400"/>
          </a:xfrm>
        </p:grpSpPr>
        <p:sp>
          <p:nvSpPr>
            <p:cNvPr id="273" name="Google Shape;273;p28"/>
            <p:cNvSpPr/>
            <p:nvPr/>
          </p:nvSpPr>
          <p:spPr>
            <a:xfrm>
              <a:off x="45421" y="890559"/>
              <a:ext cx="6688800" cy="35274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8"/>
            <p:cNvSpPr/>
            <p:nvPr/>
          </p:nvSpPr>
          <p:spPr>
            <a:xfrm>
              <a:off x="95031" y="1109631"/>
              <a:ext cx="6572400" cy="32469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8"/>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8"/>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8"/>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28"/>
          <p:cNvSpPr txBox="1"/>
          <p:nvPr>
            <p:ph type="title"/>
          </p:nvPr>
        </p:nvSpPr>
        <p:spPr>
          <a:xfrm>
            <a:off x="1019175" y="808600"/>
            <a:ext cx="3552900" cy="10377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61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79" name="Google Shape;279;p28"/>
          <p:cNvSpPr txBox="1"/>
          <p:nvPr>
            <p:ph idx="1" type="subTitle"/>
          </p:nvPr>
        </p:nvSpPr>
        <p:spPr>
          <a:xfrm>
            <a:off x="1019175" y="1789000"/>
            <a:ext cx="3552900" cy="118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300"/>
              <a:buNone/>
              <a:defRPr/>
            </a:lvl2pPr>
            <a:lvl3pPr lvl="2" rtl="0" algn="ctr">
              <a:lnSpc>
                <a:spcPct val="100000"/>
              </a:lnSpc>
              <a:spcBef>
                <a:spcPts val="0"/>
              </a:spcBef>
              <a:spcAft>
                <a:spcPts val="0"/>
              </a:spcAft>
              <a:buSzPts val="1300"/>
              <a:buNone/>
              <a:defRPr/>
            </a:lvl3pPr>
            <a:lvl4pPr lvl="3" rtl="0" algn="ctr">
              <a:lnSpc>
                <a:spcPct val="100000"/>
              </a:lnSpc>
              <a:spcBef>
                <a:spcPts val="0"/>
              </a:spcBef>
              <a:spcAft>
                <a:spcPts val="0"/>
              </a:spcAft>
              <a:buSzPts val="1300"/>
              <a:buNone/>
              <a:defRPr/>
            </a:lvl4pPr>
            <a:lvl5pPr lvl="4" rtl="0" algn="ctr">
              <a:lnSpc>
                <a:spcPct val="100000"/>
              </a:lnSpc>
              <a:spcBef>
                <a:spcPts val="0"/>
              </a:spcBef>
              <a:spcAft>
                <a:spcPts val="0"/>
              </a:spcAft>
              <a:buSzPts val="1300"/>
              <a:buNone/>
              <a:defRPr/>
            </a:lvl5pPr>
            <a:lvl6pPr lvl="5" rtl="0" algn="ctr">
              <a:lnSpc>
                <a:spcPct val="100000"/>
              </a:lnSpc>
              <a:spcBef>
                <a:spcPts val="0"/>
              </a:spcBef>
              <a:spcAft>
                <a:spcPts val="0"/>
              </a:spcAft>
              <a:buSzPts val="1300"/>
              <a:buNone/>
              <a:defRPr/>
            </a:lvl6pPr>
            <a:lvl7pPr lvl="6" rtl="0" algn="ctr">
              <a:lnSpc>
                <a:spcPct val="100000"/>
              </a:lnSpc>
              <a:spcBef>
                <a:spcPts val="0"/>
              </a:spcBef>
              <a:spcAft>
                <a:spcPts val="0"/>
              </a:spcAft>
              <a:buSzPts val="1300"/>
              <a:buNone/>
              <a:defRPr/>
            </a:lvl7pPr>
            <a:lvl8pPr lvl="7" rtl="0" algn="ctr">
              <a:lnSpc>
                <a:spcPct val="100000"/>
              </a:lnSpc>
              <a:spcBef>
                <a:spcPts val="0"/>
              </a:spcBef>
              <a:spcAft>
                <a:spcPts val="0"/>
              </a:spcAft>
              <a:buSzPts val="1300"/>
              <a:buNone/>
              <a:defRPr/>
            </a:lvl8pPr>
            <a:lvl9pPr lvl="8" rtl="0" algn="ctr">
              <a:lnSpc>
                <a:spcPct val="100000"/>
              </a:lnSpc>
              <a:spcBef>
                <a:spcPts val="0"/>
              </a:spcBef>
              <a:spcAft>
                <a:spcPts val="0"/>
              </a:spcAft>
              <a:buSzPts val="1300"/>
              <a:buNone/>
              <a:defRPr/>
            </a:lvl9pPr>
          </a:lstStyle>
          <a:p/>
        </p:txBody>
      </p:sp>
      <p:sp>
        <p:nvSpPr>
          <p:cNvPr id="280" name="Google Shape;280;p28"/>
          <p:cNvSpPr txBox="1"/>
          <p:nvPr/>
        </p:nvSpPr>
        <p:spPr>
          <a:xfrm>
            <a:off x="1019175" y="3812950"/>
            <a:ext cx="3422400" cy="6858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900">
                <a:solidFill>
                  <a:srgbClr val="434343"/>
                </a:solidFill>
                <a:latin typeface="Montserrat"/>
                <a:ea typeface="Montserrat"/>
                <a:cs typeface="Montserrat"/>
                <a:sym typeface="Montserrat"/>
              </a:rPr>
              <a:t>CREDITS: This presentation template was created by </a:t>
            </a:r>
            <a:r>
              <a:rPr lang="en" sz="900">
                <a:solidFill>
                  <a:srgbClr val="434343"/>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900">
                <a:solidFill>
                  <a:srgbClr val="434343"/>
                </a:solidFill>
                <a:latin typeface="Montserrat"/>
                <a:ea typeface="Montserrat"/>
                <a:cs typeface="Montserrat"/>
                <a:sym typeface="Montserrat"/>
              </a:rPr>
              <a:t>, including icons by </a:t>
            </a:r>
            <a:r>
              <a:rPr lang="en" sz="900">
                <a:solidFill>
                  <a:srgbClr val="434343"/>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900">
                <a:solidFill>
                  <a:srgbClr val="434343"/>
                </a:solidFill>
                <a:latin typeface="Montserrat"/>
                <a:ea typeface="Montserrat"/>
                <a:cs typeface="Montserrat"/>
                <a:sym typeface="Montserrat"/>
              </a:rPr>
              <a:t>, and infographics &amp; images by </a:t>
            </a:r>
            <a:r>
              <a:rPr lang="en" sz="900">
                <a:solidFill>
                  <a:srgbClr val="434343"/>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900">
                <a:solidFill>
                  <a:srgbClr val="434343"/>
                </a:solidFill>
                <a:latin typeface="Montserrat"/>
                <a:ea typeface="Montserrat"/>
                <a:cs typeface="Montserrat"/>
                <a:sym typeface="Montserrat"/>
              </a:rPr>
              <a:t> and illustrations</a:t>
            </a:r>
            <a:endParaRPr sz="1300">
              <a:latin typeface="Montserrat"/>
              <a:ea typeface="Montserrat"/>
              <a:cs typeface="Montserrat"/>
              <a:sym typeface="Montserra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6">
    <p:spTree>
      <p:nvGrpSpPr>
        <p:cNvPr id="281" name="Shape 281"/>
        <p:cNvGrpSpPr/>
        <p:nvPr/>
      </p:nvGrpSpPr>
      <p:grpSpPr>
        <a:xfrm>
          <a:off x="0" y="0"/>
          <a:ext cx="0" cy="0"/>
          <a:chOff x="0" y="0"/>
          <a:chExt cx="0" cy="0"/>
        </a:xfrm>
      </p:grpSpPr>
      <p:grpSp>
        <p:nvGrpSpPr>
          <p:cNvPr id="282" name="Google Shape;282;p29"/>
          <p:cNvGrpSpPr/>
          <p:nvPr/>
        </p:nvGrpSpPr>
        <p:grpSpPr>
          <a:xfrm>
            <a:off x="-25" y="0"/>
            <a:ext cx="9144020" cy="342900"/>
            <a:chOff x="-25" y="0"/>
            <a:chExt cx="9144020" cy="342900"/>
          </a:xfrm>
        </p:grpSpPr>
        <p:sp>
          <p:nvSpPr>
            <p:cNvPr id="283" name="Google Shape;283;p29"/>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29"/>
            <p:cNvGrpSpPr/>
            <p:nvPr/>
          </p:nvGrpSpPr>
          <p:grpSpPr>
            <a:xfrm>
              <a:off x="215975" y="111150"/>
              <a:ext cx="642950" cy="120600"/>
              <a:chOff x="215975" y="152625"/>
              <a:chExt cx="642950" cy="120600"/>
            </a:xfrm>
          </p:grpSpPr>
          <p:sp>
            <p:nvSpPr>
              <p:cNvPr id="285" name="Google Shape;285;p29"/>
              <p:cNvSpPr/>
              <p:nvPr/>
            </p:nvSpPr>
            <p:spPr>
              <a:xfrm>
                <a:off x="215975" y="152625"/>
                <a:ext cx="120600" cy="120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9"/>
              <p:cNvSpPr/>
              <p:nvPr/>
            </p:nvSpPr>
            <p:spPr>
              <a:xfrm>
                <a:off x="477150" y="152625"/>
                <a:ext cx="120600" cy="120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9"/>
              <p:cNvSpPr/>
              <p:nvPr/>
            </p:nvSpPr>
            <p:spPr>
              <a:xfrm>
                <a:off x="738325" y="152625"/>
                <a:ext cx="120600" cy="1206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_1">
    <p:spTree>
      <p:nvGrpSpPr>
        <p:cNvPr id="288" name="Shape 288"/>
        <p:cNvGrpSpPr/>
        <p:nvPr/>
      </p:nvGrpSpPr>
      <p:grpSpPr>
        <a:xfrm>
          <a:off x="0" y="0"/>
          <a:ext cx="0" cy="0"/>
          <a:chOff x="0" y="0"/>
          <a:chExt cx="0" cy="0"/>
        </a:xfrm>
      </p:grpSpPr>
      <p:grpSp>
        <p:nvGrpSpPr>
          <p:cNvPr id="289" name="Google Shape;289;p30"/>
          <p:cNvGrpSpPr/>
          <p:nvPr/>
        </p:nvGrpSpPr>
        <p:grpSpPr>
          <a:xfrm>
            <a:off x="-25" y="0"/>
            <a:ext cx="9144020" cy="342900"/>
            <a:chOff x="-25" y="0"/>
            <a:chExt cx="9144020" cy="342900"/>
          </a:xfrm>
        </p:grpSpPr>
        <p:sp>
          <p:nvSpPr>
            <p:cNvPr id="290" name="Google Shape;290;p30"/>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 name="Google Shape;291;p30"/>
            <p:cNvGrpSpPr/>
            <p:nvPr/>
          </p:nvGrpSpPr>
          <p:grpSpPr>
            <a:xfrm>
              <a:off x="215975" y="111150"/>
              <a:ext cx="642950" cy="120600"/>
              <a:chOff x="215975" y="152625"/>
              <a:chExt cx="642950" cy="120600"/>
            </a:xfrm>
          </p:grpSpPr>
          <p:sp>
            <p:nvSpPr>
              <p:cNvPr id="292" name="Google Shape;292;p30"/>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0"/>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0"/>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5" name="Google Shape;295;p30"/>
          <p:cNvGrpSpPr/>
          <p:nvPr/>
        </p:nvGrpSpPr>
        <p:grpSpPr>
          <a:xfrm>
            <a:off x="66650" y="204750"/>
            <a:ext cx="9077378" cy="4938900"/>
            <a:chOff x="104750" y="204750"/>
            <a:chExt cx="9077378" cy="4938900"/>
          </a:xfrm>
        </p:grpSpPr>
        <p:grpSp>
          <p:nvGrpSpPr>
            <p:cNvPr id="296" name="Google Shape;296;p30"/>
            <p:cNvGrpSpPr/>
            <p:nvPr/>
          </p:nvGrpSpPr>
          <p:grpSpPr>
            <a:xfrm>
              <a:off x="104750" y="206700"/>
              <a:ext cx="9077378" cy="342900"/>
              <a:chOff x="-25" y="0"/>
              <a:chExt cx="9182983" cy="342900"/>
            </a:xfrm>
          </p:grpSpPr>
          <p:sp>
            <p:nvSpPr>
              <p:cNvPr id="297" name="Google Shape;297;p30"/>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 name="Google Shape;298;p30"/>
              <p:cNvGrpSpPr/>
              <p:nvPr/>
            </p:nvGrpSpPr>
            <p:grpSpPr>
              <a:xfrm>
                <a:off x="215975" y="111150"/>
                <a:ext cx="642950" cy="120600"/>
                <a:chOff x="215975" y="152625"/>
                <a:chExt cx="642950" cy="120600"/>
              </a:xfrm>
            </p:grpSpPr>
            <p:sp>
              <p:nvSpPr>
                <p:cNvPr id="299" name="Google Shape;299;p30"/>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0"/>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0"/>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02" name="Google Shape;302;p30"/>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grpSp>
        <p:nvGrpSpPr>
          <p:cNvPr id="303" name="Google Shape;303;p30"/>
          <p:cNvGrpSpPr/>
          <p:nvPr/>
        </p:nvGrpSpPr>
        <p:grpSpPr>
          <a:xfrm>
            <a:off x="157050" y="405675"/>
            <a:ext cx="8986935" cy="4747800"/>
            <a:chOff x="104746" y="204750"/>
            <a:chExt cx="8986935" cy="4747800"/>
          </a:xfrm>
        </p:grpSpPr>
        <p:grpSp>
          <p:nvGrpSpPr>
            <p:cNvPr id="304" name="Google Shape;304;p30"/>
            <p:cNvGrpSpPr/>
            <p:nvPr/>
          </p:nvGrpSpPr>
          <p:grpSpPr>
            <a:xfrm>
              <a:off x="104746" y="206700"/>
              <a:ext cx="8986935" cy="342900"/>
              <a:chOff x="-29" y="0"/>
              <a:chExt cx="9091487" cy="342900"/>
            </a:xfrm>
          </p:grpSpPr>
          <p:sp>
            <p:nvSpPr>
              <p:cNvPr id="305" name="Google Shape;305;p30"/>
              <p:cNvSpPr/>
              <p:nvPr/>
            </p:nvSpPr>
            <p:spPr>
              <a:xfrm>
                <a:off x="-29" y="0"/>
                <a:ext cx="9091487" cy="342900"/>
              </a:xfrm>
              <a:custGeom>
                <a:rect b="b" l="l" r="r" t="t"/>
                <a:pathLst>
                  <a:path extrusionOk="0" h="1407" w="43778">
                    <a:moveTo>
                      <a:pt x="0" y="0"/>
                    </a:moveTo>
                    <a:lnTo>
                      <a:pt x="0" y="1406"/>
                    </a:lnTo>
                    <a:lnTo>
                      <a:pt x="43777" y="1406"/>
                    </a:lnTo>
                    <a:lnTo>
                      <a:pt x="4377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 name="Google Shape;306;p30"/>
              <p:cNvGrpSpPr/>
              <p:nvPr/>
            </p:nvGrpSpPr>
            <p:grpSpPr>
              <a:xfrm>
                <a:off x="215975" y="111150"/>
                <a:ext cx="642950" cy="120600"/>
                <a:chOff x="215975" y="152625"/>
                <a:chExt cx="642950" cy="120600"/>
              </a:xfrm>
            </p:grpSpPr>
            <p:sp>
              <p:nvSpPr>
                <p:cNvPr id="307" name="Google Shape;307;p30"/>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0"/>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0"/>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10" name="Google Shape;310;p30"/>
            <p:cNvCxnSpPr/>
            <p:nvPr/>
          </p:nvCxnSpPr>
          <p:spPr>
            <a:xfrm>
              <a:off x="104775" y="204750"/>
              <a:ext cx="0" cy="4747800"/>
            </a:xfrm>
            <a:prstGeom prst="straightConnector1">
              <a:avLst/>
            </a:prstGeom>
            <a:noFill/>
            <a:ln cap="flat" cmpd="sng" w="9525">
              <a:solidFill>
                <a:schemeClr val="accent1"/>
              </a:solidFill>
              <a:prstDash val="solid"/>
              <a:round/>
              <a:headEnd len="med" w="med" type="none"/>
              <a:tailEnd len="med" w="med" type="none"/>
            </a:ln>
          </p:spPr>
        </p:cxn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grpSp>
        <p:nvGrpSpPr>
          <p:cNvPr id="17" name="Google Shape;17;p4"/>
          <p:cNvGrpSpPr/>
          <p:nvPr/>
        </p:nvGrpSpPr>
        <p:grpSpPr>
          <a:xfrm>
            <a:off x="-25" y="0"/>
            <a:ext cx="9144020" cy="342900"/>
            <a:chOff x="-25" y="0"/>
            <a:chExt cx="9144020" cy="342900"/>
          </a:xfrm>
        </p:grpSpPr>
        <p:sp>
          <p:nvSpPr>
            <p:cNvPr id="18" name="Google Shape;18;p4"/>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4"/>
            <p:cNvGrpSpPr/>
            <p:nvPr/>
          </p:nvGrpSpPr>
          <p:grpSpPr>
            <a:xfrm>
              <a:off x="215975" y="111150"/>
              <a:ext cx="642950" cy="120600"/>
              <a:chOff x="215975" y="152625"/>
              <a:chExt cx="642950" cy="120600"/>
            </a:xfrm>
          </p:grpSpPr>
          <p:sp>
            <p:nvSpPr>
              <p:cNvPr id="20" name="Google Shape;20;p4"/>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 name="Google Shape;23;p4"/>
          <p:cNvSpPr txBox="1"/>
          <p:nvPr>
            <p:ph idx="1" type="subTitle"/>
          </p:nvPr>
        </p:nvSpPr>
        <p:spPr>
          <a:xfrm>
            <a:off x="714300" y="1206800"/>
            <a:ext cx="7715400" cy="339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434343"/>
              </a:buClr>
              <a:buSzPts val="1200"/>
              <a:buFont typeface="Anaheim"/>
              <a:buAutoNum type="arabicPeriod"/>
              <a:defRPr sz="1200"/>
            </a:lvl1pPr>
            <a:lvl2pPr lvl="1" rtl="0">
              <a:lnSpc>
                <a:spcPct val="100000"/>
              </a:lnSpc>
              <a:spcBef>
                <a:spcPts val="0"/>
              </a:spcBef>
              <a:spcAft>
                <a:spcPts val="0"/>
              </a:spcAft>
              <a:buClr>
                <a:srgbClr val="434343"/>
              </a:buClr>
              <a:buSzPts val="1200"/>
              <a:buFont typeface="Roboto Condensed Light"/>
              <a:buAutoNum type="alphaLcPeriod"/>
              <a:defRPr sz="1200"/>
            </a:lvl2pPr>
            <a:lvl3pPr lvl="2" rtl="0">
              <a:lnSpc>
                <a:spcPct val="100000"/>
              </a:lnSpc>
              <a:spcBef>
                <a:spcPts val="0"/>
              </a:spcBef>
              <a:spcAft>
                <a:spcPts val="0"/>
              </a:spcAft>
              <a:buClr>
                <a:srgbClr val="434343"/>
              </a:buClr>
              <a:buSzPts val="1200"/>
              <a:buFont typeface="Roboto Condensed Light"/>
              <a:buAutoNum type="romanLcPeriod"/>
              <a:defRPr sz="1200"/>
            </a:lvl3pPr>
            <a:lvl4pPr lvl="3" rtl="0">
              <a:lnSpc>
                <a:spcPct val="100000"/>
              </a:lnSpc>
              <a:spcBef>
                <a:spcPts val="0"/>
              </a:spcBef>
              <a:spcAft>
                <a:spcPts val="0"/>
              </a:spcAft>
              <a:buClr>
                <a:srgbClr val="434343"/>
              </a:buClr>
              <a:buSzPts val="1200"/>
              <a:buFont typeface="Roboto Condensed Light"/>
              <a:buAutoNum type="arabicPeriod"/>
              <a:defRPr sz="1200"/>
            </a:lvl4pPr>
            <a:lvl5pPr lvl="4" rtl="0">
              <a:lnSpc>
                <a:spcPct val="100000"/>
              </a:lnSpc>
              <a:spcBef>
                <a:spcPts val="0"/>
              </a:spcBef>
              <a:spcAft>
                <a:spcPts val="0"/>
              </a:spcAft>
              <a:buClr>
                <a:srgbClr val="434343"/>
              </a:buClr>
              <a:buSzPts val="1200"/>
              <a:buFont typeface="Roboto Condensed Light"/>
              <a:buAutoNum type="alphaLcPeriod"/>
              <a:defRPr sz="1200"/>
            </a:lvl5pPr>
            <a:lvl6pPr lvl="5" rtl="0">
              <a:lnSpc>
                <a:spcPct val="100000"/>
              </a:lnSpc>
              <a:spcBef>
                <a:spcPts val="0"/>
              </a:spcBef>
              <a:spcAft>
                <a:spcPts val="0"/>
              </a:spcAft>
              <a:buClr>
                <a:srgbClr val="434343"/>
              </a:buClr>
              <a:buSzPts val="1200"/>
              <a:buFont typeface="Roboto Condensed Light"/>
              <a:buAutoNum type="romanLcPeriod"/>
              <a:defRPr sz="1200"/>
            </a:lvl6pPr>
            <a:lvl7pPr lvl="6" rtl="0">
              <a:lnSpc>
                <a:spcPct val="100000"/>
              </a:lnSpc>
              <a:spcBef>
                <a:spcPts val="0"/>
              </a:spcBef>
              <a:spcAft>
                <a:spcPts val="0"/>
              </a:spcAft>
              <a:buClr>
                <a:srgbClr val="434343"/>
              </a:buClr>
              <a:buSzPts val="1200"/>
              <a:buFont typeface="Roboto Condensed Light"/>
              <a:buAutoNum type="arabicPeriod"/>
              <a:defRPr sz="1200"/>
            </a:lvl7pPr>
            <a:lvl8pPr lvl="7" rtl="0">
              <a:lnSpc>
                <a:spcPct val="100000"/>
              </a:lnSpc>
              <a:spcBef>
                <a:spcPts val="0"/>
              </a:spcBef>
              <a:spcAft>
                <a:spcPts val="0"/>
              </a:spcAft>
              <a:buClr>
                <a:srgbClr val="434343"/>
              </a:buClr>
              <a:buSzPts val="1200"/>
              <a:buFont typeface="Roboto Condensed Light"/>
              <a:buAutoNum type="alphaLcPeriod"/>
              <a:defRPr sz="1200"/>
            </a:lvl8pPr>
            <a:lvl9pPr lvl="8" rtl="0">
              <a:lnSpc>
                <a:spcPct val="100000"/>
              </a:lnSpc>
              <a:spcBef>
                <a:spcPts val="0"/>
              </a:spcBef>
              <a:spcAft>
                <a:spcPts val="0"/>
              </a:spcAft>
              <a:buClr>
                <a:srgbClr val="434343"/>
              </a:buClr>
              <a:buSzPts val="1200"/>
              <a:buFont typeface="Roboto Condensed Light"/>
              <a:buAutoNum type="romanLcPeriod"/>
              <a:defRPr sz="1200"/>
            </a:lvl9pPr>
          </a:lstStyle>
          <a:p/>
        </p:txBody>
      </p:sp>
      <p:sp>
        <p:nvSpPr>
          <p:cNvPr id="24" name="Google Shape;24;p4"/>
          <p:cNvSpPr txBox="1"/>
          <p:nvPr>
            <p:ph type="title"/>
          </p:nvPr>
        </p:nvSpPr>
        <p:spPr>
          <a:xfrm>
            <a:off x="714300" y="54085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5" name="Google Shape;25;p4"/>
          <p:cNvGrpSpPr/>
          <p:nvPr/>
        </p:nvGrpSpPr>
        <p:grpSpPr>
          <a:xfrm>
            <a:off x="66650" y="204750"/>
            <a:ext cx="9077378" cy="4938900"/>
            <a:chOff x="104750" y="204750"/>
            <a:chExt cx="9077378" cy="4938900"/>
          </a:xfrm>
        </p:grpSpPr>
        <p:grpSp>
          <p:nvGrpSpPr>
            <p:cNvPr id="26" name="Google Shape;26;p4"/>
            <p:cNvGrpSpPr/>
            <p:nvPr/>
          </p:nvGrpSpPr>
          <p:grpSpPr>
            <a:xfrm>
              <a:off x="104750" y="206700"/>
              <a:ext cx="9077378" cy="342900"/>
              <a:chOff x="-25" y="0"/>
              <a:chExt cx="9182983" cy="342900"/>
            </a:xfrm>
          </p:grpSpPr>
          <p:sp>
            <p:nvSpPr>
              <p:cNvPr id="27" name="Google Shape;27;p4"/>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 name="Google Shape;28;p4"/>
              <p:cNvGrpSpPr/>
              <p:nvPr/>
            </p:nvGrpSpPr>
            <p:grpSpPr>
              <a:xfrm>
                <a:off x="215975" y="111150"/>
                <a:ext cx="642950" cy="120600"/>
                <a:chOff x="215975" y="152625"/>
                <a:chExt cx="642950" cy="120600"/>
              </a:xfrm>
            </p:grpSpPr>
            <p:sp>
              <p:nvSpPr>
                <p:cNvPr id="29" name="Google Shape;29;p4"/>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2" name="Google Shape;32;p4"/>
            <p:cNvCxnSpPr/>
            <p:nvPr/>
          </p:nvCxnSpPr>
          <p:spPr>
            <a:xfrm>
              <a:off x="104775" y="204750"/>
              <a:ext cx="0" cy="49389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14" name="Shape 31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txBox="1"/>
          <p:nvPr>
            <p:ph type="title"/>
          </p:nvPr>
        </p:nvSpPr>
        <p:spPr>
          <a:xfrm>
            <a:off x="5059982" y="2360375"/>
            <a:ext cx="2563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 name="Google Shape;35;p5"/>
          <p:cNvSpPr txBox="1"/>
          <p:nvPr>
            <p:ph idx="1" type="subTitle"/>
          </p:nvPr>
        </p:nvSpPr>
        <p:spPr>
          <a:xfrm>
            <a:off x="1518675" y="3010950"/>
            <a:ext cx="25635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
        <p:nvSpPr>
          <p:cNvPr id="36" name="Google Shape;36;p5"/>
          <p:cNvSpPr txBox="1"/>
          <p:nvPr>
            <p:ph idx="2" type="subTitle"/>
          </p:nvPr>
        </p:nvSpPr>
        <p:spPr>
          <a:xfrm>
            <a:off x="5059976" y="3010950"/>
            <a:ext cx="2563500" cy="875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sp>
        <p:nvSpPr>
          <p:cNvPr id="37" name="Google Shape;37;p5"/>
          <p:cNvSpPr txBox="1"/>
          <p:nvPr>
            <p:ph idx="3" type="title"/>
          </p:nvPr>
        </p:nvSpPr>
        <p:spPr>
          <a:xfrm>
            <a:off x="1518675" y="2360375"/>
            <a:ext cx="2563500" cy="468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0" name="Google Shape;40;p6"/>
          <p:cNvGrpSpPr/>
          <p:nvPr/>
        </p:nvGrpSpPr>
        <p:grpSpPr>
          <a:xfrm>
            <a:off x="-25" y="0"/>
            <a:ext cx="9144020" cy="342900"/>
            <a:chOff x="-25" y="0"/>
            <a:chExt cx="9144020" cy="342900"/>
          </a:xfrm>
        </p:grpSpPr>
        <p:sp>
          <p:nvSpPr>
            <p:cNvPr id="41" name="Google Shape;41;p6"/>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215975" y="111150"/>
              <a:ext cx="642950" cy="120600"/>
              <a:chOff x="215975" y="152625"/>
              <a:chExt cx="642950" cy="120600"/>
            </a:xfrm>
          </p:grpSpPr>
          <p:sp>
            <p:nvSpPr>
              <p:cNvPr id="43" name="Google Shape;43;p6"/>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idx="1" type="subTitle"/>
          </p:nvPr>
        </p:nvSpPr>
        <p:spPr>
          <a:xfrm>
            <a:off x="714300" y="1806875"/>
            <a:ext cx="3789000" cy="2698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AutoNum type="arabicPeriod"/>
              <a:defRPr sz="1400"/>
            </a:lvl1pPr>
            <a:lvl2pPr lvl="1" rtl="0">
              <a:lnSpc>
                <a:spcPct val="100000"/>
              </a:lnSpc>
              <a:spcBef>
                <a:spcPts val="0"/>
              </a:spcBef>
              <a:spcAft>
                <a:spcPts val="0"/>
              </a:spcAft>
              <a:buSzPts val="1300"/>
              <a:buAutoNum type="alphaLcPeriod"/>
              <a:defRPr/>
            </a:lvl2pPr>
            <a:lvl3pPr lvl="2" rtl="0">
              <a:lnSpc>
                <a:spcPct val="100000"/>
              </a:lnSpc>
              <a:spcBef>
                <a:spcPts val="0"/>
              </a:spcBef>
              <a:spcAft>
                <a:spcPts val="0"/>
              </a:spcAft>
              <a:buSzPts val="1300"/>
              <a:buAutoNum type="romanLcPeriod"/>
              <a:defRPr/>
            </a:lvl3pPr>
            <a:lvl4pPr lvl="3" rtl="0">
              <a:lnSpc>
                <a:spcPct val="100000"/>
              </a:lnSpc>
              <a:spcBef>
                <a:spcPts val="0"/>
              </a:spcBef>
              <a:spcAft>
                <a:spcPts val="0"/>
              </a:spcAft>
              <a:buSzPts val="1300"/>
              <a:buAutoNum type="arabicPeriod"/>
              <a:defRPr/>
            </a:lvl4pPr>
            <a:lvl5pPr lvl="4" rtl="0">
              <a:lnSpc>
                <a:spcPct val="100000"/>
              </a:lnSpc>
              <a:spcBef>
                <a:spcPts val="0"/>
              </a:spcBef>
              <a:spcAft>
                <a:spcPts val="0"/>
              </a:spcAft>
              <a:buSzPts val="1300"/>
              <a:buAutoNum type="alphaLcPeriod"/>
              <a:defRPr/>
            </a:lvl5pPr>
            <a:lvl6pPr lvl="5" rtl="0">
              <a:lnSpc>
                <a:spcPct val="100000"/>
              </a:lnSpc>
              <a:spcBef>
                <a:spcPts val="0"/>
              </a:spcBef>
              <a:spcAft>
                <a:spcPts val="0"/>
              </a:spcAft>
              <a:buSzPts val="1300"/>
              <a:buAutoNum type="romanLcPeriod"/>
              <a:defRPr/>
            </a:lvl6pPr>
            <a:lvl7pPr lvl="6" rtl="0">
              <a:lnSpc>
                <a:spcPct val="100000"/>
              </a:lnSpc>
              <a:spcBef>
                <a:spcPts val="0"/>
              </a:spcBef>
              <a:spcAft>
                <a:spcPts val="0"/>
              </a:spcAft>
              <a:buSzPts val="1300"/>
              <a:buAutoNum type="arabicPeriod"/>
              <a:defRPr/>
            </a:lvl7pPr>
            <a:lvl8pPr lvl="7" rtl="0">
              <a:lnSpc>
                <a:spcPct val="100000"/>
              </a:lnSpc>
              <a:spcBef>
                <a:spcPts val="0"/>
              </a:spcBef>
              <a:spcAft>
                <a:spcPts val="0"/>
              </a:spcAft>
              <a:buSzPts val="1300"/>
              <a:buAutoNum type="alphaLcPeriod"/>
              <a:defRPr/>
            </a:lvl8pPr>
            <a:lvl9pPr lvl="8" rtl="0">
              <a:lnSpc>
                <a:spcPct val="100000"/>
              </a:lnSpc>
              <a:spcBef>
                <a:spcPts val="0"/>
              </a:spcBef>
              <a:spcAft>
                <a:spcPts val="0"/>
              </a:spcAft>
              <a:buSzPts val="1300"/>
              <a:buAutoNum type="romanLcPeriod"/>
              <a:defRPr/>
            </a:lvl9pPr>
          </a:lstStyle>
          <a:p/>
        </p:txBody>
      </p:sp>
      <p:sp>
        <p:nvSpPr>
          <p:cNvPr id="48" name="Google Shape;48;p7"/>
          <p:cNvSpPr txBox="1"/>
          <p:nvPr>
            <p:ph type="title"/>
          </p:nvPr>
        </p:nvSpPr>
        <p:spPr>
          <a:xfrm>
            <a:off x="714300" y="1068850"/>
            <a:ext cx="3002100" cy="4680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9" name="Shape 49"/>
        <p:cNvGrpSpPr/>
        <p:nvPr/>
      </p:nvGrpSpPr>
      <p:grpSpPr>
        <a:xfrm>
          <a:off x="0" y="0"/>
          <a:ext cx="0" cy="0"/>
          <a:chOff x="0" y="0"/>
          <a:chExt cx="0" cy="0"/>
        </a:xfrm>
      </p:grpSpPr>
      <p:sp>
        <p:nvSpPr>
          <p:cNvPr id="50" name="Google Shape;50;p8"/>
          <p:cNvSpPr txBox="1"/>
          <p:nvPr>
            <p:ph type="title"/>
          </p:nvPr>
        </p:nvSpPr>
        <p:spPr>
          <a:xfrm>
            <a:off x="2321475" y="2020138"/>
            <a:ext cx="4041000" cy="17976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 name="Shape 51"/>
        <p:cNvGrpSpPr/>
        <p:nvPr/>
      </p:nvGrpSpPr>
      <p:grpSpPr>
        <a:xfrm>
          <a:off x="0" y="0"/>
          <a:ext cx="0" cy="0"/>
          <a:chOff x="0" y="0"/>
          <a:chExt cx="0" cy="0"/>
        </a:xfrm>
      </p:grpSpPr>
      <p:sp>
        <p:nvSpPr>
          <p:cNvPr id="52" name="Google Shape;52;p9"/>
          <p:cNvSpPr txBox="1"/>
          <p:nvPr>
            <p:ph type="title"/>
          </p:nvPr>
        </p:nvSpPr>
        <p:spPr>
          <a:xfrm>
            <a:off x="4189800" y="1398513"/>
            <a:ext cx="4239900" cy="848700"/>
          </a:xfrm>
          <a:prstGeom prst="rect">
            <a:avLst/>
          </a:prstGeom>
        </p:spPr>
        <p:txBody>
          <a:bodyPr anchorCtr="0" anchor="b" bIns="91425" lIns="91425" spcFirstLastPara="1" rIns="91425" wrap="square" tIns="91425">
            <a:noAutofit/>
          </a:bodyPr>
          <a:lstStyle>
            <a:lvl1pPr lvl="0" algn="r">
              <a:spcBef>
                <a:spcPts val="0"/>
              </a:spcBef>
              <a:spcAft>
                <a:spcPts val="0"/>
              </a:spcAft>
              <a:buSzPts val="4200"/>
              <a:buNone/>
              <a:defRPr sz="3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3" name="Google Shape;53;p9"/>
          <p:cNvSpPr txBox="1"/>
          <p:nvPr>
            <p:ph idx="1" type="subTitle"/>
          </p:nvPr>
        </p:nvSpPr>
        <p:spPr>
          <a:xfrm>
            <a:off x="5016225" y="2368275"/>
            <a:ext cx="3422400" cy="1491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300"/>
              <a:buNone/>
              <a:defRPr/>
            </a:lvl2pPr>
            <a:lvl3pPr lvl="2" rtl="0">
              <a:lnSpc>
                <a:spcPct val="100000"/>
              </a:lnSpc>
              <a:spcBef>
                <a:spcPts val="0"/>
              </a:spcBef>
              <a:spcAft>
                <a:spcPts val="0"/>
              </a:spcAft>
              <a:buSzPts val="1300"/>
              <a:buNone/>
              <a:defRPr/>
            </a:lvl3pPr>
            <a:lvl4pPr lvl="3" rtl="0">
              <a:lnSpc>
                <a:spcPct val="100000"/>
              </a:lnSpc>
              <a:spcBef>
                <a:spcPts val="0"/>
              </a:spcBef>
              <a:spcAft>
                <a:spcPts val="0"/>
              </a:spcAft>
              <a:buSzPts val="1300"/>
              <a:buNone/>
              <a:defRPr/>
            </a:lvl4pPr>
            <a:lvl5pPr lvl="4" rtl="0">
              <a:lnSpc>
                <a:spcPct val="100000"/>
              </a:lnSpc>
              <a:spcBef>
                <a:spcPts val="0"/>
              </a:spcBef>
              <a:spcAft>
                <a:spcPts val="0"/>
              </a:spcAft>
              <a:buSzPts val="1300"/>
              <a:buNone/>
              <a:defRPr/>
            </a:lvl5pPr>
            <a:lvl6pPr lvl="5" rtl="0">
              <a:lnSpc>
                <a:spcPct val="100000"/>
              </a:lnSpc>
              <a:spcBef>
                <a:spcPts val="0"/>
              </a:spcBef>
              <a:spcAft>
                <a:spcPts val="0"/>
              </a:spcAft>
              <a:buSzPts val="1300"/>
              <a:buNone/>
              <a:defRPr/>
            </a:lvl6pPr>
            <a:lvl7pPr lvl="6" rtl="0">
              <a:lnSpc>
                <a:spcPct val="100000"/>
              </a:lnSpc>
              <a:spcBef>
                <a:spcPts val="0"/>
              </a:spcBef>
              <a:spcAft>
                <a:spcPts val="0"/>
              </a:spcAft>
              <a:buSzPts val="1300"/>
              <a:buNone/>
              <a:defRPr/>
            </a:lvl7pPr>
            <a:lvl8pPr lvl="7" rtl="0">
              <a:lnSpc>
                <a:spcPct val="100000"/>
              </a:lnSpc>
              <a:spcBef>
                <a:spcPts val="0"/>
              </a:spcBef>
              <a:spcAft>
                <a:spcPts val="0"/>
              </a:spcAft>
              <a:buSzPts val="1300"/>
              <a:buNone/>
              <a:defRPr/>
            </a:lvl8pPr>
            <a:lvl9pPr lvl="8" rtl="0">
              <a:lnSpc>
                <a:spcPct val="100000"/>
              </a:lnSpc>
              <a:spcBef>
                <a:spcPts val="0"/>
              </a:spcBef>
              <a:spcAft>
                <a:spcPts val="0"/>
              </a:spcAft>
              <a:buSzPts val="1300"/>
              <a:buNone/>
              <a:defRPr/>
            </a:lvl9pPr>
          </a:lstStyle>
          <a:p/>
        </p:txBody>
      </p:sp>
      <p:grpSp>
        <p:nvGrpSpPr>
          <p:cNvPr id="54" name="Google Shape;54;p9"/>
          <p:cNvGrpSpPr/>
          <p:nvPr/>
        </p:nvGrpSpPr>
        <p:grpSpPr>
          <a:xfrm>
            <a:off x="-25" y="0"/>
            <a:ext cx="9144020" cy="342900"/>
            <a:chOff x="-25" y="0"/>
            <a:chExt cx="9144020" cy="342900"/>
          </a:xfrm>
        </p:grpSpPr>
        <p:sp>
          <p:nvSpPr>
            <p:cNvPr id="55" name="Google Shape;55;p9"/>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9"/>
            <p:cNvGrpSpPr/>
            <p:nvPr/>
          </p:nvGrpSpPr>
          <p:grpSpPr>
            <a:xfrm>
              <a:off x="215975" y="111150"/>
              <a:ext cx="642950" cy="120600"/>
              <a:chOff x="215975" y="152625"/>
              <a:chExt cx="642950" cy="120600"/>
            </a:xfrm>
          </p:grpSpPr>
          <p:sp>
            <p:nvSpPr>
              <p:cNvPr id="57" name="Google Shape;57;p9"/>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9"/>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 name="Google Shape;60;p9"/>
          <p:cNvGrpSpPr/>
          <p:nvPr/>
        </p:nvGrpSpPr>
        <p:grpSpPr>
          <a:xfrm>
            <a:off x="66650" y="204750"/>
            <a:ext cx="9077378" cy="4938900"/>
            <a:chOff x="104750" y="204750"/>
            <a:chExt cx="9077378" cy="4938900"/>
          </a:xfrm>
        </p:grpSpPr>
        <p:grpSp>
          <p:nvGrpSpPr>
            <p:cNvPr id="61" name="Google Shape;61;p9"/>
            <p:cNvGrpSpPr/>
            <p:nvPr/>
          </p:nvGrpSpPr>
          <p:grpSpPr>
            <a:xfrm>
              <a:off x="104750" y="206700"/>
              <a:ext cx="9077378" cy="342900"/>
              <a:chOff x="-25" y="0"/>
              <a:chExt cx="9182983" cy="342900"/>
            </a:xfrm>
          </p:grpSpPr>
          <p:sp>
            <p:nvSpPr>
              <p:cNvPr id="62" name="Google Shape;62;p9"/>
              <p:cNvSpPr/>
              <p:nvPr/>
            </p:nvSpPr>
            <p:spPr>
              <a:xfrm>
                <a:off x="-25" y="0"/>
                <a:ext cx="9182983" cy="342900"/>
              </a:xfrm>
              <a:custGeom>
                <a:rect b="b" l="l" r="r" t="t"/>
                <a:pathLst>
                  <a:path extrusionOk="0" h="1407" w="43778">
                    <a:moveTo>
                      <a:pt x="0" y="0"/>
                    </a:moveTo>
                    <a:lnTo>
                      <a:pt x="0" y="1406"/>
                    </a:lnTo>
                    <a:lnTo>
                      <a:pt x="43777" y="1406"/>
                    </a:lnTo>
                    <a:lnTo>
                      <a:pt x="437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215975" y="111150"/>
                <a:ext cx="642950" cy="120600"/>
                <a:chOff x="215975" y="152625"/>
                <a:chExt cx="642950" cy="120600"/>
              </a:xfrm>
            </p:grpSpPr>
            <p:sp>
              <p:nvSpPr>
                <p:cNvPr id="64" name="Google Shape;64;p9"/>
                <p:cNvSpPr/>
                <p:nvPr/>
              </p:nvSpPr>
              <p:spPr>
                <a:xfrm>
                  <a:off x="21597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a:off x="477150"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9"/>
                <p:cNvSpPr/>
                <p:nvPr/>
              </p:nvSpPr>
              <p:spPr>
                <a:xfrm>
                  <a:off x="738325" y="152625"/>
                  <a:ext cx="120600" cy="1206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7" name="Google Shape;67;p9"/>
            <p:cNvCxnSpPr/>
            <p:nvPr/>
          </p:nvCxnSpPr>
          <p:spPr>
            <a:xfrm>
              <a:off x="104775" y="204750"/>
              <a:ext cx="0" cy="4938900"/>
            </a:xfrm>
            <a:prstGeom prst="straightConnector1">
              <a:avLst/>
            </a:prstGeom>
            <a:noFill/>
            <a:ln cap="flat" cmpd="sng" w="9525">
              <a:solidFill>
                <a:schemeClr val="accent1"/>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8" name="Shape 68"/>
        <p:cNvGrpSpPr/>
        <p:nvPr/>
      </p:nvGrpSpPr>
      <p:grpSpPr>
        <a:xfrm>
          <a:off x="0" y="0"/>
          <a:ext cx="0" cy="0"/>
          <a:chOff x="0" y="0"/>
          <a:chExt cx="0" cy="0"/>
        </a:xfrm>
      </p:grpSpPr>
      <p:sp>
        <p:nvSpPr>
          <p:cNvPr id="69" name="Google Shape;69;p10"/>
          <p:cNvSpPr txBox="1"/>
          <p:nvPr>
            <p:ph type="title"/>
          </p:nvPr>
        </p:nvSpPr>
        <p:spPr>
          <a:xfrm>
            <a:off x="4139225" y="3145613"/>
            <a:ext cx="4290900" cy="1173300"/>
          </a:xfrm>
          <a:prstGeom prst="rect">
            <a:avLst/>
          </a:prstGeom>
        </p:spPr>
        <p:txBody>
          <a:bodyPr anchorCtr="0" anchor="t" bIns="91425" lIns="91425" spcFirstLastPara="1" rIns="91425" wrap="square" tIns="91425">
            <a:noAutofit/>
          </a:bodyPr>
          <a:lstStyle>
            <a:lvl1pPr lvl="0" algn="r">
              <a:spcBef>
                <a:spcPts val="0"/>
              </a:spcBef>
              <a:spcAft>
                <a:spcPts val="0"/>
              </a:spcAft>
              <a:buSzPts val="2800"/>
              <a:buNone/>
              <a:defRPr sz="31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4300" y="549600"/>
            <a:ext cx="7715400" cy="4680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800"/>
              <a:buFont typeface="Alata"/>
              <a:buNone/>
              <a:defRPr sz="2800">
                <a:solidFill>
                  <a:schemeClr val="dk1"/>
                </a:solidFill>
                <a:latin typeface="Alata"/>
                <a:ea typeface="Alata"/>
                <a:cs typeface="Alata"/>
                <a:sym typeface="Alata"/>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714300" y="1152475"/>
            <a:ext cx="7715400" cy="3416400"/>
          </a:xfrm>
          <a:prstGeom prst="rect">
            <a:avLst/>
          </a:prstGeom>
          <a:noFill/>
          <a:ln>
            <a:noFill/>
          </a:ln>
        </p:spPr>
        <p:txBody>
          <a:bodyPr anchorCtr="0" anchor="t" bIns="91425" lIns="91425" spcFirstLastPara="1" rIns="91425" wrap="square" tIns="91425">
            <a:noAutofit/>
          </a:bodyPr>
          <a:lstStyle>
            <a:lvl1pPr indent="-311150" lvl="0" marL="4572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1pPr>
            <a:lvl2pPr indent="-311150" lvl="1" marL="9144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2pPr>
            <a:lvl3pPr indent="-311150" lvl="2" marL="13716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3pPr>
            <a:lvl4pPr indent="-311150" lvl="3" marL="18288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4pPr>
            <a:lvl5pPr indent="-311150" lvl="4" marL="22860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5pPr>
            <a:lvl6pPr indent="-311150" lvl="5" marL="27432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6pPr>
            <a:lvl7pPr indent="-311150" lvl="6" marL="32004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7pPr>
            <a:lvl8pPr indent="-311150" lvl="7" marL="36576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8pPr>
            <a:lvl9pPr indent="-311150" lvl="8" marL="4114800">
              <a:lnSpc>
                <a:spcPct val="100000"/>
              </a:lnSpc>
              <a:spcBef>
                <a:spcPts val="0"/>
              </a:spcBef>
              <a:spcAft>
                <a:spcPts val="0"/>
              </a:spcAft>
              <a:buClr>
                <a:schemeClr val="dk2"/>
              </a:buClr>
              <a:buSzPts val="1300"/>
              <a:buFont typeface="Montserrat"/>
              <a:buChar char="■"/>
              <a:defRPr sz="1300">
                <a:solidFill>
                  <a:schemeClr val="dk2"/>
                </a:solidFill>
                <a:latin typeface="Montserrat"/>
                <a:ea typeface="Montserrat"/>
                <a:cs typeface="Montserrat"/>
                <a:sym typeface="Montserra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11" name="Shape 311"/>
        <p:cNvGrpSpPr/>
        <p:nvPr/>
      </p:nvGrpSpPr>
      <p:grpSpPr>
        <a:xfrm>
          <a:off x="0" y="0"/>
          <a:ext cx="0" cy="0"/>
          <a:chOff x="0" y="0"/>
          <a:chExt cx="0" cy="0"/>
        </a:xfrm>
      </p:grpSpPr>
      <p:sp>
        <p:nvSpPr>
          <p:cNvPr id="312" name="Google Shape;312;p3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313" name="Google Shape;313;p3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7"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docs.google.com/spreadsheets/d/1jMtizche21IYUIHHb1u4ZqHsGHOku3Cx5EwkfPUcpOg/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2.xml"/><Relationship Id="rId5" Type="http://schemas.openxmlformats.org/officeDocument/2006/relationships/hyperlink" Target="http://bit.ly/33VAFh3" TargetMode="External"/><Relationship Id="rId6" Type="http://schemas.openxmlformats.org/officeDocument/2006/relationships/slide" Target="/ppt/slides/slide30.xml"/><Relationship Id="rId7" Type="http://schemas.openxmlformats.org/officeDocument/2006/relationships/slide" Target="/ppt/slides/slide29.xml"/><Relationship Id="rId8" Type="http://schemas.openxmlformats.org/officeDocument/2006/relationships/slide" Target="/ppt/slides/slide31.xml"/><Relationship Id="rId11" Type="http://schemas.openxmlformats.org/officeDocument/2006/relationships/slide" Target="/ppt/slides/slide33.xml"/><Relationship Id="rId10" Type="http://schemas.openxmlformats.org/officeDocument/2006/relationships/slide" Target="/ppt/slides/slide33.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12" Type="http://schemas.openxmlformats.org/officeDocument/2006/relationships/slide" Target="/ppt/slides/slide34.xml"/><Relationship Id="rId15" Type="http://schemas.openxmlformats.org/officeDocument/2006/relationships/slide" Target="/ppt/slides/slide35.xml"/><Relationship Id="rId14" Type="http://schemas.openxmlformats.org/officeDocument/2006/relationships/slide" Target="/ppt/slides/slide3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 Id="rId3" Type="http://schemas.openxmlformats.org/officeDocument/2006/relationships/image" Target="../media/image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 Id="rId3" Type="http://schemas.openxmlformats.org/officeDocument/2006/relationships/image" Target="../media/image11.jpg"/><Relationship Id="rId4" Type="http://schemas.openxmlformats.org/officeDocument/2006/relationships/image" Target="../media/image1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 Id="rId3" Type="http://schemas.openxmlformats.org/officeDocument/2006/relationships/image" Target="../media/image14.png"/><Relationship Id="rId4" Type="http://schemas.openxmlformats.org/officeDocument/2006/relationships/image" Target="../media/image10.png"/><Relationship Id="rId5"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 Id="rId3" Type="http://schemas.openxmlformats.org/officeDocument/2006/relationships/hyperlink" Target="https://www.freepik.com/free-vector/organic-motiongraphics-landing-page-template_13184189.htm/?utm_source=slidesgo_template&amp;utm_medium=referral-link&amp;utm_campaign=sg_resources&amp;utm_content=freepik" TargetMode="External"/><Relationship Id="rId4" Type="http://schemas.openxmlformats.org/officeDocument/2006/relationships/hyperlink" Target="https://www.freepik.com/free-vector/hand-drawn-national-nurses-day-illustration_13234388.htm/?utm_source=slidesgo_template&amp;utm_medium=referral-link&amp;utm_campaign=sg_resources&amp;utm_content=freepik" TargetMode="External"/><Relationship Id="rId9" Type="http://schemas.openxmlformats.org/officeDocument/2006/relationships/hyperlink" Target="https://www.freepik.com/free-vector/young-doctors-health-professional-team_7388476.htm/?utm_source=slidesgo_template&amp;utm_medium=referral-link&amp;utm_campaign=sg_resources&amp;utm_content=freepik" TargetMode="External"/><Relationship Id="rId5" Type="http://schemas.openxmlformats.org/officeDocument/2006/relationships/hyperlink" Target="https://www.freepik.com/free-vector/nature-cosmetics-landing-page-template_9444711.htm/?utm_source=slidesgo_template&amp;utm_medium=referral-link&amp;utm_campaign=sg_resources&amp;utm_content=freepik" TargetMode="External"/><Relationship Id="rId6" Type="http://schemas.openxmlformats.org/officeDocument/2006/relationships/hyperlink" Target="https://www.freepik.com/free-vector/illustrated-medical-stickers-set_14235582.htm/?utm_source=slidesgo_template&amp;utm_medium=referral-link&amp;utm_campaign=sg_resources&amp;utm_content=freepik" TargetMode="External"/><Relationship Id="rId7" Type="http://schemas.openxmlformats.org/officeDocument/2006/relationships/hyperlink" Target="https://www.freepik.com/free-vector/medical-feast-illustration-with-thermometer-stethoscope_12503615.htm/?utm_source=slidesgo_template&amp;utm_medium=referral-link&amp;utm_campaign=sg_resources&amp;utm_content=freepik" TargetMode="External"/><Relationship Id="rId8" Type="http://schemas.openxmlformats.org/officeDocument/2006/relationships/hyperlink" Target="https://www.freepik.com/free-vector/health-clinic-poster-template_9926036.htm/?utm_source=slidesgo_template&amp;utm_medium=referral-link&amp;utm_campaign=sg_resources&amp;utm_content=freepik" TargetMode="External"/><Relationship Id="rId11" Type="http://schemas.openxmlformats.org/officeDocument/2006/relationships/hyperlink" Target="https://www.freepik.com/free-vector/world-health-day-flat-design_6944722.htm/?utm_source=slidesgo_template&amp;utm_medium=referral-link&amp;utm_campaign=sg_resources&amp;utm_content=freepik" TargetMode="External"/><Relationship Id="rId10" Type="http://schemas.openxmlformats.org/officeDocument/2006/relationships/hyperlink" Target="https://www.freepik.com/free-vector/self-care-health-concept_7775310.htm/?utm_source=slidesgo_template&amp;utm_medium=referral-link&amp;utm_campaign=sg_resources&amp;utm_content=freepik" TargetMode="External"/><Relationship Id="rId13" Type="http://schemas.openxmlformats.org/officeDocument/2006/relationships/hyperlink" Target="https://www.freepik.com/free-photo/close-up-patient-talking-doctor-online_12689763.htm/?utm_source=slidesgo_template&amp;utm_medium=referral-link&amp;utm_campaign=sg_resources&amp;utm_content=freepik" TargetMode="External"/><Relationship Id="rId12" Type="http://schemas.openxmlformats.org/officeDocument/2006/relationships/hyperlink" Target="https://www.freepik.com/free-photo/close-up-patient-talking-doctor-online_12689763.htm" TargetMode="External"/><Relationship Id="rId15" Type="http://schemas.openxmlformats.org/officeDocument/2006/relationships/hyperlink" Target="https://www.freepik.com/free-photo/cheerful-medics-team-lab_1906699.htm/?utm_source=slidesgo_template&amp;utm_medium=referral-link&amp;utm_campaign=sg_resources&amp;utm_content=freepik" TargetMode="External"/><Relationship Id="rId14" Type="http://schemas.openxmlformats.org/officeDocument/2006/relationships/hyperlink" Target="https://www.freepik.com/free-photo/medium-shot-health-worker-helping-patient_13185708.htm/?utm_source=slidesgo_template&amp;utm_medium=referral-link&amp;utm_campaign=sg_resources&amp;utm_content=freepik" TargetMode="External"/><Relationship Id="rId16" Type="http://schemas.openxmlformats.org/officeDocument/2006/relationships/hyperlink" Target="https://www.freepik.com/free-photo/female-doctor-taking-notes-clipboard_12892240.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3.xml"/><Relationship Id="rId3" Type="http://schemas.openxmlformats.org/officeDocument/2006/relationships/hyperlink" Target="https://fonts.google.com/specimen/Alata?query=alata" TargetMode="External"/><Relationship Id="rId4" Type="http://schemas.openxmlformats.org/officeDocument/2006/relationships/hyperlink" Target="https://fonts.google.com/specimen/Alata?query=alata" TargetMode="External"/><Relationship Id="rId5" Type="http://schemas.openxmlformats.org/officeDocument/2006/relationships/hyperlink" Target="https://fonts.google.com/specimen/Montserrat?query=monts" TargetMode="External"/><Relationship Id="rId6" Type="http://schemas.openxmlformats.org/officeDocument/2006/relationships/hyperlink" Target="https://fonts.google.com/specimen/Montserrat?query=monts"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8.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3.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5.gif"/><Relationship Id="rId14" Type="http://schemas.openxmlformats.org/officeDocument/2006/relationships/image" Target="../media/image6.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4.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 Id="rId3" Type="http://schemas.openxmlformats.org/officeDocument/2006/relationships/hyperlink" Target="https://bit.ly/2ZjL1pd"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4.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grpSp>
        <p:nvGrpSpPr>
          <p:cNvPr id="319" name="Google Shape;319;p33"/>
          <p:cNvGrpSpPr/>
          <p:nvPr/>
        </p:nvGrpSpPr>
        <p:grpSpPr>
          <a:xfrm>
            <a:off x="4714028" y="873441"/>
            <a:ext cx="4509041" cy="3554532"/>
            <a:chOff x="4398025" y="622868"/>
            <a:chExt cx="4671130" cy="3682308"/>
          </a:xfrm>
        </p:grpSpPr>
        <p:sp>
          <p:nvSpPr>
            <p:cNvPr id="320" name="Google Shape;320;p33"/>
            <p:cNvSpPr/>
            <p:nvPr/>
          </p:nvSpPr>
          <p:spPr>
            <a:xfrm>
              <a:off x="7506382" y="781174"/>
              <a:ext cx="689050" cy="684983"/>
            </a:xfrm>
            <a:custGeom>
              <a:rect b="b" l="l" r="r" t="t"/>
              <a:pathLst>
                <a:path extrusionOk="0" h="9094" w="9148">
                  <a:moveTo>
                    <a:pt x="4561" y="2153"/>
                  </a:moveTo>
                  <a:cubicBezTo>
                    <a:pt x="4628" y="2153"/>
                    <a:pt x="4697" y="2157"/>
                    <a:pt x="4770" y="2164"/>
                  </a:cubicBezTo>
                  <a:cubicBezTo>
                    <a:pt x="4799" y="2164"/>
                    <a:pt x="4828" y="2164"/>
                    <a:pt x="4871" y="2179"/>
                  </a:cubicBezTo>
                  <a:lnTo>
                    <a:pt x="4972" y="2193"/>
                  </a:lnTo>
                  <a:cubicBezTo>
                    <a:pt x="5001" y="2193"/>
                    <a:pt x="5030" y="2193"/>
                    <a:pt x="5074" y="2208"/>
                  </a:cubicBezTo>
                  <a:cubicBezTo>
                    <a:pt x="5146" y="2222"/>
                    <a:pt x="5233" y="2251"/>
                    <a:pt x="5320" y="2280"/>
                  </a:cubicBezTo>
                  <a:lnTo>
                    <a:pt x="5393" y="2295"/>
                  </a:lnTo>
                  <a:cubicBezTo>
                    <a:pt x="5494" y="2338"/>
                    <a:pt x="5610" y="2382"/>
                    <a:pt x="5712" y="2440"/>
                  </a:cubicBezTo>
                  <a:cubicBezTo>
                    <a:pt x="5755" y="2469"/>
                    <a:pt x="5784" y="2483"/>
                    <a:pt x="5813" y="2498"/>
                  </a:cubicBezTo>
                  <a:cubicBezTo>
                    <a:pt x="5842" y="2527"/>
                    <a:pt x="5886" y="2541"/>
                    <a:pt x="5915" y="2570"/>
                  </a:cubicBezTo>
                  <a:lnTo>
                    <a:pt x="6002" y="2628"/>
                  </a:lnTo>
                  <a:lnTo>
                    <a:pt x="6016" y="2643"/>
                  </a:lnTo>
                  <a:cubicBezTo>
                    <a:pt x="6045" y="2657"/>
                    <a:pt x="6074" y="2686"/>
                    <a:pt x="6103" y="2715"/>
                  </a:cubicBezTo>
                  <a:cubicBezTo>
                    <a:pt x="6132" y="2730"/>
                    <a:pt x="6161" y="2759"/>
                    <a:pt x="6190" y="2788"/>
                  </a:cubicBezTo>
                  <a:cubicBezTo>
                    <a:pt x="6248" y="2845"/>
                    <a:pt x="6306" y="2903"/>
                    <a:pt x="6364" y="2961"/>
                  </a:cubicBezTo>
                  <a:cubicBezTo>
                    <a:pt x="6379" y="2990"/>
                    <a:pt x="6408" y="3005"/>
                    <a:pt x="6422" y="3034"/>
                  </a:cubicBezTo>
                  <a:cubicBezTo>
                    <a:pt x="6466" y="3077"/>
                    <a:pt x="6495" y="3121"/>
                    <a:pt x="6524" y="3164"/>
                  </a:cubicBezTo>
                  <a:lnTo>
                    <a:pt x="6567" y="3222"/>
                  </a:lnTo>
                  <a:cubicBezTo>
                    <a:pt x="6625" y="3309"/>
                    <a:pt x="6668" y="3382"/>
                    <a:pt x="6712" y="3469"/>
                  </a:cubicBezTo>
                  <a:cubicBezTo>
                    <a:pt x="6726" y="3498"/>
                    <a:pt x="6741" y="3527"/>
                    <a:pt x="6755" y="3556"/>
                  </a:cubicBezTo>
                  <a:lnTo>
                    <a:pt x="6770" y="3570"/>
                  </a:lnTo>
                  <a:cubicBezTo>
                    <a:pt x="6784" y="3614"/>
                    <a:pt x="6799" y="3643"/>
                    <a:pt x="6813" y="3686"/>
                  </a:cubicBezTo>
                  <a:lnTo>
                    <a:pt x="6813" y="3701"/>
                  </a:lnTo>
                  <a:cubicBezTo>
                    <a:pt x="6828" y="3730"/>
                    <a:pt x="6828" y="3759"/>
                    <a:pt x="6842" y="3788"/>
                  </a:cubicBezTo>
                  <a:cubicBezTo>
                    <a:pt x="6857" y="3802"/>
                    <a:pt x="6857" y="3817"/>
                    <a:pt x="6857" y="3846"/>
                  </a:cubicBezTo>
                  <a:cubicBezTo>
                    <a:pt x="6886" y="3918"/>
                    <a:pt x="6900" y="3991"/>
                    <a:pt x="6929" y="4078"/>
                  </a:cubicBezTo>
                  <a:cubicBezTo>
                    <a:pt x="6929" y="4107"/>
                    <a:pt x="6929" y="4121"/>
                    <a:pt x="6944" y="4150"/>
                  </a:cubicBezTo>
                  <a:cubicBezTo>
                    <a:pt x="6944" y="4208"/>
                    <a:pt x="6958" y="4266"/>
                    <a:pt x="6973" y="4324"/>
                  </a:cubicBezTo>
                  <a:cubicBezTo>
                    <a:pt x="6973" y="4382"/>
                    <a:pt x="6973" y="4498"/>
                    <a:pt x="6973" y="4585"/>
                  </a:cubicBezTo>
                  <a:cubicBezTo>
                    <a:pt x="6973" y="4657"/>
                    <a:pt x="6987" y="4701"/>
                    <a:pt x="6987" y="4788"/>
                  </a:cubicBezTo>
                  <a:cubicBezTo>
                    <a:pt x="6987" y="4788"/>
                    <a:pt x="6987" y="4802"/>
                    <a:pt x="6987" y="4802"/>
                  </a:cubicBezTo>
                  <a:lnTo>
                    <a:pt x="6973" y="4933"/>
                  </a:lnTo>
                  <a:cubicBezTo>
                    <a:pt x="6973" y="4976"/>
                    <a:pt x="6958" y="5005"/>
                    <a:pt x="6944" y="5049"/>
                  </a:cubicBezTo>
                  <a:cubicBezTo>
                    <a:pt x="6929" y="5136"/>
                    <a:pt x="6900" y="5208"/>
                    <a:pt x="6871" y="5295"/>
                  </a:cubicBezTo>
                  <a:cubicBezTo>
                    <a:pt x="6857" y="5339"/>
                    <a:pt x="6842" y="5382"/>
                    <a:pt x="6828" y="5426"/>
                  </a:cubicBezTo>
                  <a:cubicBezTo>
                    <a:pt x="6813" y="5484"/>
                    <a:pt x="6799" y="5513"/>
                    <a:pt x="6770" y="5556"/>
                  </a:cubicBezTo>
                  <a:lnTo>
                    <a:pt x="6726" y="5643"/>
                  </a:lnTo>
                  <a:cubicBezTo>
                    <a:pt x="6697" y="5716"/>
                    <a:pt x="6639" y="5788"/>
                    <a:pt x="6596" y="5861"/>
                  </a:cubicBezTo>
                  <a:lnTo>
                    <a:pt x="6553" y="5919"/>
                  </a:lnTo>
                  <a:cubicBezTo>
                    <a:pt x="6553" y="5933"/>
                    <a:pt x="6553" y="5948"/>
                    <a:pt x="6538" y="5948"/>
                  </a:cubicBezTo>
                  <a:lnTo>
                    <a:pt x="6495" y="6020"/>
                  </a:lnTo>
                  <a:lnTo>
                    <a:pt x="6422" y="6093"/>
                  </a:lnTo>
                  <a:cubicBezTo>
                    <a:pt x="6379" y="6151"/>
                    <a:pt x="6335" y="6194"/>
                    <a:pt x="6292" y="6237"/>
                  </a:cubicBezTo>
                  <a:cubicBezTo>
                    <a:pt x="6263" y="6266"/>
                    <a:pt x="6248" y="6281"/>
                    <a:pt x="6219" y="6310"/>
                  </a:cubicBezTo>
                  <a:lnTo>
                    <a:pt x="6161" y="6368"/>
                  </a:lnTo>
                  <a:lnTo>
                    <a:pt x="6060" y="6440"/>
                  </a:lnTo>
                  <a:cubicBezTo>
                    <a:pt x="5973" y="6513"/>
                    <a:pt x="5900" y="6571"/>
                    <a:pt x="5813" y="6614"/>
                  </a:cubicBezTo>
                  <a:lnTo>
                    <a:pt x="5726" y="6672"/>
                  </a:lnTo>
                  <a:lnTo>
                    <a:pt x="5625" y="6716"/>
                  </a:lnTo>
                  <a:lnTo>
                    <a:pt x="5538" y="6759"/>
                  </a:lnTo>
                  <a:lnTo>
                    <a:pt x="5378" y="6817"/>
                  </a:lnTo>
                  <a:cubicBezTo>
                    <a:pt x="5349" y="6832"/>
                    <a:pt x="5306" y="6846"/>
                    <a:pt x="5277" y="6846"/>
                  </a:cubicBezTo>
                  <a:cubicBezTo>
                    <a:pt x="5219" y="6875"/>
                    <a:pt x="5146" y="6890"/>
                    <a:pt x="5088" y="6904"/>
                  </a:cubicBezTo>
                  <a:cubicBezTo>
                    <a:pt x="5045" y="6904"/>
                    <a:pt x="5016" y="6919"/>
                    <a:pt x="4987" y="6919"/>
                  </a:cubicBezTo>
                  <a:cubicBezTo>
                    <a:pt x="4944" y="6933"/>
                    <a:pt x="4915" y="6933"/>
                    <a:pt x="4886" y="6933"/>
                  </a:cubicBezTo>
                  <a:cubicBezTo>
                    <a:pt x="4763" y="6944"/>
                    <a:pt x="4640" y="6954"/>
                    <a:pt x="4517" y="6954"/>
                  </a:cubicBezTo>
                  <a:cubicBezTo>
                    <a:pt x="4466" y="6954"/>
                    <a:pt x="4415" y="6952"/>
                    <a:pt x="4364" y="6948"/>
                  </a:cubicBezTo>
                  <a:cubicBezTo>
                    <a:pt x="4335" y="6948"/>
                    <a:pt x="4306" y="6933"/>
                    <a:pt x="4277" y="6933"/>
                  </a:cubicBezTo>
                  <a:cubicBezTo>
                    <a:pt x="4233" y="6933"/>
                    <a:pt x="4204" y="6933"/>
                    <a:pt x="4175" y="6919"/>
                  </a:cubicBezTo>
                  <a:cubicBezTo>
                    <a:pt x="4132" y="6919"/>
                    <a:pt x="4103" y="6904"/>
                    <a:pt x="4074" y="6904"/>
                  </a:cubicBezTo>
                  <a:cubicBezTo>
                    <a:pt x="3958" y="6875"/>
                    <a:pt x="3842" y="6846"/>
                    <a:pt x="3726" y="6803"/>
                  </a:cubicBezTo>
                  <a:cubicBezTo>
                    <a:pt x="3697" y="6788"/>
                    <a:pt x="3668" y="6788"/>
                    <a:pt x="3624" y="6774"/>
                  </a:cubicBezTo>
                  <a:lnTo>
                    <a:pt x="3523" y="6730"/>
                  </a:lnTo>
                  <a:lnTo>
                    <a:pt x="3508" y="6730"/>
                  </a:lnTo>
                  <a:cubicBezTo>
                    <a:pt x="3479" y="6716"/>
                    <a:pt x="3450" y="6701"/>
                    <a:pt x="3407" y="6687"/>
                  </a:cubicBezTo>
                  <a:cubicBezTo>
                    <a:pt x="3349" y="6643"/>
                    <a:pt x="3277" y="6600"/>
                    <a:pt x="3219" y="6556"/>
                  </a:cubicBezTo>
                  <a:cubicBezTo>
                    <a:pt x="3175" y="6542"/>
                    <a:pt x="3146" y="6527"/>
                    <a:pt x="3117" y="6498"/>
                  </a:cubicBezTo>
                  <a:lnTo>
                    <a:pt x="3045" y="6440"/>
                  </a:lnTo>
                  <a:cubicBezTo>
                    <a:pt x="3001" y="6411"/>
                    <a:pt x="2972" y="6368"/>
                    <a:pt x="2929" y="6339"/>
                  </a:cubicBezTo>
                  <a:cubicBezTo>
                    <a:pt x="2900" y="6310"/>
                    <a:pt x="2871" y="6281"/>
                    <a:pt x="2827" y="6237"/>
                  </a:cubicBezTo>
                  <a:lnTo>
                    <a:pt x="2755" y="6151"/>
                  </a:lnTo>
                  <a:cubicBezTo>
                    <a:pt x="2653" y="6049"/>
                    <a:pt x="2581" y="5933"/>
                    <a:pt x="2494" y="5817"/>
                  </a:cubicBezTo>
                  <a:cubicBezTo>
                    <a:pt x="2479" y="5774"/>
                    <a:pt x="2465" y="5745"/>
                    <a:pt x="2436" y="5716"/>
                  </a:cubicBezTo>
                  <a:cubicBezTo>
                    <a:pt x="2421" y="5672"/>
                    <a:pt x="2392" y="5629"/>
                    <a:pt x="2378" y="5600"/>
                  </a:cubicBezTo>
                  <a:cubicBezTo>
                    <a:pt x="2363" y="5556"/>
                    <a:pt x="2363" y="5556"/>
                    <a:pt x="2349" y="5527"/>
                  </a:cubicBezTo>
                  <a:cubicBezTo>
                    <a:pt x="2349" y="5513"/>
                    <a:pt x="2334" y="5498"/>
                    <a:pt x="2334" y="5484"/>
                  </a:cubicBezTo>
                  <a:cubicBezTo>
                    <a:pt x="2334" y="5469"/>
                    <a:pt x="2320" y="5440"/>
                    <a:pt x="2305" y="5426"/>
                  </a:cubicBezTo>
                  <a:cubicBezTo>
                    <a:pt x="2305" y="5397"/>
                    <a:pt x="2291" y="5368"/>
                    <a:pt x="2276" y="5339"/>
                  </a:cubicBezTo>
                  <a:cubicBezTo>
                    <a:pt x="2276" y="5339"/>
                    <a:pt x="2276" y="5324"/>
                    <a:pt x="2276" y="5310"/>
                  </a:cubicBezTo>
                  <a:cubicBezTo>
                    <a:pt x="2262" y="5281"/>
                    <a:pt x="2247" y="5252"/>
                    <a:pt x="2247" y="5223"/>
                  </a:cubicBezTo>
                  <a:cubicBezTo>
                    <a:pt x="2233" y="5165"/>
                    <a:pt x="2218" y="5121"/>
                    <a:pt x="2204" y="5063"/>
                  </a:cubicBezTo>
                  <a:cubicBezTo>
                    <a:pt x="2204" y="5034"/>
                    <a:pt x="2189" y="5005"/>
                    <a:pt x="2189" y="4976"/>
                  </a:cubicBezTo>
                  <a:cubicBezTo>
                    <a:pt x="2175" y="4918"/>
                    <a:pt x="2160" y="4860"/>
                    <a:pt x="2160" y="4802"/>
                  </a:cubicBezTo>
                  <a:cubicBezTo>
                    <a:pt x="2160" y="4730"/>
                    <a:pt x="2146" y="4643"/>
                    <a:pt x="2146" y="4556"/>
                  </a:cubicBezTo>
                  <a:cubicBezTo>
                    <a:pt x="2146" y="4484"/>
                    <a:pt x="2160" y="4397"/>
                    <a:pt x="2160" y="4310"/>
                  </a:cubicBezTo>
                  <a:cubicBezTo>
                    <a:pt x="2160" y="4310"/>
                    <a:pt x="2160" y="4295"/>
                    <a:pt x="2160" y="4295"/>
                  </a:cubicBezTo>
                  <a:cubicBezTo>
                    <a:pt x="2160" y="4252"/>
                    <a:pt x="2175" y="4208"/>
                    <a:pt x="2175" y="4179"/>
                  </a:cubicBezTo>
                  <a:cubicBezTo>
                    <a:pt x="2189" y="4136"/>
                    <a:pt x="2189" y="4092"/>
                    <a:pt x="2204" y="4049"/>
                  </a:cubicBezTo>
                  <a:cubicBezTo>
                    <a:pt x="2218" y="3962"/>
                    <a:pt x="2247" y="3889"/>
                    <a:pt x="2262" y="3802"/>
                  </a:cubicBezTo>
                  <a:lnTo>
                    <a:pt x="2305" y="3715"/>
                  </a:lnTo>
                  <a:cubicBezTo>
                    <a:pt x="2305" y="3686"/>
                    <a:pt x="2320" y="3657"/>
                    <a:pt x="2334" y="3643"/>
                  </a:cubicBezTo>
                  <a:cubicBezTo>
                    <a:pt x="2334" y="3614"/>
                    <a:pt x="2349" y="3599"/>
                    <a:pt x="2349" y="3585"/>
                  </a:cubicBezTo>
                  <a:cubicBezTo>
                    <a:pt x="2363" y="3570"/>
                    <a:pt x="2378" y="3541"/>
                    <a:pt x="2378" y="3527"/>
                  </a:cubicBezTo>
                  <a:cubicBezTo>
                    <a:pt x="2407" y="3454"/>
                    <a:pt x="2450" y="3396"/>
                    <a:pt x="2479" y="3338"/>
                  </a:cubicBezTo>
                  <a:lnTo>
                    <a:pt x="2537" y="3251"/>
                  </a:lnTo>
                  <a:lnTo>
                    <a:pt x="2581" y="3179"/>
                  </a:lnTo>
                  <a:cubicBezTo>
                    <a:pt x="2610" y="3135"/>
                    <a:pt x="2639" y="3106"/>
                    <a:pt x="2668" y="3077"/>
                  </a:cubicBezTo>
                  <a:cubicBezTo>
                    <a:pt x="2697" y="3034"/>
                    <a:pt x="2711" y="3005"/>
                    <a:pt x="2740" y="2976"/>
                  </a:cubicBezTo>
                  <a:cubicBezTo>
                    <a:pt x="2769" y="2947"/>
                    <a:pt x="2798" y="2918"/>
                    <a:pt x="2827" y="2874"/>
                  </a:cubicBezTo>
                  <a:cubicBezTo>
                    <a:pt x="2987" y="2730"/>
                    <a:pt x="3146" y="2599"/>
                    <a:pt x="3334" y="2483"/>
                  </a:cubicBezTo>
                  <a:lnTo>
                    <a:pt x="3421" y="2440"/>
                  </a:lnTo>
                  <a:lnTo>
                    <a:pt x="3508" y="2396"/>
                  </a:lnTo>
                  <a:lnTo>
                    <a:pt x="3610" y="2353"/>
                  </a:lnTo>
                  <a:cubicBezTo>
                    <a:pt x="3653" y="2324"/>
                    <a:pt x="3711" y="2309"/>
                    <a:pt x="3769" y="2280"/>
                  </a:cubicBezTo>
                  <a:cubicBezTo>
                    <a:pt x="3798" y="2266"/>
                    <a:pt x="3827" y="2266"/>
                    <a:pt x="3856" y="2251"/>
                  </a:cubicBezTo>
                  <a:lnTo>
                    <a:pt x="3958" y="2222"/>
                  </a:lnTo>
                  <a:cubicBezTo>
                    <a:pt x="4016" y="2208"/>
                    <a:pt x="4088" y="2193"/>
                    <a:pt x="4161" y="2193"/>
                  </a:cubicBezTo>
                  <a:lnTo>
                    <a:pt x="4262" y="2179"/>
                  </a:lnTo>
                  <a:lnTo>
                    <a:pt x="4364" y="2164"/>
                  </a:lnTo>
                  <a:cubicBezTo>
                    <a:pt x="4429" y="2157"/>
                    <a:pt x="4494" y="2153"/>
                    <a:pt x="4561" y="2153"/>
                  </a:cubicBezTo>
                  <a:close/>
                  <a:moveTo>
                    <a:pt x="4588" y="1"/>
                  </a:moveTo>
                  <a:cubicBezTo>
                    <a:pt x="4422" y="1"/>
                    <a:pt x="4255" y="12"/>
                    <a:pt x="4088" y="33"/>
                  </a:cubicBezTo>
                  <a:cubicBezTo>
                    <a:pt x="3827" y="62"/>
                    <a:pt x="3624" y="309"/>
                    <a:pt x="3653" y="570"/>
                  </a:cubicBezTo>
                  <a:lnTo>
                    <a:pt x="3653" y="613"/>
                  </a:lnTo>
                  <a:cubicBezTo>
                    <a:pt x="3653" y="642"/>
                    <a:pt x="3653" y="657"/>
                    <a:pt x="3653" y="686"/>
                  </a:cubicBezTo>
                  <a:cubicBezTo>
                    <a:pt x="3653" y="874"/>
                    <a:pt x="3552" y="1048"/>
                    <a:pt x="3378" y="1135"/>
                  </a:cubicBezTo>
                  <a:lnTo>
                    <a:pt x="3334" y="1149"/>
                  </a:lnTo>
                  <a:lnTo>
                    <a:pt x="3190" y="1207"/>
                  </a:lnTo>
                  <a:lnTo>
                    <a:pt x="3059" y="1265"/>
                  </a:lnTo>
                  <a:lnTo>
                    <a:pt x="3030" y="1280"/>
                  </a:lnTo>
                  <a:cubicBezTo>
                    <a:pt x="2964" y="1306"/>
                    <a:pt x="2895" y="1319"/>
                    <a:pt x="2827" y="1319"/>
                  </a:cubicBezTo>
                  <a:cubicBezTo>
                    <a:pt x="2673" y="1319"/>
                    <a:pt x="2526" y="1252"/>
                    <a:pt x="2436" y="1121"/>
                  </a:cubicBezTo>
                  <a:cubicBezTo>
                    <a:pt x="2336" y="985"/>
                    <a:pt x="2185" y="917"/>
                    <a:pt x="2030" y="917"/>
                  </a:cubicBezTo>
                  <a:cubicBezTo>
                    <a:pt x="1937" y="917"/>
                    <a:pt x="1841" y="941"/>
                    <a:pt x="1754" y="990"/>
                  </a:cubicBezTo>
                  <a:lnTo>
                    <a:pt x="1711" y="1019"/>
                  </a:lnTo>
                  <a:cubicBezTo>
                    <a:pt x="1465" y="1222"/>
                    <a:pt x="1233" y="1454"/>
                    <a:pt x="1030" y="1715"/>
                  </a:cubicBezTo>
                  <a:cubicBezTo>
                    <a:pt x="928" y="1845"/>
                    <a:pt x="885" y="2005"/>
                    <a:pt x="943" y="2164"/>
                  </a:cubicBezTo>
                  <a:cubicBezTo>
                    <a:pt x="957" y="2208"/>
                    <a:pt x="972" y="2251"/>
                    <a:pt x="1001" y="2295"/>
                  </a:cubicBezTo>
                  <a:cubicBezTo>
                    <a:pt x="1015" y="2324"/>
                    <a:pt x="1044" y="2367"/>
                    <a:pt x="1073" y="2382"/>
                  </a:cubicBezTo>
                  <a:lnTo>
                    <a:pt x="1117" y="2425"/>
                  </a:lnTo>
                  <a:cubicBezTo>
                    <a:pt x="1305" y="2570"/>
                    <a:pt x="1378" y="2817"/>
                    <a:pt x="1276" y="3034"/>
                  </a:cubicBezTo>
                  <a:cubicBezTo>
                    <a:pt x="1233" y="3135"/>
                    <a:pt x="1189" y="3237"/>
                    <a:pt x="1146" y="3338"/>
                  </a:cubicBezTo>
                  <a:cubicBezTo>
                    <a:pt x="1131" y="3396"/>
                    <a:pt x="1102" y="3454"/>
                    <a:pt x="1059" y="3498"/>
                  </a:cubicBezTo>
                  <a:cubicBezTo>
                    <a:pt x="1030" y="3527"/>
                    <a:pt x="1001" y="3541"/>
                    <a:pt x="972" y="3570"/>
                  </a:cubicBezTo>
                  <a:cubicBezTo>
                    <a:pt x="943" y="3585"/>
                    <a:pt x="899" y="3599"/>
                    <a:pt x="870" y="3614"/>
                  </a:cubicBezTo>
                  <a:cubicBezTo>
                    <a:pt x="841" y="3628"/>
                    <a:pt x="827" y="3643"/>
                    <a:pt x="798" y="3643"/>
                  </a:cubicBezTo>
                  <a:cubicBezTo>
                    <a:pt x="769" y="3650"/>
                    <a:pt x="740" y="3654"/>
                    <a:pt x="711" y="3654"/>
                  </a:cubicBezTo>
                  <a:cubicBezTo>
                    <a:pt x="682" y="3654"/>
                    <a:pt x="653" y="3650"/>
                    <a:pt x="624" y="3643"/>
                  </a:cubicBezTo>
                  <a:lnTo>
                    <a:pt x="450" y="3643"/>
                  </a:lnTo>
                  <a:cubicBezTo>
                    <a:pt x="232" y="3686"/>
                    <a:pt x="73" y="3860"/>
                    <a:pt x="44" y="4078"/>
                  </a:cubicBezTo>
                  <a:cubicBezTo>
                    <a:pt x="0" y="4397"/>
                    <a:pt x="0" y="4730"/>
                    <a:pt x="44" y="5049"/>
                  </a:cubicBezTo>
                  <a:cubicBezTo>
                    <a:pt x="70" y="5305"/>
                    <a:pt x="277" y="5494"/>
                    <a:pt x="525" y="5494"/>
                  </a:cubicBezTo>
                  <a:cubicBezTo>
                    <a:pt x="557" y="5494"/>
                    <a:pt x="590" y="5490"/>
                    <a:pt x="624" y="5484"/>
                  </a:cubicBezTo>
                  <a:lnTo>
                    <a:pt x="696" y="5484"/>
                  </a:lnTo>
                  <a:cubicBezTo>
                    <a:pt x="798" y="5484"/>
                    <a:pt x="885" y="5527"/>
                    <a:pt x="972" y="5571"/>
                  </a:cubicBezTo>
                  <a:cubicBezTo>
                    <a:pt x="1001" y="5585"/>
                    <a:pt x="1015" y="5614"/>
                    <a:pt x="1030" y="5629"/>
                  </a:cubicBezTo>
                  <a:cubicBezTo>
                    <a:pt x="1088" y="5672"/>
                    <a:pt x="1131" y="5730"/>
                    <a:pt x="1160" y="5803"/>
                  </a:cubicBezTo>
                  <a:cubicBezTo>
                    <a:pt x="1189" y="5904"/>
                    <a:pt x="1233" y="6006"/>
                    <a:pt x="1276" y="6107"/>
                  </a:cubicBezTo>
                  <a:cubicBezTo>
                    <a:pt x="1378" y="6310"/>
                    <a:pt x="1320" y="6527"/>
                    <a:pt x="1175" y="6672"/>
                  </a:cubicBezTo>
                  <a:lnTo>
                    <a:pt x="1117" y="6716"/>
                  </a:lnTo>
                  <a:cubicBezTo>
                    <a:pt x="1073" y="6745"/>
                    <a:pt x="1030" y="6788"/>
                    <a:pt x="1001" y="6846"/>
                  </a:cubicBezTo>
                  <a:cubicBezTo>
                    <a:pt x="972" y="6875"/>
                    <a:pt x="957" y="6919"/>
                    <a:pt x="943" y="6977"/>
                  </a:cubicBezTo>
                  <a:cubicBezTo>
                    <a:pt x="943" y="6991"/>
                    <a:pt x="943" y="7006"/>
                    <a:pt x="928" y="7020"/>
                  </a:cubicBezTo>
                  <a:lnTo>
                    <a:pt x="928" y="7064"/>
                  </a:lnTo>
                  <a:cubicBezTo>
                    <a:pt x="928" y="7078"/>
                    <a:pt x="928" y="7093"/>
                    <a:pt x="928" y="7107"/>
                  </a:cubicBezTo>
                  <a:lnTo>
                    <a:pt x="928" y="7122"/>
                  </a:lnTo>
                  <a:lnTo>
                    <a:pt x="928" y="7194"/>
                  </a:lnTo>
                  <a:cubicBezTo>
                    <a:pt x="943" y="7223"/>
                    <a:pt x="943" y="7238"/>
                    <a:pt x="957" y="7267"/>
                  </a:cubicBezTo>
                  <a:cubicBezTo>
                    <a:pt x="957" y="7267"/>
                    <a:pt x="957" y="7281"/>
                    <a:pt x="957" y="7281"/>
                  </a:cubicBezTo>
                  <a:cubicBezTo>
                    <a:pt x="972" y="7296"/>
                    <a:pt x="972" y="7325"/>
                    <a:pt x="986" y="7339"/>
                  </a:cubicBezTo>
                  <a:lnTo>
                    <a:pt x="986" y="7354"/>
                  </a:lnTo>
                  <a:cubicBezTo>
                    <a:pt x="1001" y="7368"/>
                    <a:pt x="1001" y="7383"/>
                    <a:pt x="1015" y="7397"/>
                  </a:cubicBezTo>
                  <a:cubicBezTo>
                    <a:pt x="1218" y="7658"/>
                    <a:pt x="1450" y="7890"/>
                    <a:pt x="1711" y="8093"/>
                  </a:cubicBezTo>
                  <a:cubicBezTo>
                    <a:pt x="1796" y="8166"/>
                    <a:pt x="1901" y="8198"/>
                    <a:pt x="2001" y="8198"/>
                  </a:cubicBezTo>
                  <a:cubicBezTo>
                    <a:pt x="2021" y="8198"/>
                    <a:pt x="2040" y="8197"/>
                    <a:pt x="2059" y="8194"/>
                  </a:cubicBezTo>
                  <a:cubicBezTo>
                    <a:pt x="2102" y="8194"/>
                    <a:pt x="2146" y="8180"/>
                    <a:pt x="2189" y="8165"/>
                  </a:cubicBezTo>
                  <a:cubicBezTo>
                    <a:pt x="2291" y="8136"/>
                    <a:pt x="2363" y="8078"/>
                    <a:pt x="2421" y="8006"/>
                  </a:cubicBezTo>
                  <a:lnTo>
                    <a:pt x="2465" y="7948"/>
                  </a:lnTo>
                  <a:cubicBezTo>
                    <a:pt x="2523" y="7905"/>
                    <a:pt x="2581" y="7861"/>
                    <a:pt x="2653" y="7832"/>
                  </a:cubicBezTo>
                  <a:lnTo>
                    <a:pt x="2827" y="7789"/>
                  </a:lnTo>
                  <a:cubicBezTo>
                    <a:pt x="2900" y="7803"/>
                    <a:pt x="2972" y="7818"/>
                    <a:pt x="3030" y="7847"/>
                  </a:cubicBezTo>
                  <a:cubicBezTo>
                    <a:pt x="3132" y="7890"/>
                    <a:pt x="3233" y="7933"/>
                    <a:pt x="3334" y="7962"/>
                  </a:cubicBezTo>
                  <a:cubicBezTo>
                    <a:pt x="3421" y="8006"/>
                    <a:pt x="3508" y="8064"/>
                    <a:pt x="3566" y="8151"/>
                  </a:cubicBezTo>
                  <a:cubicBezTo>
                    <a:pt x="3581" y="8180"/>
                    <a:pt x="3610" y="8209"/>
                    <a:pt x="3610" y="8252"/>
                  </a:cubicBezTo>
                  <a:cubicBezTo>
                    <a:pt x="3653" y="8325"/>
                    <a:pt x="3653" y="8412"/>
                    <a:pt x="3639" y="8499"/>
                  </a:cubicBezTo>
                  <a:cubicBezTo>
                    <a:pt x="3610" y="8760"/>
                    <a:pt x="3769" y="9006"/>
                    <a:pt x="4030" y="9064"/>
                  </a:cubicBezTo>
                  <a:lnTo>
                    <a:pt x="4074" y="9064"/>
                  </a:lnTo>
                  <a:cubicBezTo>
                    <a:pt x="4248" y="9079"/>
                    <a:pt x="4407" y="9093"/>
                    <a:pt x="4567" y="9093"/>
                  </a:cubicBezTo>
                  <a:cubicBezTo>
                    <a:pt x="4726" y="9093"/>
                    <a:pt x="4900" y="9079"/>
                    <a:pt x="5059" y="9064"/>
                  </a:cubicBezTo>
                  <a:cubicBezTo>
                    <a:pt x="5175" y="9050"/>
                    <a:pt x="5277" y="9006"/>
                    <a:pt x="5364" y="8919"/>
                  </a:cubicBezTo>
                  <a:cubicBezTo>
                    <a:pt x="5393" y="8876"/>
                    <a:pt x="5422" y="8847"/>
                    <a:pt x="5436" y="8803"/>
                  </a:cubicBezTo>
                  <a:cubicBezTo>
                    <a:pt x="5451" y="8789"/>
                    <a:pt x="5465" y="8774"/>
                    <a:pt x="5465" y="8745"/>
                  </a:cubicBezTo>
                  <a:cubicBezTo>
                    <a:pt x="5494" y="8673"/>
                    <a:pt x="5509" y="8586"/>
                    <a:pt x="5494" y="8499"/>
                  </a:cubicBezTo>
                  <a:cubicBezTo>
                    <a:pt x="5494" y="8470"/>
                    <a:pt x="5494" y="8441"/>
                    <a:pt x="5494" y="8426"/>
                  </a:cubicBezTo>
                  <a:cubicBezTo>
                    <a:pt x="5494" y="8209"/>
                    <a:pt x="5625" y="8020"/>
                    <a:pt x="5813" y="7948"/>
                  </a:cubicBezTo>
                  <a:cubicBezTo>
                    <a:pt x="5915" y="7919"/>
                    <a:pt x="6016" y="7876"/>
                    <a:pt x="6118" y="7832"/>
                  </a:cubicBezTo>
                  <a:cubicBezTo>
                    <a:pt x="6183" y="7796"/>
                    <a:pt x="6255" y="7778"/>
                    <a:pt x="6328" y="7778"/>
                  </a:cubicBezTo>
                  <a:cubicBezTo>
                    <a:pt x="6400" y="7778"/>
                    <a:pt x="6473" y="7796"/>
                    <a:pt x="6538" y="7832"/>
                  </a:cubicBezTo>
                  <a:cubicBezTo>
                    <a:pt x="6582" y="7847"/>
                    <a:pt x="6611" y="7876"/>
                    <a:pt x="6639" y="7890"/>
                  </a:cubicBezTo>
                  <a:cubicBezTo>
                    <a:pt x="6654" y="7905"/>
                    <a:pt x="6668" y="7919"/>
                    <a:pt x="6683" y="7933"/>
                  </a:cubicBezTo>
                  <a:cubicBezTo>
                    <a:pt x="6697" y="7948"/>
                    <a:pt x="6712" y="7962"/>
                    <a:pt x="6726" y="7977"/>
                  </a:cubicBezTo>
                  <a:cubicBezTo>
                    <a:pt x="6817" y="8113"/>
                    <a:pt x="6964" y="8181"/>
                    <a:pt x="7119" y="8181"/>
                  </a:cubicBezTo>
                  <a:cubicBezTo>
                    <a:pt x="7211" y="8181"/>
                    <a:pt x="7306" y="8156"/>
                    <a:pt x="7393" y="8107"/>
                  </a:cubicBezTo>
                  <a:lnTo>
                    <a:pt x="7437" y="8078"/>
                  </a:lnTo>
                  <a:cubicBezTo>
                    <a:pt x="7553" y="7977"/>
                    <a:pt x="7683" y="7861"/>
                    <a:pt x="7799" y="7745"/>
                  </a:cubicBezTo>
                  <a:cubicBezTo>
                    <a:pt x="7915" y="7629"/>
                    <a:pt x="8017" y="7513"/>
                    <a:pt x="8118" y="7383"/>
                  </a:cubicBezTo>
                  <a:cubicBezTo>
                    <a:pt x="8220" y="7252"/>
                    <a:pt x="8249" y="7093"/>
                    <a:pt x="8205" y="6933"/>
                  </a:cubicBezTo>
                  <a:cubicBezTo>
                    <a:pt x="8205" y="6904"/>
                    <a:pt x="8191" y="6890"/>
                    <a:pt x="8176" y="6861"/>
                  </a:cubicBezTo>
                  <a:cubicBezTo>
                    <a:pt x="8176" y="6846"/>
                    <a:pt x="8162" y="6817"/>
                    <a:pt x="8147" y="6803"/>
                  </a:cubicBezTo>
                  <a:cubicBezTo>
                    <a:pt x="8133" y="6774"/>
                    <a:pt x="8104" y="6745"/>
                    <a:pt x="8075" y="6716"/>
                  </a:cubicBezTo>
                  <a:lnTo>
                    <a:pt x="8031" y="6672"/>
                  </a:lnTo>
                  <a:cubicBezTo>
                    <a:pt x="8017" y="6658"/>
                    <a:pt x="8002" y="6658"/>
                    <a:pt x="7988" y="6643"/>
                  </a:cubicBezTo>
                  <a:cubicBezTo>
                    <a:pt x="7828" y="6498"/>
                    <a:pt x="7785" y="6266"/>
                    <a:pt x="7872" y="6078"/>
                  </a:cubicBezTo>
                  <a:cubicBezTo>
                    <a:pt x="7915" y="5977"/>
                    <a:pt x="7959" y="5875"/>
                    <a:pt x="8002" y="5774"/>
                  </a:cubicBezTo>
                  <a:cubicBezTo>
                    <a:pt x="8065" y="5571"/>
                    <a:pt x="8250" y="5446"/>
                    <a:pt x="8449" y="5446"/>
                  </a:cubicBezTo>
                  <a:cubicBezTo>
                    <a:pt x="8479" y="5446"/>
                    <a:pt x="8509" y="5449"/>
                    <a:pt x="8538" y="5455"/>
                  </a:cubicBezTo>
                  <a:cubicBezTo>
                    <a:pt x="8558" y="5457"/>
                    <a:pt x="8578" y="5458"/>
                    <a:pt x="8598" y="5458"/>
                  </a:cubicBezTo>
                  <a:cubicBezTo>
                    <a:pt x="8694" y="5458"/>
                    <a:pt x="8788" y="5430"/>
                    <a:pt x="8872" y="5382"/>
                  </a:cubicBezTo>
                  <a:cubicBezTo>
                    <a:pt x="8901" y="5368"/>
                    <a:pt x="8915" y="5353"/>
                    <a:pt x="8944" y="5339"/>
                  </a:cubicBezTo>
                  <a:lnTo>
                    <a:pt x="8973" y="5295"/>
                  </a:lnTo>
                  <a:cubicBezTo>
                    <a:pt x="8988" y="5295"/>
                    <a:pt x="8988" y="5281"/>
                    <a:pt x="9002" y="5266"/>
                  </a:cubicBezTo>
                  <a:cubicBezTo>
                    <a:pt x="9060" y="5194"/>
                    <a:pt x="9104" y="5107"/>
                    <a:pt x="9104" y="5020"/>
                  </a:cubicBezTo>
                  <a:cubicBezTo>
                    <a:pt x="9147" y="4686"/>
                    <a:pt x="9147" y="4368"/>
                    <a:pt x="9104" y="4034"/>
                  </a:cubicBezTo>
                  <a:lnTo>
                    <a:pt x="9104" y="4063"/>
                  </a:lnTo>
                  <a:cubicBezTo>
                    <a:pt x="9104" y="4020"/>
                    <a:pt x="9089" y="3962"/>
                    <a:pt x="9075" y="3918"/>
                  </a:cubicBezTo>
                  <a:cubicBezTo>
                    <a:pt x="9060" y="3889"/>
                    <a:pt x="9046" y="3875"/>
                    <a:pt x="9031" y="3846"/>
                  </a:cubicBezTo>
                  <a:cubicBezTo>
                    <a:pt x="9017" y="3817"/>
                    <a:pt x="9002" y="3802"/>
                    <a:pt x="8973" y="3773"/>
                  </a:cubicBezTo>
                  <a:lnTo>
                    <a:pt x="8944" y="3744"/>
                  </a:lnTo>
                  <a:cubicBezTo>
                    <a:pt x="8930" y="3730"/>
                    <a:pt x="8915" y="3730"/>
                    <a:pt x="8915" y="3715"/>
                  </a:cubicBezTo>
                  <a:lnTo>
                    <a:pt x="8857" y="3686"/>
                  </a:lnTo>
                  <a:cubicBezTo>
                    <a:pt x="8828" y="3657"/>
                    <a:pt x="8785" y="3643"/>
                    <a:pt x="8741" y="3643"/>
                  </a:cubicBezTo>
                  <a:lnTo>
                    <a:pt x="8712" y="3628"/>
                  </a:lnTo>
                  <a:cubicBezTo>
                    <a:pt x="8683" y="3621"/>
                    <a:pt x="8654" y="3617"/>
                    <a:pt x="8625" y="3617"/>
                  </a:cubicBezTo>
                  <a:cubicBezTo>
                    <a:pt x="8596" y="3617"/>
                    <a:pt x="8567" y="3621"/>
                    <a:pt x="8538" y="3628"/>
                  </a:cubicBezTo>
                  <a:lnTo>
                    <a:pt x="8422" y="3628"/>
                  </a:lnTo>
                  <a:cubicBezTo>
                    <a:pt x="8335" y="3614"/>
                    <a:pt x="8249" y="3585"/>
                    <a:pt x="8176" y="3541"/>
                  </a:cubicBezTo>
                  <a:lnTo>
                    <a:pt x="8133" y="3512"/>
                  </a:lnTo>
                  <a:cubicBezTo>
                    <a:pt x="8118" y="3498"/>
                    <a:pt x="8104" y="3483"/>
                    <a:pt x="8104" y="3469"/>
                  </a:cubicBezTo>
                  <a:cubicBezTo>
                    <a:pt x="8075" y="3454"/>
                    <a:pt x="8060" y="3425"/>
                    <a:pt x="8046" y="3411"/>
                  </a:cubicBezTo>
                  <a:lnTo>
                    <a:pt x="8017" y="3353"/>
                  </a:lnTo>
                  <a:cubicBezTo>
                    <a:pt x="8002" y="3338"/>
                    <a:pt x="8002" y="3324"/>
                    <a:pt x="8002" y="3309"/>
                  </a:cubicBezTo>
                  <a:cubicBezTo>
                    <a:pt x="8002" y="3295"/>
                    <a:pt x="7988" y="3295"/>
                    <a:pt x="7988" y="3280"/>
                  </a:cubicBezTo>
                  <a:cubicBezTo>
                    <a:pt x="7959" y="3179"/>
                    <a:pt x="7915" y="3092"/>
                    <a:pt x="7872" y="3005"/>
                  </a:cubicBezTo>
                  <a:cubicBezTo>
                    <a:pt x="7872" y="2990"/>
                    <a:pt x="7857" y="2976"/>
                    <a:pt x="7857" y="2961"/>
                  </a:cubicBezTo>
                  <a:cubicBezTo>
                    <a:pt x="7828" y="2889"/>
                    <a:pt x="7828" y="2817"/>
                    <a:pt x="7828" y="2744"/>
                  </a:cubicBezTo>
                  <a:cubicBezTo>
                    <a:pt x="7843" y="2701"/>
                    <a:pt x="7857" y="2643"/>
                    <a:pt x="7886" y="2585"/>
                  </a:cubicBezTo>
                  <a:cubicBezTo>
                    <a:pt x="7901" y="2527"/>
                    <a:pt x="7930" y="2469"/>
                    <a:pt x="7973" y="2425"/>
                  </a:cubicBezTo>
                  <a:cubicBezTo>
                    <a:pt x="7988" y="2411"/>
                    <a:pt x="8002" y="2396"/>
                    <a:pt x="8017" y="2396"/>
                  </a:cubicBezTo>
                  <a:lnTo>
                    <a:pt x="8031" y="2396"/>
                  </a:lnTo>
                  <a:lnTo>
                    <a:pt x="8075" y="2353"/>
                  </a:lnTo>
                  <a:cubicBezTo>
                    <a:pt x="8118" y="2324"/>
                    <a:pt x="8147" y="2280"/>
                    <a:pt x="8176" y="2237"/>
                  </a:cubicBezTo>
                  <a:cubicBezTo>
                    <a:pt x="8176" y="2208"/>
                    <a:pt x="8191" y="2193"/>
                    <a:pt x="8205" y="2164"/>
                  </a:cubicBezTo>
                  <a:cubicBezTo>
                    <a:pt x="8205" y="2150"/>
                    <a:pt x="8220" y="2121"/>
                    <a:pt x="8220" y="2092"/>
                  </a:cubicBezTo>
                  <a:cubicBezTo>
                    <a:pt x="8249" y="1947"/>
                    <a:pt x="8220" y="1802"/>
                    <a:pt x="8133" y="1686"/>
                  </a:cubicBezTo>
                  <a:cubicBezTo>
                    <a:pt x="8017" y="1555"/>
                    <a:pt x="7915" y="1439"/>
                    <a:pt x="7799" y="1323"/>
                  </a:cubicBezTo>
                  <a:cubicBezTo>
                    <a:pt x="7683" y="1207"/>
                    <a:pt x="7567" y="1092"/>
                    <a:pt x="7437" y="990"/>
                  </a:cubicBezTo>
                  <a:cubicBezTo>
                    <a:pt x="7352" y="926"/>
                    <a:pt x="7244" y="886"/>
                    <a:pt x="7135" y="886"/>
                  </a:cubicBezTo>
                  <a:cubicBezTo>
                    <a:pt x="7095" y="886"/>
                    <a:pt x="7055" y="891"/>
                    <a:pt x="7016" y="903"/>
                  </a:cubicBezTo>
                  <a:lnTo>
                    <a:pt x="6958" y="918"/>
                  </a:lnTo>
                  <a:cubicBezTo>
                    <a:pt x="6886" y="947"/>
                    <a:pt x="6828" y="990"/>
                    <a:pt x="6770" y="1048"/>
                  </a:cubicBezTo>
                  <a:cubicBezTo>
                    <a:pt x="6755" y="1063"/>
                    <a:pt x="6741" y="1077"/>
                    <a:pt x="6726" y="1092"/>
                  </a:cubicBezTo>
                  <a:cubicBezTo>
                    <a:pt x="6668" y="1178"/>
                    <a:pt x="6596" y="1236"/>
                    <a:pt x="6509" y="1265"/>
                  </a:cubicBezTo>
                  <a:cubicBezTo>
                    <a:pt x="6466" y="1280"/>
                    <a:pt x="6437" y="1294"/>
                    <a:pt x="6408" y="1294"/>
                  </a:cubicBezTo>
                  <a:lnTo>
                    <a:pt x="6263" y="1294"/>
                  </a:lnTo>
                  <a:cubicBezTo>
                    <a:pt x="6234" y="1294"/>
                    <a:pt x="6205" y="1280"/>
                    <a:pt x="6190" y="1280"/>
                  </a:cubicBezTo>
                  <a:lnTo>
                    <a:pt x="6132" y="1251"/>
                  </a:lnTo>
                  <a:lnTo>
                    <a:pt x="6074" y="1222"/>
                  </a:lnTo>
                  <a:cubicBezTo>
                    <a:pt x="6045" y="1207"/>
                    <a:pt x="6016" y="1193"/>
                    <a:pt x="5987" y="1193"/>
                  </a:cubicBezTo>
                  <a:cubicBezTo>
                    <a:pt x="5944" y="1178"/>
                    <a:pt x="5871" y="1149"/>
                    <a:pt x="5828" y="1121"/>
                  </a:cubicBezTo>
                  <a:cubicBezTo>
                    <a:pt x="5625" y="1048"/>
                    <a:pt x="5494" y="845"/>
                    <a:pt x="5509" y="628"/>
                  </a:cubicBezTo>
                  <a:lnTo>
                    <a:pt x="5509" y="599"/>
                  </a:lnTo>
                  <a:cubicBezTo>
                    <a:pt x="5552" y="338"/>
                    <a:pt x="5378" y="106"/>
                    <a:pt x="5132" y="48"/>
                  </a:cubicBezTo>
                  <a:cubicBezTo>
                    <a:pt x="5117" y="33"/>
                    <a:pt x="5103" y="33"/>
                    <a:pt x="5088" y="33"/>
                  </a:cubicBezTo>
                  <a:cubicBezTo>
                    <a:pt x="4922" y="12"/>
                    <a:pt x="4755" y="1"/>
                    <a:pt x="45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3"/>
            <p:cNvSpPr/>
            <p:nvPr/>
          </p:nvSpPr>
          <p:spPr>
            <a:xfrm>
              <a:off x="4613946" y="697900"/>
              <a:ext cx="4028811" cy="3329952"/>
            </a:xfrm>
            <a:custGeom>
              <a:rect b="b" l="l" r="r" t="t"/>
              <a:pathLst>
                <a:path extrusionOk="0" h="35317" w="42729">
                  <a:moveTo>
                    <a:pt x="19690" y="1"/>
                  </a:moveTo>
                  <a:cubicBezTo>
                    <a:pt x="18145" y="1"/>
                    <a:pt x="16885" y="1260"/>
                    <a:pt x="16885" y="2834"/>
                  </a:cubicBezTo>
                  <a:lnTo>
                    <a:pt x="16885" y="6898"/>
                  </a:lnTo>
                  <a:cubicBezTo>
                    <a:pt x="16885" y="7356"/>
                    <a:pt x="16513" y="7728"/>
                    <a:pt x="16084" y="7728"/>
                  </a:cubicBezTo>
                  <a:cubicBezTo>
                    <a:pt x="15626" y="7728"/>
                    <a:pt x="15283" y="7356"/>
                    <a:pt x="15283" y="6898"/>
                  </a:cubicBezTo>
                  <a:lnTo>
                    <a:pt x="15283" y="6383"/>
                  </a:lnTo>
                  <a:cubicBezTo>
                    <a:pt x="15283" y="4837"/>
                    <a:pt x="14024" y="3607"/>
                    <a:pt x="12507" y="3607"/>
                  </a:cubicBezTo>
                  <a:cubicBezTo>
                    <a:pt x="10961" y="3607"/>
                    <a:pt x="9702" y="4837"/>
                    <a:pt x="9702" y="6383"/>
                  </a:cubicBezTo>
                  <a:lnTo>
                    <a:pt x="9702" y="16800"/>
                  </a:lnTo>
                  <a:cubicBezTo>
                    <a:pt x="9702" y="17201"/>
                    <a:pt x="9387" y="17515"/>
                    <a:pt x="8987" y="17515"/>
                  </a:cubicBezTo>
                  <a:cubicBezTo>
                    <a:pt x="8615" y="17515"/>
                    <a:pt x="8271" y="17201"/>
                    <a:pt x="8271" y="16800"/>
                  </a:cubicBezTo>
                  <a:lnTo>
                    <a:pt x="8271" y="16113"/>
                  </a:lnTo>
                  <a:cubicBezTo>
                    <a:pt x="8271" y="15026"/>
                    <a:pt x="7413" y="14138"/>
                    <a:pt x="6325" y="14138"/>
                  </a:cubicBezTo>
                  <a:cubicBezTo>
                    <a:pt x="5237" y="14138"/>
                    <a:pt x="4350" y="15026"/>
                    <a:pt x="4379" y="16113"/>
                  </a:cubicBezTo>
                  <a:lnTo>
                    <a:pt x="4379" y="22467"/>
                  </a:lnTo>
                  <a:cubicBezTo>
                    <a:pt x="4379" y="22839"/>
                    <a:pt x="4035" y="23182"/>
                    <a:pt x="3663" y="23182"/>
                  </a:cubicBezTo>
                  <a:cubicBezTo>
                    <a:pt x="3263" y="23182"/>
                    <a:pt x="2948" y="22839"/>
                    <a:pt x="2948" y="22467"/>
                  </a:cubicBezTo>
                  <a:cubicBezTo>
                    <a:pt x="2948" y="21637"/>
                    <a:pt x="2261" y="20978"/>
                    <a:pt x="1460" y="20978"/>
                  </a:cubicBezTo>
                  <a:cubicBezTo>
                    <a:pt x="658" y="20978"/>
                    <a:pt x="0" y="21637"/>
                    <a:pt x="0" y="22467"/>
                  </a:cubicBezTo>
                  <a:lnTo>
                    <a:pt x="0" y="35317"/>
                  </a:lnTo>
                  <a:lnTo>
                    <a:pt x="42729" y="35317"/>
                  </a:lnTo>
                  <a:lnTo>
                    <a:pt x="42729" y="22839"/>
                  </a:lnTo>
                  <a:cubicBezTo>
                    <a:pt x="42729" y="21808"/>
                    <a:pt x="41899" y="20978"/>
                    <a:pt x="40897" y="20978"/>
                  </a:cubicBezTo>
                  <a:cubicBezTo>
                    <a:pt x="39867" y="20978"/>
                    <a:pt x="39037" y="21808"/>
                    <a:pt x="39037" y="22839"/>
                  </a:cubicBezTo>
                  <a:lnTo>
                    <a:pt x="39037" y="23497"/>
                  </a:lnTo>
                  <a:cubicBezTo>
                    <a:pt x="39037" y="23955"/>
                    <a:pt x="38665" y="24298"/>
                    <a:pt x="38235" y="24298"/>
                  </a:cubicBezTo>
                  <a:cubicBezTo>
                    <a:pt x="37806" y="24298"/>
                    <a:pt x="37434" y="23955"/>
                    <a:pt x="37434" y="23497"/>
                  </a:cubicBezTo>
                  <a:lnTo>
                    <a:pt x="37434" y="10990"/>
                  </a:lnTo>
                  <a:cubicBezTo>
                    <a:pt x="37434" y="9702"/>
                    <a:pt x="36375" y="8644"/>
                    <a:pt x="35087" y="8644"/>
                  </a:cubicBezTo>
                  <a:cubicBezTo>
                    <a:pt x="33799" y="8644"/>
                    <a:pt x="32741" y="9702"/>
                    <a:pt x="32741" y="10990"/>
                  </a:cubicBezTo>
                  <a:lnTo>
                    <a:pt x="32741" y="11763"/>
                  </a:lnTo>
                  <a:cubicBezTo>
                    <a:pt x="32741" y="12479"/>
                    <a:pt x="32168" y="13022"/>
                    <a:pt x="31481" y="13022"/>
                  </a:cubicBezTo>
                  <a:cubicBezTo>
                    <a:pt x="30766" y="13022"/>
                    <a:pt x="30222" y="12479"/>
                    <a:pt x="30222" y="11763"/>
                  </a:cubicBezTo>
                  <a:lnTo>
                    <a:pt x="30222" y="5324"/>
                  </a:lnTo>
                  <a:cubicBezTo>
                    <a:pt x="30222" y="3807"/>
                    <a:pt x="28963" y="2548"/>
                    <a:pt x="27446" y="2548"/>
                  </a:cubicBezTo>
                  <a:cubicBezTo>
                    <a:pt x="25901" y="2548"/>
                    <a:pt x="24641" y="3807"/>
                    <a:pt x="24641" y="5324"/>
                  </a:cubicBezTo>
                  <a:lnTo>
                    <a:pt x="24641" y="5696"/>
                  </a:lnTo>
                  <a:cubicBezTo>
                    <a:pt x="24641" y="6268"/>
                    <a:pt x="24155" y="6755"/>
                    <a:pt x="23582" y="6755"/>
                  </a:cubicBezTo>
                  <a:cubicBezTo>
                    <a:pt x="22981" y="6755"/>
                    <a:pt x="22495" y="6268"/>
                    <a:pt x="22495" y="5696"/>
                  </a:cubicBezTo>
                  <a:lnTo>
                    <a:pt x="22495" y="2834"/>
                  </a:lnTo>
                  <a:cubicBezTo>
                    <a:pt x="22495" y="1260"/>
                    <a:pt x="21236" y="1"/>
                    <a:pt x="196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3"/>
            <p:cNvSpPr/>
            <p:nvPr/>
          </p:nvSpPr>
          <p:spPr>
            <a:xfrm>
              <a:off x="4476284" y="4168083"/>
              <a:ext cx="4228512" cy="91836"/>
            </a:xfrm>
            <a:custGeom>
              <a:rect b="b" l="l" r="r" t="t"/>
              <a:pathLst>
                <a:path extrusionOk="0" h="974" w="44847">
                  <a:moveTo>
                    <a:pt x="659" y="1"/>
                  </a:moveTo>
                  <a:cubicBezTo>
                    <a:pt x="1" y="1"/>
                    <a:pt x="1" y="974"/>
                    <a:pt x="659" y="974"/>
                  </a:cubicBezTo>
                  <a:lnTo>
                    <a:pt x="44360" y="974"/>
                  </a:lnTo>
                  <a:cubicBezTo>
                    <a:pt x="44618" y="974"/>
                    <a:pt x="44847" y="745"/>
                    <a:pt x="44847" y="487"/>
                  </a:cubicBezTo>
                  <a:cubicBezTo>
                    <a:pt x="44847" y="201"/>
                    <a:pt x="44618" y="1"/>
                    <a:pt x="443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3"/>
            <p:cNvSpPr/>
            <p:nvPr/>
          </p:nvSpPr>
          <p:spPr>
            <a:xfrm>
              <a:off x="4476284" y="4168083"/>
              <a:ext cx="1848506" cy="94570"/>
            </a:xfrm>
            <a:custGeom>
              <a:rect b="b" l="l" r="r" t="t"/>
              <a:pathLst>
                <a:path extrusionOk="0" h="1003" w="19605">
                  <a:moveTo>
                    <a:pt x="659" y="1"/>
                  </a:moveTo>
                  <a:cubicBezTo>
                    <a:pt x="1" y="1"/>
                    <a:pt x="1" y="1003"/>
                    <a:pt x="659" y="1003"/>
                  </a:cubicBezTo>
                  <a:lnTo>
                    <a:pt x="19605" y="1003"/>
                  </a:lnTo>
                  <a:lnTo>
                    <a:pt x="1960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3"/>
            <p:cNvSpPr/>
            <p:nvPr/>
          </p:nvSpPr>
          <p:spPr>
            <a:xfrm>
              <a:off x="6222224" y="4120939"/>
              <a:ext cx="202435" cy="184238"/>
            </a:xfrm>
            <a:custGeom>
              <a:rect b="b" l="l" r="r" t="t"/>
              <a:pathLst>
                <a:path extrusionOk="0" h="1954" w="2147">
                  <a:moveTo>
                    <a:pt x="1073" y="0"/>
                  </a:moveTo>
                  <a:cubicBezTo>
                    <a:pt x="823" y="0"/>
                    <a:pt x="573" y="100"/>
                    <a:pt x="372" y="301"/>
                  </a:cubicBezTo>
                  <a:cubicBezTo>
                    <a:pt x="0" y="673"/>
                    <a:pt x="0" y="1302"/>
                    <a:pt x="372" y="1674"/>
                  </a:cubicBezTo>
                  <a:cubicBezTo>
                    <a:pt x="573" y="1860"/>
                    <a:pt x="823" y="1953"/>
                    <a:pt x="1073" y="1953"/>
                  </a:cubicBezTo>
                  <a:cubicBezTo>
                    <a:pt x="1324" y="1953"/>
                    <a:pt x="1574" y="1860"/>
                    <a:pt x="1775" y="1674"/>
                  </a:cubicBezTo>
                  <a:cubicBezTo>
                    <a:pt x="2147" y="1302"/>
                    <a:pt x="2147" y="673"/>
                    <a:pt x="1775" y="301"/>
                  </a:cubicBezTo>
                  <a:cubicBezTo>
                    <a:pt x="1574" y="100"/>
                    <a:pt x="1324" y="0"/>
                    <a:pt x="10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3"/>
            <p:cNvSpPr/>
            <p:nvPr/>
          </p:nvSpPr>
          <p:spPr>
            <a:xfrm>
              <a:off x="7638907" y="2002377"/>
              <a:ext cx="1430247" cy="2025484"/>
            </a:xfrm>
            <a:custGeom>
              <a:rect b="b" l="l" r="r" t="t"/>
              <a:pathLst>
                <a:path extrusionOk="0" h="21482" w="15169">
                  <a:moveTo>
                    <a:pt x="5892" y="0"/>
                  </a:moveTo>
                  <a:cubicBezTo>
                    <a:pt x="1137" y="0"/>
                    <a:pt x="0" y="21482"/>
                    <a:pt x="0" y="21482"/>
                  </a:cubicBezTo>
                  <a:lnTo>
                    <a:pt x="8701" y="21482"/>
                  </a:lnTo>
                  <a:cubicBezTo>
                    <a:pt x="8701" y="21482"/>
                    <a:pt x="15168" y="2364"/>
                    <a:pt x="12020" y="1706"/>
                  </a:cubicBezTo>
                  <a:cubicBezTo>
                    <a:pt x="11914" y="1683"/>
                    <a:pt x="11808" y="1672"/>
                    <a:pt x="11704" y="1672"/>
                  </a:cubicBezTo>
                  <a:cubicBezTo>
                    <a:pt x="8733" y="1672"/>
                    <a:pt x="6560" y="10641"/>
                    <a:pt x="6443" y="10641"/>
                  </a:cubicBezTo>
                  <a:cubicBezTo>
                    <a:pt x="6442" y="10641"/>
                    <a:pt x="6440" y="10639"/>
                    <a:pt x="6440" y="10635"/>
                  </a:cubicBezTo>
                  <a:cubicBezTo>
                    <a:pt x="6382" y="10320"/>
                    <a:pt x="9216" y="447"/>
                    <a:pt x="6125" y="17"/>
                  </a:cubicBezTo>
                  <a:cubicBezTo>
                    <a:pt x="6046" y="6"/>
                    <a:pt x="5969" y="0"/>
                    <a:pt x="58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3"/>
            <p:cNvSpPr/>
            <p:nvPr/>
          </p:nvSpPr>
          <p:spPr>
            <a:xfrm>
              <a:off x="5266893" y="1680100"/>
              <a:ext cx="2860494" cy="1856615"/>
            </a:xfrm>
            <a:custGeom>
              <a:rect b="b" l="l" r="r" t="t"/>
              <a:pathLst>
                <a:path extrusionOk="0" h="19691" w="30338">
                  <a:moveTo>
                    <a:pt x="3292" y="1"/>
                  </a:moveTo>
                  <a:cubicBezTo>
                    <a:pt x="1461" y="1"/>
                    <a:pt x="1" y="1461"/>
                    <a:pt x="1" y="3264"/>
                  </a:cubicBezTo>
                  <a:lnTo>
                    <a:pt x="1" y="16400"/>
                  </a:lnTo>
                  <a:cubicBezTo>
                    <a:pt x="1" y="18203"/>
                    <a:pt x="1461" y="19691"/>
                    <a:pt x="3292" y="19691"/>
                  </a:cubicBezTo>
                  <a:lnTo>
                    <a:pt x="27075" y="19691"/>
                  </a:lnTo>
                  <a:cubicBezTo>
                    <a:pt x="28878" y="19691"/>
                    <a:pt x="30337" y="18203"/>
                    <a:pt x="30337" y="16400"/>
                  </a:cubicBezTo>
                  <a:lnTo>
                    <a:pt x="30337" y="3264"/>
                  </a:lnTo>
                  <a:cubicBezTo>
                    <a:pt x="30337" y="1461"/>
                    <a:pt x="28878" y="1"/>
                    <a:pt x="270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3"/>
            <p:cNvSpPr/>
            <p:nvPr/>
          </p:nvSpPr>
          <p:spPr>
            <a:xfrm>
              <a:off x="5391071" y="1788060"/>
              <a:ext cx="2614875" cy="1495023"/>
            </a:xfrm>
            <a:custGeom>
              <a:rect b="b" l="l" r="r" t="t"/>
              <a:pathLst>
                <a:path extrusionOk="0" h="15856" w="27733">
                  <a:moveTo>
                    <a:pt x="0" y="1"/>
                  </a:moveTo>
                  <a:lnTo>
                    <a:pt x="0" y="15856"/>
                  </a:lnTo>
                  <a:lnTo>
                    <a:pt x="27732" y="15856"/>
                  </a:lnTo>
                  <a:lnTo>
                    <a:pt x="277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3"/>
            <p:cNvSpPr/>
            <p:nvPr/>
          </p:nvSpPr>
          <p:spPr>
            <a:xfrm>
              <a:off x="6176305" y="3536635"/>
              <a:ext cx="1041688" cy="302380"/>
            </a:xfrm>
            <a:custGeom>
              <a:rect b="b" l="l" r="r" t="t"/>
              <a:pathLst>
                <a:path extrusionOk="0" h="3207" w="11048">
                  <a:moveTo>
                    <a:pt x="1" y="1"/>
                  </a:moveTo>
                  <a:lnTo>
                    <a:pt x="1" y="3206"/>
                  </a:lnTo>
                  <a:lnTo>
                    <a:pt x="11048" y="3206"/>
                  </a:lnTo>
                  <a:lnTo>
                    <a:pt x="11048" y="1"/>
                  </a:lnTo>
                  <a:close/>
                </a:path>
              </a:pathLst>
            </a:custGeom>
            <a:solidFill>
              <a:srgbClr val="E3E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3"/>
            <p:cNvSpPr/>
            <p:nvPr/>
          </p:nvSpPr>
          <p:spPr>
            <a:xfrm>
              <a:off x="5879485" y="3817331"/>
              <a:ext cx="1635322" cy="210544"/>
            </a:xfrm>
            <a:custGeom>
              <a:rect b="b" l="l" r="r" t="t"/>
              <a:pathLst>
                <a:path extrusionOk="0" h="2233" w="17344">
                  <a:moveTo>
                    <a:pt x="2261" y="0"/>
                  </a:moveTo>
                  <a:cubicBezTo>
                    <a:pt x="1031" y="0"/>
                    <a:pt x="1" y="1002"/>
                    <a:pt x="29" y="2233"/>
                  </a:cubicBezTo>
                  <a:lnTo>
                    <a:pt x="17344" y="2233"/>
                  </a:lnTo>
                  <a:cubicBezTo>
                    <a:pt x="17344" y="1002"/>
                    <a:pt x="16342" y="0"/>
                    <a:pt x="15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3"/>
            <p:cNvSpPr/>
            <p:nvPr/>
          </p:nvSpPr>
          <p:spPr>
            <a:xfrm>
              <a:off x="5987445" y="3479967"/>
              <a:ext cx="1432981" cy="110788"/>
            </a:xfrm>
            <a:custGeom>
              <a:rect b="b" l="l" r="r" t="t"/>
              <a:pathLst>
                <a:path extrusionOk="0" h="1175" w="15198">
                  <a:moveTo>
                    <a:pt x="716" y="1"/>
                  </a:moveTo>
                  <a:cubicBezTo>
                    <a:pt x="0" y="58"/>
                    <a:pt x="0" y="1117"/>
                    <a:pt x="716" y="1174"/>
                  </a:cubicBezTo>
                  <a:lnTo>
                    <a:pt x="14482" y="1174"/>
                  </a:lnTo>
                  <a:cubicBezTo>
                    <a:pt x="15197" y="1117"/>
                    <a:pt x="15197" y="58"/>
                    <a:pt x="14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3"/>
            <p:cNvSpPr/>
            <p:nvPr/>
          </p:nvSpPr>
          <p:spPr>
            <a:xfrm>
              <a:off x="5007883" y="3652703"/>
              <a:ext cx="688204" cy="375170"/>
            </a:xfrm>
            <a:custGeom>
              <a:rect b="b" l="l" r="r" t="t"/>
              <a:pathLst>
                <a:path extrusionOk="0" h="3979" w="7299">
                  <a:moveTo>
                    <a:pt x="1031" y="1"/>
                  </a:moveTo>
                  <a:cubicBezTo>
                    <a:pt x="487" y="1"/>
                    <a:pt x="1" y="458"/>
                    <a:pt x="1" y="1031"/>
                  </a:cubicBezTo>
                  <a:cubicBezTo>
                    <a:pt x="1" y="2662"/>
                    <a:pt x="1346" y="3979"/>
                    <a:pt x="2977" y="3979"/>
                  </a:cubicBezTo>
                  <a:lnTo>
                    <a:pt x="4322" y="3979"/>
                  </a:lnTo>
                  <a:cubicBezTo>
                    <a:pt x="5982" y="3979"/>
                    <a:pt x="7298" y="2662"/>
                    <a:pt x="7298" y="1031"/>
                  </a:cubicBezTo>
                  <a:cubicBezTo>
                    <a:pt x="7298" y="458"/>
                    <a:pt x="6841" y="1"/>
                    <a:pt x="62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3"/>
            <p:cNvSpPr/>
            <p:nvPr/>
          </p:nvSpPr>
          <p:spPr>
            <a:xfrm>
              <a:off x="4940466" y="3091217"/>
              <a:ext cx="831144" cy="561576"/>
            </a:xfrm>
            <a:custGeom>
              <a:rect b="b" l="l" r="r" t="t"/>
              <a:pathLst>
                <a:path extrusionOk="0" h="5956" w="8815">
                  <a:moveTo>
                    <a:pt x="4624" y="1"/>
                  </a:moveTo>
                  <a:cubicBezTo>
                    <a:pt x="4609" y="1"/>
                    <a:pt x="4594" y="2"/>
                    <a:pt x="4579" y="3"/>
                  </a:cubicBezTo>
                  <a:cubicBezTo>
                    <a:pt x="3492" y="60"/>
                    <a:pt x="3492" y="2951"/>
                    <a:pt x="3492" y="2951"/>
                  </a:cubicBezTo>
                  <a:cubicBezTo>
                    <a:pt x="3492" y="2951"/>
                    <a:pt x="2695" y="1756"/>
                    <a:pt x="2081" y="1756"/>
                  </a:cubicBezTo>
                  <a:cubicBezTo>
                    <a:pt x="1923" y="1756"/>
                    <a:pt x="1777" y="1835"/>
                    <a:pt x="1660" y="2035"/>
                  </a:cubicBezTo>
                  <a:cubicBezTo>
                    <a:pt x="1240" y="2714"/>
                    <a:pt x="1630" y="3394"/>
                    <a:pt x="1904" y="3742"/>
                  </a:cubicBezTo>
                  <a:lnTo>
                    <a:pt x="1904" y="3742"/>
                  </a:lnTo>
                  <a:cubicBezTo>
                    <a:pt x="1716" y="3560"/>
                    <a:pt x="1428" y="3341"/>
                    <a:pt x="1125" y="3341"/>
                  </a:cubicBezTo>
                  <a:cubicBezTo>
                    <a:pt x="959" y="3341"/>
                    <a:pt x="789" y="3407"/>
                    <a:pt x="630" y="3580"/>
                  </a:cubicBezTo>
                  <a:cubicBezTo>
                    <a:pt x="0" y="4296"/>
                    <a:pt x="2375" y="5927"/>
                    <a:pt x="2375" y="5927"/>
                  </a:cubicBezTo>
                  <a:lnTo>
                    <a:pt x="5924" y="5956"/>
                  </a:lnTo>
                  <a:cubicBezTo>
                    <a:pt x="5924" y="5956"/>
                    <a:pt x="8815" y="3552"/>
                    <a:pt x="8099" y="3094"/>
                  </a:cubicBezTo>
                  <a:cubicBezTo>
                    <a:pt x="7981" y="3013"/>
                    <a:pt x="7858" y="2980"/>
                    <a:pt x="7734" y="2980"/>
                  </a:cubicBezTo>
                  <a:cubicBezTo>
                    <a:pt x="7106" y="2980"/>
                    <a:pt x="6468" y="3838"/>
                    <a:pt x="6468" y="3838"/>
                  </a:cubicBezTo>
                  <a:cubicBezTo>
                    <a:pt x="6468" y="3838"/>
                    <a:pt x="8357" y="1262"/>
                    <a:pt x="7241" y="1062"/>
                  </a:cubicBezTo>
                  <a:cubicBezTo>
                    <a:pt x="7183" y="1050"/>
                    <a:pt x="7125" y="1044"/>
                    <a:pt x="7069" y="1044"/>
                  </a:cubicBezTo>
                  <a:cubicBezTo>
                    <a:pt x="6038" y="1044"/>
                    <a:pt x="5266" y="2922"/>
                    <a:pt x="5266" y="2922"/>
                  </a:cubicBezTo>
                  <a:cubicBezTo>
                    <a:pt x="5266" y="2922"/>
                    <a:pt x="5655" y="1"/>
                    <a:pt x="4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3"/>
            <p:cNvSpPr/>
            <p:nvPr/>
          </p:nvSpPr>
          <p:spPr>
            <a:xfrm>
              <a:off x="4398025" y="3999590"/>
              <a:ext cx="4368906" cy="57704"/>
            </a:xfrm>
            <a:custGeom>
              <a:rect b="b" l="l" r="r" t="t"/>
              <a:pathLst>
                <a:path extrusionOk="0" h="612" w="46336">
                  <a:moveTo>
                    <a:pt x="1060" y="1"/>
                  </a:moveTo>
                  <a:cubicBezTo>
                    <a:pt x="859" y="1"/>
                    <a:pt x="659" y="4"/>
                    <a:pt x="459" y="13"/>
                  </a:cubicBezTo>
                  <a:lnTo>
                    <a:pt x="401" y="13"/>
                  </a:lnTo>
                  <a:cubicBezTo>
                    <a:pt x="1" y="13"/>
                    <a:pt x="1" y="586"/>
                    <a:pt x="401" y="586"/>
                  </a:cubicBezTo>
                  <a:lnTo>
                    <a:pt x="44103" y="586"/>
                  </a:lnTo>
                  <a:cubicBezTo>
                    <a:pt x="44484" y="586"/>
                    <a:pt x="44879" y="611"/>
                    <a:pt x="45277" y="611"/>
                  </a:cubicBezTo>
                  <a:cubicBezTo>
                    <a:pt x="45477" y="611"/>
                    <a:pt x="45677" y="605"/>
                    <a:pt x="45877" y="586"/>
                  </a:cubicBezTo>
                  <a:lnTo>
                    <a:pt x="45963" y="586"/>
                  </a:lnTo>
                  <a:cubicBezTo>
                    <a:pt x="46335" y="586"/>
                    <a:pt x="46335" y="13"/>
                    <a:pt x="45963" y="13"/>
                  </a:cubicBezTo>
                  <a:lnTo>
                    <a:pt x="2262" y="13"/>
                  </a:lnTo>
                  <a:cubicBezTo>
                    <a:pt x="1861" y="13"/>
                    <a:pt x="1460" y="1"/>
                    <a:pt x="10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 name="Google Shape;334;p33"/>
            <p:cNvGrpSpPr/>
            <p:nvPr/>
          </p:nvGrpSpPr>
          <p:grpSpPr>
            <a:xfrm>
              <a:off x="5887555" y="1894040"/>
              <a:ext cx="1635387" cy="1330888"/>
              <a:chOff x="2357113" y="709250"/>
              <a:chExt cx="2171252" cy="1766978"/>
            </a:xfrm>
          </p:grpSpPr>
          <p:sp>
            <p:nvSpPr>
              <p:cNvPr id="335" name="Google Shape;335;p33"/>
              <p:cNvSpPr/>
              <p:nvPr/>
            </p:nvSpPr>
            <p:spPr>
              <a:xfrm>
                <a:off x="3734270" y="747515"/>
                <a:ext cx="491253" cy="292716"/>
              </a:xfrm>
              <a:custGeom>
                <a:rect b="b" l="l" r="r" t="t"/>
                <a:pathLst>
                  <a:path extrusionOk="0" h="6701" w="11246">
                    <a:moveTo>
                      <a:pt x="7977" y="2830"/>
                    </a:moveTo>
                    <a:cubicBezTo>
                      <a:pt x="9146" y="3597"/>
                      <a:pt x="10917" y="4272"/>
                      <a:pt x="11190" y="5787"/>
                    </a:cubicBezTo>
                    <a:cubicBezTo>
                      <a:pt x="11245" y="6079"/>
                      <a:pt x="11209" y="6390"/>
                      <a:pt x="11117" y="6700"/>
                    </a:cubicBezTo>
                    <a:cubicBezTo>
                      <a:pt x="7485" y="4875"/>
                      <a:pt x="3706" y="3159"/>
                      <a:pt x="0" y="1406"/>
                    </a:cubicBezTo>
                    <a:cubicBezTo>
                      <a:pt x="164" y="968"/>
                      <a:pt x="511" y="639"/>
                      <a:pt x="931" y="493"/>
                    </a:cubicBezTo>
                    <a:cubicBezTo>
                      <a:pt x="2209" y="0"/>
                      <a:pt x="3907" y="968"/>
                      <a:pt x="4911" y="1333"/>
                    </a:cubicBezTo>
                    <a:cubicBezTo>
                      <a:pt x="5257" y="767"/>
                      <a:pt x="5714" y="329"/>
                      <a:pt x="6499" y="329"/>
                    </a:cubicBezTo>
                    <a:cubicBezTo>
                      <a:pt x="7722" y="366"/>
                      <a:pt x="8525" y="1570"/>
                      <a:pt x="7977" y="28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3"/>
              <p:cNvSpPr/>
              <p:nvPr/>
            </p:nvSpPr>
            <p:spPr>
              <a:xfrm>
                <a:off x="3960717" y="796963"/>
                <a:ext cx="124451" cy="106891"/>
              </a:xfrm>
              <a:custGeom>
                <a:rect b="b" l="l" r="r" t="t"/>
                <a:pathLst>
                  <a:path extrusionOk="0" h="2447" w="2849">
                    <a:moveTo>
                      <a:pt x="1516" y="19"/>
                    </a:moveTo>
                    <a:cubicBezTo>
                      <a:pt x="2848" y="55"/>
                      <a:pt x="2319" y="2446"/>
                      <a:pt x="1004" y="1935"/>
                    </a:cubicBezTo>
                    <a:cubicBezTo>
                      <a:pt x="0" y="1552"/>
                      <a:pt x="585" y="0"/>
                      <a:pt x="1516" y="1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3"/>
              <p:cNvSpPr/>
              <p:nvPr/>
            </p:nvSpPr>
            <p:spPr>
              <a:xfrm>
                <a:off x="3015791" y="723578"/>
                <a:ext cx="1337296" cy="1547059"/>
              </a:xfrm>
              <a:custGeom>
                <a:rect b="b" l="l" r="r" t="t"/>
                <a:pathLst>
                  <a:path extrusionOk="0" h="35416" w="30614">
                    <a:moveTo>
                      <a:pt x="9274" y="4948"/>
                    </a:moveTo>
                    <a:cubicBezTo>
                      <a:pt x="9456" y="4473"/>
                      <a:pt x="9767" y="3761"/>
                      <a:pt x="10095" y="3068"/>
                    </a:cubicBezTo>
                    <a:cubicBezTo>
                      <a:pt x="10771" y="1644"/>
                      <a:pt x="11337" y="1"/>
                      <a:pt x="12614" y="56"/>
                    </a:cubicBezTo>
                    <a:cubicBezTo>
                      <a:pt x="13235" y="92"/>
                      <a:pt x="14075" y="402"/>
                      <a:pt x="14896" y="731"/>
                    </a:cubicBezTo>
                    <a:cubicBezTo>
                      <a:pt x="15718" y="1041"/>
                      <a:pt x="16466" y="1461"/>
                      <a:pt x="17215" y="1808"/>
                    </a:cubicBezTo>
                    <a:cubicBezTo>
                      <a:pt x="20482" y="3378"/>
                      <a:pt x="22837" y="4820"/>
                      <a:pt x="26233" y="6317"/>
                    </a:cubicBezTo>
                    <a:cubicBezTo>
                      <a:pt x="26981" y="6646"/>
                      <a:pt x="27748" y="7047"/>
                      <a:pt x="28478" y="7431"/>
                    </a:cubicBezTo>
                    <a:cubicBezTo>
                      <a:pt x="29482" y="7978"/>
                      <a:pt x="30559" y="8471"/>
                      <a:pt x="30596" y="9347"/>
                    </a:cubicBezTo>
                    <a:cubicBezTo>
                      <a:pt x="30614" y="9767"/>
                      <a:pt x="30267" y="10333"/>
                      <a:pt x="30048" y="10917"/>
                    </a:cubicBezTo>
                    <a:cubicBezTo>
                      <a:pt x="29811" y="11501"/>
                      <a:pt x="29500" y="12031"/>
                      <a:pt x="29281" y="12506"/>
                    </a:cubicBezTo>
                    <a:cubicBezTo>
                      <a:pt x="28734" y="13637"/>
                      <a:pt x="28223" y="14678"/>
                      <a:pt x="27766" y="15645"/>
                    </a:cubicBezTo>
                    <a:cubicBezTo>
                      <a:pt x="26653" y="17964"/>
                      <a:pt x="25813" y="19990"/>
                      <a:pt x="24845" y="22199"/>
                    </a:cubicBezTo>
                    <a:cubicBezTo>
                      <a:pt x="23933" y="24298"/>
                      <a:pt x="23056" y="26562"/>
                      <a:pt x="22016" y="28771"/>
                    </a:cubicBezTo>
                    <a:cubicBezTo>
                      <a:pt x="21121" y="30651"/>
                      <a:pt x="20263" y="33353"/>
                      <a:pt x="18876" y="34503"/>
                    </a:cubicBezTo>
                    <a:cubicBezTo>
                      <a:pt x="17762" y="35416"/>
                      <a:pt x="16247" y="34850"/>
                      <a:pt x="14458" y="34138"/>
                    </a:cubicBezTo>
                    <a:cubicBezTo>
                      <a:pt x="10935" y="32732"/>
                      <a:pt x="7886" y="31016"/>
                      <a:pt x="4637" y="29483"/>
                    </a:cubicBezTo>
                    <a:cubicBezTo>
                      <a:pt x="3870" y="29118"/>
                      <a:pt x="2958" y="28734"/>
                      <a:pt x="2154" y="28333"/>
                    </a:cubicBezTo>
                    <a:cubicBezTo>
                      <a:pt x="1223" y="27876"/>
                      <a:pt x="329" y="27347"/>
                      <a:pt x="164" y="26781"/>
                    </a:cubicBezTo>
                    <a:cubicBezTo>
                      <a:pt x="0" y="26233"/>
                      <a:pt x="457" y="25138"/>
                      <a:pt x="876" y="24207"/>
                    </a:cubicBezTo>
                    <a:cubicBezTo>
                      <a:pt x="1296" y="23221"/>
                      <a:pt x="1753" y="22308"/>
                      <a:pt x="2136" y="21487"/>
                    </a:cubicBezTo>
                    <a:cubicBezTo>
                      <a:pt x="4637" y="16138"/>
                      <a:pt x="6882" y="10406"/>
                      <a:pt x="9256" y="5003"/>
                    </a:cubicBezTo>
                    <a:cubicBezTo>
                      <a:pt x="9256" y="4984"/>
                      <a:pt x="9274" y="4966"/>
                      <a:pt x="9274" y="4948"/>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3"/>
              <p:cNvSpPr/>
              <p:nvPr/>
            </p:nvSpPr>
            <p:spPr>
              <a:xfrm>
                <a:off x="3142556" y="1637446"/>
                <a:ext cx="52681" cy="77362"/>
              </a:xfrm>
              <a:custGeom>
                <a:rect b="b" l="l" r="r" t="t"/>
                <a:pathLst>
                  <a:path extrusionOk="0" h="1771" w="1206">
                    <a:moveTo>
                      <a:pt x="1206" y="128"/>
                    </a:moveTo>
                    <a:cubicBezTo>
                      <a:pt x="1206" y="420"/>
                      <a:pt x="950" y="876"/>
                      <a:pt x="658" y="1296"/>
                    </a:cubicBezTo>
                    <a:cubicBezTo>
                      <a:pt x="548" y="1479"/>
                      <a:pt x="348" y="1771"/>
                      <a:pt x="165" y="1680"/>
                    </a:cubicBezTo>
                    <a:cubicBezTo>
                      <a:pt x="1" y="1588"/>
                      <a:pt x="129" y="1205"/>
                      <a:pt x="202" y="1077"/>
                    </a:cubicBezTo>
                    <a:cubicBezTo>
                      <a:pt x="384" y="676"/>
                      <a:pt x="640" y="310"/>
                      <a:pt x="968" y="18"/>
                    </a:cubicBezTo>
                    <a:cubicBezTo>
                      <a:pt x="1060" y="0"/>
                      <a:pt x="1151" y="55"/>
                      <a:pt x="1206" y="12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3"/>
              <p:cNvSpPr/>
              <p:nvPr/>
            </p:nvSpPr>
            <p:spPr>
              <a:xfrm>
                <a:off x="3168896" y="1703624"/>
                <a:ext cx="42285" cy="50279"/>
              </a:xfrm>
              <a:custGeom>
                <a:rect b="b" l="l" r="r" t="t"/>
                <a:pathLst>
                  <a:path extrusionOk="0" h="1151" w="968">
                    <a:moveTo>
                      <a:pt x="493" y="37"/>
                    </a:moveTo>
                    <a:cubicBezTo>
                      <a:pt x="968" y="165"/>
                      <a:pt x="493" y="1150"/>
                      <a:pt x="146" y="931"/>
                    </a:cubicBezTo>
                    <a:cubicBezTo>
                      <a:pt x="0" y="822"/>
                      <a:pt x="55" y="274"/>
                      <a:pt x="237" y="92"/>
                    </a:cubicBezTo>
                    <a:cubicBezTo>
                      <a:pt x="311" y="19"/>
                      <a:pt x="402" y="0"/>
                      <a:pt x="493" y="3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3"/>
              <p:cNvSpPr/>
              <p:nvPr/>
            </p:nvSpPr>
            <p:spPr>
              <a:xfrm>
                <a:off x="3103504" y="1804092"/>
                <a:ext cx="27127" cy="50279"/>
              </a:xfrm>
              <a:custGeom>
                <a:rect b="b" l="l" r="r" t="t"/>
                <a:pathLst>
                  <a:path extrusionOk="0" h="1151" w="621">
                    <a:moveTo>
                      <a:pt x="384" y="37"/>
                    </a:moveTo>
                    <a:cubicBezTo>
                      <a:pt x="566" y="73"/>
                      <a:pt x="621" y="329"/>
                      <a:pt x="566" y="566"/>
                    </a:cubicBezTo>
                    <a:cubicBezTo>
                      <a:pt x="548" y="767"/>
                      <a:pt x="384" y="1150"/>
                      <a:pt x="183" y="1041"/>
                    </a:cubicBezTo>
                    <a:cubicBezTo>
                      <a:pt x="55" y="931"/>
                      <a:pt x="0" y="749"/>
                      <a:pt x="37" y="585"/>
                    </a:cubicBezTo>
                    <a:cubicBezTo>
                      <a:pt x="73" y="329"/>
                      <a:pt x="165" y="0"/>
                      <a:pt x="384" y="3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3"/>
              <p:cNvSpPr/>
              <p:nvPr/>
            </p:nvSpPr>
            <p:spPr>
              <a:xfrm>
                <a:off x="3179249" y="887865"/>
                <a:ext cx="1011163" cy="1217693"/>
              </a:xfrm>
              <a:custGeom>
                <a:rect b="b" l="l" r="r" t="t"/>
                <a:pathLst>
                  <a:path extrusionOk="0" h="27876" w="23148">
                    <a:moveTo>
                      <a:pt x="7485" y="3962"/>
                    </a:moveTo>
                    <a:cubicBezTo>
                      <a:pt x="7631" y="3597"/>
                      <a:pt x="7887" y="3012"/>
                      <a:pt x="8161" y="2465"/>
                    </a:cubicBezTo>
                    <a:cubicBezTo>
                      <a:pt x="8690" y="1315"/>
                      <a:pt x="9146" y="0"/>
                      <a:pt x="10096" y="0"/>
                    </a:cubicBezTo>
                    <a:cubicBezTo>
                      <a:pt x="10570" y="0"/>
                      <a:pt x="11173" y="219"/>
                      <a:pt x="11757" y="457"/>
                    </a:cubicBezTo>
                    <a:cubicBezTo>
                      <a:pt x="12359" y="676"/>
                      <a:pt x="12907" y="986"/>
                      <a:pt x="13454" y="1260"/>
                    </a:cubicBezTo>
                    <a:cubicBezTo>
                      <a:pt x="15828" y="2392"/>
                      <a:pt x="17544" y="3469"/>
                      <a:pt x="20008" y="4564"/>
                    </a:cubicBezTo>
                    <a:cubicBezTo>
                      <a:pt x="20556" y="4801"/>
                      <a:pt x="21103" y="5093"/>
                      <a:pt x="21633" y="5386"/>
                    </a:cubicBezTo>
                    <a:cubicBezTo>
                      <a:pt x="22381" y="5787"/>
                      <a:pt x="23148" y="6134"/>
                      <a:pt x="23148" y="6846"/>
                    </a:cubicBezTo>
                    <a:cubicBezTo>
                      <a:pt x="23148" y="7175"/>
                      <a:pt x="22874" y="7631"/>
                      <a:pt x="22692" y="8106"/>
                    </a:cubicBezTo>
                    <a:cubicBezTo>
                      <a:pt x="22509" y="8580"/>
                      <a:pt x="22272" y="9000"/>
                      <a:pt x="22089" y="9383"/>
                    </a:cubicBezTo>
                    <a:cubicBezTo>
                      <a:pt x="21651" y="10296"/>
                      <a:pt x="21249" y="11136"/>
                      <a:pt x="20866" y="11921"/>
                    </a:cubicBezTo>
                    <a:cubicBezTo>
                      <a:pt x="19990" y="13783"/>
                      <a:pt x="19314" y="15426"/>
                      <a:pt x="18529" y="17197"/>
                    </a:cubicBezTo>
                    <a:cubicBezTo>
                      <a:pt x="17781" y="18894"/>
                      <a:pt x="17087" y="20720"/>
                      <a:pt x="16248" y="22491"/>
                    </a:cubicBezTo>
                    <a:cubicBezTo>
                      <a:pt x="15536" y="24006"/>
                      <a:pt x="14805" y="26178"/>
                      <a:pt x="13747" y="27127"/>
                    </a:cubicBezTo>
                    <a:cubicBezTo>
                      <a:pt x="12907" y="27876"/>
                      <a:pt x="11793" y="27474"/>
                      <a:pt x="10479" y="26963"/>
                    </a:cubicBezTo>
                    <a:cubicBezTo>
                      <a:pt x="7923" y="25941"/>
                      <a:pt x="5714" y="24663"/>
                      <a:pt x="3341" y="23549"/>
                    </a:cubicBezTo>
                    <a:cubicBezTo>
                      <a:pt x="2775" y="23276"/>
                      <a:pt x="2118" y="23002"/>
                      <a:pt x="1534" y="22691"/>
                    </a:cubicBezTo>
                    <a:cubicBezTo>
                      <a:pt x="858" y="22363"/>
                      <a:pt x="201" y="21979"/>
                      <a:pt x="110" y="21541"/>
                    </a:cubicBezTo>
                    <a:cubicBezTo>
                      <a:pt x="0" y="21103"/>
                      <a:pt x="384" y="20227"/>
                      <a:pt x="712" y="19460"/>
                    </a:cubicBezTo>
                    <a:cubicBezTo>
                      <a:pt x="1041" y="18712"/>
                      <a:pt x="1406" y="17945"/>
                      <a:pt x="1716" y="17288"/>
                    </a:cubicBezTo>
                    <a:cubicBezTo>
                      <a:pt x="3725" y="12980"/>
                      <a:pt x="5550" y="8361"/>
                      <a:pt x="7467" y="3998"/>
                    </a:cubicBezTo>
                    <a:cubicBezTo>
                      <a:pt x="7467" y="3998"/>
                      <a:pt x="7485" y="3980"/>
                      <a:pt x="7485" y="396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3"/>
              <p:cNvSpPr/>
              <p:nvPr/>
            </p:nvSpPr>
            <p:spPr>
              <a:xfrm>
                <a:off x="3597109" y="954829"/>
                <a:ext cx="116458" cy="110080"/>
              </a:xfrm>
              <a:custGeom>
                <a:rect b="b" l="l" r="r" t="t"/>
                <a:pathLst>
                  <a:path extrusionOk="0" h="2520" w="2666">
                    <a:moveTo>
                      <a:pt x="749" y="1297"/>
                    </a:moveTo>
                    <a:cubicBezTo>
                      <a:pt x="968" y="1133"/>
                      <a:pt x="1205" y="877"/>
                      <a:pt x="1461" y="658"/>
                    </a:cubicBezTo>
                    <a:cubicBezTo>
                      <a:pt x="1698" y="457"/>
                      <a:pt x="1972" y="147"/>
                      <a:pt x="2264" y="74"/>
                    </a:cubicBezTo>
                    <a:cubicBezTo>
                      <a:pt x="2410" y="19"/>
                      <a:pt x="2574" y="110"/>
                      <a:pt x="2629" y="256"/>
                    </a:cubicBezTo>
                    <a:cubicBezTo>
                      <a:pt x="2665" y="585"/>
                      <a:pt x="1972" y="1187"/>
                      <a:pt x="1826" y="1370"/>
                    </a:cubicBezTo>
                    <a:cubicBezTo>
                      <a:pt x="1552" y="1717"/>
                      <a:pt x="1260" y="2045"/>
                      <a:pt x="931" y="2337"/>
                    </a:cubicBezTo>
                    <a:cubicBezTo>
                      <a:pt x="785" y="2447"/>
                      <a:pt x="621" y="2502"/>
                      <a:pt x="457" y="2520"/>
                    </a:cubicBezTo>
                    <a:cubicBezTo>
                      <a:pt x="0" y="2465"/>
                      <a:pt x="0" y="1498"/>
                      <a:pt x="0" y="950"/>
                    </a:cubicBezTo>
                    <a:cubicBezTo>
                      <a:pt x="0" y="640"/>
                      <a:pt x="37" y="19"/>
                      <a:pt x="329" y="1"/>
                    </a:cubicBezTo>
                    <a:cubicBezTo>
                      <a:pt x="749" y="1"/>
                      <a:pt x="712" y="877"/>
                      <a:pt x="749" y="129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3"/>
              <p:cNvSpPr/>
              <p:nvPr/>
            </p:nvSpPr>
            <p:spPr>
              <a:xfrm>
                <a:off x="3444004" y="1271436"/>
                <a:ext cx="116458" cy="110080"/>
              </a:xfrm>
              <a:custGeom>
                <a:rect b="b" l="l" r="r" t="t"/>
                <a:pathLst>
                  <a:path extrusionOk="0" h="2520" w="2666">
                    <a:moveTo>
                      <a:pt x="749" y="1278"/>
                    </a:moveTo>
                    <a:cubicBezTo>
                      <a:pt x="968" y="1114"/>
                      <a:pt x="1205" y="876"/>
                      <a:pt x="1461" y="639"/>
                    </a:cubicBezTo>
                    <a:cubicBezTo>
                      <a:pt x="1698" y="456"/>
                      <a:pt x="1972" y="146"/>
                      <a:pt x="2264" y="55"/>
                    </a:cubicBezTo>
                    <a:cubicBezTo>
                      <a:pt x="2410" y="18"/>
                      <a:pt x="2574" y="110"/>
                      <a:pt x="2611" y="256"/>
                    </a:cubicBezTo>
                    <a:cubicBezTo>
                      <a:pt x="2665" y="566"/>
                      <a:pt x="1972" y="1187"/>
                      <a:pt x="1826" y="1351"/>
                    </a:cubicBezTo>
                    <a:cubicBezTo>
                      <a:pt x="1552" y="1716"/>
                      <a:pt x="1260" y="2026"/>
                      <a:pt x="931" y="2318"/>
                    </a:cubicBezTo>
                    <a:cubicBezTo>
                      <a:pt x="785" y="2428"/>
                      <a:pt x="621" y="2501"/>
                      <a:pt x="457" y="2519"/>
                    </a:cubicBezTo>
                    <a:cubicBezTo>
                      <a:pt x="0" y="2464"/>
                      <a:pt x="0" y="1497"/>
                      <a:pt x="0" y="949"/>
                    </a:cubicBezTo>
                    <a:cubicBezTo>
                      <a:pt x="0" y="639"/>
                      <a:pt x="37" y="18"/>
                      <a:pt x="329" y="0"/>
                    </a:cubicBezTo>
                    <a:cubicBezTo>
                      <a:pt x="749" y="0"/>
                      <a:pt x="712" y="876"/>
                      <a:pt x="749" y="127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3"/>
              <p:cNvSpPr/>
              <p:nvPr/>
            </p:nvSpPr>
            <p:spPr>
              <a:xfrm>
                <a:off x="3500616" y="1122306"/>
                <a:ext cx="126810" cy="106105"/>
              </a:xfrm>
              <a:custGeom>
                <a:rect b="b" l="l" r="r" t="t"/>
                <a:pathLst>
                  <a:path extrusionOk="0" h="2429" w="2903">
                    <a:moveTo>
                      <a:pt x="621" y="1406"/>
                    </a:moveTo>
                    <a:cubicBezTo>
                      <a:pt x="895" y="1223"/>
                      <a:pt x="1187" y="931"/>
                      <a:pt x="1534" y="676"/>
                    </a:cubicBezTo>
                    <a:cubicBezTo>
                      <a:pt x="1881" y="420"/>
                      <a:pt x="2209" y="128"/>
                      <a:pt x="2574" y="19"/>
                    </a:cubicBezTo>
                    <a:cubicBezTo>
                      <a:pt x="2702" y="0"/>
                      <a:pt x="2830" y="92"/>
                      <a:pt x="2866" y="219"/>
                    </a:cubicBezTo>
                    <a:cubicBezTo>
                      <a:pt x="2903" y="457"/>
                      <a:pt x="2465" y="785"/>
                      <a:pt x="2373" y="877"/>
                    </a:cubicBezTo>
                    <a:cubicBezTo>
                      <a:pt x="1990" y="1242"/>
                      <a:pt x="1570" y="1570"/>
                      <a:pt x="1150" y="1899"/>
                    </a:cubicBezTo>
                    <a:cubicBezTo>
                      <a:pt x="877" y="2100"/>
                      <a:pt x="365" y="2428"/>
                      <a:pt x="128" y="2008"/>
                    </a:cubicBezTo>
                    <a:cubicBezTo>
                      <a:pt x="0" y="1789"/>
                      <a:pt x="37" y="1260"/>
                      <a:pt x="73" y="895"/>
                    </a:cubicBezTo>
                    <a:cubicBezTo>
                      <a:pt x="110" y="548"/>
                      <a:pt x="219" y="219"/>
                      <a:pt x="457" y="292"/>
                    </a:cubicBezTo>
                    <a:cubicBezTo>
                      <a:pt x="712" y="365"/>
                      <a:pt x="603" y="1041"/>
                      <a:pt x="621" y="140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3"/>
              <p:cNvSpPr/>
              <p:nvPr/>
            </p:nvSpPr>
            <p:spPr>
              <a:xfrm>
                <a:off x="3293258" y="1576029"/>
                <a:ext cx="126068" cy="106105"/>
              </a:xfrm>
              <a:custGeom>
                <a:rect b="b" l="l" r="r" t="t"/>
                <a:pathLst>
                  <a:path extrusionOk="0" h="2429" w="2886">
                    <a:moveTo>
                      <a:pt x="603" y="1406"/>
                    </a:moveTo>
                    <a:cubicBezTo>
                      <a:pt x="877" y="1224"/>
                      <a:pt x="1188" y="913"/>
                      <a:pt x="1516" y="676"/>
                    </a:cubicBezTo>
                    <a:cubicBezTo>
                      <a:pt x="1863" y="420"/>
                      <a:pt x="2192" y="110"/>
                      <a:pt x="2557" y="19"/>
                    </a:cubicBezTo>
                    <a:cubicBezTo>
                      <a:pt x="2684" y="0"/>
                      <a:pt x="2812" y="73"/>
                      <a:pt x="2867" y="220"/>
                    </a:cubicBezTo>
                    <a:cubicBezTo>
                      <a:pt x="2885" y="457"/>
                      <a:pt x="2465" y="785"/>
                      <a:pt x="2374" y="858"/>
                    </a:cubicBezTo>
                    <a:cubicBezTo>
                      <a:pt x="1973" y="1224"/>
                      <a:pt x="1571" y="1570"/>
                      <a:pt x="1133" y="1899"/>
                    </a:cubicBezTo>
                    <a:cubicBezTo>
                      <a:pt x="859" y="2100"/>
                      <a:pt x="366" y="2428"/>
                      <a:pt x="129" y="2009"/>
                    </a:cubicBezTo>
                    <a:cubicBezTo>
                      <a:pt x="1" y="1771"/>
                      <a:pt x="19" y="1260"/>
                      <a:pt x="74" y="895"/>
                    </a:cubicBezTo>
                    <a:cubicBezTo>
                      <a:pt x="110" y="548"/>
                      <a:pt x="202" y="220"/>
                      <a:pt x="457" y="293"/>
                    </a:cubicBezTo>
                    <a:cubicBezTo>
                      <a:pt x="713" y="384"/>
                      <a:pt x="603" y="1041"/>
                      <a:pt x="603" y="140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3"/>
              <p:cNvSpPr/>
              <p:nvPr/>
            </p:nvSpPr>
            <p:spPr>
              <a:xfrm>
                <a:off x="3350700" y="1440484"/>
                <a:ext cx="110866" cy="104489"/>
              </a:xfrm>
              <a:custGeom>
                <a:rect b="b" l="l" r="r" t="t"/>
                <a:pathLst>
                  <a:path extrusionOk="0" h="2392" w="2538">
                    <a:moveTo>
                      <a:pt x="1716" y="0"/>
                    </a:moveTo>
                    <a:cubicBezTo>
                      <a:pt x="1534" y="0"/>
                      <a:pt x="1406" y="256"/>
                      <a:pt x="1278" y="511"/>
                    </a:cubicBezTo>
                    <a:lnTo>
                      <a:pt x="1223" y="621"/>
                    </a:lnTo>
                    <a:cubicBezTo>
                      <a:pt x="1187" y="676"/>
                      <a:pt x="1150" y="749"/>
                      <a:pt x="1114" y="822"/>
                    </a:cubicBezTo>
                    <a:lnTo>
                      <a:pt x="1041" y="785"/>
                    </a:lnTo>
                    <a:lnTo>
                      <a:pt x="895" y="730"/>
                    </a:lnTo>
                    <a:cubicBezTo>
                      <a:pt x="712" y="657"/>
                      <a:pt x="530" y="603"/>
                      <a:pt x="329" y="584"/>
                    </a:cubicBezTo>
                    <a:cubicBezTo>
                      <a:pt x="128" y="584"/>
                      <a:pt x="73" y="676"/>
                      <a:pt x="55" y="749"/>
                    </a:cubicBezTo>
                    <a:cubicBezTo>
                      <a:pt x="0" y="986"/>
                      <a:pt x="365" y="1205"/>
                      <a:pt x="840" y="1406"/>
                    </a:cubicBezTo>
                    <a:cubicBezTo>
                      <a:pt x="822" y="1461"/>
                      <a:pt x="804" y="1497"/>
                      <a:pt x="785" y="1552"/>
                    </a:cubicBezTo>
                    <a:cubicBezTo>
                      <a:pt x="658" y="1826"/>
                      <a:pt x="548" y="2118"/>
                      <a:pt x="621" y="2282"/>
                    </a:cubicBezTo>
                    <a:cubicBezTo>
                      <a:pt x="639" y="2337"/>
                      <a:pt x="694" y="2373"/>
                      <a:pt x="767" y="2392"/>
                    </a:cubicBezTo>
                    <a:lnTo>
                      <a:pt x="804" y="2392"/>
                    </a:lnTo>
                    <a:cubicBezTo>
                      <a:pt x="1023" y="2392"/>
                      <a:pt x="1242" y="2045"/>
                      <a:pt x="1461" y="1625"/>
                    </a:cubicBezTo>
                    <a:cubicBezTo>
                      <a:pt x="1607" y="1661"/>
                      <a:pt x="1753" y="1698"/>
                      <a:pt x="1881" y="1734"/>
                    </a:cubicBezTo>
                    <a:cubicBezTo>
                      <a:pt x="1972" y="1771"/>
                      <a:pt x="2081" y="1789"/>
                      <a:pt x="2191" y="1807"/>
                    </a:cubicBezTo>
                    <a:cubicBezTo>
                      <a:pt x="2392" y="1807"/>
                      <a:pt x="2465" y="1716"/>
                      <a:pt x="2501" y="1643"/>
                    </a:cubicBezTo>
                    <a:cubicBezTo>
                      <a:pt x="2538" y="1424"/>
                      <a:pt x="2246" y="1296"/>
                      <a:pt x="1972" y="1168"/>
                    </a:cubicBezTo>
                    <a:lnTo>
                      <a:pt x="1862" y="1132"/>
                    </a:lnTo>
                    <a:cubicBezTo>
                      <a:pt x="1808" y="1095"/>
                      <a:pt x="1753" y="1077"/>
                      <a:pt x="1698" y="1041"/>
                    </a:cubicBezTo>
                    <a:cubicBezTo>
                      <a:pt x="1753" y="895"/>
                      <a:pt x="1808" y="749"/>
                      <a:pt x="1844" y="621"/>
                    </a:cubicBezTo>
                    <a:cubicBezTo>
                      <a:pt x="1899" y="493"/>
                      <a:pt x="2027" y="91"/>
                      <a:pt x="17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3"/>
              <p:cNvSpPr/>
              <p:nvPr/>
            </p:nvSpPr>
            <p:spPr>
              <a:xfrm>
                <a:off x="3698364" y="1017032"/>
                <a:ext cx="429879" cy="256023"/>
              </a:xfrm>
              <a:custGeom>
                <a:rect b="b" l="l" r="r" t="t"/>
                <a:pathLst>
                  <a:path extrusionOk="0" h="5861" w="9841">
                    <a:moveTo>
                      <a:pt x="475" y="1"/>
                    </a:moveTo>
                    <a:lnTo>
                      <a:pt x="1" y="986"/>
                    </a:lnTo>
                    <a:cubicBezTo>
                      <a:pt x="201" y="1096"/>
                      <a:pt x="402" y="1187"/>
                      <a:pt x="585" y="1279"/>
                    </a:cubicBezTo>
                    <a:cubicBezTo>
                      <a:pt x="3195" y="2556"/>
                      <a:pt x="5696" y="4017"/>
                      <a:pt x="8215" y="5313"/>
                    </a:cubicBezTo>
                    <a:cubicBezTo>
                      <a:pt x="8544" y="5477"/>
                      <a:pt x="8946" y="5714"/>
                      <a:pt x="9274" y="5861"/>
                    </a:cubicBezTo>
                    <a:cubicBezTo>
                      <a:pt x="9438" y="5550"/>
                      <a:pt x="9621" y="5240"/>
                      <a:pt x="9767" y="4893"/>
                    </a:cubicBezTo>
                    <a:cubicBezTo>
                      <a:pt x="9804" y="4856"/>
                      <a:pt x="9822" y="4802"/>
                      <a:pt x="9840" y="4747"/>
                    </a:cubicBezTo>
                    <a:cubicBezTo>
                      <a:pt x="9493" y="4546"/>
                      <a:pt x="9128" y="4364"/>
                      <a:pt x="8781" y="4199"/>
                    </a:cubicBezTo>
                    <a:cubicBezTo>
                      <a:pt x="7193" y="3341"/>
                      <a:pt x="5787" y="2593"/>
                      <a:pt x="4163" y="1790"/>
                    </a:cubicBezTo>
                    <a:cubicBezTo>
                      <a:pt x="3177" y="1297"/>
                      <a:pt x="2155" y="840"/>
                      <a:pt x="1096" y="311"/>
                    </a:cubicBezTo>
                    <a:lnTo>
                      <a:pt x="4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p:nvPr/>
            </p:nvSpPr>
            <p:spPr>
              <a:xfrm>
                <a:off x="3646513" y="1121519"/>
                <a:ext cx="427477" cy="253621"/>
              </a:xfrm>
              <a:custGeom>
                <a:rect b="b" l="l" r="r" t="t"/>
                <a:pathLst>
                  <a:path extrusionOk="0" h="5806" w="9786">
                    <a:moveTo>
                      <a:pt x="494" y="0"/>
                    </a:moveTo>
                    <a:lnTo>
                      <a:pt x="1" y="986"/>
                    </a:lnTo>
                    <a:lnTo>
                      <a:pt x="220" y="1095"/>
                    </a:lnTo>
                    <a:cubicBezTo>
                      <a:pt x="2812" y="2373"/>
                      <a:pt x="5313" y="3815"/>
                      <a:pt x="7832" y="5130"/>
                    </a:cubicBezTo>
                    <a:cubicBezTo>
                      <a:pt x="8325" y="5385"/>
                      <a:pt x="8982" y="5787"/>
                      <a:pt x="9293" y="5805"/>
                    </a:cubicBezTo>
                    <a:cubicBezTo>
                      <a:pt x="9457" y="5458"/>
                      <a:pt x="9621" y="5093"/>
                      <a:pt x="9786" y="4728"/>
                    </a:cubicBezTo>
                    <a:cubicBezTo>
                      <a:pt x="9366" y="4454"/>
                      <a:pt x="8873" y="4235"/>
                      <a:pt x="8417" y="3998"/>
                    </a:cubicBezTo>
                    <a:cubicBezTo>
                      <a:pt x="6828" y="3158"/>
                      <a:pt x="5404" y="2410"/>
                      <a:pt x="3780" y="1588"/>
                    </a:cubicBezTo>
                    <a:cubicBezTo>
                      <a:pt x="2794" y="1114"/>
                      <a:pt x="1790" y="639"/>
                      <a:pt x="713" y="110"/>
                    </a:cubicBezTo>
                    <a:lnTo>
                      <a:pt x="4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3"/>
              <p:cNvSpPr/>
              <p:nvPr/>
            </p:nvSpPr>
            <p:spPr>
              <a:xfrm>
                <a:off x="3596279" y="1223560"/>
                <a:ext cx="428263" cy="253621"/>
              </a:xfrm>
              <a:custGeom>
                <a:rect b="b" l="l" r="r" t="t"/>
                <a:pathLst>
                  <a:path extrusionOk="0" h="5806" w="9804">
                    <a:moveTo>
                      <a:pt x="494" y="1"/>
                    </a:moveTo>
                    <a:lnTo>
                      <a:pt x="1" y="968"/>
                    </a:lnTo>
                    <a:cubicBezTo>
                      <a:pt x="293" y="1114"/>
                      <a:pt x="567" y="1260"/>
                      <a:pt x="822" y="1388"/>
                    </a:cubicBezTo>
                    <a:cubicBezTo>
                      <a:pt x="3415" y="2648"/>
                      <a:pt x="5934" y="4108"/>
                      <a:pt x="8435" y="5404"/>
                    </a:cubicBezTo>
                    <a:cubicBezTo>
                      <a:pt x="8672" y="5532"/>
                      <a:pt x="8909" y="5678"/>
                      <a:pt x="9165" y="5806"/>
                    </a:cubicBezTo>
                    <a:cubicBezTo>
                      <a:pt x="9384" y="5441"/>
                      <a:pt x="9585" y="5057"/>
                      <a:pt x="9804" y="4692"/>
                    </a:cubicBezTo>
                    <a:cubicBezTo>
                      <a:pt x="9530" y="4546"/>
                      <a:pt x="9274" y="4418"/>
                      <a:pt x="9019" y="4291"/>
                    </a:cubicBezTo>
                    <a:cubicBezTo>
                      <a:pt x="7431" y="3451"/>
                      <a:pt x="6007" y="2684"/>
                      <a:pt x="4382" y="1881"/>
                    </a:cubicBezTo>
                    <a:cubicBezTo>
                      <a:pt x="3396" y="1406"/>
                      <a:pt x="2374" y="932"/>
                      <a:pt x="1315" y="402"/>
                    </a:cubicBezTo>
                    <a:cubicBezTo>
                      <a:pt x="1060" y="275"/>
                      <a:pt x="804" y="147"/>
                      <a:pt x="4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3"/>
              <p:cNvSpPr/>
              <p:nvPr/>
            </p:nvSpPr>
            <p:spPr>
              <a:xfrm>
                <a:off x="3545259" y="1327217"/>
                <a:ext cx="420269" cy="249645"/>
              </a:xfrm>
              <a:custGeom>
                <a:rect b="b" l="l" r="r" t="t"/>
                <a:pathLst>
                  <a:path extrusionOk="0" h="5715" w="9621">
                    <a:moveTo>
                      <a:pt x="493" y="1"/>
                    </a:moveTo>
                    <a:lnTo>
                      <a:pt x="1" y="1005"/>
                    </a:lnTo>
                    <a:lnTo>
                      <a:pt x="420" y="1224"/>
                    </a:lnTo>
                    <a:cubicBezTo>
                      <a:pt x="3031" y="2484"/>
                      <a:pt x="5532" y="3944"/>
                      <a:pt x="8051" y="5240"/>
                    </a:cubicBezTo>
                    <a:cubicBezTo>
                      <a:pt x="8325" y="5386"/>
                      <a:pt x="8653" y="5587"/>
                      <a:pt x="8946" y="5715"/>
                    </a:cubicBezTo>
                    <a:lnTo>
                      <a:pt x="9621" y="4638"/>
                    </a:lnTo>
                    <a:cubicBezTo>
                      <a:pt x="9292" y="4455"/>
                      <a:pt x="8946" y="4291"/>
                      <a:pt x="8617" y="4127"/>
                    </a:cubicBezTo>
                    <a:cubicBezTo>
                      <a:pt x="7047" y="3269"/>
                      <a:pt x="5623" y="2520"/>
                      <a:pt x="3998" y="1717"/>
                    </a:cubicBezTo>
                    <a:cubicBezTo>
                      <a:pt x="3013" y="1224"/>
                      <a:pt x="1990" y="768"/>
                      <a:pt x="932" y="238"/>
                    </a:cubicBezTo>
                    <a:lnTo>
                      <a:pt x="4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3"/>
              <p:cNvSpPr/>
              <p:nvPr/>
            </p:nvSpPr>
            <p:spPr>
              <a:xfrm>
                <a:off x="3499830" y="1421308"/>
                <a:ext cx="425031" cy="253664"/>
              </a:xfrm>
              <a:custGeom>
                <a:rect b="b" l="l" r="r" t="t"/>
                <a:pathLst>
                  <a:path extrusionOk="0" h="5807" w="9730">
                    <a:moveTo>
                      <a:pt x="475" y="1"/>
                    </a:moveTo>
                    <a:lnTo>
                      <a:pt x="0" y="987"/>
                    </a:lnTo>
                    <a:lnTo>
                      <a:pt x="475" y="1224"/>
                    </a:lnTo>
                    <a:cubicBezTo>
                      <a:pt x="3067" y="2502"/>
                      <a:pt x="5586" y="3944"/>
                      <a:pt x="8087" y="5258"/>
                    </a:cubicBezTo>
                    <a:cubicBezTo>
                      <a:pt x="8434" y="5423"/>
                      <a:pt x="8835" y="5660"/>
                      <a:pt x="9146" y="5806"/>
                    </a:cubicBezTo>
                    <a:cubicBezTo>
                      <a:pt x="9328" y="5477"/>
                      <a:pt x="9511" y="5167"/>
                      <a:pt x="9657" y="4839"/>
                    </a:cubicBezTo>
                    <a:cubicBezTo>
                      <a:pt x="9693" y="4784"/>
                      <a:pt x="9712" y="4729"/>
                      <a:pt x="9730" y="4674"/>
                    </a:cubicBezTo>
                    <a:cubicBezTo>
                      <a:pt x="9383" y="4492"/>
                      <a:pt x="9018" y="4309"/>
                      <a:pt x="8671" y="4127"/>
                    </a:cubicBezTo>
                    <a:cubicBezTo>
                      <a:pt x="7083" y="3287"/>
                      <a:pt x="5659" y="2538"/>
                      <a:pt x="4034" y="1717"/>
                    </a:cubicBezTo>
                    <a:cubicBezTo>
                      <a:pt x="3049" y="1242"/>
                      <a:pt x="2045" y="768"/>
                      <a:pt x="986" y="238"/>
                    </a:cubicBezTo>
                    <a:lnTo>
                      <a:pt x="47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3"/>
              <p:cNvSpPr/>
              <p:nvPr/>
            </p:nvSpPr>
            <p:spPr>
              <a:xfrm>
                <a:off x="3447979" y="1525795"/>
                <a:ext cx="422672" cy="251218"/>
              </a:xfrm>
              <a:custGeom>
                <a:rect b="b" l="l" r="r" t="t"/>
                <a:pathLst>
                  <a:path extrusionOk="0" h="5751" w="9676">
                    <a:moveTo>
                      <a:pt x="493" y="0"/>
                    </a:moveTo>
                    <a:lnTo>
                      <a:pt x="0" y="986"/>
                    </a:lnTo>
                    <a:lnTo>
                      <a:pt x="92" y="1041"/>
                    </a:lnTo>
                    <a:cubicBezTo>
                      <a:pt x="2702" y="2301"/>
                      <a:pt x="5221" y="3761"/>
                      <a:pt x="7722" y="5057"/>
                    </a:cubicBezTo>
                    <a:cubicBezTo>
                      <a:pt x="8215" y="5313"/>
                      <a:pt x="8872" y="5714"/>
                      <a:pt x="9183" y="5751"/>
                    </a:cubicBezTo>
                    <a:cubicBezTo>
                      <a:pt x="9347" y="5386"/>
                      <a:pt x="9511" y="5039"/>
                      <a:pt x="9676" y="4674"/>
                    </a:cubicBezTo>
                    <a:cubicBezTo>
                      <a:pt x="9256" y="4400"/>
                      <a:pt x="8763" y="4181"/>
                      <a:pt x="8307" y="3943"/>
                    </a:cubicBezTo>
                    <a:cubicBezTo>
                      <a:pt x="6718" y="3085"/>
                      <a:pt x="5294" y="2337"/>
                      <a:pt x="3670" y="1534"/>
                    </a:cubicBezTo>
                    <a:cubicBezTo>
                      <a:pt x="2684" y="1041"/>
                      <a:pt x="1662" y="585"/>
                      <a:pt x="603" y="55"/>
                    </a:cubicBezTo>
                    <a:lnTo>
                      <a:pt x="4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p:nvPr/>
            </p:nvSpPr>
            <p:spPr>
              <a:xfrm>
                <a:off x="3398531" y="1627050"/>
                <a:ext cx="422672" cy="251262"/>
              </a:xfrm>
              <a:custGeom>
                <a:rect b="b" l="l" r="r" t="t"/>
                <a:pathLst>
                  <a:path extrusionOk="0" h="5752" w="9676">
                    <a:moveTo>
                      <a:pt x="475" y="1"/>
                    </a:moveTo>
                    <a:lnTo>
                      <a:pt x="1" y="987"/>
                    </a:lnTo>
                    <a:cubicBezTo>
                      <a:pt x="238" y="1114"/>
                      <a:pt x="475" y="1224"/>
                      <a:pt x="694" y="1333"/>
                    </a:cubicBezTo>
                    <a:cubicBezTo>
                      <a:pt x="3287" y="2611"/>
                      <a:pt x="5787" y="4072"/>
                      <a:pt x="8307" y="5368"/>
                    </a:cubicBezTo>
                    <a:cubicBezTo>
                      <a:pt x="8544" y="5477"/>
                      <a:pt x="8800" y="5623"/>
                      <a:pt x="9037" y="5751"/>
                    </a:cubicBezTo>
                    <a:cubicBezTo>
                      <a:pt x="9256" y="5386"/>
                      <a:pt x="9475" y="5021"/>
                      <a:pt x="9676" y="4638"/>
                    </a:cubicBezTo>
                    <a:cubicBezTo>
                      <a:pt x="9420" y="4510"/>
                      <a:pt x="9146" y="4382"/>
                      <a:pt x="8891" y="4254"/>
                    </a:cubicBezTo>
                    <a:cubicBezTo>
                      <a:pt x="7303" y="3396"/>
                      <a:pt x="5879" y="2648"/>
                      <a:pt x="4254" y="1845"/>
                    </a:cubicBezTo>
                    <a:cubicBezTo>
                      <a:pt x="3268" y="1352"/>
                      <a:pt x="2264" y="895"/>
                      <a:pt x="1187" y="366"/>
                    </a:cubicBezTo>
                    <a:cubicBezTo>
                      <a:pt x="968" y="238"/>
                      <a:pt x="731" y="129"/>
                      <a:pt x="4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3"/>
              <p:cNvSpPr/>
              <p:nvPr/>
            </p:nvSpPr>
            <p:spPr>
              <a:xfrm>
                <a:off x="3346725" y="1731537"/>
                <a:ext cx="415464" cy="247243"/>
              </a:xfrm>
              <a:custGeom>
                <a:rect b="b" l="l" r="r" t="t"/>
                <a:pathLst>
                  <a:path extrusionOk="0" h="5660" w="9511">
                    <a:moveTo>
                      <a:pt x="493" y="0"/>
                    </a:moveTo>
                    <a:lnTo>
                      <a:pt x="0" y="1004"/>
                    </a:lnTo>
                    <a:lnTo>
                      <a:pt x="310" y="1150"/>
                    </a:lnTo>
                    <a:cubicBezTo>
                      <a:pt x="2921" y="2428"/>
                      <a:pt x="5422" y="3870"/>
                      <a:pt x="7941" y="5185"/>
                    </a:cubicBezTo>
                    <a:cubicBezTo>
                      <a:pt x="8215" y="5331"/>
                      <a:pt x="8543" y="5513"/>
                      <a:pt x="8836" y="5659"/>
                    </a:cubicBezTo>
                    <a:lnTo>
                      <a:pt x="9511" y="4564"/>
                    </a:lnTo>
                    <a:cubicBezTo>
                      <a:pt x="9182" y="4400"/>
                      <a:pt x="8836" y="4235"/>
                      <a:pt x="8507" y="4053"/>
                    </a:cubicBezTo>
                    <a:cubicBezTo>
                      <a:pt x="6919" y="3213"/>
                      <a:pt x="5513" y="2465"/>
                      <a:pt x="3888" y="1661"/>
                    </a:cubicBezTo>
                    <a:cubicBezTo>
                      <a:pt x="2903" y="1169"/>
                      <a:pt x="1880" y="712"/>
                      <a:pt x="822" y="164"/>
                    </a:cubicBezTo>
                    <a:lnTo>
                      <a:pt x="4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3"/>
              <p:cNvSpPr/>
              <p:nvPr/>
            </p:nvSpPr>
            <p:spPr>
              <a:xfrm>
                <a:off x="3114643" y="2036917"/>
                <a:ext cx="50279" cy="90161"/>
              </a:xfrm>
              <a:custGeom>
                <a:rect b="b" l="l" r="r" t="t"/>
                <a:pathLst>
                  <a:path extrusionOk="0" h="2064" w="1151">
                    <a:moveTo>
                      <a:pt x="1" y="1"/>
                    </a:moveTo>
                    <a:lnTo>
                      <a:pt x="256" y="1005"/>
                    </a:lnTo>
                    <a:cubicBezTo>
                      <a:pt x="329" y="1297"/>
                      <a:pt x="402" y="1589"/>
                      <a:pt x="457" y="1826"/>
                    </a:cubicBezTo>
                    <a:cubicBezTo>
                      <a:pt x="494" y="1899"/>
                      <a:pt x="512" y="2027"/>
                      <a:pt x="603" y="2064"/>
                    </a:cubicBezTo>
                    <a:lnTo>
                      <a:pt x="622" y="2064"/>
                    </a:lnTo>
                    <a:cubicBezTo>
                      <a:pt x="822" y="1461"/>
                      <a:pt x="950" y="804"/>
                      <a:pt x="115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3"/>
              <p:cNvSpPr/>
              <p:nvPr/>
            </p:nvSpPr>
            <p:spPr>
              <a:xfrm>
                <a:off x="3089919" y="1912554"/>
                <a:ext cx="98155" cy="125238"/>
              </a:xfrm>
              <a:custGeom>
                <a:rect b="b" l="l" r="r" t="t"/>
                <a:pathLst>
                  <a:path extrusionOk="0" h="2867" w="2247">
                    <a:moveTo>
                      <a:pt x="1114" y="0"/>
                    </a:moveTo>
                    <a:cubicBezTo>
                      <a:pt x="968" y="0"/>
                      <a:pt x="804" y="0"/>
                      <a:pt x="658" y="18"/>
                    </a:cubicBezTo>
                    <a:cubicBezTo>
                      <a:pt x="494" y="18"/>
                      <a:pt x="330" y="55"/>
                      <a:pt x="183" y="110"/>
                    </a:cubicBezTo>
                    <a:cubicBezTo>
                      <a:pt x="74" y="256"/>
                      <a:pt x="1" y="438"/>
                      <a:pt x="1" y="639"/>
                    </a:cubicBezTo>
                    <a:cubicBezTo>
                      <a:pt x="37" y="822"/>
                      <a:pt x="92" y="1004"/>
                      <a:pt x="147" y="1168"/>
                    </a:cubicBezTo>
                    <a:cubicBezTo>
                      <a:pt x="293" y="1734"/>
                      <a:pt x="439" y="2300"/>
                      <a:pt x="585" y="2866"/>
                    </a:cubicBezTo>
                    <a:lnTo>
                      <a:pt x="1717" y="2848"/>
                    </a:lnTo>
                    <a:cubicBezTo>
                      <a:pt x="1717" y="2830"/>
                      <a:pt x="1735" y="2793"/>
                      <a:pt x="1735" y="2757"/>
                    </a:cubicBezTo>
                    <a:cubicBezTo>
                      <a:pt x="1863" y="2264"/>
                      <a:pt x="2009" y="1753"/>
                      <a:pt x="2137" y="1241"/>
                    </a:cubicBezTo>
                    <a:cubicBezTo>
                      <a:pt x="2192" y="1059"/>
                      <a:pt x="2228" y="895"/>
                      <a:pt x="2246" y="712"/>
                    </a:cubicBezTo>
                    <a:cubicBezTo>
                      <a:pt x="2173" y="511"/>
                      <a:pt x="2045" y="310"/>
                      <a:pt x="1918" y="146"/>
                    </a:cubicBezTo>
                    <a:cubicBezTo>
                      <a:pt x="1772" y="18"/>
                      <a:pt x="1352" y="0"/>
                      <a:pt x="11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3"/>
              <p:cNvSpPr/>
              <p:nvPr/>
            </p:nvSpPr>
            <p:spPr>
              <a:xfrm>
                <a:off x="3089133" y="1313676"/>
                <a:ext cx="113269" cy="630819"/>
              </a:xfrm>
              <a:custGeom>
                <a:rect b="b" l="l" r="r" t="t"/>
                <a:pathLst>
                  <a:path extrusionOk="0" h="14441" w="2593">
                    <a:moveTo>
                      <a:pt x="1863" y="14002"/>
                    </a:moveTo>
                    <a:cubicBezTo>
                      <a:pt x="1735" y="14130"/>
                      <a:pt x="1607" y="14239"/>
                      <a:pt x="1461" y="14331"/>
                    </a:cubicBezTo>
                    <a:cubicBezTo>
                      <a:pt x="1352" y="14203"/>
                      <a:pt x="1242" y="14057"/>
                      <a:pt x="1151" y="13911"/>
                    </a:cubicBezTo>
                    <a:cubicBezTo>
                      <a:pt x="1023" y="13966"/>
                      <a:pt x="950" y="14203"/>
                      <a:pt x="767" y="14294"/>
                    </a:cubicBezTo>
                    <a:cubicBezTo>
                      <a:pt x="658" y="14166"/>
                      <a:pt x="548" y="14057"/>
                      <a:pt x="439" y="13929"/>
                    </a:cubicBezTo>
                    <a:cubicBezTo>
                      <a:pt x="274" y="14039"/>
                      <a:pt x="238" y="14294"/>
                      <a:pt x="55" y="14349"/>
                    </a:cubicBezTo>
                    <a:cubicBezTo>
                      <a:pt x="1" y="14057"/>
                      <a:pt x="1" y="13747"/>
                      <a:pt x="37" y="13455"/>
                    </a:cubicBezTo>
                    <a:cubicBezTo>
                      <a:pt x="165" y="9000"/>
                      <a:pt x="238" y="4473"/>
                      <a:pt x="384" y="1"/>
                    </a:cubicBezTo>
                    <a:cubicBezTo>
                      <a:pt x="1132" y="1"/>
                      <a:pt x="1844" y="19"/>
                      <a:pt x="2556" y="55"/>
                    </a:cubicBezTo>
                    <a:cubicBezTo>
                      <a:pt x="2593" y="183"/>
                      <a:pt x="2593" y="329"/>
                      <a:pt x="2575" y="475"/>
                    </a:cubicBezTo>
                    <a:cubicBezTo>
                      <a:pt x="2465" y="4747"/>
                      <a:pt x="2392" y="9146"/>
                      <a:pt x="2283" y="13455"/>
                    </a:cubicBezTo>
                    <a:cubicBezTo>
                      <a:pt x="2283" y="13783"/>
                      <a:pt x="2283" y="14112"/>
                      <a:pt x="2246" y="14422"/>
                    </a:cubicBezTo>
                    <a:cubicBezTo>
                      <a:pt x="2082" y="14440"/>
                      <a:pt x="1990" y="14130"/>
                      <a:pt x="1863" y="1400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3"/>
              <p:cNvSpPr/>
              <p:nvPr/>
            </p:nvSpPr>
            <p:spPr>
              <a:xfrm>
                <a:off x="3106693" y="1247498"/>
                <a:ext cx="98111" cy="75789"/>
              </a:xfrm>
              <a:custGeom>
                <a:rect b="b" l="l" r="r" t="t"/>
                <a:pathLst>
                  <a:path extrusionOk="0" h="1735" w="2246">
                    <a:moveTo>
                      <a:pt x="2173" y="1607"/>
                    </a:moveTo>
                    <a:cubicBezTo>
                      <a:pt x="1369" y="1735"/>
                      <a:pt x="730" y="1570"/>
                      <a:pt x="19" y="1534"/>
                    </a:cubicBezTo>
                    <a:cubicBezTo>
                      <a:pt x="0" y="1096"/>
                      <a:pt x="219" y="694"/>
                      <a:pt x="584" y="457"/>
                    </a:cubicBezTo>
                    <a:cubicBezTo>
                      <a:pt x="1388" y="0"/>
                      <a:pt x="2246" y="658"/>
                      <a:pt x="2173" y="160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3"/>
              <p:cNvSpPr/>
              <p:nvPr/>
            </p:nvSpPr>
            <p:spPr>
              <a:xfrm>
                <a:off x="3094724" y="1312890"/>
                <a:ext cx="115671" cy="97325"/>
              </a:xfrm>
              <a:custGeom>
                <a:rect b="b" l="l" r="r" t="t"/>
                <a:pathLst>
                  <a:path extrusionOk="0" h="2228" w="2648">
                    <a:moveTo>
                      <a:pt x="183" y="2191"/>
                    </a:moveTo>
                    <a:cubicBezTo>
                      <a:pt x="201" y="1990"/>
                      <a:pt x="165" y="1808"/>
                      <a:pt x="73" y="1643"/>
                    </a:cubicBezTo>
                    <a:cubicBezTo>
                      <a:pt x="73" y="1552"/>
                      <a:pt x="146" y="1479"/>
                      <a:pt x="183" y="1388"/>
                    </a:cubicBezTo>
                    <a:cubicBezTo>
                      <a:pt x="0" y="1169"/>
                      <a:pt x="201" y="1004"/>
                      <a:pt x="201" y="840"/>
                    </a:cubicBezTo>
                    <a:cubicBezTo>
                      <a:pt x="201" y="767"/>
                      <a:pt x="146" y="694"/>
                      <a:pt x="146" y="639"/>
                    </a:cubicBezTo>
                    <a:cubicBezTo>
                      <a:pt x="146" y="511"/>
                      <a:pt x="220" y="457"/>
                      <a:pt x="238" y="329"/>
                    </a:cubicBezTo>
                    <a:cubicBezTo>
                      <a:pt x="256" y="219"/>
                      <a:pt x="183" y="146"/>
                      <a:pt x="238" y="55"/>
                    </a:cubicBezTo>
                    <a:cubicBezTo>
                      <a:pt x="603" y="0"/>
                      <a:pt x="986" y="0"/>
                      <a:pt x="1370" y="55"/>
                    </a:cubicBezTo>
                    <a:cubicBezTo>
                      <a:pt x="1735" y="55"/>
                      <a:pt x="2100" y="73"/>
                      <a:pt x="2483" y="110"/>
                    </a:cubicBezTo>
                    <a:cubicBezTo>
                      <a:pt x="2647" y="329"/>
                      <a:pt x="2501" y="566"/>
                      <a:pt x="2501" y="767"/>
                    </a:cubicBezTo>
                    <a:cubicBezTo>
                      <a:pt x="2501" y="895"/>
                      <a:pt x="2556" y="1004"/>
                      <a:pt x="2556" y="1132"/>
                    </a:cubicBezTo>
                    <a:cubicBezTo>
                      <a:pt x="2556" y="1315"/>
                      <a:pt x="2392" y="1479"/>
                      <a:pt x="2556" y="1771"/>
                    </a:cubicBezTo>
                    <a:cubicBezTo>
                      <a:pt x="2520" y="1917"/>
                      <a:pt x="2374" y="2008"/>
                      <a:pt x="2410" y="2191"/>
                    </a:cubicBezTo>
                    <a:cubicBezTo>
                      <a:pt x="2392" y="2209"/>
                      <a:pt x="2374" y="2227"/>
                      <a:pt x="2374" y="2209"/>
                    </a:cubicBezTo>
                    <a:cubicBezTo>
                      <a:pt x="1643" y="2209"/>
                      <a:pt x="895" y="2227"/>
                      <a:pt x="183" y="219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3"/>
              <p:cNvSpPr/>
              <p:nvPr/>
            </p:nvSpPr>
            <p:spPr>
              <a:xfrm>
                <a:off x="3700155" y="2273410"/>
                <a:ext cx="190456" cy="202818"/>
              </a:xfrm>
              <a:custGeom>
                <a:rect b="b" l="l" r="r" t="t"/>
                <a:pathLst>
                  <a:path extrusionOk="0" h="4643" w="4360">
                    <a:moveTo>
                      <a:pt x="3275" y="0"/>
                    </a:moveTo>
                    <a:cubicBezTo>
                      <a:pt x="3119" y="0"/>
                      <a:pt x="2971" y="73"/>
                      <a:pt x="2880" y="209"/>
                    </a:cubicBezTo>
                    <a:lnTo>
                      <a:pt x="1146" y="2765"/>
                    </a:lnTo>
                    <a:cubicBezTo>
                      <a:pt x="1128" y="2802"/>
                      <a:pt x="1110" y="2820"/>
                      <a:pt x="1091" y="2856"/>
                    </a:cubicBezTo>
                    <a:lnTo>
                      <a:pt x="562" y="2510"/>
                    </a:lnTo>
                    <a:cubicBezTo>
                      <a:pt x="506" y="2464"/>
                      <a:pt x="448" y="2445"/>
                      <a:pt x="394" y="2445"/>
                    </a:cubicBezTo>
                    <a:cubicBezTo>
                      <a:pt x="167" y="2445"/>
                      <a:pt x="1" y="2786"/>
                      <a:pt x="252" y="2948"/>
                    </a:cubicBezTo>
                    <a:lnTo>
                      <a:pt x="252" y="2929"/>
                    </a:lnTo>
                    <a:lnTo>
                      <a:pt x="2680" y="4591"/>
                    </a:lnTo>
                    <a:cubicBezTo>
                      <a:pt x="2732" y="4627"/>
                      <a:pt x="2785" y="4642"/>
                      <a:pt x="2835" y="4642"/>
                    </a:cubicBezTo>
                    <a:cubicBezTo>
                      <a:pt x="3063" y="4642"/>
                      <a:pt x="3230" y="4317"/>
                      <a:pt x="2990" y="4153"/>
                    </a:cubicBezTo>
                    <a:lnTo>
                      <a:pt x="2406" y="3751"/>
                    </a:lnTo>
                    <a:cubicBezTo>
                      <a:pt x="2442" y="3714"/>
                      <a:pt x="2460" y="3696"/>
                      <a:pt x="2479" y="3660"/>
                    </a:cubicBezTo>
                    <a:lnTo>
                      <a:pt x="4213" y="1122"/>
                    </a:lnTo>
                    <a:cubicBezTo>
                      <a:pt x="4359" y="903"/>
                      <a:pt x="4304" y="593"/>
                      <a:pt x="4085" y="429"/>
                    </a:cubicBezTo>
                    <a:lnTo>
                      <a:pt x="3556" y="82"/>
                    </a:lnTo>
                    <a:cubicBezTo>
                      <a:pt x="3466" y="27"/>
                      <a:pt x="3369" y="0"/>
                      <a:pt x="32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3"/>
              <p:cNvSpPr/>
              <p:nvPr/>
            </p:nvSpPr>
            <p:spPr>
              <a:xfrm>
                <a:off x="3749908" y="2207494"/>
                <a:ext cx="231211" cy="160140"/>
              </a:xfrm>
              <a:custGeom>
                <a:rect b="b" l="l" r="r" t="t"/>
                <a:pathLst>
                  <a:path extrusionOk="0" h="3666" w="5293">
                    <a:moveTo>
                      <a:pt x="571" y="1"/>
                    </a:moveTo>
                    <a:cubicBezTo>
                      <a:pt x="161" y="1"/>
                      <a:pt x="1" y="556"/>
                      <a:pt x="390" y="751"/>
                    </a:cubicBezTo>
                    <a:lnTo>
                      <a:pt x="2453" y="2157"/>
                    </a:lnTo>
                    <a:lnTo>
                      <a:pt x="4534" y="3562"/>
                    </a:lnTo>
                    <a:cubicBezTo>
                      <a:pt x="4615" y="3634"/>
                      <a:pt x="4705" y="3665"/>
                      <a:pt x="4792" y="3665"/>
                    </a:cubicBezTo>
                    <a:cubicBezTo>
                      <a:pt x="5057" y="3665"/>
                      <a:pt x="5293" y="3376"/>
                      <a:pt x="5155" y="3088"/>
                    </a:cubicBezTo>
                    <a:cubicBezTo>
                      <a:pt x="4443" y="1390"/>
                      <a:pt x="4133" y="897"/>
                      <a:pt x="3585" y="514"/>
                    </a:cubicBezTo>
                    <a:cubicBezTo>
                      <a:pt x="3019" y="130"/>
                      <a:pt x="2453" y="21"/>
                      <a:pt x="610" y="2"/>
                    </a:cubicBezTo>
                    <a:cubicBezTo>
                      <a:pt x="596" y="1"/>
                      <a:pt x="583" y="1"/>
                      <a:pt x="5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3"/>
              <p:cNvSpPr/>
              <p:nvPr/>
            </p:nvSpPr>
            <p:spPr>
              <a:xfrm>
                <a:off x="4239800" y="1559692"/>
                <a:ext cx="142798" cy="144676"/>
              </a:xfrm>
              <a:custGeom>
                <a:rect b="b" l="l" r="r" t="t"/>
                <a:pathLst>
                  <a:path extrusionOk="0" h="3312" w="3269">
                    <a:moveTo>
                      <a:pt x="1651" y="1"/>
                    </a:moveTo>
                    <a:cubicBezTo>
                      <a:pt x="1499" y="1"/>
                      <a:pt x="1351" y="74"/>
                      <a:pt x="1260" y="210"/>
                    </a:cubicBezTo>
                    <a:lnTo>
                      <a:pt x="165" y="1835"/>
                    </a:lnTo>
                    <a:cubicBezTo>
                      <a:pt x="1" y="2054"/>
                      <a:pt x="56" y="2346"/>
                      <a:pt x="293" y="2492"/>
                    </a:cubicBezTo>
                    <a:lnTo>
                      <a:pt x="1352" y="3222"/>
                    </a:lnTo>
                    <a:cubicBezTo>
                      <a:pt x="1433" y="3284"/>
                      <a:pt x="1525" y="3312"/>
                      <a:pt x="1617" y="3312"/>
                    </a:cubicBezTo>
                    <a:cubicBezTo>
                      <a:pt x="1771" y="3312"/>
                      <a:pt x="1924" y="3232"/>
                      <a:pt x="2027" y="3094"/>
                    </a:cubicBezTo>
                    <a:lnTo>
                      <a:pt x="3122" y="1488"/>
                    </a:lnTo>
                    <a:cubicBezTo>
                      <a:pt x="3268" y="1269"/>
                      <a:pt x="3214" y="959"/>
                      <a:pt x="2995" y="813"/>
                    </a:cubicBezTo>
                    <a:lnTo>
                      <a:pt x="1918" y="82"/>
                    </a:lnTo>
                    <a:cubicBezTo>
                      <a:pt x="1835" y="27"/>
                      <a:pt x="1742" y="1"/>
                      <a:pt x="16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3"/>
              <p:cNvSpPr/>
              <p:nvPr/>
            </p:nvSpPr>
            <p:spPr>
              <a:xfrm>
                <a:off x="4317947" y="1518981"/>
                <a:ext cx="79808" cy="84831"/>
              </a:xfrm>
              <a:custGeom>
                <a:rect b="b" l="l" r="r" t="t"/>
                <a:pathLst>
                  <a:path extrusionOk="0" h="1942" w="1827">
                    <a:moveTo>
                      <a:pt x="1247" y="0"/>
                    </a:moveTo>
                    <a:cubicBezTo>
                      <a:pt x="1176" y="0"/>
                      <a:pt x="1103" y="24"/>
                      <a:pt x="1041" y="65"/>
                    </a:cubicBezTo>
                    <a:lnTo>
                      <a:pt x="1041" y="83"/>
                    </a:lnTo>
                    <a:lnTo>
                      <a:pt x="92" y="1014"/>
                    </a:lnTo>
                    <a:cubicBezTo>
                      <a:pt x="1" y="1160"/>
                      <a:pt x="37" y="1343"/>
                      <a:pt x="183" y="1434"/>
                    </a:cubicBezTo>
                    <a:lnTo>
                      <a:pt x="840" y="1891"/>
                    </a:lnTo>
                    <a:cubicBezTo>
                      <a:pt x="896" y="1925"/>
                      <a:pt x="956" y="1941"/>
                      <a:pt x="1015" y="1941"/>
                    </a:cubicBezTo>
                    <a:cubicBezTo>
                      <a:pt x="1111" y="1941"/>
                      <a:pt x="1204" y="1897"/>
                      <a:pt x="1260" y="1818"/>
                    </a:cubicBezTo>
                    <a:cubicBezTo>
                      <a:pt x="1260" y="1818"/>
                      <a:pt x="1790" y="613"/>
                      <a:pt x="1790" y="595"/>
                    </a:cubicBezTo>
                    <a:cubicBezTo>
                      <a:pt x="1826" y="467"/>
                      <a:pt x="1790" y="321"/>
                      <a:pt x="1680" y="248"/>
                    </a:cubicBezTo>
                    <a:lnTo>
                      <a:pt x="1406" y="47"/>
                    </a:lnTo>
                    <a:cubicBezTo>
                      <a:pt x="1358" y="15"/>
                      <a:pt x="1303" y="0"/>
                      <a:pt x="1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3"/>
              <p:cNvSpPr/>
              <p:nvPr/>
            </p:nvSpPr>
            <p:spPr>
              <a:xfrm>
                <a:off x="4378577" y="1317433"/>
                <a:ext cx="149787" cy="214787"/>
              </a:xfrm>
              <a:custGeom>
                <a:rect b="b" l="l" r="r" t="t"/>
                <a:pathLst>
                  <a:path extrusionOk="0" h="4917" w="3429">
                    <a:moveTo>
                      <a:pt x="3355" y="1"/>
                    </a:moveTo>
                    <a:cubicBezTo>
                      <a:pt x="3349" y="1"/>
                      <a:pt x="3344" y="2"/>
                      <a:pt x="3341" y="6"/>
                    </a:cubicBezTo>
                    <a:lnTo>
                      <a:pt x="0" y="4770"/>
                    </a:lnTo>
                    <a:lnTo>
                      <a:pt x="219" y="4916"/>
                    </a:lnTo>
                    <a:lnTo>
                      <a:pt x="3414" y="61"/>
                    </a:lnTo>
                    <a:cubicBezTo>
                      <a:pt x="3429" y="31"/>
                      <a:pt x="3383" y="1"/>
                      <a:pt x="33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3"/>
              <p:cNvSpPr/>
              <p:nvPr/>
            </p:nvSpPr>
            <p:spPr>
              <a:xfrm>
                <a:off x="4374559" y="1516971"/>
                <a:ext cx="23152" cy="16818"/>
              </a:xfrm>
              <a:custGeom>
                <a:rect b="b" l="l" r="r" t="t"/>
                <a:pathLst>
                  <a:path extrusionOk="0" h="385" w="530">
                    <a:moveTo>
                      <a:pt x="122" y="1"/>
                    </a:moveTo>
                    <a:cubicBezTo>
                      <a:pt x="84" y="1"/>
                      <a:pt x="49" y="21"/>
                      <a:pt x="37" y="56"/>
                    </a:cubicBezTo>
                    <a:cubicBezTo>
                      <a:pt x="1" y="93"/>
                      <a:pt x="1" y="166"/>
                      <a:pt x="56" y="202"/>
                    </a:cubicBezTo>
                    <a:lnTo>
                      <a:pt x="311" y="367"/>
                    </a:lnTo>
                    <a:cubicBezTo>
                      <a:pt x="334" y="379"/>
                      <a:pt x="355" y="385"/>
                      <a:pt x="376" y="385"/>
                    </a:cubicBezTo>
                    <a:cubicBezTo>
                      <a:pt x="471" y="385"/>
                      <a:pt x="529" y="263"/>
                      <a:pt x="439" y="202"/>
                    </a:cubicBezTo>
                    <a:lnTo>
                      <a:pt x="183" y="20"/>
                    </a:lnTo>
                    <a:cubicBezTo>
                      <a:pt x="164" y="7"/>
                      <a:pt x="142" y="1"/>
                      <a:pt x="122" y="1"/>
                    </a:cubicBezTo>
                    <a:close/>
                  </a:path>
                </a:pathLst>
              </a:custGeom>
              <a:solidFill>
                <a:srgbClr val="334F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3"/>
              <p:cNvSpPr/>
              <p:nvPr/>
            </p:nvSpPr>
            <p:spPr>
              <a:xfrm>
                <a:off x="4221454" y="1665359"/>
                <a:ext cx="86972" cy="74173"/>
              </a:xfrm>
              <a:custGeom>
                <a:rect b="b" l="l" r="r" t="t"/>
                <a:pathLst>
                  <a:path extrusionOk="0" h="1698" w="1991">
                    <a:moveTo>
                      <a:pt x="457" y="0"/>
                    </a:moveTo>
                    <a:lnTo>
                      <a:pt x="1" y="657"/>
                    </a:lnTo>
                    <a:lnTo>
                      <a:pt x="1534" y="1698"/>
                    </a:lnTo>
                    <a:lnTo>
                      <a:pt x="1991" y="1041"/>
                    </a:lnTo>
                    <a:lnTo>
                      <a:pt x="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3"/>
              <p:cNvSpPr/>
              <p:nvPr/>
            </p:nvSpPr>
            <p:spPr>
              <a:xfrm>
                <a:off x="4211101" y="1635218"/>
                <a:ext cx="136508" cy="95403"/>
              </a:xfrm>
              <a:custGeom>
                <a:rect b="b" l="l" r="r" t="t"/>
                <a:pathLst>
                  <a:path extrusionOk="0" h="2184" w="3125">
                    <a:moveTo>
                      <a:pt x="311" y="0"/>
                    </a:moveTo>
                    <a:cubicBezTo>
                      <a:pt x="225" y="0"/>
                      <a:pt x="137" y="45"/>
                      <a:pt x="92" y="124"/>
                    </a:cubicBezTo>
                    <a:cubicBezTo>
                      <a:pt x="1" y="234"/>
                      <a:pt x="37" y="398"/>
                      <a:pt x="165" y="489"/>
                    </a:cubicBezTo>
                    <a:lnTo>
                      <a:pt x="2593" y="2132"/>
                    </a:lnTo>
                    <a:cubicBezTo>
                      <a:pt x="2645" y="2168"/>
                      <a:pt x="2697" y="2184"/>
                      <a:pt x="2746" y="2184"/>
                    </a:cubicBezTo>
                    <a:cubicBezTo>
                      <a:pt x="2971" y="2184"/>
                      <a:pt x="3125" y="1859"/>
                      <a:pt x="2885" y="1694"/>
                    </a:cubicBezTo>
                    <a:lnTo>
                      <a:pt x="457" y="51"/>
                    </a:lnTo>
                    <a:cubicBezTo>
                      <a:pt x="416" y="17"/>
                      <a:pt x="364" y="0"/>
                      <a:pt x="3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3"/>
              <p:cNvSpPr/>
              <p:nvPr/>
            </p:nvSpPr>
            <p:spPr>
              <a:xfrm>
                <a:off x="3833908" y="1676847"/>
                <a:ext cx="481687" cy="617714"/>
              </a:xfrm>
              <a:custGeom>
                <a:rect b="b" l="l" r="r" t="t"/>
                <a:pathLst>
                  <a:path extrusionOk="0" h="14141" w="11027">
                    <a:moveTo>
                      <a:pt x="8540" y="1"/>
                    </a:moveTo>
                    <a:cubicBezTo>
                      <a:pt x="8361" y="1"/>
                      <a:pt x="8183" y="89"/>
                      <a:pt x="8070" y="248"/>
                    </a:cubicBezTo>
                    <a:lnTo>
                      <a:pt x="1" y="12205"/>
                    </a:lnTo>
                    <a:lnTo>
                      <a:pt x="2776" y="14140"/>
                    </a:lnTo>
                    <a:lnTo>
                      <a:pt x="10863" y="2147"/>
                    </a:lnTo>
                    <a:cubicBezTo>
                      <a:pt x="11027" y="1873"/>
                      <a:pt x="10972" y="1526"/>
                      <a:pt x="10717" y="1362"/>
                    </a:cubicBezTo>
                    <a:lnTo>
                      <a:pt x="8855" y="102"/>
                    </a:lnTo>
                    <a:cubicBezTo>
                      <a:pt x="8758" y="33"/>
                      <a:pt x="8649" y="1"/>
                      <a:pt x="85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3"/>
              <p:cNvSpPr/>
              <p:nvPr/>
            </p:nvSpPr>
            <p:spPr>
              <a:xfrm>
                <a:off x="4091500" y="1676847"/>
                <a:ext cx="224091" cy="233352"/>
              </a:xfrm>
              <a:custGeom>
                <a:rect b="b" l="l" r="r" t="t"/>
                <a:pathLst>
                  <a:path extrusionOk="0" h="5342" w="5130">
                    <a:moveTo>
                      <a:pt x="2638" y="1"/>
                    </a:moveTo>
                    <a:cubicBezTo>
                      <a:pt x="2455" y="1"/>
                      <a:pt x="2275" y="89"/>
                      <a:pt x="2173" y="248"/>
                    </a:cubicBezTo>
                    <a:lnTo>
                      <a:pt x="0" y="3461"/>
                    </a:lnTo>
                    <a:lnTo>
                      <a:pt x="2812" y="5341"/>
                    </a:lnTo>
                    <a:lnTo>
                      <a:pt x="4966" y="2147"/>
                    </a:lnTo>
                    <a:cubicBezTo>
                      <a:pt x="5130" y="1891"/>
                      <a:pt x="5057" y="1544"/>
                      <a:pt x="4801" y="1362"/>
                    </a:cubicBezTo>
                    <a:lnTo>
                      <a:pt x="2958" y="102"/>
                    </a:lnTo>
                    <a:cubicBezTo>
                      <a:pt x="2861" y="33"/>
                      <a:pt x="2749" y="1"/>
                      <a:pt x="26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3"/>
              <p:cNvSpPr/>
              <p:nvPr/>
            </p:nvSpPr>
            <p:spPr>
              <a:xfrm>
                <a:off x="4235039" y="1772335"/>
                <a:ext cx="52681" cy="40581"/>
              </a:xfrm>
              <a:custGeom>
                <a:rect b="b" l="l" r="r" t="t"/>
                <a:pathLst>
                  <a:path extrusionOk="0" h="929" w="1206">
                    <a:moveTo>
                      <a:pt x="171" y="1"/>
                    </a:moveTo>
                    <a:cubicBezTo>
                      <a:pt x="122" y="1"/>
                      <a:pt x="76" y="20"/>
                      <a:pt x="55" y="52"/>
                    </a:cubicBezTo>
                    <a:cubicBezTo>
                      <a:pt x="0" y="125"/>
                      <a:pt x="18" y="235"/>
                      <a:pt x="91" y="289"/>
                    </a:cubicBezTo>
                    <a:lnTo>
                      <a:pt x="1022" y="928"/>
                    </a:lnTo>
                    <a:lnTo>
                      <a:pt x="1205" y="673"/>
                    </a:lnTo>
                    <a:lnTo>
                      <a:pt x="274" y="34"/>
                    </a:lnTo>
                    <a:cubicBezTo>
                      <a:pt x="243" y="11"/>
                      <a:pt x="206" y="1"/>
                      <a:pt x="1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3"/>
              <p:cNvSpPr/>
              <p:nvPr/>
            </p:nvSpPr>
            <p:spPr>
              <a:xfrm>
                <a:off x="4193541" y="1833010"/>
                <a:ext cx="52681" cy="40494"/>
              </a:xfrm>
              <a:custGeom>
                <a:rect b="b" l="l" r="r" t="t"/>
                <a:pathLst>
                  <a:path extrusionOk="0" h="927" w="1206">
                    <a:moveTo>
                      <a:pt x="178" y="0"/>
                    </a:moveTo>
                    <a:cubicBezTo>
                      <a:pt x="127" y="0"/>
                      <a:pt x="78" y="24"/>
                      <a:pt x="56" y="69"/>
                    </a:cubicBezTo>
                    <a:cubicBezTo>
                      <a:pt x="1" y="142"/>
                      <a:pt x="19" y="233"/>
                      <a:pt x="92" y="288"/>
                    </a:cubicBezTo>
                    <a:lnTo>
                      <a:pt x="1041" y="927"/>
                    </a:lnTo>
                    <a:lnTo>
                      <a:pt x="1206" y="671"/>
                    </a:lnTo>
                    <a:lnTo>
                      <a:pt x="275" y="32"/>
                    </a:lnTo>
                    <a:cubicBezTo>
                      <a:pt x="246" y="10"/>
                      <a:pt x="211" y="0"/>
                      <a:pt x="1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3"/>
              <p:cNvSpPr/>
              <p:nvPr/>
            </p:nvSpPr>
            <p:spPr>
              <a:xfrm>
                <a:off x="4152087" y="1892854"/>
                <a:ext cx="52681" cy="41236"/>
              </a:xfrm>
              <a:custGeom>
                <a:rect b="b" l="l" r="r" t="t"/>
                <a:pathLst>
                  <a:path extrusionOk="0" h="944" w="1206">
                    <a:moveTo>
                      <a:pt x="183" y="0"/>
                    </a:moveTo>
                    <a:cubicBezTo>
                      <a:pt x="130" y="0"/>
                      <a:pt x="78" y="29"/>
                      <a:pt x="55" y="86"/>
                    </a:cubicBezTo>
                    <a:cubicBezTo>
                      <a:pt x="1" y="159"/>
                      <a:pt x="19" y="250"/>
                      <a:pt x="92" y="305"/>
                    </a:cubicBezTo>
                    <a:lnTo>
                      <a:pt x="1041" y="944"/>
                    </a:lnTo>
                    <a:lnTo>
                      <a:pt x="1206" y="688"/>
                    </a:lnTo>
                    <a:lnTo>
                      <a:pt x="275" y="31"/>
                    </a:lnTo>
                    <a:cubicBezTo>
                      <a:pt x="247" y="11"/>
                      <a:pt x="215"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3"/>
              <p:cNvSpPr/>
              <p:nvPr/>
            </p:nvSpPr>
            <p:spPr>
              <a:xfrm>
                <a:off x="4110633" y="1954227"/>
                <a:ext cx="53467" cy="41280"/>
              </a:xfrm>
              <a:custGeom>
                <a:rect b="b" l="l" r="r" t="t"/>
                <a:pathLst>
                  <a:path extrusionOk="0" h="945" w="1224">
                    <a:moveTo>
                      <a:pt x="183" y="0"/>
                    </a:moveTo>
                    <a:cubicBezTo>
                      <a:pt x="135" y="0"/>
                      <a:pt x="88" y="24"/>
                      <a:pt x="55" y="68"/>
                    </a:cubicBezTo>
                    <a:cubicBezTo>
                      <a:pt x="0" y="141"/>
                      <a:pt x="19" y="251"/>
                      <a:pt x="92" y="287"/>
                    </a:cubicBezTo>
                    <a:lnTo>
                      <a:pt x="1059" y="945"/>
                    </a:lnTo>
                    <a:lnTo>
                      <a:pt x="1224" y="689"/>
                    </a:lnTo>
                    <a:lnTo>
                      <a:pt x="274" y="32"/>
                    </a:lnTo>
                    <a:cubicBezTo>
                      <a:pt x="245" y="10"/>
                      <a:pt x="214" y="0"/>
                      <a:pt x="1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3"/>
              <p:cNvSpPr/>
              <p:nvPr/>
            </p:nvSpPr>
            <p:spPr>
              <a:xfrm>
                <a:off x="4069179" y="2015556"/>
                <a:ext cx="54254" cy="41367"/>
              </a:xfrm>
              <a:custGeom>
                <a:rect b="b" l="l" r="r" t="t"/>
                <a:pathLst>
                  <a:path extrusionOk="0" h="947" w="1242">
                    <a:moveTo>
                      <a:pt x="177" y="0"/>
                    </a:moveTo>
                    <a:cubicBezTo>
                      <a:pt x="131" y="0"/>
                      <a:pt x="87" y="20"/>
                      <a:pt x="55" y="52"/>
                    </a:cubicBezTo>
                    <a:cubicBezTo>
                      <a:pt x="0" y="125"/>
                      <a:pt x="18" y="234"/>
                      <a:pt x="110" y="289"/>
                    </a:cubicBezTo>
                    <a:lnTo>
                      <a:pt x="1059" y="946"/>
                    </a:lnTo>
                    <a:lnTo>
                      <a:pt x="1241" y="672"/>
                    </a:lnTo>
                    <a:lnTo>
                      <a:pt x="274" y="34"/>
                    </a:lnTo>
                    <a:cubicBezTo>
                      <a:pt x="243" y="11"/>
                      <a:pt x="210" y="0"/>
                      <a:pt x="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3"/>
              <p:cNvSpPr/>
              <p:nvPr/>
            </p:nvSpPr>
            <p:spPr>
              <a:xfrm>
                <a:off x="4027681" y="2076143"/>
                <a:ext cx="54297" cy="41367"/>
              </a:xfrm>
              <a:custGeom>
                <a:rect b="b" l="l" r="r" t="t"/>
                <a:pathLst>
                  <a:path extrusionOk="0" h="947" w="1243">
                    <a:moveTo>
                      <a:pt x="185" y="1"/>
                    </a:moveTo>
                    <a:cubicBezTo>
                      <a:pt x="138" y="1"/>
                      <a:pt x="87" y="20"/>
                      <a:pt x="56" y="52"/>
                    </a:cubicBezTo>
                    <a:cubicBezTo>
                      <a:pt x="1" y="125"/>
                      <a:pt x="19" y="235"/>
                      <a:pt x="110" y="289"/>
                    </a:cubicBezTo>
                    <a:lnTo>
                      <a:pt x="1060" y="947"/>
                    </a:lnTo>
                    <a:lnTo>
                      <a:pt x="1242" y="691"/>
                    </a:lnTo>
                    <a:lnTo>
                      <a:pt x="275" y="34"/>
                    </a:lnTo>
                    <a:cubicBezTo>
                      <a:pt x="252" y="11"/>
                      <a:pt x="219"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3"/>
              <p:cNvSpPr/>
              <p:nvPr/>
            </p:nvSpPr>
            <p:spPr>
              <a:xfrm>
                <a:off x="3987013" y="2136817"/>
                <a:ext cx="53467" cy="41324"/>
              </a:xfrm>
              <a:custGeom>
                <a:rect b="b" l="l" r="r" t="t"/>
                <a:pathLst>
                  <a:path extrusionOk="0" h="946" w="1224">
                    <a:moveTo>
                      <a:pt x="174" y="0"/>
                    </a:moveTo>
                    <a:cubicBezTo>
                      <a:pt x="127" y="0"/>
                      <a:pt x="78" y="25"/>
                      <a:pt x="56" y="69"/>
                    </a:cubicBezTo>
                    <a:cubicBezTo>
                      <a:pt x="1" y="142"/>
                      <a:pt x="19" y="233"/>
                      <a:pt x="92" y="288"/>
                    </a:cubicBezTo>
                    <a:lnTo>
                      <a:pt x="1060" y="945"/>
                    </a:lnTo>
                    <a:lnTo>
                      <a:pt x="1224" y="689"/>
                    </a:lnTo>
                    <a:lnTo>
                      <a:pt x="256" y="32"/>
                    </a:lnTo>
                    <a:cubicBezTo>
                      <a:pt x="235" y="11"/>
                      <a:pt x="205" y="0"/>
                      <a:pt x="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3"/>
              <p:cNvSpPr/>
              <p:nvPr/>
            </p:nvSpPr>
            <p:spPr>
              <a:xfrm>
                <a:off x="2357113" y="709250"/>
                <a:ext cx="328580" cy="720106"/>
              </a:xfrm>
              <a:custGeom>
                <a:rect b="b" l="l" r="r" t="t"/>
                <a:pathLst>
                  <a:path extrusionOk="0" h="16485" w="7522">
                    <a:moveTo>
                      <a:pt x="6645" y="2081"/>
                    </a:moveTo>
                    <a:cubicBezTo>
                      <a:pt x="5313" y="2355"/>
                      <a:pt x="4017" y="2757"/>
                      <a:pt x="2775" y="3286"/>
                    </a:cubicBezTo>
                    <a:cubicBezTo>
                      <a:pt x="2027" y="3615"/>
                      <a:pt x="1570" y="3980"/>
                      <a:pt x="1534" y="4947"/>
                    </a:cubicBezTo>
                    <a:cubicBezTo>
                      <a:pt x="1534" y="5458"/>
                      <a:pt x="1589" y="5988"/>
                      <a:pt x="1698" y="6499"/>
                    </a:cubicBezTo>
                    <a:cubicBezTo>
                      <a:pt x="1972" y="7923"/>
                      <a:pt x="2355" y="9347"/>
                      <a:pt x="2666" y="10679"/>
                    </a:cubicBezTo>
                    <a:cubicBezTo>
                      <a:pt x="3140" y="12706"/>
                      <a:pt x="3688" y="14422"/>
                      <a:pt x="3998" y="16247"/>
                    </a:cubicBezTo>
                    <a:cubicBezTo>
                      <a:pt x="3670" y="16338"/>
                      <a:pt x="3378" y="16430"/>
                      <a:pt x="3049" y="16485"/>
                    </a:cubicBezTo>
                    <a:cubicBezTo>
                      <a:pt x="2063" y="13819"/>
                      <a:pt x="1242" y="11081"/>
                      <a:pt x="585" y="8306"/>
                    </a:cubicBezTo>
                    <a:cubicBezTo>
                      <a:pt x="366" y="7339"/>
                      <a:pt x="92" y="6335"/>
                      <a:pt x="19" y="5349"/>
                    </a:cubicBezTo>
                    <a:cubicBezTo>
                      <a:pt x="1" y="5075"/>
                      <a:pt x="1" y="4783"/>
                      <a:pt x="19" y="4509"/>
                    </a:cubicBezTo>
                    <a:cubicBezTo>
                      <a:pt x="128" y="3067"/>
                      <a:pt x="1260" y="2337"/>
                      <a:pt x="2428" y="1899"/>
                    </a:cubicBezTo>
                    <a:cubicBezTo>
                      <a:pt x="3688" y="1406"/>
                      <a:pt x="5112" y="1242"/>
                      <a:pt x="6609" y="1059"/>
                    </a:cubicBezTo>
                    <a:cubicBezTo>
                      <a:pt x="6737" y="694"/>
                      <a:pt x="6682" y="0"/>
                      <a:pt x="7065" y="37"/>
                    </a:cubicBezTo>
                    <a:cubicBezTo>
                      <a:pt x="7503" y="73"/>
                      <a:pt x="7522" y="822"/>
                      <a:pt x="7522" y="1479"/>
                    </a:cubicBezTo>
                    <a:cubicBezTo>
                      <a:pt x="7522" y="2154"/>
                      <a:pt x="7485" y="2958"/>
                      <a:pt x="7029" y="2921"/>
                    </a:cubicBezTo>
                    <a:cubicBezTo>
                      <a:pt x="6682" y="2884"/>
                      <a:pt x="6737" y="2410"/>
                      <a:pt x="6645" y="208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3"/>
              <p:cNvSpPr/>
              <p:nvPr/>
            </p:nvSpPr>
            <p:spPr>
              <a:xfrm>
                <a:off x="2800483" y="709250"/>
                <a:ext cx="328580" cy="720106"/>
              </a:xfrm>
              <a:custGeom>
                <a:rect b="b" l="l" r="r" t="t"/>
                <a:pathLst>
                  <a:path extrusionOk="0" h="16485" w="7522">
                    <a:moveTo>
                      <a:pt x="877" y="2081"/>
                    </a:moveTo>
                    <a:cubicBezTo>
                      <a:pt x="2191" y="2355"/>
                      <a:pt x="3505" y="2757"/>
                      <a:pt x="4747" y="3286"/>
                    </a:cubicBezTo>
                    <a:cubicBezTo>
                      <a:pt x="5495" y="3615"/>
                      <a:pt x="5951" y="3980"/>
                      <a:pt x="5988" y="4947"/>
                    </a:cubicBezTo>
                    <a:cubicBezTo>
                      <a:pt x="5988" y="5458"/>
                      <a:pt x="5933" y="5988"/>
                      <a:pt x="5824" y="6499"/>
                    </a:cubicBezTo>
                    <a:cubicBezTo>
                      <a:pt x="5550" y="7923"/>
                      <a:pt x="5167" y="9347"/>
                      <a:pt x="4856" y="10679"/>
                    </a:cubicBezTo>
                    <a:cubicBezTo>
                      <a:pt x="4382" y="12706"/>
                      <a:pt x="3816" y="14422"/>
                      <a:pt x="3524" y="16247"/>
                    </a:cubicBezTo>
                    <a:cubicBezTo>
                      <a:pt x="3852" y="16338"/>
                      <a:pt x="4144" y="16430"/>
                      <a:pt x="4473" y="16485"/>
                    </a:cubicBezTo>
                    <a:cubicBezTo>
                      <a:pt x="5459" y="13819"/>
                      <a:pt x="6280" y="11081"/>
                      <a:pt x="6937" y="8306"/>
                    </a:cubicBezTo>
                    <a:cubicBezTo>
                      <a:pt x="7156" y="7339"/>
                      <a:pt x="7430" y="6335"/>
                      <a:pt x="7503" y="5349"/>
                    </a:cubicBezTo>
                    <a:cubicBezTo>
                      <a:pt x="7521" y="5075"/>
                      <a:pt x="7521" y="4783"/>
                      <a:pt x="7503" y="4509"/>
                    </a:cubicBezTo>
                    <a:cubicBezTo>
                      <a:pt x="7394" y="3067"/>
                      <a:pt x="6262" y="2337"/>
                      <a:pt x="5093" y="1899"/>
                    </a:cubicBezTo>
                    <a:cubicBezTo>
                      <a:pt x="3834" y="1406"/>
                      <a:pt x="2410" y="1242"/>
                      <a:pt x="913" y="1059"/>
                    </a:cubicBezTo>
                    <a:cubicBezTo>
                      <a:pt x="785" y="694"/>
                      <a:pt x="840" y="0"/>
                      <a:pt x="457" y="37"/>
                    </a:cubicBezTo>
                    <a:cubicBezTo>
                      <a:pt x="19" y="73"/>
                      <a:pt x="0" y="822"/>
                      <a:pt x="0" y="1479"/>
                    </a:cubicBezTo>
                    <a:cubicBezTo>
                      <a:pt x="0" y="2154"/>
                      <a:pt x="37" y="2958"/>
                      <a:pt x="493" y="2921"/>
                    </a:cubicBezTo>
                    <a:cubicBezTo>
                      <a:pt x="822" y="2884"/>
                      <a:pt x="767" y="2410"/>
                      <a:pt x="877" y="208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3"/>
              <p:cNvSpPr/>
              <p:nvPr/>
            </p:nvSpPr>
            <p:spPr>
              <a:xfrm>
                <a:off x="2464745" y="1387061"/>
                <a:ext cx="1220926" cy="885968"/>
              </a:xfrm>
              <a:custGeom>
                <a:rect b="b" l="l" r="r" t="t"/>
                <a:pathLst>
                  <a:path extrusionOk="0" h="20282" w="27950">
                    <a:moveTo>
                      <a:pt x="10753" y="0"/>
                    </a:moveTo>
                    <a:cubicBezTo>
                      <a:pt x="11593" y="73"/>
                      <a:pt x="12414" y="146"/>
                      <a:pt x="13236" y="219"/>
                    </a:cubicBezTo>
                    <a:cubicBezTo>
                      <a:pt x="12761" y="3815"/>
                      <a:pt x="11155" y="6261"/>
                      <a:pt x="8015" y="7193"/>
                    </a:cubicBezTo>
                    <a:cubicBezTo>
                      <a:pt x="8344" y="8799"/>
                      <a:pt x="8617" y="10296"/>
                      <a:pt x="9165" y="11665"/>
                    </a:cubicBezTo>
                    <a:cubicBezTo>
                      <a:pt x="9676" y="12943"/>
                      <a:pt x="10352" y="14148"/>
                      <a:pt x="11191" y="15225"/>
                    </a:cubicBezTo>
                    <a:cubicBezTo>
                      <a:pt x="12013" y="16302"/>
                      <a:pt x="12889" y="17178"/>
                      <a:pt x="14203" y="17799"/>
                    </a:cubicBezTo>
                    <a:cubicBezTo>
                      <a:pt x="15481" y="18401"/>
                      <a:pt x="17307" y="18511"/>
                      <a:pt x="18913" y="17981"/>
                    </a:cubicBezTo>
                    <a:cubicBezTo>
                      <a:pt x="20282" y="17525"/>
                      <a:pt x="21286" y="16612"/>
                      <a:pt x="22071" y="15553"/>
                    </a:cubicBezTo>
                    <a:cubicBezTo>
                      <a:pt x="22875" y="14440"/>
                      <a:pt x="23276" y="13052"/>
                      <a:pt x="23495" y="11391"/>
                    </a:cubicBezTo>
                    <a:cubicBezTo>
                      <a:pt x="23605" y="10533"/>
                      <a:pt x="23660" y="9712"/>
                      <a:pt x="23842" y="8945"/>
                    </a:cubicBezTo>
                    <a:cubicBezTo>
                      <a:pt x="24371" y="6736"/>
                      <a:pt x="25266" y="4838"/>
                      <a:pt x="27767" y="4491"/>
                    </a:cubicBezTo>
                    <a:cubicBezTo>
                      <a:pt x="27803" y="4655"/>
                      <a:pt x="27840" y="4801"/>
                      <a:pt x="27876" y="4965"/>
                    </a:cubicBezTo>
                    <a:cubicBezTo>
                      <a:pt x="27913" y="5130"/>
                      <a:pt x="27949" y="5294"/>
                      <a:pt x="27949" y="5458"/>
                    </a:cubicBezTo>
                    <a:cubicBezTo>
                      <a:pt x="27913" y="5623"/>
                      <a:pt x="27639" y="5714"/>
                      <a:pt x="27511" y="5805"/>
                    </a:cubicBezTo>
                    <a:cubicBezTo>
                      <a:pt x="27384" y="5933"/>
                      <a:pt x="27238" y="6061"/>
                      <a:pt x="27091" y="6170"/>
                    </a:cubicBezTo>
                    <a:cubicBezTo>
                      <a:pt x="26124" y="7211"/>
                      <a:pt x="25576" y="8708"/>
                      <a:pt x="25302" y="10405"/>
                    </a:cubicBezTo>
                    <a:cubicBezTo>
                      <a:pt x="25156" y="11318"/>
                      <a:pt x="25120" y="12194"/>
                      <a:pt x="24956" y="13052"/>
                    </a:cubicBezTo>
                    <a:cubicBezTo>
                      <a:pt x="24773" y="13819"/>
                      <a:pt x="24518" y="14549"/>
                      <a:pt x="24171" y="15261"/>
                    </a:cubicBezTo>
                    <a:cubicBezTo>
                      <a:pt x="23550" y="16557"/>
                      <a:pt x="22619" y="17689"/>
                      <a:pt x="21451" y="18547"/>
                    </a:cubicBezTo>
                    <a:cubicBezTo>
                      <a:pt x="20191" y="19533"/>
                      <a:pt x="18658" y="20099"/>
                      <a:pt x="17069" y="20172"/>
                    </a:cubicBezTo>
                    <a:cubicBezTo>
                      <a:pt x="14642" y="20281"/>
                      <a:pt x="12250" y="19405"/>
                      <a:pt x="10479" y="17744"/>
                    </a:cubicBezTo>
                    <a:cubicBezTo>
                      <a:pt x="8873" y="16229"/>
                      <a:pt x="7668" y="14312"/>
                      <a:pt x="7029" y="12176"/>
                    </a:cubicBezTo>
                    <a:cubicBezTo>
                      <a:pt x="6518" y="10588"/>
                      <a:pt x="6153" y="8945"/>
                      <a:pt x="5952" y="7266"/>
                    </a:cubicBezTo>
                    <a:cubicBezTo>
                      <a:pt x="4419" y="6992"/>
                      <a:pt x="3031" y="6207"/>
                      <a:pt x="2027" y="5020"/>
                    </a:cubicBezTo>
                    <a:cubicBezTo>
                      <a:pt x="987" y="3870"/>
                      <a:pt x="275" y="2446"/>
                      <a:pt x="1" y="913"/>
                    </a:cubicBezTo>
                    <a:cubicBezTo>
                      <a:pt x="804" y="694"/>
                      <a:pt x="1626" y="493"/>
                      <a:pt x="2484" y="329"/>
                    </a:cubicBezTo>
                    <a:cubicBezTo>
                      <a:pt x="2885" y="1789"/>
                      <a:pt x="3469" y="3085"/>
                      <a:pt x="4437" y="4053"/>
                    </a:cubicBezTo>
                    <a:cubicBezTo>
                      <a:pt x="4912" y="4564"/>
                      <a:pt x="5532" y="4929"/>
                      <a:pt x="6208" y="5111"/>
                    </a:cubicBezTo>
                    <a:cubicBezTo>
                      <a:pt x="6974" y="5276"/>
                      <a:pt x="7796" y="5130"/>
                      <a:pt x="8453" y="4692"/>
                    </a:cubicBezTo>
                    <a:cubicBezTo>
                      <a:pt x="9786" y="3815"/>
                      <a:pt x="10479" y="2136"/>
                      <a:pt x="10698" y="91"/>
                    </a:cubicBezTo>
                    <a:cubicBezTo>
                      <a:pt x="10698" y="55"/>
                      <a:pt x="10717" y="18"/>
                      <a:pt x="10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3"/>
              <p:cNvSpPr/>
              <p:nvPr/>
            </p:nvSpPr>
            <p:spPr>
              <a:xfrm>
                <a:off x="3587543" y="1464378"/>
                <a:ext cx="306258" cy="319013"/>
              </a:xfrm>
              <a:custGeom>
                <a:rect b="b" l="l" r="r" t="t"/>
                <a:pathLst>
                  <a:path extrusionOk="0" h="7303" w="7011">
                    <a:moveTo>
                      <a:pt x="3469" y="56"/>
                    </a:moveTo>
                    <a:cubicBezTo>
                      <a:pt x="4473" y="1"/>
                      <a:pt x="5440" y="402"/>
                      <a:pt x="6097" y="1169"/>
                    </a:cubicBezTo>
                    <a:cubicBezTo>
                      <a:pt x="6681" y="1808"/>
                      <a:pt x="6992" y="2629"/>
                      <a:pt x="7010" y="3487"/>
                    </a:cubicBezTo>
                    <a:cubicBezTo>
                      <a:pt x="7010" y="4418"/>
                      <a:pt x="6627" y="5295"/>
                      <a:pt x="5933" y="5915"/>
                    </a:cubicBezTo>
                    <a:cubicBezTo>
                      <a:pt x="5312" y="6518"/>
                      <a:pt x="4546" y="6919"/>
                      <a:pt x="3706" y="7084"/>
                    </a:cubicBezTo>
                    <a:cubicBezTo>
                      <a:pt x="2264" y="7303"/>
                      <a:pt x="1077" y="6372"/>
                      <a:pt x="548" y="5349"/>
                    </a:cubicBezTo>
                    <a:cubicBezTo>
                      <a:pt x="347" y="5003"/>
                      <a:pt x="219" y="4619"/>
                      <a:pt x="164" y="4218"/>
                    </a:cubicBezTo>
                    <a:cubicBezTo>
                      <a:pt x="0" y="2319"/>
                      <a:pt x="949" y="914"/>
                      <a:pt x="2136" y="348"/>
                    </a:cubicBezTo>
                    <a:cubicBezTo>
                      <a:pt x="2556" y="183"/>
                      <a:pt x="3012" y="74"/>
                      <a:pt x="3469" y="5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3"/>
              <p:cNvSpPr/>
              <p:nvPr/>
            </p:nvSpPr>
            <p:spPr>
              <a:xfrm>
                <a:off x="3651318" y="1519417"/>
                <a:ext cx="200983" cy="185039"/>
              </a:xfrm>
              <a:custGeom>
                <a:rect b="b" l="l" r="r" t="t"/>
                <a:pathLst>
                  <a:path extrusionOk="0" h="4236" w="4601">
                    <a:moveTo>
                      <a:pt x="1917" y="110"/>
                    </a:moveTo>
                    <a:cubicBezTo>
                      <a:pt x="2666" y="0"/>
                      <a:pt x="3414" y="347"/>
                      <a:pt x="3834" y="986"/>
                    </a:cubicBezTo>
                    <a:cubicBezTo>
                      <a:pt x="3925" y="1114"/>
                      <a:pt x="3998" y="1260"/>
                      <a:pt x="4071" y="1406"/>
                    </a:cubicBezTo>
                    <a:cubicBezTo>
                      <a:pt x="4601" y="2739"/>
                      <a:pt x="3725" y="4217"/>
                      <a:pt x="2282" y="4236"/>
                    </a:cubicBezTo>
                    <a:cubicBezTo>
                      <a:pt x="1169" y="4236"/>
                      <a:pt x="165" y="3505"/>
                      <a:pt x="55" y="2428"/>
                    </a:cubicBezTo>
                    <a:cubicBezTo>
                      <a:pt x="0" y="1753"/>
                      <a:pt x="256" y="1077"/>
                      <a:pt x="785" y="639"/>
                    </a:cubicBezTo>
                    <a:cubicBezTo>
                      <a:pt x="1096" y="365"/>
                      <a:pt x="1497" y="165"/>
                      <a:pt x="1917" y="11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33"/>
            <p:cNvGrpSpPr/>
            <p:nvPr/>
          </p:nvGrpSpPr>
          <p:grpSpPr>
            <a:xfrm>
              <a:off x="5134407" y="2468361"/>
              <a:ext cx="753147" cy="515697"/>
              <a:chOff x="4549425" y="3498550"/>
              <a:chExt cx="295375" cy="202250"/>
            </a:xfrm>
          </p:grpSpPr>
          <p:sp>
            <p:nvSpPr>
              <p:cNvPr id="383" name="Google Shape;383;p33"/>
              <p:cNvSpPr/>
              <p:nvPr/>
            </p:nvSpPr>
            <p:spPr>
              <a:xfrm>
                <a:off x="4549425" y="3498550"/>
                <a:ext cx="295375" cy="202250"/>
              </a:xfrm>
              <a:custGeom>
                <a:rect b="b" l="l" r="r" t="t"/>
                <a:pathLst>
                  <a:path extrusionOk="0" h="8090" w="11815">
                    <a:moveTo>
                      <a:pt x="1" y="1"/>
                    </a:moveTo>
                    <a:lnTo>
                      <a:pt x="1" y="8090"/>
                    </a:lnTo>
                    <a:lnTo>
                      <a:pt x="11815" y="8090"/>
                    </a:lnTo>
                    <a:lnTo>
                      <a:pt x="118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3"/>
              <p:cNvSpPr/>
              <p:nvPr/>
            </p:nvSpPr>
            <p:spPr>
              <a:xfrm>
                <a:off x="4574450" y="3683025"/>
                <a:ext cx="18125" cy="17775"/>
              </a:xfrm>
              <a:custGeom>
                <a:rect b="b" l="l" r="r" t="t"/>
                <a:pathLst>
                  <a:path extrusionOk="0" h="711" w="725">
                    <a:moveTo>
                      <a:pt x="0" y="0"/>
                    </a:moveTo>
                    <a:lnTo>
                      <a:pt x="0" y="711"/>
                    </a:lnTo>
                    <a:lnTo>
                      <a:pt x="725" y="711"/>
                    </a:lnTo>
                    <a:lnTo>
                      <a:pt x="7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3"/>
              <p:cNvSpPr/>
              <p:nvPr/>
            </p:nvSpPr>
            <p:spPr>
              <a:xfrm>
                <a:off x="4612500" y="3631925"/>
                <a:ext cx="17775" cy="68875"/>
              </a:xfrm>
              <a:custGeom>
                <a:rect b="b" l="l" r="r" t="t"/>
                <a:pathLst>
                  <a:path extrusionOk="0" h="2755" w="711">
                    <a:moveTo>
                      <a:pt x="0" y="0"/>
                    </a:moveTo>
                    <a:lnTo>
                      <a:pt x="0" y="2755"/>
                    </a:lnTo>
                    <a:lnTo>
                      <a:pt x="710" y="2755"/>
                    </a:lnTo>
                    <a:lnTo>
                      <a:pt x="71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p:nvPr/>
            </p:nvSpPr>
            <p:spPr>
              <a:xfrm>
                <a:off x="4650175" y="3599675"/>
                <a:ext cx="17775" cy="101125"/>
              </a:xfrm>
              <a:custGeom>
                <a:rect b="b" l="l" r="r" t="t"/>
                <a:pathLst>
                  <a:path extrusionOk="0" h="4045" w="711">
                    <a:moveTo>
                      <a:pt x="1" y="0"/>
                    </a:moveTo>
                    <a:lnTo>
                      <a:pt x="1" y="4045"/>
                    </a:lnTo>
                    <a:lnTo>
                      <a:pt x="711" y="4045"/>
                    </a:lnTo>
                    <a:lnTo>
                      <a:pt x="7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3"/>
              <p:cNvSpPr/>
              <p:nvPr/>
            </p:nvSpPr>
            <p:spPr>
              <a:xfrm>
                <a:off x="4688225" y="3553275"/>
                <a:ext cx="17775" cy="147525"/>
              </a:xfrm>
              <a:custGeom>
                <a:rect b="b" l="l" r="r" t="t"/>
                <a:pathLst>
                  <a:path extrusionOk="0" h="5901" w="711">
                    <a:moveTo>
                      <a:pt x="1" y="1"/>
                    </a:moveTo>
                    <a:lnTo>
                      <a:pt x="1" y="5901"/>
                    </a:lnTo>
                    <a:lnTo>
                      <a:pt x="711" y="5901"/>
                    </a:lnTo>
                    <a:lnTo>
                      <a:pt x="7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3"/>
              <p:cNvSpPr/>
              <p:nvPr/>
            </p:nvSpPr>
            <p:spPr>
              <a:xfrm>
                <a:off x="4725925" y="3517050"/>
                <a:ext cx="17775" cy="183750"/>
              </a:xfrm>
              <a:custGeom>
                <a:rect b="b" l="l" r="r" t="t"/>
                <a:pathLst>
                  <a:path extrusionOk="0" h="7350" w="711">
                    <a:moveTo>
                      <a:pt x="0" y="0"/>
                    </a:moveTo>
                    <a:lnTo>
                      <a:pt x="0" y="7350"/>
                    </a:lnTo>
                    <a:lnTo>
                      <a:pt x="711" y="7350"/>
                    </a:lnTo>
                    <a:lnTo>
                      <a:pt x="7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3"/>
              <p:cNvSpPr/>
              <p:nvPr/>
            </p:nvSpPr>
            <p:spPr>
              <a:xfrm>
                <a:off x="4763600" y="3654025"/>
                <a:ext cx="18150" cy="46775"/>
              </a:xfrm>
              <a:custGeom>
                <a:rect b="b" l="l" r="r" t="t"/>
                <a:pathLst>
                  <a:path extrusionOk="0" h="1871" w="726">
                    <a:moveTo>
                      <a:pt x="1" y="1"/>
                    </a:moveTo>
                    <a:lnTo>
                      <a:pt x="1" y="1871"/>
                    </a:lnTo>
                    <a:lnTo>
                      <a:pt x="726" y="1871"/>
                    </a:lnTo>
                    <a:lnTo>
                      <a:pt x="72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3"/>
              <p:cNvSpPr/>
              <p:nvPr/>
            </p:nvSpPr>
            <p:spPr>
              <a:xfrm>
                <a:off x="4801650" y="3594225"/>
                <a:ext cx="17800" cy="106575"/>
              </a:xfrm>
              <a:custGeom>
                <a:rect b="b" l="l" r="r" t="t"/>
                <a:pathLst>
                  <a:path extrusionOk="0" h="4263" w="712">
                    <a:moveTo>
                      <a:pt x="1" y="1"/>
                    </a:moveTo>
                    <a:lnTo>
                      <a:pt x="1" y="4263"/>
                    </a:lnTo>
                    <a:lnTo>
                      <a:pt x="711" y="4263"/>
                    </a:lnTo>
                    <a:lnTo>
                      <a:pt x="7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 name="Google Shape;391;p33"/>
            <p:cNvSpPr/>
            <p:nvPr/>
          </p:nvSpPr>
          <p:spPr>
            <a:xfrm flipH="1">
              <a:off x="5219363" y="937100"/>
              <a:ext cx="552233" cy="515696"/>
            </a:xfrm>
            <a:custGeom>
              <a:rect b="b" l="l" r="r" t="t"/>
              <a:pathLst>
                <a:path extrusionOk="0" h="9866" w="10565">
                  <a:moveTo>
                    <a:pt x="4552" y="1"/>
                  </a:moveTo>
                  <a:cubicBezTo>
                    <a:pt x="2229" y="1"/>
                    <a:pt x="0" y="1811"/>
                    <a:pt x="0" y="4539"/>
                  </a:cubicBezTo>
                  <a:cubicBezTo>
                    <a:pt x="0" y="6145"/>
                    <a:pt x="876" y="7642"/>
                    <a:pt x="2282" y="8463"/>
                  </a:cubicBezTo>
                  <a:cubicBezTo>
                    <a:pt x="2191" y="8902"/>
                    <a:pt x="2081" y="9358"/>
                    <a:pt x="1917" y="9778"/>
                  </a:cubicBezTo>
                  <a:cubicBezTo>
                    <a:pt x="1903" y="9831"/>
                    <a:pt x="1949" y="9865"/>
                    <a:pt x="1988" y="9865"/>
                  </a:cubicBezTo>
                  <a:cubicBezTo>
                    <a:pt x="2003" y="9865"/>
                    <a:pt x="2017" y="9861"/>
                    <a:pt x="2026" y="9851"/>
                  </a:cubicBezTo>
                  <a:lnTo>
                    <a:pt x="2884" y="8755"/>
                  </a:lnTo>
                  <a:cubicBezTo>
                    <a:pt x="3395" y="8956"/>
                    <a:pt x="3961" y="9048"/>
                    <a:pt x="4527" y="9048"/>
                  </a:cubicBezTo>
                  <a:cubicBezTo>
                    <a:pt x="4535" y="9048"/>
                    <a:pt x="4542" y="9048"/>
                    <a:pt x="4550" y="9048"/>
                  </a:cubicBezTo>
                  <a:cubicBezTo>
                    <a:pt x="8551" y="9048"/>
                    <a:pt x="10564" y="4186"/>
                    <a:pt x="7722" y="1344"/>
                  </a:cubicBezTo>
                  <a:cubicBezTo>
                    <a:pt x="6800" y="416"/>
                    <a:pt x="5665" y="1"/>
                    <a:pt x="45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3"/>
            <p:cNvSpPr/>
            <p:nvPr/>
          </p:nvSpPr>
          <p:spPr>
            <a:xfrm flipH="1">
              <a:off x="5360335" y="1047286"/>
              <a:ext cx="349268" cy="295953"/>
            </a:xfrm>
            <a:custGeom>
              <a:rect b="b" l="l" r="r" t="t"/>
              <a:pathLst>
                <a:path extrusionOk="0" h="5662" w="6682">
                  <a:moveTo>
                    <a:pt x="1721" y="1"/>
                  </a:moveTo>
                  <a:cubicBezTo>
                    <a:pt x="861" y="1"/>
                    <a:pt x="1" y="606"/>
                    <a:pt x="1" y="1700"/>
                  </a:cubicBezTo>
                  <a:cubicBezTo>
                    <a:pt x="1" y="3599"/>
                    <a:pt x="3341" y="5662"/>
                    <a:pt x="3341" y="5662"/>
                  </a:cubicBezTo>
                  <a:cubicBezTo>
                    <a:pt x="3341" y="5662"/>
                    <a:pt x="6682" y="3380"/>
                    <a:pt x="6682" y="1700"/>
                  </a:cubicBezTo>
                  <a:cubicBezTo>
                    <a:pt x="6682" y="769"/>
                    <a:pt x="5915" y="3"/>
                    <a:pt x="4984" y="3"/>
                  </a:cubicBezTo>
                  <a:cubicBezTo>
                    <a:pt x="4218" y="3"/>
                    <a:pt x="3560" y="496"/>
                    <a:pt x="3341" y="1226"/>
                  </a:cubicBezTo>
                  <a:cubicBezTo>
                    <a:pt x="3098" y="389"/>
                    <a:pt x="2410" y="1"/>
                    <a:pt x="17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3"/>
            <p:cNvSpPr/>
            <p:nvPr/>
          </p:nvSpPr>
          <p:spPr>
            <a:xfrm flipH="1">
              <a:off x="5394676" y="1144718"/>
              <a:ext cx="293914" cy="108826"/>
            </a:xfrm>
            <a:custGeom>
              <a:rect b="b" l="l" r="r" t="t"/>
              <a:pathLst>
                <a:path extrusionOk="0" h="2082" w="5623">
                  <a:moveTo>
                    <a:pt x="2428" y="1"/>
                  </a:moveTo>
                  <a:cubicBezTo>
                    <a:pt x="2410" y="1"/>
                    <a:pt x="2392" y="19"/>
                    <a:pt x="2373" y="37"/>
                  </a:cubicBezTo>
                  <a:lnTo>
                    <a:pt x="2081" y="1078"/>
                  </a:lnTo>
                  <a:lnTo>
                    <a:pt x="0" y="1078"/>
                  </a:lnTo>
                  <a:cubicBezTo>
                    <a:pt x="18" y="1114"/>
                    <a:pt x="55" y="1151"/>
                    <a:pt x="73" y="1187"/>
                  </a:cubicBezTo>
                  <a:lnTo>
                    <a:pt x="2136" y="1187"/>
                  </a:lnTo>
                  <a:cubicBezTo>
                    <a:pt x="2154" y="1187"/>
                    <a:pt x="2191" y="1169"/>
                    <a:pt x="2191" y="1151"/>
                  </a:cubicBezTo>
                  <a:lnTo>
                    <a:pt x="2428" y="293"/>
                  </a:lnTo>
                  <a:lnTo>
                    <a:pt x="2885" y="2027"/>
                  </a:lnTo>
                  <a:cubicBezTo>
                    <a:pt x="2903" y="2045"/>
                    <a:pt x="2921" y="2063"/>
                    <a:pt x="2939" y="2082"/>
                  </a:cubicBezTo>
                  <a:cubicBezTo>
                    <a:pt x="2976" y="2082"/>
                    <a:pt x="2994" y="2063"/>
                    <a:pt x="2994" y="2027"/>
                  </a:cubicBezTo>
                  <a:lnTo>
                    <a:pt x="3487" y="804"/>
                  </a:lnTo>
                  <a:lnTo>
                    <a:pt x="3651" y="1406"/>
                  </a:lnTo>
                  <a:cubicBezTo>
                    <a:pt x="3651" y="1425"/>
                    <a:pt x="3688" y="1443"/>
                    <a:pt x="3706" y="1443"/>
                  </a:cubicBezTo>
                  <a:lnTo>
                    <a:pt x="5532" y="1443"/>
                  </a:lnTo>
                  <a:cubicBezTo>
                    <a:pt x="5568" y="1406"/>
                    <a:pt x="5605" y="1370"/>
                    <a:pt x="5623" y="1315"/>
                  </a:cubicBezTo>
                  <a:lnTo>
                    <a:pt x="5623" y="1315"/>
                  </a:lnTo>
                  <a:lnTo>
                    <a:pt x="3761" y="1333"/>
                  </a:lnTo>
                  <a:lnTo>
                    <a:pt x="3578" y="585"/>
                  </a:lnTo>
                  <a:cubicBezTo>
                    <a:pt x="3578" y="567"/>
                    <a:pt x="3560" y="548"/>
                    <a:pt x="3523" y="548"/>
                  </a:cubicBezTo>
                  <a:cubicBezTo>
                    <a:pt x="3505" y="548"/>
                    <a:pt x="3469" y="567"/>
                    <a:pt x="3469" y="585"/>
                  </a:cubicBezTo>
                  <a:lnTo>
                    <a:pt x="2976" y="1826"/>
                  </a:lnTo>
                  <a:lnTo>
                    <a:pt x="2501" y="37"/>
                  </a:lnTo>
                  <a:cubicBezTo>
                    <a:pt x="2483" y="19"/>
                    <a:pt x="2465" y="1"/>
                    <a:pt x="2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3"/>
            <p:cNvSpPr/>
            <p:nvPr/>
          </p:nvSpPr>
          <p:spPr>
            <a:xfrm>
              <a:off x="7084550" y="622868"/>
              <a:ext cx="430242" cy="425873"/>
            </a:xfrm>
            <a:custGeom>
              <a:rect b="b" l="l" r="r" t="t"/>
              <a:pathLst>
                <a:path extrusionOk="0" h="5654" w="5712">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 name="Google Shape;395;p33"/>
          <p:cNvSpPr txBox="1"/>
          <p:nvPr>
            <p:ph type="ctrTitle"/>
          </p:nvPr>
        </p:nvSpPr>
        <p:spPr>
          <a:xfrm>
            <a:off x="714300" y="951300"/>
            <a:ext cx="4328700" cy="239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HEALTHCARE CENTER WEBSITE</a:t>
            </a:r>
            <a:endParaRPr/>
          </a:p>
        </p:txBody>
      </p:sp>
      <p:sp>
        <p:nvSpPr>
          <p:cNvPr id="396" name="Google Shape;396;p33"/>
          <p:cNvSpPr txBox="1"/>
          <p:nvPr>
            <p:ph idx="1" type="subTitle"/>
          </p:nvPr>
        </p:nvSpPr>
        <p:spPr>
          <a:xfrm>
            <a:off x="714300" y="3623525"/>
            <a:ext cx="2680800" cy="72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397" name="Google Shape;397;p33"/>
          <p:cNvSpPr/>
          <p:nvPr/>
        </p:nvSpPr>
        <p:spPr>
          <a:xfrm>
            <a:off x="4590686" y="3972613"/>
            <a:ext cx="145768" cy="145768"/>
          </a:xfrm>
          <a:custGeom>
            <a:rect b="b" l="l" r="r" t="t"/>
            <a:pathLst>
              <a:path extrusionOk="0" fill="none" h="1546" w="1546">
                <a:moveTo>
                  <a:pt x="1546" y="658"/>
                </a:moveTo>
                <a:cubicBezTo>
                  <a:pt x="1546" y="1231"/>
                  <a:pt x="830" y="1546"/>
                  <a:pt x="429" y="1116"/>
                </a:cubicBezTo>
                <a:cubicBezTo>
                  <a:pt x="0" y="716"/>
                  <a:pt x="315" y="0"/>
                  <a:pt x="887" y="0"/>
                </a:cubicBezTo>
                <a:cubicBezTo>
                  <a:pt x="1231" y="0"/>
                  <a:pt x="1546" y="315"/>
                  <a:pt x="1546" y="658"/>
                </a:cubicBezTo>
                <a:close/>
              </a:path>
            </a:pathLst>
          </a:custGeom>
          <a:solidFill>
            <a:schemeClr val="accent2"/>
          </a:solidFill>
          <a:ln cap="rnd" cmpd="sng" w="193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3"/>
          <p:cNvSpPr/>
          <p:nvPr/>
        </p:nvSpPr>
        <p:spPr>
          <a:xfrm>
            <a:off x="8392213" y="1871097"/>
            <a:ext cx="227485" cy="194801"/>
          </a:xfrm>
          <a:custGeom>
            <a:rect b="b" l="l" r="r" t="t"/>
            <a:pathLst>
              <a:path extrusionOk="0" h="5835" w="6814">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3"/>
          <p:cNvSpPr/>
          <p:nvPr/>
        </p:nvSpPr>
        <p:spPr>
          <a:xfrm rot="2700000">
            <a:off x="4462786" y="3566948"/>
            <a:ext cx="208089" cy="208206"/>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3"/>
          <p:cNvSpPr/>
          <p:nvPr/>
        </p:nvSpPr>
        <p:spPr>
          <a:xfrm>
            <a:off x="5264032" y="2087088"/>
            <a:ext cx="227477" cy="227477"/>
          </a:xfrm>
          <a:custGeom>
            <a:rect b="b" l="l" r="r" t="t"/>
            <a:pathLst>
              <a:path extrusionOk="0" h="1610" w="161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3"/>
          <p:cNvSpPr/>
          <p:nvPr/>
        </p:nvSpPr>
        <p:spPr>
          <a:xfrm>
            <a:off x="5162638" y="1622430"/>
            <a:ext cx="430242" cy="425873"/>
          </a:xfrm>
          <a:custGeom>
            <a:rect b="b" l="l" r="r" t="t"/>
            <a:pathLst>
              <a:path extrusionOk="0" h="5654" w="5712">
                <a:moveTo>
                  <a:pt x="2872" y="1323"/>
                </a:moveTo>
                <a:cubicBezTo>
                  <a:pt x="2914" y="1323"/>
                  <a:pt x="2958" y="1327"/>
                  <a:pt x="3001" y="1334"/>
                </a:cubicBezTo>
                <a:lnTo>
                  <a:pt x="3073" y="1334"/>
                </a:lnTo>
                <a:cubicBezTo>
                  <a:pt x="3110" y="1341"/>
                  <a:pt x="3121" y="1341"/>
                  <a:pt x="3131" y="1341"/>
                </a:cubicBezTo>
                <a:cubicBezTo>
                  <a:pt x="3142" y="1341"/>
                  <a:pt x="3153" y="1341"/>
                  <a:pt x="3189" y="1349"/>
                </a:cubicBezTo>
                <a:cubicBezTo>
                  <a:pt x="3247" y="1363"/>
                  <a:pt x="3291" y="1378"/>
                  <a:pt x="3349" y="1392"/>
                </a:cubicBezTo>
                <a:lnTo>
                  <a:pt x="3392" y="1407"/>
                </a:lnTo>
                <a:cubicBezTo>
                  <a:pt x="3465" y="1436"/>
                  <a:pt x="3537" y="1465"/>
                  <a:pt x="3595" y="1508"/>
                </a:cubicBezTo>
                <a:lnTo>
                  <a:pt x="3668" y="1537"/>
                </a:lnTo>
                <a:cubicBezTo>
                  <a:pt x="3682" y="1552"/>
                  <a:pt x="3697" y="1566"/>
                  <a:pt x="3726" y="1581"/>
                </a:cubicBezTo>
                <a:lnTo>
                  <a:pt x="3784" y="1624"/>
                </a:lnTo>
                <a:lnTo>
                  <a:pt x="3842" y="1668"/>
                </a:lnTo>
                <a:lnTo>
                  <a:pt x="3900" y="1711"/>
                </a:lnTo>
                <a:cubicBezTo>
                  <a:pt x="3929" y="1740"/>
                  <a:pt x="3972" y="1783"/>
                  <a:pt x="4001" y="1812"/>
                </a:cubicBezTo>
                <a:cubicBezTo>
                  <a:pt x="4016" y="1827"/>
                  <a:pt x="4030" y="1841"/>
                  <a:pt x="4045" y="1856"/>
                </a:cubicBezTo>
                <a:cubicBezTo>
                  <a:pt x="4059" y="1885"/>
                  <a:pt x="4088" y="1914"/>
                  <a:pt x="4103" y="1943"/>
                </a:cubicBezTo>
                <a:lnTo>
                  <a:pt x="4132" y="1986"/>
                </a:lnTo>
                <a:cubicBezTo>
                  <a:pt x="4161" y="2030"/>
                  <a:pt x="4190" y="2073"/>
                  <a:pt x="4219" y="2131"/>
                </a:cubicBezTo>
                <a:cubicBezTo>
                  <a:pt x="4233" y="2146"/>
                  <a:pt x="4248" y="2175"/>
                  <a:pt x="4248" y="2189"/>
                </a:cubicBezTo>
                <a:lnTo>
                  <a:pt x="4248" y="2204"/>
                </a:lnTo>
                <a:cubicBezTo>
                  <a:pt x="4262" y="2218"/>
                  <a:pt x="4277" y="2247"/>
                  <a:pt x="4277" y="2262"/>
                </a:cubicBezTo>
                <a:cubicBezTo>
                  <a:pt x="4277" y="2291"/>
                  <a:pt x="4291" y="2305"/>
                  <a:pt x="4291" y="2320"/>
                </a:cubicBezTo>
                <a:lnTo>
                  <a:pt x="4306" y="2349"/>
                </a:lnTo>
                <a:cubicBezTo>
                  <a:pt x="4320" y="2407"/>
                  <a:pt x="4335" y="2450"/>
                  <a:pt x="4349" y="2508"/>
                </a:cubicBezTo>
                <a:lnTo>
                  <a:pt x="4349" y="2552"/>
                </a:lnTo>
                <a:cubicBezTo>
                  <a:pt x="4349" y="2566"/>
                  <a:pt x="4364" y="2624"/>
                  <a:pt x="4364" y="2668"/>
                </a:cubicBezTo>
                <a:cubicBezTo>
                  <a:pt x="4364" y="2711"/>
                  <a:pt x="4364" y="2769"/>
                  <a:pt x="4364" y="2827"/>
                </a:cubicBezTo>
                <a:cubicBezTo>
                  <a:pt x="4378" y="2871"/>
                  <a:pt x="4378" y="2929"/>
                  <a:pt x="4378" y="2987"/>
                </a:cubicBezTo>
                <a:lnTo>
                  <a:pt x="4378" y="3001"/>
                </a:lnTo>
                <a:cubicBezTo>
                  <a:pt x="4378" y="3016"/>
                  <a:pt x="4378" y="3059"/>
                  <a:pt x="4364" y="3074"/>
                </a:cubicBezTo>
                <a:cubicBezTo>
                  <a:pt x="4364" y="3103"/>
                  <a:pt x="4364" y="3132"/>
                  <a:pt x="4349" y="3161"/>
                </a:cubicBezTo>
                <a:cubicBezTo>
                  <a:pt x="4349" y="3204"/>
                  <a:pt x="4335" y="3248"/>
                  <a:pt x="4320" y="3306"/>
                </a:cubicBezTo>
                <a:lnTo>
                  <a:pt x="4277" y="3393"/>
                </a:lnTo>
                <a:cubicBezTo>
                  <a:pt x="4277" y="3421"/>
                  <a:pt x="4262" y="3436"/>
                  <a:pt x="4248" y="3465"/>
                </a:cubicBezTo>
                <a:lnTo>
                  <a:pt x="4219" y="3523"/>
                </a:lnTo>
                <a:cubicBezTo>
                  <a:pt x="4190" y="3566"/>
                  <a:pt x="4175" y="3624"/>
                  <a:pt x="4132" y="3668"/>
                </a:cubicBezTo>
                <a:cubicBezTo>
                  <a:pt x="4132" y="3668"/>
                  <a:pt x="4117" y="3682"/>
                  <a:pt x="4117" y="3697"/>
                </a:cubicBezTo>
                <a:cubicBezTo>
                  <a:pt x="4103" y="3711"/>
                  <a:pt x="4103" y="3711"/>
                  <a:pt x="4103" y="3711"/>
                </a:cubicBezTo>
                <a:lnTo>
                  <a:pt x="4074" y="3755"/>
                </a:lnTo>
                <a:lnTo>
                  <a:pt x="4030" y="3813"/>
                </a:lnTo>
                <a:cubicBezTo>
                  <a:pt x="4001" y="3842"/>
                  <a:pt x="3972" y="3871"/>
                  <a:pt x="3943" y="3900"/>
                </a:cubicBezTo>
                <a:lnTo>
                  <a:pt x="3900" y="3943"/>
                </a:lnTo>
                <a:lnTo>
                  <a:pt x="3856" y="3972"/>
                </a:lnTo>
                <a:lnTo>
                  <a:pt x="3798" y="4030"/>
                </a:lnTo>
                <a:cubicBezTo>
                  <a:pt x="3755" y="4059"/>
                  <a:pt x="3697" y="4103"/>
                  <a:pt x="3639" y="4132"/>
                </a:cubicBezTo>
                <a:lnTo>
                  <a:pt x="3595" y="4161"/>
                </a:lnTo>
                <a:lnTo>
                  <a:pt x="3523" y="4190"/>
                </a:lnTo>
                <a:lnTo>
                  <a:pt x="3465" y="4219"/>
                </a:lnTo>
                <a:lnTo>
                  <a:pt x="3378" y="4262"/>
                </a:lnTo>
                <a:cubicBezTo>
                  <a:pt x="3349" y="4262"/>
                  <a:pt x="3334" y="4277"/>
                  <a:pt x="3320" y="4277"/>
                </a:cubicBezTo>
                <a:cubicBezTo>
                  <a:pt x="3276" y="4291"/>
                  <a:pt x="3233" y="4306"/>
                  <a:pt x="3189" y="4306"/>
                </a:cubicBezTo>
                <a:lnTo>
                  <a:pt x="3131" y="4320"/>
                </a:lnTo>
                <a:lnTo>
                  <a:pt x="3059" y="4335"/>
                </a:lnTo>
                <a:cubicBezTo>
                  <a:pt x="3001" y="4342"/>
                  <a:pt x="2947" y="4346"/>
                  <a:pt x="2894" y="4346"/>
                </a:cubicBezTo>
                <a:cubicBezTo>
                  <a:pt x="2842" y="4346"/>
                  <a:pt x="2791" y="4342"/>
                  <a:pt x="2740" y="4335"/>
                </a:cubicBezTo>
                <a:lnTo>
                  <a:pt x="2610" y="4335"/>
                </a:lnTo>
                <a:lnTo>
                  <a:pt x="2552" y="4320"/>
                </a:lnTo>
                <a:cubicBezTo>
                  <a:pt x="2479" y="4306"/>
                  <a:pt x="2407" y="4277"/>
                  <a:pt x="2334" y="4262"/>
                </a:cubicBezTo>
                <a:lnTo>
                  <a:pt x="2276" y="4233"/>
                </a:lnTo>
                <a:lnTo>
                  <a:pt x="2218" y="4204"/>
                </a:lnTo>
                <a:lnTo>
                  <a:pt x="2146" y="4161"/>
                </a:lnTo>
                <a:cubicBezTo>
                  <a:pt x="2102" y="4132"/>
                  <a:pt x="2059" y="4103"/>
                  <a:pt x="2030" y="4088"/>
                </a:cubicBezTo>
                <a:lnTo>
                  <a:pt x="1972" y="4045"/>
                </a:lnTo>
                <a:cubicBezTo>
                  <a:pt x="1957" y="4030"/>
                  <a:pt x="1928" y="4016"/>
                  <a:pt x="1914" y="4001"/>
                </a:cubicBezTo>
                <a:cubicBezTo>
                  <a:pt x="1899" y="3987"/>
                  <a:pt x="1870" y="3958"/>
                  <a:pt x="1856" y="3943"/>
                </a:cubicBezTo>
                <a:cubicBezTo>
                  <a:pt x="1827" y="3914"/>
                  <a:pt x="1812" y="3900"/>
                  <a:pt x="1783" y="3885"/>
                </a:cubicBezTo>
                <a:lnTo>
                  <a:pt x="1740" y="3827"/>
                </a:lnTo>
                <a:cubicBezTo>
                  <a:pt x="1682" y="3755"/>
                  <a:pt x="1624" y="3682"/>
                  <a:pt x="1580" y="3610"/>
                </a:cubicBezTo>
                <a:cubicBezTo>
                  <a:pt x="1566" y="3595"/>
                  <a:pt x="1551" y="3566"/>
                  <a:pt x="1537" y="3552"/>
                </a:cubicBezTo>
                <a:cubicBezTo>
                  <a:pt x="1537" y="3523"/>
                  <a:pt x="1522" y="3494"/>
                  <a:pt x="1508" y="3479"/>
                </a:cubicBezTo>
                <a:cubicBezTo>
                  <a:pt x="1493" y="3465"/>
                  <a:pt x="1493" y="3450"/>
                  <a:pt x="1493" y="3436"/>
                </a:cubicBezTo>
                <a:cubicBezTo>
                  <a:pt x="1479" y="3421"/>
                  <a:pt x="1479" y="3421"/>
                  <a:pt x="1479" y="3407"/>
                </a:cubicBezTo>
                <a:lnTo>
                  <a:pt x="1464" y="3364"/>
                </a:lnTo>
                <a:lnTo>
                  <a:pt x="1450" y="3320"/>
                </a:lnTo>
                <a:cubicBezTo>
                  <a:pt x="1435" y="3306"/>
                  <a:pt x="1435" y="3306"/>
                  <a:pt x="1450" y="3306"/>
                </a:cubicBezTo>
                <a:cubicBezTo>
                  <a:pt x="1450" y="3277"/>
                  <a:pt x="1435" y="3262"/>
                  <a:pt x="1421" y="3233"/>
                </a:cubicBezTo>
                <a:cubicBezTo>
                  <a:pt x="1421" y="3219"/>
                  <a:pt x="1406" y="3175"/>
                  <a:pt x="1406" y="3146"/>
                </a:cubicBezTo>
                <a:cubicBezTo>
                  <a:pt x="1392" y="3117"/>
                  <a:pt x="1406" y="3103"/>
                  <a:pt x="1392" y="3088"/>
                </a:cubicBezTo>
                <a:cubicBezTo>
                  <a:pt x="1377" y="3074"/>
                  <a:pt x="1377" y="3016"/>
                  <a:pt x="1377" y="2987"/>
                </a:cubicBezTo>
                <a:cubicBezTo>
                  <a:pt x="1363" y="2943"/>
                  <a:pt x="1377" y="2885"/>
                  <a:pt x="1377" y="2827"/>
                </a:cubicBezTo>
                <a:lnTo>
                  <a:pt x="1377" y="2668"/>
                </a:lnTo>
                <a:cubicBezTo>
                  <a:pt x="1377" y="2668"/>
                  <a:pt x="1377" y="2668"/>
                  <a:pt x="1377" y="2653"/>
                </a:cubicBezTo>
                <a:lnTo>
                  <a:pt x="1392" y="2581"/>
                </a:lnTo>
                <a:cubicBezTo>
                  <a:pt x="1392" y="2552"/>
                  <a:pt x="1392" y="2537"/>
                  <a:pt x="1406" y="2508"/>
                </a:cubicBezTo>
                <a:cubicBezTo>
                  <a:pt x="1406" y="2450"/>
                  <a:pt x="1421" y="2407"/>
                  <a:pt x="1435" y="2349"/>
                </a:cubicBezTo>
                <a:lnTo>
                  <a:pt x="1464" y="2291"/>
                </a:lnTo>
                <a:lnTo>
                  <a:pt x="1479" y="2247"/>
                </a:lnTo>
                <a:cubicBezTo>
                  <a:pt x="1479" y="2233"/>
                  <a:pt x="1493" y="2233"/>
                  <a:pt x="1493" y="2218"/>
                </a:cubicBezTo>
                <a:cubicBezTo>
                  <a:pt x="1493" y="2204"/>
                  <a:pt x="1508" y="2189"/>
                  <a:pt x="1508" y="2175"/>
                </a:cubicBezTo>
                <a:cubicBezTo>
                  <a:pt x="1522" y="2131"/>
                  <a:pt x="1551" y="2102"/>
                  <a:pt x="1580" y="2059"/>
                </a:cubicBezTo>
                <a:lnTo>
                  <a:pt x="1609" y="2015"/>
                </a:lnTo>
                <a:lnTo>
                  <a:pt x="1638" y="1957"/>
                </a:lnTo>
                <a:lnTo>
                  <a:pt x="1682" y="1899"/>
                </a:lnTo>
                <a:lnTo>
                  <a:pt x="1740" y="1841"/>
                </a:lnTo>
                <a:lnTo>
                  <a:pt x="1798" y="1783"/>
                </a:lnTo>
                <a:cubicBezTo>
                  <a:pt x="1885" y="1682"/>
                  <a:pt x="1986" y="1595"/>
                  <a:pt x="2102" y="1537"/>
                </a:cubicBezTo>
                <a:lnTo>
                  <a:pt x="2160" y="1494"/>
                </a:lnTo>
                <a:lnTo>
                  <a:pt x="2218" y="1465"/>
                </a:lnTo>
                <a:lnTo>
                  <a:pt x="2276" y="1450"/>
                </a:lnTo>
                <a:cubicBezTo>
                  <a:pt x="2305" y="1436"/>
                  <a:pt x="2349" y="1421"/>
                  <a:pt x="2378" y="1407"/>
                </a:cubicBezTo>
                <a:lnTo>
                  <a:pt x="2436" y="1392"/>
                </a:lnTo>
                <a:lnTo>
                  <a:pt x="2494" y="1363"/>
                </a:lnTo>
                <a:lnTo>
                  <a:pt x="2566" y="1349"/>
                </a:lnTo>
                <a:lnTo>
                  <a:pt x="2624" y="1349"/>
                </a:lnTo>
                <a:cubicBezTo>
                  <a:pt x="2639" y="1334"/>
                  <a:pt x="2668" y="1334"/>
                  <a:pt x="2682" y="1334"/>
                </a:cubicBezTo>
                <a:lnTo>
                  <a:pt x="2755" y="1334"/>
                </a:lnTo>
                <a:cubicBezTo>
                  <a:pt x="2791" y="1327"/>
                  <a:pt x="2831" y="1323"/>
                  <a:pt x="2872" y="1323"/>
                </a:cubicBezTo>
                <a:close/>
                <a:moveTo>
                  <a:pt x="2871" y="1"/>
                </a:moveTo>
                <a:cubicBezTo>
                  <a:pt x="2769" y="1"/>
                  <a:pt x="2668" y="1"/>
                  <a:pt x="2566" y="15"/>
                </a:cubicBezTo>
                <a:cubicBezTo>
                  <a:pt x="2407" y="30"/>
                  <a:pt x="2276" y="189"/>
                  <a:pt x="2291" y="348"/>
                </a:cubicBezTo>
                <a:lnTo>
                  <a:pt x="2291" y="377"/>
                </a:lnTo>
                <a:cubicBezTo>
                  <a:pt x="2291" y="392"/>
                  <a:pt x="2291" y="406"/>
                  <a:pt x="2291" y="421"/>
                </a:cubicBezTo>
                <a:cubicBezTo>
                  <a:pt x="2291" y="537"/>
                  <a:pt x="2218" y="653"/>
                  <a:pt x="2117" y="696"/>
                </a:cubicBezTo>
                <a:lnTo>
                  <a:pt x="2088" y="711"/>
                </a:lnTo>
                <a:lnTo>
                  <a:pt x="1986" y="740"/>
                </a:lnTo>
                <a:lnTo>
                  <a:pt x="1914" y="783"/>
                </a:lnTo>
                <a:lnTo>
                  <a:pt x="1899" y="783"/>
                </a:lnTo>
                <a:cubicBezTo>
                  <a:pt x="1860" y="801"/>
                  <a:pt x="1819" y="809"/>
                  <a:pt x="1777" y="809"/>
                </a:cubicBezTo>
                <a:cubicBezTo>
                  <a:pt x="1680" y="809"/>
                  <a:pt x="1583" y="763"/>
                  <a:pt x="1522" y="682"/>
                </a:cubicBezTo>
                <a:cubicBezTo>
                  <a:pt x="1460" y="601"/>
                  <a:pt x="1370" y="560"/>
                  <a:pt x="1276" y="560"/>
                </a:cubicBezTo>
                <a:cubicBezTo>
                  <a:pt x="1218" y="560"/>
                  <a:pt x="1158" y="576"/>
                  <a:pt x="1102" y="609"/>
                </a:cubicBezTo>
                <a:lnTo>
                  <a:pt x="1073" y="624"/>
                </a:lnTo>
                <a:cubicBezTo>
                  <a:pt x="1001" y="682"/>
                  <a:pt x="914" y="754"/>
                  <a:pt x="841" y="827"/>
                </a:cubicBezTo>
                <a:cubicBezTo>
                  <a:pt x="769" y="899"/>
                  <a:pt x="711" y="972"/>
                  <a:pt x="638" y="1059"/>
                </a:cubicBezTo>
                <a:cubicBezTo>
                  <a:pt x="580" y="1131"/>
                  <a:pt x="551" y="1247"/>
                  <a:pt x="580" y="1349"/>
                </a:cubicBezTo>
                <a:cubicBezTo>
                  <a:pt x="595" y="1363"/>
                  <a:pt x="609" y="1392"/>
                  <a:pt x="624" y="1421"/>
                </a:cubicBezTo>
                <a:cubicBezTo>
                  <a:pt x="638" y="1450"/>
                  <a:pt x="653" y="1465"/>
                  <a:pt x="667" y="1479"/>
                </a:cubicBezTo>
                <a:lnTo>
                  <a:pt x="696" y="1508"/>
                </a:lnTo>
                <a:cubicBezTo>
                  <a:pt x="812" y="1595"/>
                  <a:pt x="856" y="1740"/>
                  <a:pt x="798" y="1885"/>
                </a:cubicBezTo>
                <a:cubicBezTo>
                  <a:pt x="769" y="1943"/>
                  <a:pt x="740" y="2001"/>
                  <a:pt x="725" y="2059"/>
                </a:cubicBezTo>
                <a:cubicBezTo>
                  <a:pt x="711" y="2102"/>
                  <a:pt x="682" y="2131"/>
                  <a:pt x="653" y="2160"/>
                </a:cubicBezTo>
                <a:cubicBezTo>
                  <a:pt x="638" y="2175"/>
                  <a:pt x="624" y="2189"/>
                  <a:pt x="609" y="2204"/>
                </a:cubicBezTo>
                <a:cubicBezTo>
                  <a:pt x="595" y="2218"/>
                  <a:pt x="566" y="2233"/>
                  <a:pt x="551" y="2233"/>
                </a:cubicBezTo>
                <a:lnTo>
                  <a:pt x="493" y="2262"/>
                </a:lnTo>
                <a:lnTo>
                  <a:pt x="334" y="2262"/>
                </a:lnTo>
                <a:cubicBezTo>
                  <a:pt x="327" y="2255"/>
                  <a:pt x="319" y="2251"/>
                  <a:pt x="310" y="2251"/>
                </a:cubicBezTo>
                <a:cubicBezTo>
                  <a:pt x="301" y="2251"/>
                  <a:pt x="290" y="2255"/>
                  <a:pt x="276" y="2262"/>
                </a:cubicBezTo>
                <a:cubicBezTo>
                  <a:pt x="145" y="2276"/>
                  <a:pt x="44" y="2392"/>
                  <a:pt x="29" y="2523"/>
                </a:cubicBezTo>
                <a:cubicBezTo>
                  <a:pt x="0" y="2726"/>
                  <a:pt x="0" y="2929"/>
                  <a:pt x="29" y="3132"/>
                </a:cubicBezTo>
                <a:cubicBezTo>
                  <a:pt x="44" y="3277"/>
                  <a:pt x="145" y="3393"/>
                  <a:pt x="276" y="3407"/>
                </a:cubicBezTo>
                <a:cubicBezTo>
                  <a:pt x="298" y="3414"/>
                  <a:pt x="316" y="3418"/>
                  <a:pt x="332" y="3418"/>
                </a:cubicBezTo>
                <a:cubicBezTo>
                  <a:pt x="348" y="3418"/>
                  <a:pt x="363" y="3414"/>
                  <a:pt x="377" y="3407"/>
                </a:cubicBezTo>
                <a:lnTo>
                  <a:pt x="435" y="3407"/>
                </a:lnTo>
                <a:cubicBezTo>
                  <a:pt x="493" y="3407"/>
                  <a:pt x="551" y="3436"/>
                  <a:pt x="609" y="3465"/>
                </a:cubicBezTo>
                <a:cubicBezTo>
                  <a:pt x="624" y="3479"/>
                  <a:pt x="638" y="3479"/>
                  <a:pt x="653" y="3494"/>
                </a:cubicBezTo>
                <a:cubicBezTo>
                  <a:pt x="682" y="3523"/>
                  <a:pt x="711" y="3566"/>
                  <a:pt x="725" y="3610"/>
                </a:cubicBezTo>
                <a:cubicBezTo>
                  <a:pt x="754" y="3668"/>
                  <a:pt x="769" y="3740"/>
                  <a:pt x="798" y="3798"/>
                </a:cubicBezTo>
                <a:cubicBezTo>
                  <a:pt x="870" y="3914"/>
                  <a:pt x="841" y="4059"/>
                  <a:pt x="725" y="4161"/>
                </a:cubicBezTo>
                <a:lnTo>
                  <a:pt x="696" y="4175"/>
                </a:lnTo>
                <a:lnTo>
                  <a:pt x="667" y="4204"/>
                </a:lnTo>
                <a:cubicBezTo>
                  <a:pt x="653" y="4219"/>
                  <a:pt x="638" y="4233"/>
                  <a:pt x="624" y="4262"/>
                </a:cubicBezTo>
                <a:cubicBezTo>
                  <a:pt x="609" y="4277"/>
                  <a:pt x="595" y="4306"/>
                  <a:pt x="595" y="4335"/>
                </a:cubicBezTo>
                <a:lnTo>
                  <a:pt x="595" y="4364"/>
                </a:lnTo>
                <a:cubicBezTo>
                  <a:pt x="595" y="4378"/>
                  <a:pt x="595" y="4393"/>
                  <a:pt x="595" y="4393"/>
                </a:cubicBezTo>
                <a:cubicBezTo>
                  <a:pt x="595" y="4407"/>
                  <a:pt x="595" y="4422"/>
                  <a:pt x="595" y="4422"/>
                </a:cubicBezTo>
                <a:cubicBezTo>
                  <a:pt x="595" y="4436"/>
                  <a:pt x="595" y="4451"/>
                  <a:pt x="595" y="4465"/>
                </a:cubicBezTo>
                <a:lnTo>
                  <a:pt x="595" y="4509"/>
                </a:lnTo>
                <a:lnTo>
                  <a:pt x="595" y="4523"/>
                </a:lnTo>
                <a:cubicBezTo>
                  <a:pt x="595" y="4538"/>
                  <a:pt x="595" y="4552"/>
                  <a:pt x="609" y="4552"/>
                </a:cubicBezTo>
                <a:lnTo>
                  <a:pt x="638" y="4596"/>
                </a:lnTo>
                <a:cubicBezTo>
                  <a:pt x="696" y="4668"/>
                  <a:pt x="769" y="4755"/>
                  <a:pt x="841" y="4828"/>
                </a:cubicBezTo>
                <a:cubicBezTo>
                  <a:pt x="914" y="4900"/>
                  <a:pt x="986" y="4958"/>
                  <a:pt x="1073" y="5031"/>
                </a:cubicBezTo>
                <a:cubicBezTo>
                  <a:pt x="1121" y="5066"/>
                  <a:pt x="1188" y="5092"/>
                  <a:pt x="1251" y="5092"/>
                </a:cubicBezTo>
                <a:cubicBezTo>
                  <a:pt x="1264" y="5092"/>
                  <a:pt x="1278" y="5091"/>
                  <a:pt x="1291" y="5089"/>
                </a:cubicBezTo>
                <a:cubicBezTo>
                  <a:pt x="1319" y="5089"/>
                  <a:pt x="1348" y="5089"/>
                  <a:pt x="1363" y="5074"/>
                </a:cubicBezTo>
                <a:cubicBezTo>
                  <a:pt x="1421" y="5060"/>
                  <a:pt x="1479" y="5016"/>
                  <a:pt x="1508" y="4973"/>
                </a:cubicBezTo>
                <a:lnTo>
                  <a:pt x="1537" y="4944"/>
                </a:lnTo>
                <a:cubicBezTo>
                  <a:pt x="1580" y="4900"/>
                  <a:pt x="1609" y="4871"/>
                  <a:pt x="1667" y="4857"/>
                </a:cubicBezTo>
                <a:lnTo>
                  <a:pt x="1769" y="4842"/>
                </a:lnTo>
                <a:cubicBezTo>
                  <a:pt x="1812" y="4842"/>
                  <a:pt x="1856" y="4857"/>
                  <a:pt x="1899" y="4871"/>
                </a:cubicBezTo>
                <a:cubicBezTo>
                  <a:pt x="1957" y="4900"/>
                  <a:pt x="2015" y="4929"/>
                  <a:pt x="2073" y="4944"/>
                </a:cubicBezTo>
                <a:cubicBezTo>
                  <a:pt x="2131" y="4973"/>
                  <a:pt x="2189" y="5016"/>
                  <a:pt x="2218" y="5060"/>
                </a:cubicBezTo>
                <a:cubicBezTo>
                  <a:pt x="2233" y="5074"/>
                  <a:pt x="2247" y="5103"/>
                  <a:pt x="2262" y="5117"/>
                </a:cubicBezTo>
                <a:cubicBezTo>
                  <a:pt x="2276" y="5175"/>
                  <a:pt x="2276" y="5233"/>
                  <a:pt x="2276" y="5277"/>
                </a:cubicBezTo>
                <a:cubicBezTo>
                  <a:pt x="2247" y="5451"/>
                  <a:pt x="2349" y="5596"/>
                  <a:pt x="2508" y="5639"/>
                </a:cubicBezTo>
                <a:lnTo>
                  <a:pt x="2552" y="5639"/>
                </a:lnTo>
                <a:cubicBezTo>
                  <a:pt x="2653" y="5654"/>
                  <a:pt x="2755" y="5654"/>
                  <a:pt x="2856" y="5654"/>
                </a:cubicBezTo>
                <a:cubicBezTo>
                  <a:pt x="2958" y="5654"/>
                  <a:pt x="3059" y="5654"/>
                  <a:pt x="3160" y="5639"/>
                </a:cubicBezTo>
                <a:cubicBezTo>
                  <a:pt x="3233" y="5625"/>
                  <a:pt x="3291" y="5596"/>
                  <a:pt x="3334" y="5538"/>
                </a:cubicBezTo>
                <a:cubicBezTo>
                  <a:pt x="3363" y="5509"/>
                  <a:pt x="3392" y="5480"/>
                  <a:pt x="3407" y="5436"/>
                </a:cubicBezTo>
                <a:cubicBezTo>
                  <a:pt x="3421" y="5378"/>
                  <a:pt x="3436" y="5335"/>
                  <a:pt x="3421" y="5277"/>
                </a:cubicBezTo>
                <a:cubicBezTo>
                  <a:pt x="3421" y="5262"/>
                  <a:pt x="3421" y="5248"/>
                  <a:pt x="3421" y="5233"/>
                </a:cubicBezTo>
                <a:cubicBezTo>
                  <a:pt x="3421" y="5103"/>
                  <a:pt x="3508" y="4987"/>
                  <a:pt x="3624" y="4944"/>
                </a:cubicBezTo>
                <a:cubicBezTo>
                  <a:pt x="3682" y="4915"/>
                  <a:pt x="3755" y="4886"/>
                  <a:pt x="3813" y="4857"/>
                </a:cubicBezTo>
                <a:cubicBezTo>
                  <a:pt x="3856" y="4842"/>
                  <a:pt x="3903" y="4835"/>
                  <a:pt x="3949" y="4835"/>
                </a:cubicBezTo>
                <a:cubicBezTo>
                  <a:pt x="3994" y="4835"/>
                  <a:pt x="4037" y="4842"/>
                  <a:pt x="4074" y="4857"/>
                </a:cubicBezTo>
                <a:cubicBezTo>
                  <a:pt x="4103" y="4871"/>
                  <a:pt x="4117" y="4886"/>
                  <a:pt x="4132" y="4900"/>
                </a:cubicBezTo>
                <a:cubicBezTo>
                  <a:pt x="4146" y="4915"/>
                  <a:pt x="4161" y="4915"/>
                  <a:pt x="4161" y="4929"/>
                </a:cubicBezTo>
                <a:cubicBezTo>
                  <a:pt x="4175" y="4944"/>
                  <a:pt x="4190" y="4944"/>
                  <a:pt x="4190" y="4958"/>
                </a:cubicBezTo>
                <a:cubicBezTo>
                  <a:pt x="4252" y="5038"/>
                  <a:pt x="4342" y="5080"/>
                  <a:pt x="4436" y="5080"/>
                </a:cubicBezTo>
                <a:cubicBezTo>
                  <a:pt x="4494" y="5080"/>
                  <a:pt x="4554" y="5064"/>
                  <a:pt x="4610" y="5031"/>
                </a:cubicBezTo>
                <a:cubicBezTo>
                  <a:pt x="4625" y="5031"/>
                  <a:pt x="4625" y="5031"/>
                  <a:pt x="4639" y="5016"/>
                </a:cubicBezTo>
                <a:cubicBezTo>
                  <a:pt x="4711" y="4958"/>
                  <a:pt x="4798" y="4886"/>
                  <a:pt x="4871" y="4813"/>
                </a:cubicBezTo>
                <a:cubicBezTo>
                  <a:pt x="4943" y="4741"/>
                  <a:pt x="5001" y="4654"/>
                  <a:pt x="5074" y="4581"/>
                </a:cubicBezTo>
                <a:cubicBezTo>
                  <a:pt x="5132" y="4509"/>
                  <a:pt x="5161" y="4393"/>
                  <a:pt x="5117" y="4291"/>
                </a:cubicBezTo>
                <a:cubicBezTo>
                  <a:pt x="5117" y="4277"/>
                  <a:pt x="5117" y="4277"/>
                  <a:pt x="5103" y="4262"/>
                </a:cubicBezTo>
                <a:cubicBezTo>
                  <a:pt x="5103" y="4248"/>
                  <a:pt x="5088" y="4233"/>
                  <a:pt x="5088" y="4219"/>
                </a:cubicBezTo>
                <a:cubicBezTo>
                  <a:pt x="5074" y="4190"/>
                  <a:pt x="5059" y="4175"/>
                  <a:pt x="5045" y="4161"/>
                </a:cubicBezTo>
                <a:lnTo>
                  <a:pt x="5016" y="4132"/>
                </a:lnTo>
                <a:lnTo>
                  <a:pt x="4987" y="4117"/>
                </a:lnTo>
                <a:cubicBezTo>
                  <a:pt x="4885" y="4016"/>
                  <a:pt x="4856" y="3871"/>
                  <a:pt x="4914" y="3755"/>
                </a:cubicBezTo>
                <a:cubicBezTo>
                  <a:pt x="4943" y="3682"/>
                  <a:pt x="4972" y="3624"/>
                  <a:pt x="4987" y="3566"/>
                </a:cubicBezTo>
                <a:cubicBezTo>
                  <a:pt x="5037" y="3453"/>
                  <a:pt x="5154" y="3372"/>
                  <a:pt x="5278" y="3372"/>
                </a:cubicBezTo>
                <a:cubicBezTo>
                  <a:pt x="5297" y="3372"/>
                  <a:pt x="5316" y="3374"/>
                  <a:pt x="5335" y="3378"/>
                </a:cubicBezTo>
                <a:cubicBezTo>
                  <a:pt x="5407" y="3378"/>
                  <a:pt x="5480" y="3364"/>
                  <a:pt x="5538" y="3335"/>
                </a:cubicBezTo>
                <a:cubicBezTo>
                  <a:pt x="5552" y="3320"/>
                  <a:pt x="5567" y="3306"/>
                  <a:pt x="5581" y="3291"/>
                </a:cubicBezTo>
                <a:lnTo>
                  <a:pt x="5610" y="3277"/>
                </a:lnTo>
                <a:lnTo>
                  <a:pt x="5625" y="3262"/>
                </a:lnTo>
                <a:cubicBezTo>
                  <a:pt x="5654" y="3219"/>
                  <a:pt x="5683" y="3161"/>
                  <a:pt x="5683" y="3103"/>
                </a:cubicBezTo>
                <a:cubicBezTo>
                  <a:pt x="5712" y="2900"/>
                  <a:pt x="5712" y="2697"/>
                  <a:pt x="5683" y="2479"/>
                </a:cubicBezTo>
                <a:lnTo>
                  <a:pt x="5683" y="2479"/>
                </a:lnTo>
                <a:lnTo>
                  <a:pt x="5712" y="2523"/>
                </a:lnTo>
                <a:cubicBezTo>
                  <a:pt x="5712" y="2494"/>
                  <a:pt x="5697" y="2465"/>
                  <a:pt x="5683" y="2436"/>
                </a:cubicBezTo>
                <a:cubicBezTo>
                  <a:pt x="5683" y="2421"/>
                  <a:pt x="5668" y="2407"/>
                  <a:pt x="5668" y="2392"/>
                </a:cubicBezTo>
                <a:cubicBezTo>
                  <a:pt x="5654" y="2378"/>
                  <a:pt x="5639" y="2363"/>
                  <a:pt x="5625" y="2349"/>
                </a:cubicBezTo>
                <a:lnTo>
                  <a:pt x="5610" y="2334"/>
                </a:lnTo>
                <a:lnTo>
                  <a:pt x="5581" y="2305"/>
                </a:lnTo>
                <a:lnTo>
                  <a:pt x="5552" y="2291"/>
                </a:lnTo>
                <a:cubicBezTo>
                  <a:pt x="5538" y="2276"/>
                  <a:pt x="5509" y="2262"/>
                  <a:pt x="5480" y="2262"/>
                </a:cubicBezTo>
                <a:lnTo>
                  <a:pt x="5451" y="2262"/>
                </a:lnTo>
                <a:cubicBezTo>
                  <a:pt x="5436" y="2255"/>
                  <a:pt x="5422" y="2251"/>
                  <a:pt x="5405" y="2251"/>
                </a:cubicBezTo>
                <a:cubicBezTo>
                  <a:pt x="5389" y="2251"/>
                  <a:pt x="5371" y="2255"/>
                  <a:pt x="5349" y="2262"/>
                </a:cubicBezTo>
                <a:lnTo>
                  <a:pt x="5277" y="2262"/>
                </a:lnTo>
                <a:cubicBezTo>
                  <a:pt x="5219" y="2262"/>
                  <a:pt x="5161" y="2233"/>
                  <a:pt x="5117" y="2204"/>
                </a:cubicBezTo>
                <a:lnTo>
                  <a:pt x="5103" y="2189"/>
                </a:lnTo>
                <a:lnTo>
                  <a:pt x="5074" y="2160"/>
                </a:lnTo>
                <a:lnTo>
                  <a:pt x="5045" y="2117"/>
                </a:lnTo>
                <a:lnTo>
                  <a:pt x="5016" y="2088"/>
                </a:lnTo>
                <a:cubicBezTo>
                  <a:pt x="5016" y="2073"/>
                  <a:pt x="5016" y="2073"/>
                  <a:pt x="5016" y="2059"/>
                </a:cubicBezTo>
                <a:lnTo>
                  <a:pt x="5016" y="2044"/>
                </a:lnTo>
                <a:cubicBezTo>
                  <a:pt x="4987" y="1986"/>
                  <a:pt x="4972" y="1928"/>
                  <a:pt x="4943" y="1870"/>
                </a:cubicBezTo>
                <a:lnTo>
                  <a:pt x="4929" y="1841"/>
                </a:lnTo>
                <a:cubicBezTo>
                  <a:pt x="4914" y="1798"/>
                  <a:pt x="4914" y="1754"/>
                  <a:pt x="4914" y="1711"/>
                </a:cubicBezTo>
                <a:cubicBezTo>
                  <a:pt x="4929" y="1682"/>
                  <a:pt x="4929" y="1639"/>
                  <a:pt x="4943" y="1610"/>
                </a:cubicBezTo>
                <a:cubicBezTo>
                  <a:pt x="4958" y="1581"/>
                  <a:pt x="4987" y="1552"/>
                  <a:pt x="5016" y="1523"/>
                </a:cubicBezTo>
                <a:lnTo>
                  <a:pt x="5045" y="1494"/>
                </a:lnTo>
                <a:lnTo>
                  <a:pt x="5059" y="1479"/>
                </a:lnTo>
                <a:cubicBezTo>
                  <a:pt x="5088" y="1450"/>
                  <a:pt x="5103" y="1436"/>
                  <a:pt x="5117" y="1392"/>
                </a:cubicBezTo>
                <a:cubicBezTo>
                  <a:pt x="5132" y="1392"/>
                  <a:pt x="5132" y="1378"/>
                  <a:pt x="5146" y="1363"/>
                </a:cubicBezTo>
                <a:cubicBezTo>
                  <a:pt x="5146" y="1349"/>
                  <a:pt x="5161" y="1334"/>
                  <a:pt x="5161" y="1320"/>
                </a:cubicBezTo>
                <a:cubicBezTo>
                  <a:pt x="5175" y="1218"/>
                  <a:pt x="5161" y="1131"/>
                  <a:pt x="5103" y="1059"/>
                </a:cubicBezTo>
                <a:cubicBezTo>
                  <a:pt x="5030" y="972"/>
                  <a:pt x="4958" y="899"/>
                  <a:pt x="4900" y="827"/>
                </a:cubicBezTo>
                <a:cubicBezTo>
                  <a:pt x="4813" y="754"/>
                  <a:pt x="4740" y="682"/>
                  <a:pt x="4653" y="624"/>
                </a:cubicBezTo>
                <a:cubicBezTo>
                  <a:pt x="4600" y="581"/>
                  <a:pt x="4540" y="554"/>
                  <a:pt x="4471" y="554"/>
                </a:cubicBezTo>
                <a:cubicBezTo>
                  <a:pt x="4446" y="554"/>
                  <a:pt x="4420" y="558"/>
                  <a:pt x="4393" y="566"/>
                </a:cubicBezTo>
                <a:lnTo>
                  <a:pt x="4364" y="566"/>
                </a:lnTo>
                <a:cubicBezTo>
                  <a:pt x="4320" y="595"/>
                  <a:pt x="4277" y="609"/>
                  <a:pt x="4248" y="653"/>
                </a:cubicBezTo>
                <a:lnTo>
                  <a:pt x="4219" y="682"/>
                </a:lnTo>
                <a:cubicBezTo>
                  <a:pt x="4190" y="725"/>
                  <a:pt x="4132" y="769"/>
                  <a:pt x="4074" y="783"/>
                </a:cubicBezTo>
                <a:cubicBezTo>
                  <a:pt x="4059" y="798"/>
                  <a:pt x="4030" y="798"/>
                  <a:pt x="4016" y="798"/>
                </a:cubicBezTo>
                <a:lnTo>
                  <a:pt x="3929" y="798"/>
                </a:lnTo>
                <a:lnTo>
                  <a:pt x="3871" y="783"/>
                </a:lnTo>
                <a:lnTo>
                  <a:pt x="3842" y="783"/>
                </a:lnTo>
                <a:lnTo>
                  <a:pt x="3813" y="754"/>
                </a:lnTo>
                <a:lnTo>
                  <a:pt x="3755" y="740"/>
                </a:lnTo>
                <a:lnTo>
                  <a:pt x="3653" y="696"/>
                </a:lnTo>
                <a:cubicBezTo>
                  <a:pt x="3523" y="653"/>
                  <a:pt x="3450" y="522"/>
                  <a:pt x="3450" y="392"/>
                </a:cubicBezTo>
                <a:lnTo>
                  <a:pt x="3450" y="363"/>
                </a:lnTo>
                <a:cubicBezTo>
                  <a:pt x="3479" y="203"/>
                  <a:pt x="3378" y="58"/>
                  <a:pt x="3218" y="15"/>
                </a:cubicBezTo>
                <a:lnTo>
                  <a:pt x="3189" y="15"/>
                </a:lnTo>
                <a:cubicBezTo>
                  <a:pt x="3088" y="1"/>
                  <a:pt x="2986" y="1"/>
                  <a:pt x="287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grpSp>
        <p:nvGrpSpPr>
          <p:cNvPr id="837" name="Google Shape;837;p42"/>
          <p:cNvGrpSpPr/>
          <p:nvPr/>
        </p:nvGrpSpPr>
        <p:grpSpPr>
          <a:xfrm>
            <a:off x="1247775" y="895350"/>
            <a:ext cx="3105300" cy="3362400"/>
            <a:chOff x="1247775" y="1009650"/>
            <a:chExt cx="3105300" cy="3362400"/>
          </a:xfrm>
        </p:grpSpPr>
        <p:sp>
          <p:nvSpPr>
            <p:cNvPr id="838" name="Google Shape;838;p42"/>
            <p:cNvSpPr/>
            <p:nvPr/>
          </p:nvSpPr>
          <p:spPr>
            <a:xfrm>
              <a:off x="1247775" y="1009650"/>
              <a:ext cx="3105300" cy="3362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2"/>
            <p:cNvSpPr/>
            <p:nvPr/>
          </p:nvSpPr>
          <p:spPr>
            <a:xfrm>
              <a:off x="1304925" y="1228725"/>
              <a:ext cx="29796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2"/>
            <p:cNvSpPr/>
            <p:nvPr/>
          </p:nvSpPr>
          <p:spPr>
            <a:xfrm>
              <a:off x="4205829" y="10841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2"/>
            <p:cNvSpPr/>
            <p:nvPr/>
          </p:nvSpPr>
          <p:spPr>
            <a:xfrm>
              <a:off x="4078426" y="10841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2"/>
            <p:cNvSpPr/>
            <p:nvPr/>
          </p:nvSpPr>
          <p:spPr>
            <a:xfrm>
              <a:off x="3931180" y="10830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42"/>
          <p:cNvGrpSpPr/>
          <p:nvPr/>
        </p:nvGrpSpPr>
        <p:grpSpPr>
          <a:xfrm>
            <a:off x="4789075" y="895350"/>
            <a:ext cx="3105300" cy="3362400"/>
            <a:chOff x="1247775" y="1009650"/>
            <a:chExt cx="3105300" cy="3362400"/>
          </a:xfrm>
        </p:grpSpPr>
        <p:sp>
          <p:nvSpPr>
            <p:cNvPr id="844" name="Google Shape;844;p42"/>
            <p:cNvSpPr/>
            <p:nvPr/>
          </p:nvSpPr>
          <p:spPr>
            <a:xfrm>
              <a:off x="1247775" y="1009650"/>
              <a:ext cx="3105300" cy="3362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2"/>
            <p:cNvSpPr/>
            <p:nvPr/>
          </p:nvSpPr>
          <p:spPr>
            <a:xfrm>
              <a:off x="1304925" y="1228725"/>
              <a:ext cx="29796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2"/>
            <p:cNvSpPr/>
            <p:nvPr/>
          </p:nvSpPr>
          <p:spPr>
            <a:xfrm>
              <a:off x="4205829" y="10841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2"/>
            <p:cNvSpPr/>
            <p:nvPr/>
          </p:nvSpPr>
          <p:spPr>
            <a:xfrm>
              <a:off x="4078426" y="10841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2"/>
            <p:cNvSpPr/>
            <p:nvPr/>
          </p:nvSpPr>
          <p:spPr>
            <a:xfrm>
              <a:off x="3931180" y="10830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 name="Google Shape;849;p42"/>
          <p:cNvSpPr/>
          <p:nvPr/>
        </p:nvSpPr>
        <p:spPr>
          <a:xfrm>
            <a:off x="2483213" y="1539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2"/>
          <p:cNvSpPr/>
          <p:nvPr/>
        </p:nvSpPr>
        <p:spPr>
          <a:xfrm>
            <a:off x="6022663" y="1539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2"/>
          <p:cNvSpPr txBox="1"/>
          <p:nvPr>
            <p:ph type="title"/>
          </p:nvPr>
        </p:nvSpPr>
        <p:spPr>
          <a:xfrm>
            <a:off x="5059982" y="2360375"/>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VISION</a:t>
            </a:r>
            <a:endParaRPr/>
          </a:p>
        </p:txBody>
      </p:sp>
      <p:grpSp>
        <p:nvGrpSpPr>
          <p:cNvPr id="852" name="Google Shape;852;p42"/>
          <p:cNvGrpSpPr/>
          <p:nvPr/>
        </p:nvGrpSpPr>
        <p:grpSpPr>
          <a:xfrm>
            <a:off x="2590729" y="1646663"/>
            <a:ext cx="423079" cy="424159"/>
            <a:chOff x="-1591550" y="3597475"/>
            <a:chExt cx="293825" cy="294575"/>
          </a:xfrm>
        </p:grpSpPr>
        <p:sp>
          <p:nvSpPr>
            <p:cNvPr id="853" name="Google Shape;853;p42"/>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2"/>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2"/>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42"/>
          <p:cNvGrpSpPr/>
          <p:nvPr/>
        </p:nvGrpSpPr>
        <p:grpSpPr>
          <a:xfrm>
            <a:off x="6171279" y="1769285"/>
            <a:ext cx="340890" cy="178912"/>
            <a:chOff x="2084325" y="363300"/>
            <a:chExt cx="484150" cy="254100"/>
          </a:xfrm>
        </p:grpSpPr>
        <p:sp>
          <p:nvSpPr>
            <p:cNvPr id="857" name="Google Shape;857;p42"/>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 name="Google Shape;858;p42"/>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9" name="Google Shape;859;p42"/>
          <p:cNvSpPr txBox="1"/>
          <p:nvPr>
            <p:ph idx="2" type="subTitle"/>
          </p:nvPr>
        </p:nvSpPr>
        <p:spPr>
          <a:xfrm>
            <a:off x="5059976" y="3010950"/>
            <a:ext cx="25635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 It's also the fourth-largest</a:t>
            </a:r>
            <a:endParaRPr/>
          </a:p>
        </p:txBody>
      </p:sp>
      <p:sp>
        <p:nvSpPr>
          <p:cNvPr id="860" name="Google Shape;860;p42"/>
          <p:cNvSpPr txBox="1"/>
          <p:nvPr>
            <p:ph idx="1" type="subTitle"/>
          </p:nvPr>
        </p:nvSpPr>
        <p:spPr>
          <a:xfrm>
            <a:off x="1518675" y="3010950"/>
            <a:ext cx="2563500" cy="87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and the closest one to the Sun</a:t>
            </a:r>
            <a:endParaRPr/>
          </a:p>
        </p:txBody>
      </p:sp>
      <p:sp>
        <p:nvSpPr>
          <p:cNvPr id="861" name="Google Shape;861;p42"/>
          <p:cNvSpPr txBox="1"/>
          <p:nvPr>
            <p:ph idx="3" type="title"/>
          </p:nvPr>
        </p:nvSpPr>
        <p:spPr>
          <a:xfrm>
            <a:off x="1518675" y="2360375"/>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MISSION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5" name="Shape 865"/>
        <p:cNvGrpSpPr/>
        <p:nvPr/>
      </p:nvGrpSpPr>
      <p:grpSpPr>
        <a:xfrm>
          <a:off x="0" y="0"/>
          <a:ext cx="0" cy="0"/>
          <a:chOff x="0" y="0"/>
          <a:chExt cx="0" cy="0"/>
        </a:xfrm>
      </p:grpSpPr>
      <p:grpSp>
        <p:nvGrpSpPr>
          <p:cNvPr id="866" name="Google Shape;866;p43"/>
          <p:cNvGrpSpPr/>
          <p:nvPr/>
        </p:nvGrpSpPr>
        <p:grpSpPr>
          <a:xfrm>
            <a:off x="2282427" y="1391982"/>
            <a:ext cx="1623900" cy="1552518"/>
            <a:chOff x="2282427" y="1363407"/>
            <a:chExt cx="1623900" cy="1552518"/>
          </a:xfrm>
        </p:grpSpPr>
        <p:sp>
          <p:nvSpPr>
            <p:cNvPr id="867" name="Google Shape;867;p43"/>
            <p:cNvSpPr/>
            <p:nvPr/>
          </p:nvSpPr>
          <p:spPr>
            <a:xfrm>
              <a:off x="2282427" y="2447925"/>
              <a:ext cx="1623900" cy="468000"/>
            </a:xfrm>
            <a:prstGeom prst="chevron">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8" name="Google Shape;868;p43"/>
            <p:cNvCxnSpPr/>
            <p:nvPr/>
          </p:nvCxnSpPr>
          <p:spPr>
            <a:xfrm>
              <a:off x="2291733" y="1363407"/>
              <a:ext cx="0" cy="1086000"/>
            </a:xfrm>
            <a:prstGeom prst="straightConnector1">
              <a:avLst/>
            </a:prstGeom>
            <a:noFill/>
            <a:ln cap="flat" cmpd="sng" w="19050">
              <a:solidFill>
                <a:schemeClr val="lt2"/>
              </a:solidFill>
              <a:prstDash val="solid"/>
              <a:round/>
              <a:headEnd len="med" w="med" type="none"/>
              <a:tailEnd len="med" w="med" type="none"/>
            </a:ln>
          </p:spPr>
        </p:cxnSp>
      </p:grpSp>
      <p:grpSp>
        <p:nvGrpSpPr>
          <p:cNvPr id="869" name="Google Shape;869;p43"/>
          <p:cNvGrpSpPr/>
          <p:nvPr/>
        </p:nvGrpSpPr>
        <p:grpSpPr>
          <a:xfrm>
            <a:off x="5228030" y="1391982"/>
            <a:ext cx="1623900" cy="1552518"/>
            <a:chOff x="5228030" y="1363407"/>
            <a:chExt cx="1623900" cy="1552518"/>
          </a:xfrm>
        </p:grpSpPr>
        <p:sp>
          <p:nvSpPr>
            <p:cNvPr id="870" name="Google Shape;870;p43"/>
            <p:cNvSpPr/>
            <p:nvPr/>
          </p:nvSpPr>
          <p:spPr>
            <a:xfrm>
              <a:off x="5228030" y="2447925"/>
              <a:ext cx="1623900" cy="468000"/>
            </a:xfrm>
            <a:prstGeom prst="chevron">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1" name="Google Shape;871;p43"/>
            <p:cNvCxnSpPr/>
            <p:nvPr/>
          </p:nvCxnSpPr>
          <p:spPr>
            <a:xfrm>
              <a:off x="5237303" y="1363407"/>
              <a:ext cx="0" cy="1086000"/>
            </a:xfrm>
            <a:prstGeom prst="straightConnector1">
              <a:avLst/>
            </a:prstGeom>
            <a:noFill/>
            <a:ln cap="flat" cmpd="sng" w="19050">
              <a:solidFill>
                <a:schemeClr val="accent3"/>
              </a:solidFill>
              <a:prstDash val="solid"/>
              <a:round/>
              <a:headEnd len="med" w="med" type="none"/>
              <a:tailEnd len="med" w="med" type="none"/>
            </a:ln>
          </p:spPr>
        </p:cxnSp>
      </p:grpSp>
      <p:grpSp>
        <p:nvGrpSpPr>
          <p:cNvPr id="872" name="Google Shape;872;p43"/>
          <p:cNvGrpSpPr/>
          <p:nvPr/>
        </p:nvGrpSpPr>
        <p:grpSpPr>
          <a:xfrm>
            <a:off x="809625" y="2476500"/>
            <a:ext cx="1623900" cy="1554007"/>
            <a:chOff x="809625" y="2447925"/>
            <a:chExt cx="1623900" cy="1554007"/>
          </a:xfrm>
        </p:grpSpPr>
        <p:sp>
          <p:nvSpPr>
            <p:cNvPr id="873" name="Google Shape;873;p43"/>
            <p:cNvSpPr/>
            <p:nvPr/>
          </p:nvSpPr>
          <p:spPr>
            <a:xfrm>
              <a:off x="809625" y="2447925"/>
              <a:ext cx="1623900" cy="468000"/>
            </a:xfrm>
            <a:prstGeom prst="homePlat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4" name="Google Shape;874;p43"/>
            <p:cNvCxnSpPr/>
            <p:nvPr/>
          </p:nvCxnSpPr>
          <p:spPr>
            <a:xfrm>
              <a:off x="818826" y="2915932"/>
              <a:ext cx="0" cy="1086000"/>
            </a:xfrm>
            <a:prstGeom prst="straightConnector1">
              <a:avLst/>
            </a:prstGeom>
            <a:noFill/>
            <a:ln cap="flat" cmpd="sng" w="19050">
              <a:solidFill>
                <a:schemeClr val="dk1"/>
              </a:solidFill>
              <a:prstDash val="solid"/>
              <a:round/>
              <a:headEnd len="med" w="med" type="none"/>
              <a:tailEnd len="med" w="med" type="none"/>
            </a:ln>
          </p:spPr>
        </p:cxnSp>
      </p:grpSp>
      <p:grpSp>
        <p:nvGrpSpPr>
          <p:cNvPr id="875" name="Google Shape;875;p43"/>
          <p:cNvGrpSpPr/>
          <p:nvPr/>
        </p:nvGrpSpPr>
        <p:grpSpPr>
          <a:xfrm>
            <a:off x="3755228" y="2476500"/>
            <a:ext cx="1623900" cy="1554007"/>
            <a:chOff x="3755228" y="2447925"/>
            <a:chExt cx="1623900" cy="1554007"/>
          </a:xfrm>
        </p:grpSpPr>
        <p:sp>
          <p:nvSpPr>
            <p:cNvPr id="876" name="Google Shape;876;p43"/>
            <p:cNvSpPr/>
            <p:nvPr/>
          </p:nvSpPr>
          <p:spPr>
            <a:xfrm>
              <a:off x="3755228" y="2447925"/>
              <a:ext cx="1623900" cy="468000"/>
            </a:xfrm>
            <a:prstGeom prst="chevron">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 name="Google Shape;877;p43"/>
            <p:cNvCxnSpPr/>
            <p:nvPr/>
          </p:nvCxnSpPr>
          <p:spPr>
            <a:xfrm>
              <a:off x="3769108" y="2915932"/>
              <a:ext cx="0" cy="1086000"/>
            </a:xfrm>
            <a:prstGeom prst="straightConnector1">
              <a:avLst/>
            </a:prstGeom>
            <a:noFill/>
            <a:ln cap="flat" cmpd="sng" w="19050">
              <a:solidFill>
                <a:schemeClr val="accent1"/>
              </a:solidFill>
              <a:prstDash val="solid"/>
              <a:round/>
              <a:headEnd len="med" w="med" type="none"/>
              <a:tailEnd len="med" w="med" type="none"/>
            </a:ln>
          </p:spPr>
        </p:cxnSp>
      </p:grpSp>
      <p:grpSp>
        <p:nvGrpSpPr>
          <p:cNvPr id="878" name="Google Shape;878;p43"/>
          <p:cNvGrpSpPr/>
          <p:nvPr/>
        </p:nvGrpSpPr>
        <p:grpSpPr>
          <a:xfrm>
            <a:off x="6700832" y="2476500"/>
            <a:ext cx="1623900" cy="1554007"/>
            <a:chOff x="6700832" y="2447925"/>
            <a:chExt cx="1623900" cy="1554007"/>
          </a:xfrm>
        </p:grpSpPr>
        <p:sp>
          <p:nvSpPr>
            <p:cNvPr id="879" name="Google Shape;879;p43"/>
            <p:cNvSpPr/>
            <p:nvPr/>
          </p:nvSpPr>
          <p:spPr>
            <a:xfrm>
              <a:off x="6700832" y="2447925"/>
              <a:ext cx="1623900" cy="468000"/>
            </a:xfrm>
            <a:prstGeom prst="chevron">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0" name="Google Shape;880;p43"/>
            <p:cNvCxnSpPr/>
            <p:nvPr/>
          </p:nvCxnSpPr>
          <p:spPr>
            <a:xfrm>
              <a:off x="6719402" y="2915932"/>
              <a:ext cx="0" cy="1086000"/>
            </a:xfrm>
            <a:prstGeom prst="straightConnector1">
              <a:avLst/>
            </a:prstGeom>
            <a:noFill/>
            <a:ln cap="flat" cmpd="sng" w="19050">
              <a:solidFill>
                <a:schemeClr val="accent4"/>
              </a:solidFill>
              <a:prstDash val="solid"/>
              <a:round/>
              <a:headEnd len="med" w="med" type="none"/>
              <a:tailEnd len="med" w="med" type="none"/>
            </a:ln>
          </p:spPr>
        </p:cxnSp>
      </p:grpSp>
      <p:sp>
        <p:nvSpPr>
          <p:cNvPr id="881" name="Google Shape;881;p43"/>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MILESTONES REACHED</a:t>
            </a:r>
            <a:endParaRPr/>
          </a:p>
        </p:txBody>
      </p:sp>
      <p:sp>
        <p:nvSpPr>
          <p:cNvPr id="882" name="Google Shape;882;p43"/>
          <p:cNvSpPr txBox="1"/>
          <p:nvPr/>
        </p:nvSpPr>
        <p:spPr>
          <a:xfrm>
            <a:off x="1064237" y="2514600"/>
            <a:ext cx="1369500" cy="2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lata"/>
                <a:ea typeface="Alata"/>
                <a:cs typeface="Alata"/>
                <a:sym typeface="Alata"/>
              </a:rPr>
              <a:t>2003-2005</a:t>
            </a:r>
            <a:endParaRPr>
              <a:solidFill>
                <a:schemeClr val="lt1"/>
              </a:solidFill>
              <a:latin typeface="Alata"/>
              <a:ea typeface="Alata"/>
              <a:cs typeface="Alata"/>
              <a:sym typeface="Alata"/>
            </a:endParaRPr>
          </a:p>
        </p:txBody>
      </p:sp>
      <p:sp>
        <p:nvSpPr>
          <p:cNvPr id="883" name="Google Shape;883;p43"/>
          <p:cNvSpPr txBox="1"/>
          <p:nvPr/>
        </p:nvSpPr>
        <p:spPr>
          <a:xfrm>
            <a:off x="2537054" y="2514600"/>
            <a:ext cx="1369500" cy="2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lata"/>
                <a:ea typeface="Alata"/>
                <a:cs typeface="Alata"/>
                <a:sym typeface="Alata"/>
              </a:rPr>
              <a:t>2005-2007</a:t>
            </a:r>
            <a:endParaRPr>
              <a:solidFill>
                <a:schemeClr val="lt1"/>
              </a:solidFill>
              <a:latin typeface="Alata"/>
              <a:ea typeface="Alata"/>
              <a:cs typeface="Alata"/>
              <a:sym typeface="Alata"/>
            </a:endParaRPr>
          </a:p>
        </p:txBody>
      </p:sp>
      <p:sp>
        <p:nvSpPr>
          <p:cNvPr id="884" name="Google Shape;884;p43"/>
          <p:cNvSpPr txBox="1"/>
          <p:nvPr/>
        </p:nvSpPr>
        <p:spPr>
          <a:xfrm>
            <a:off x="4009855" y="2514600"/>
            <a:ext cx="1369500" cy="2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lata"/>
                <a:ea typeface="Alata"/>
                <a:cs typeface="Alata"/>
                <a:sym typeface="Alata"/>
              </a:rPr>
              <a:t>2007-2009</a:t>
            </a:r>
            <a:endParaRPr>
              <a:solidFill>
                <a:schemeClr val="lt1"/>
              </a:solidFill>
              <a:latin typeface="Alata"/>
              <a:ea typeface="Alata"/>
              <a:cs typeface="Alata"/>
              <a:sym typeface="Alata"/>
            </a:endParaRPr>
          </a:p>
        </p:txBody>
      </p:sp>
      <p:sp>
        <p:nvSpPr>
          <p:cNvPr id="885" name="Google Shape;885;p43"/>
          <p:cNvSpPr txBox="1"/>
          <p:nvPr/>
        </p:nvSpPr>
        <p:spPr>
          <a:xfrm>
            <a:off x="5482655" y="2514600"/>
            <a:ext cx="1369500" cy="2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lata"/>
                <a:ea typeface="Alata"/>
                <a:cs typeface="Alata"/>
                <a:sym typeface="Alata"/>
              </a:rPr>
              <a:t>2009-2011</a:t>
            </a:r>
            <a:endParaRPr>
              <a:solidFill>
                <a:schemeClr val="dk1"/>
              </a:solidFill>
              <a:latin typeface="Alata"/>
              <a:ea typeface="Alata"/>
              <a:cs typeface="Alata"/>
              <a:sym typeface="Alata"/>
            </a:endParaRPr>
          </a:p>
        </p:txBody>
      </p:sp>
      <p:sp>
        <p:nvSpPr>
          <p:cNvPr id="886" name="Google Shape;886;p43"/>
          <p:cNvSpPr txBox="1"/>
          <p:nvPr/>
        </p:nvSpPr>
        <p:spPr>
          <a:xfrm>
            <a:off x="6955455" y="2514600"/>
            <a:ext cx="1369500" cy="2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lata"/>
                <a:ea typeface="Alata"/>
                <a:cs typeface="Alata"/>
                <a:sym typeface="Alata"/>
              </a:rPr>
              <a:t>2011-2012</a:t>
            </a:r>
            <a:endParaRPr>
              <a:solidFill>
                <a:schemeClr val="dk1"/>
              </a:solidFill>
              <a:latin typeface="Alata"/>
              <a:ea typeface="Alata"/>
              <a:cs typeface="Alata"/>
              <a:sym typeface="Alata"/>
            </a:endParaRPr>
          </a:p>
        </p:txBody>
      </p:sp>
      <p:sp>
        <p:nvSpPr>
          <p:cNvPr id="887" name="Google Shape;887;p43"/>
          <p:cNvSpPr txBox="1"/>
          <p:nvPr/>
        </p:nvSpPr>
        <p:spPr>
          <a:xfrm>
            <a:off x="2340438" y="1314450"/>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EARTH</a:t>
            </a:r>
            <a:endParaRPr sz="1800">
              <a:solidFill>
                <a:schemeClr val="dk1"/>
              </a:solidFill>
              <a:latin typeface="Alata"/>
              <a:ea typeface="Alata"/>
              <a:cs typeface="Alata"/>
              <a:sym typeface="Alata"/>
            </a:endParaRPr>
          </a:p>
        </p:txBody>
      </p:sp>
      <p:sp>
        <p:nvSpPr>
          <p:cNvPr id="888" name="Google Shape;888;p43"/>
          <p:cNvSpPr txBox="1"/>
          <p:nvPr/>
        </p:nvSpPr>
        <p:spPr>
          <a:xfrm>
            <a:off x="2340450" y="1654850"/>
            <a:ext cx="18996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It’s the third planet from the Sun</a:t>
            </a:r>
            <a:endParaRPr>
              <a:latin typeface="Montserrat"/>
              <a:ea typeface="Montserrat"/>
              <a:cs typeface="Montserrat"/>
              <a:sym typeface="Montserrat"/>
            </a:endParaRPr>
          </a:p>
        </p:txBody>
      </p:sp>
      <p:sp>
        <p:nvSpPr>
          <p:cNvPr id="889" name="Google Shape;889;p43"/>
          <p:cNvSpPr txBox="1"/>
          <p:nvPr/>
        </p:nvSpPr>
        <p:spPr>
          <a:xfrm>
            <a:off x="5286008" y="1314450"/>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890" name="Google Shape;890;p43"/>
          <p:cNvSpPr txBox="1"/>
          <p:nvPr/>
        </p:nvSpPr>
        <p:spPr>
          <a:xfrm>
            <a:off x="5286008" y="1654850"/>
            <a:ext cx="18996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Venus has a beautiful name</a:t>
            </a:r>
            <a:endParaRPr>
              <a:latin typeface="Montserrat"/>
              <a:ea typeface="Montserrat"/>
              <a:cs typeface="Montserrat"/>
              <a:sym typeface="Montserrat"/>
            </a:endParaRPr>
          </a:p>
        </p:txBody>
      </p:sp>
      <p:sp>
        <p:nvSpPr>
          <p:cNvPr id="891" name="Google Shape;891;p43"/>
          <p:cNvSpPr txBox="1"/>
          <p:nvPr/>
        </p:nvSpPr>
        <p:spPr>
          <a:xfrm>
            <a:off x="867531" y="3147897"/>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892" name="Google Shape;892;p43"/>
          <p:cNvSpPr txBox="1"/>
          <p:nvPr/>
        </p:nvSpPr>
        <p:spPr>
          <a:xfrm>
            <a:off x="867525" y="3488300"/>
            <a:ext cx="18996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It’s now considered a dwarf planet</a:t>
            </a:r>
            <a:endParaRPr>
              <a:latin typeface="Montserrat"/>
              <a:ea typeface="Montserrat"/>
              <a:cs typeface="Montserrat"/>
              <a:sym typeface="Montserrat"/>
            </a:endParaRPr>
          </a:p>
        </p:txBody>
      </p:sp>
      <p:sp>
        <p:nvSpPr>
          <p:cNvPr id="893" name="Google Shape;893;p43"/>
          <p:cNvSpPr txBox="1"/>
          <p:nvPr/>
        </p:nvSpPr>
        <p:spPr>
          <a:xfrm>
            <a:off x="3817813" y="3147897"/>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894" name="Google Shape;894;p43"/>
          <p:cNvSpPr txBox="1"/>
          <p:nvPr/>
        </p:nvSpPr>
        <p:spPr>
          <a:xfrm>
            <a:off x="3817822" y="3488300"/>
            <a:ext cx="18996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It’</a:t>
            </a:r>
            <a:r>
              <a:rPr lang="en">
                <a:latin typeface="Montserrat"/>
                <a:ea typeface="Montserrat"/>
                <a:cs typeface="Montserrat"/>
                <a:sym typeface="Montserrat"/>
              </a:rPr>
              <a:t>s the closest planet to the Sun</a:t>
            </a:r>
            <a:endParaRPr>
              <a:latin typeface="Montserrat"/>
              <a:ea typeface="Montserrat"/>
              <a:cs typeface="Montserrat"/>
              <a:sym typeface="Montserrat"/>
            </a:endParaRPr>
          </a:p>
        </p:txBody>
      </p:sp>
      <p:sp>
        <p:nvSpPr>
          <p:cNvPr id="895" name="Google Shape;895;p43"/>
          <p:cNvSpPr txBox="1"/>
          <p:nvPr/>
        </p:nvSpPr>
        <p:spPr>
          <a:xfrm>
            <a:off x="6768107" y="3147897"/>
            <a:ext cx="1566000" cy="35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896" name="Google Shape;896;p43"/>
          <p:cNvSpPr txBox="1"/>
          <p:nvPr/>
        </p:nvSpPr>
        <p:spPr>
          <a:xfrm>
            <a:off x="6768122" y="3488300"/>
            <a:ext cx="1899600" cy="54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Mars is actually a cold place</a:t>
            </a:r>
            <a:endParaRPr>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0" name="Shape 900"/>
        <p:cNvGrpSpPr/>
        <p:nvPr/>
      </p:nvGrpSpPr>
      <p:grpSpPr>
        <a:xfrm>
          <a:off x="0" y="0"/>
          <a:ext cx="0" cy="0"/>
          <a:chOff x="0" y="0"/>
          <a:chExt cx="0" cy="0"/>
        </a:xfrm>
      </p:grpSpPr>
      <p:sp>
        <p:nvSpPr>
          <p:cNvPr id="901" name="Google Shape;901;p44"/>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ACCOMPLISHMENTS</a:t>
            </a:r>
            <a:endParaRPr/>
          </a:p>
        </p:txBody>
      </p:sp>
      <p:sp>
        <p:nvSpPr>
          <p:cNvPr id="902" name="Google Shape;902;p44"/>
          <p:cNvSpPr txBox="1"/>
          <p:nvPr>
            <p:ph idx="2" type="title"/>
          </p:nvPr>
        </p:nvSpPr>
        <p:spPr>
          <a:xfrm>
            <a:off x="714300" y="30608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903" name="Google Shape;903;p44"/>
          <p:cNvSpPr txBox="1"/>
          <p:nvPr>
            <p:ph idx="1" type="subTitle"/>
          </p:nvPr>
        </p:nvSpPr>
        <p:spPr>
          <a:xfrm>
            <a:off x="714300" y="3457575"/>
            <a:ext cx="22767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 and the smallest one</a:t>
            </a:r>
            <a:endParaRPr/>
          </a:p>
        </p:txBody>
      </p:sp>
      <p:sp>
        <p:nvSpPr>
          <p:cNvPr id="904" name="Google Shape;904;p44"/>
          <p:cNvSpPr txBox="1"/>
          <p:nvPr>
            <p:ph idx="3" type="title"/>
          </p:nvPr>
        </p:nvSpPr>
        <p:spPr>
          <a:xfrm>
            <a:off x="3433650" y="30608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905" name="Google Shape;905;p44"/>
          <p:cNvSpPr txBox="1"/>
          <p:nvPr>
            <p:ph idx="4" type="subTitle"/>
          </p:nvPr>
        </p:nvSpPr>
        <p:spPr>
          <a:xfrm>
            <a:off x="3433650" y="3457575"/>
            <a:ext cx="22767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 and is the second planet from the Sun</a:t>
            </a:r>
            <a:endParaRPr/>
          </a:p>
        </p:txBody>
      </p:sp>
      <p:sp>
        <p:nvSpPr>
          <p:cNvPr id="906" name="Google Shape;906;p44"/>
          <p:cNvSpPr txBox="1"/>
          <p:nvPr>
            <p:ph idx="5" type="title"/>
          </p:nvPr>
        </p:nvSpPr>
        <p:spPr>
          <a:xfrm>
            <a:off x="6153000" y="30608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907" name="Google Shape;907;p44"/>
          <p:cNvSpPr txBox="1"/>
          <p:nvPr>
            <p:ph idx="6" type="subTitle"/>
          </p:nvPr>
        </p:nvSpPr>
        <p:spPr>
          <a:xfrm>
            <a:off x="6153000" y="3457575"/>
            <a:ext cx="22767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Despite being red, Mars is actually a cold place. It's full of iron oxide dust</a:t>
            </a:r>
            <a:endParaRPr/>
          </a:p>
        </p:txBody>
      </p:sp>
      <p:sp>
        <p:nvSpPr>
          <p:cNvPr id="908" name="Google Shape;908;p44"/>
          <p:cNvSpPr/>
          <p:nvPr/>
        </p:nvSpPr>
        <p:spPr>
          <a:xfrm>
            <a:off x="1533588" y="21383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4"/>
          <p:cNvSpPr/>
          <p:nvPr/>
        </p:nvSpPr>
        <p:spPr>
          <a:xfrm>
            <a:off x="4252938" y="21383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4"/>
          <p:cNvSpPr/>
          <p:nvPr/>
        </p:nvSpPr>
        <p:spPr>
          <a:xfrm>
            <a:off x="6972288" y="21383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 name="Google Shape;911;p44"/>
          <p:cNvGrpSpPr/>
          <p:nvPr/>
        </p:nvGrpSpPr>
        <p:grpSpPr>
          <a:xfrm>
            <a:off x="4399335" y="2281033"/>
            <a:ext cx="345328" cy="352833"/>
            <a:chOff x="-24353875" y="3147725"/>
            <a:chExt cx="289875" cy="296175"/>
          </a:xfrm>
        </p:grpSpPr>
        <p:sp>
          <p:nvSpPr>
            <p:cNvPr id="912" name="Google Shape;912;p44"/>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4"/>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44"/>
          <p:cNvGrpSpPr/>
          <p:nvPr/>
        </p:nvGrpSpPr>
        <p:grpSpPr>
          <a:xfrm>
            <a:off x="1693121" y="2280929"/>
            <a:ext cx="319060" cy="353042"/>
            <a:chOff x="-25445525" y="3175900"/>
            <a:chExt cx="267825" cy="296350"/>
          </a:xfrm>
        </p:grpSpPr>
        <p:sp>
          <p:nvSpPr>
            <p:cNvPr id="915" name="Google Shape;915;p44"/>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4"/>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4"/>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44"/>
          <p:cNvGrpSpPr/>
          <p:nvPr/>
        </p:nvGrpSpPr>
        <p:grpSpPr>
          <a:xfrm>
            <a:off x="7131828" y="2278390"/>
            <a:ext cx="314662" cy="358099"/>
            <a:chOff x="-54401725" y="3590375"/>
            <a:chExt cx="279625" cy="318225"/>
          </a:xfrm>
        </p:grpSpPr>
        <p:sp>
          <p:nvSpPr>
            <p:cNvPr id="919" name="Google Shape;919;p44"/>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4"/>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4"/>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4"/>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4"/>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4"/>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8" name="Shape 928"/>
        <p:cNvGrpSpPr/>
        <p:nvPr/>
      </p:nvGrpSpPr>
      <p:grpSpPr>
        <a:xfrm>
          <a:off x="0" y="0"/>
          <a:ext cx="0" cy="0"/>
          <a:chOff x="0" y="0"/>
          <a:chExt cx="0" cy="0"/>
        </a:xfrm>
      </p:grpSpPr>
      <p:sp>
        <p:nvSpPr>
          <p:cNvPr id="929" name="Google Shape;929;p45"/>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NUMBERS</a:t>
            </a:r>
            <a:endParaRPr/>
          </a:p>
        </p:txBody>
      </p:sp>
      <p:sp>
        <p:nvSpPr>
          <p:cNvPr id="930" name="Google Shape;930;p45"/>
          <p:cNvSpPr txBox="1"/>
          <p:nvPr>
            <p:ph idx="2" type="title"/>
          </p:nvPr>
        </p:nvSpPr>
        <p:spPr>
          <a:xfrm>
            <a:off x="4457700" y="1326125"/>
            <a:ext cx="3229200" cy="58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120,000</a:t>
            </a:r>
            <a:endParaRPr/>
          </a:p>
        </p:txBody>
      </p:sp>
      <p:sp>
        <p:nvSpPr>
          <p:cNvPr id="931" name="Google Shape;931;p45"/>
          <p:cNvSpPr txBox="1"/>
          <p:nvPr>
            <p:ph idx="1" type="subTitle"/>
          </p:nvPr>
        </p:nvSpPr>
        <p:spPr>
          <a:xfrm>
            <a:off x="4239625" y="1787075"/>
            <a:ext cx="3447300" cy="412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Pluto is</a:t>
            </a:r>
            <a:r>
              <a:rPr lang="en"/>
              <a:t> now considered a dwarf planet</a:t>
            </a:r>
            <a:endParaRPr/>
          </a:p>
          <a:p>
            <a:pPr indent="0" lvl="0" marL="0" rtl="0" algn="r">
              <a:spcBef>
                <a:spcPts val="1200"/>
              </a:spcBef>
              <a:spcAft>
                <a:spcPts val="0"/>
              </a:spcAft>
              <a:buNone/>
            </a:pPr>
            <a:r>
              <a:t/>
            </a:r>
            <a:endParaRPr/>
          </a:p>
          <a:p>
            <a:pPr indent="0" lvl="0" marL="0" rtl="0" algn="r">
              <a:spcBef>
                <a:spcPts val="1200"/>
              </a:spcBef>
              <a:spcAft>
                <a:spcPts val="1200"/>
              </a:spcAft>
              <a:buNone/>
            </a:pPr>
            <a:r>
              <a:t/>
            </a:r>
            <a:endParaRPr/>
          </a:p>
        </p:txBody>
      </p:sp>
      <p:sp>
        <p:nvSpPr>
          <p:cNvPr id="932" name="Google Shape;932;p45"/>
          <p:cNvSpPr txBox="1"/>
          <p:nvPr>
            <p:ph idx="3" type="title"/>
          </p:nvPr>
        </p:nvSpPr>
        <p:spPr>
          <a:xfrm>
            <a:off x="4457700" y="2463350"/>
            <a:ext cx="3229200" cy="58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30,000</a:t>
            </a:r>
            <a:endParaRPr/>
          </a:p>
        </p:txBody>
      </p:sp>
      <p:sp>
        <p:nvSpPr>
          <p:cNvPr id="933" name="Google Shape;933;p45"/>
          <p:cNvSpPr txBox="1"/>
          <p:nvPr>
            <p:ph idx="4" type="subTitle"/>
          </p:nvPr>
        </p:nvSpPr>
        <p:spPr>
          <a:xfrm>
            <a:off x="4457700" y="2924300"/>
            <a:ext cx="3229200" cy="4125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Mars is actually a cold place</a:t>
            </a:r>
            <a:endParaRPr/>
          </a:p>
        </p:txBody>
      </p:sp>
      <p:sp>
        <p:nvSpPr>
          <p:cNvPr id="934" name="Google Shape;934;p45"/>
          <p:cNvSpPr txBox="1"/>
          <p:nvPr>
            <p:ph idx="5" type="title"/>
          </p:nvPr>
        </p:nvSpPr>
        <p:spPr>
          <a:xfrm>
            <a:off x="4457700" y="3600575"/>
            <a:ext cx="3229200" cy="584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5,000</a:t>
            </a:r>
            <a:endParaRPr/>
          </a:p>
        </p:txBody>
      </p:sp>
      <p:sp>
        <p:nvSpPr>
          <p:cNvPr id="935" name="Google Shape;935;p45"/>
          <p:cNvSpPr txBox="1"/>
          <p:nvPr>
            <p:ph idx="6" type="subTitle"/>
          </p:nvPr>
        </p:nvSpPr>
        <p:spPr>
          <a:xfrm>
            <a:off x="4457700" y="4061525"/>
            <a:ext cx="3229200" cy="4125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Mercury is the smallest of them all</a:t>
            </a:r>
            <a:endParaRPr/>
          </a:p>
        </p:txBody>
      </p:sp>
      <p:sp>
        <p:nvSpPr>
          <p:cNvPr id="936" name="Google Shape;936;p45"/>
          <p:cNvSpPr/>
          <p:nvPr/>
        </p:nvSpPr>
        <p:spPr>
          <a:xfrm>
            <a:off x="7801113" y="139543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5"/>
          <p:cNvSpPr/>
          <p:nvPr/>
        </p:nvSpPr>
        <p:spPr>
          <a:xfrm>
            <a:off x="7801113" y="2520600"/>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5"/>
          <p:cNvSpPr/>
          <p:nvPr/>
        </p:nvSpPr>
        <p:spPr>
          <a:xfrm>
            <a:off x="7801113" y="36457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 name="Google Shape;939;p45"/>
          <p:cNvGrpSpPr/>
          <p:nvPr/>
        </p:nvGrpSpPr>
        <p:grpSpPr>
          <a:xfrm>
            <a:off x="7939537" y="3788422"/>
            <a:ext cx="361292" cy="352803"/>
            <a:chOff x="-28463700" y="3914875"/>
            <a:chExt cx="303275" cy="296150"/>
          </a:xfrm>
        </p:grpSpPr>
        <p:sp>
          <p:nvSpPr>
            <p:cNvPr id="940" name="Google Shape;940;p45"/>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5"/>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45"/>
          <p:cNvGrpSpPr/>
          <p:nvPr/>
        </p:nvGrpSpPr>
        <p:grpSpPr>
          <a:xfrm>
            <a:off x="7943757" y="1518934"/>
            <a:ext cx="352833" cy="352833"/>
            <a:chOff x="-26201650" y="3176075"/>
            <a:chExt cx="296175" cy="296175"/>
          </a:xfrm>
        </p:grpSpPr>
        <p:sp>
          <p:nvSpPr>
            <p:cNvPr id="943" name="Google Shape;943;p45"/>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5"/>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45"/>
          <p:cNvGrpSpPr/>
          <p:nvPr/>
        </p:nvGrpSpPr>
        <p:grpSpPr>
          <a:xfrm>
            <a:off x="7943776" y="2663260"/>
            <a:ext cx="352803" cy="352803"/>
            <a:chOff x="-23245675" y="3148525"/>
            <a:chExt cx="296150" cy="296150"/>
          </a:xfrm>
        </p:grpSpPr>
        <p:sp>
          <p:nvSpPr>
            <p:cNvPr id="946" name="Google Shape;946;p45"/>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5"/>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5"/>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45"/>
          <p:cNvGrpSpPr/>
          <p:nvPr/>
        </p:nvGrpSpPr>
        <p:grpSpPr>
          <a:xfrm flipH="1">
            <a:off x="-548827" y="2033551"/>
            <a:ext cx="4788447" cy="2502859"/>
            <a:chOff x="436553" y="1730300"/>
            <a:chExt cx="4135458" cy="2161550"/>
          </a:xfrm>
        </p:grpSpPr>
        <p:sp>
          <p:nvSpPr>
            <p:cNvPr id="950" name="Google Shape;950;p45"/>
            <p:cNvSpPr/>
            <p:nvPr/>
          </p:nvSpPr>
          <p:spPr>
            <a:xfrm>
              <a:off x="436553" y="3447145"/>
              <a:ext cx="3797021" cy="328870"/>
            </a:xfrm>
            <a:custGeom>
              <a:rect b="b" l="l" r="r" t="t"/>
              <a:pathLst>
                <a:path extrusionOk="0" h="3810" w="43989">
                  <a:moveTo>
                    <a:pt x="33943" y="1"/>
                  </a:moveTo>
                  <a:cubicBezTo>
                    <a:pt x="29307" y="1"/>
                    <a:pt x="25415" y="516"/>
                    <a:pt x="24241" y="1203"/>
                  </a:cubicBezTo>
                  <a:cubicBezTo>
                    <a:pt x="23039" y="1088"/>
                    <a:pt x="21694" y="1031"/>
                    <a:pt x="20263" y="1031"/>
                  </a:cubicBezTo>
                  <a:cubicBezTo>
                    <a:pt x="20085" y="1028"/>
                    <a:pt x="19907" y="1026"/>
                    <a:pt x="19729" y="1026"/>
                  </a:cubicBezTo>
                  <a:cubicBezTo>
                    <a:pt x="18161" y="1026"/>
                    <a:pt x="16593" y="1137"/>
                    <a:pt x="15026" y="1317"/>
                  </a:cubicBezTo>
                  <a:cubicBezTo>
                    <a:pt x="12979" y="945"/>
                    <a:pt x="10907" y="770"/>
                    <a:pt x="8834" y="770"/>
                  </a:cubicBezTo>
                  <a:cubicBezTo>
                    <a:pt x="8675" y="770"/>
                    <a:pt x="8516" y="771"/>
                    <a:pt x="8358" y="773"/>
                  </a:cubicBezTo>
                  <a:cubicBezTo>
                    <a:pt x="3750" y="773"/>
                    <a:pt x="1" y="1403"/>
                    <a:pt x="1" y="2147"/>
                  </a:cubicBezTo>
                  <a:cubicBezTo>
                    <a:pt x="1" y="2920"/>
                    <a:pt x="3750" y="3549"/>
                    <a:pt x="8358" y="3549"/>
                  </a:cubicBezTo>
                  <a:cubicBezTo>
                    <a:pt x="10103" y="3549"/>
                    <a:pt x="11821" y="3463"/>
                    <a:pt x="13566" y="3234"/>
                  </a:cubicBezTo>
                  <a:cubicBezTo>
                    <a:pt x="15632" y="3610"/>
                    <a:pt x="17722" y="3810"/>
                    <a:pt x="19814" y="3810"/>
                  </a:cubicBezTo>
                  <a:cubicBezTo>
                    <a:pt x="19954" y="3810"/>
                    <a:pt x="20095" y="3809"/>
                    <a:pt x="20235" y="3807"/>
                  </a:cubicBezTo>
                  <a:cubicBezTo>
                    <a:pt x="23726" y="3807"/>
                    <a:pt x="26731" y="3463"/>
                    <a:pt x="27990" y="2948"/>
                  </a:cubicBezTo>
                  <a:cubicBezTo>
                    <a:pt x="29937" y="3149"/>
                    <a:pt x="31940" y="3263"/>
                    <a:pt x="33915" y="3263"/>
                  </a:cubicBezTo>
                  <a:cubicBezTo>
                    <a:pt x="39467" y="3263"/>
                    <a:pt x="43989" y="2548"/>
                    <a:pt x="43989" y="1632"/>
                  </a:cubicBezTo>
                  <a:cubicBezTo>
                    <a:pt x="43989" y="745"/>
                    <a:pt x="39495" y="1"/>
                    <a:pt x="339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5"/>
            <p:cNvSpPr/>
            <p:nvPr/>
          </p:nvSpPr>
          <p:spPr>
            <a:xfrm>
              <a:off x="3674390" y="1836470"/>
              <a:ext cx="102114" cy="117219"/>
            </a:xfrm>
            <a:custGeom>
              <a:rect b="b" l="l" r="r" t="t"/>
              <a:pathLst>
                <a:path extrusionOk="0" h="1358" w="1183">
                  <a:moveTo>
                    <a:pt x="1183" y="1"/>
                  </a:moveTo>
                  <a:lnTo>
                    <a:pt x="1183" y="1"/>
                  </a:lnTo>
                  <a:cubicBezTo>
                    <a:pt x="1097" y="230"/>
                    <a:pt x="954" y="487"/>
                    <a:pt x="782" y="688"/>
                  </a:cubicBezTo>
                  <a:cubicBezTo>
                    <a:pt x="668" y="773"/>
                    <a:pt x="582" y="859"/>
                    <a:pt x="468" y="945"/>
                  </a:cubicBezTo>
                  <a:cubicBezTo>
                    <a:pt x="382" y="1031"/>
                    <a:pt x="267" y="1088"/>
                    <a:pt x="153" y="1146"/>
                  </a:cubicBezTo>
                  <a:lnTo>
                    <a:pt x="124" y="1146"/>
                  </a:lnTo>
                  <a:cubicBezTo>
                    <a:pt x="1" y="1220"/>
                    <a:pt x="69" y="1357"/>
                    <a:pt x="182" y="1357"/>
                  </a:cubicBezTo>
                  <a:cubicBezTo>
                    <a:pt x="200" y="1357"/>
                    <a:pt x="219" y="1354"/>
                    <a:pt x="239" y="1346"/>
                  </a:cubicBezTo>
                  <a:cubicBezTo>
                    <a:pt x="353" y="1260"/>
                    <a:pt x="468" y="1174"/>
                    <a:pt x="582" y="1088"/>
                  </a:cubicBezTo>
                  <a:cubicBezTo>
                    <a:pt x="696" y="974"/>
                    <a:pt x="782" y="859"/>
                    <a:pt x="868" y="745"/>
                  </a:cubicBezTo>
                  <a:cubicBezTo>
                    <a:pt x="1011" y="516"/>
                    <a:pt x="1126" y="258"/>
                    <a:pt x="1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5"/>
            <p:cNvSpPr/>
            <p:nvPr/>
          </p:nvSpPr>
          <p:spPr>
            <a:xfrm>
              <a:off x="3363907" y="1811783"/>
              <a:ext cx="129476" cy="37117"/>
            </a:xfrm>
            <a:custGeom>
              <a:rect b="b" l="l" r="r" t="t"/>
              <a:pathLst>
                <a:path extrusionOk="0" h="430" w="1500">
                  <a:moveTo>
                    <a:pt x="1" y="1"/>
                  </a:moveTo>
                  <a:lnTo>
                    <a:pt x="1" y="1"/>
                  </a:lnTo>
                  <a:cubicBezTo>
                    <a:pt x="86" y="86"/>
                    <a:pt x="172" y="172"/>
                    <a:pt x="287" y="230"/>
                  </a:cubicBezTo>
                  <a:cubicBezTo>
                    <a:pt x="373" y="287"/>
                    <a:pt x="487" y="344"/>
                    <a:pt x="630" y="373"/>
                  </a:cubicBezTo>
                  <a:cubicBezTo>
                    <a:pt x="745" y="401"/>
                    <a:pt x="859" y="430"/>
                    <a:pt x="1002" y="430"/>
                  </a:cubicBezTo>
                  <a:cubicBezTo>
                    <a:pt x="1117" y="401"/>
                    <a:pt x="1260" y="373"/>
                    <a:pt x="1374" y="315"/>
                  </a:cubicBezTo>
                  <a:lnTo>
                    <a:pt x="1403" y="344"/>
                  </a:lnTo>
                  <a:cubicBezTo>
                    <a:pt x="1500" y="296"/>
                    <a:pt x="1392" y="125"/>
                    <a:pt x="1305" y="125"/>
                  </a:cubicBezTo>
                  <a:cubicBezTo>
                    <a:pt x="1288" y="125"/>
                    <a:pt x="1273" y="130"/>
                    <a:pt x="1260" y="144"/>
                  </a:cubicBezTo>
                  <a:cubicBezTo>
                    <a:pt x="1174" y="201"/>
                    <a:pt x="1088" y="258"/>
                    <a:pt x="974" y="258"/>
                  </a:cubicBezTo>
                  <a:cubicBezTo>
                    <a:pt x="916" y="272"/>
                    <a:pt x="859" y="280"/>
                    <a:pt x="802" y="280"/>
                  </a:cubicBezTo>
                  <a:cubicBezTo>
                    <a:pt x="745" y="280"/>
                    <a:pt x="687" y="272"/>
                    <a:pt x="630" y="258"/>
                  </a:cubicBezTo>
                  <a:cubicBezTo>
                    <a:pt x="516" y="258"/>
                    <a:pt x="401" y="230"/>
                    <a:pt x="315" y="172"/>
                  </a:cubicBezTo>
                  <a:cubicBezTo>
                    <a:pt x="201" y="144"/>
                    <a:pt x="87" y="86"/>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5"/>
            <p:cNvSpPr/>
            <p:nvPr/>
          </p:nvSpPr>
          <p:spPr>
            <a:xfrm>
              <a:off x="3314534" y="1948855"/>
              <a:ext cx="101337" cy="36944"/>
            </a:xfrm>
            <a:custGeom>
              <a:rect b="b" l="l" r="r" t="t"/>
              <a:pathLst>
                <a:path extrusionOk="0" h="428" w="1174">
                  <a:moveTo>
                    <a:pt x="1059" y="1"/>
                  </a:moveTo>
                  <a:cubicBezTo>
                    <a:pt x="1030" y="1"/>
                    <a:pt x="1002" y="15"/>
                    <a:pt x="973" y="44"/>
                  </a:cubicBezTo>
                  <a:cubicBezTo>
                    <a:pt x="859" y="158"/>
                    <a:pt x="687" y="244"/>
                    <a:pt x="544" y="301"/>
                  </a:cubicBezTo>
                  <a:cubicBezTo>
                    <a:pt x="418" y="343"/>
                    <a:pt x="277" y="370"/>
                    <a:pt x="143" y="370"/>
                  </a:cubicBezTo>
                  <a:cubicBezTo>
                    <a:pt x="94" y="370"/>
                    <a:pt x="46" y="366"/>
                    <a:pt x="0" y="359"/>
                  </a:cubicBezTo>
                  <a:lnTo>
                    <a:pt x="0" y="359"/>
                  </a:lnTo>
                  <a:cubicBezTo>
                    <a:pt x="126" y="401"/>
                    <a:pt x="267" y="427"/>
                    <a:pt x="412" y="427"/>
                  </a:cubicBezTo>
                  <a:cubicBezTo>
                    <a:pt x="465" y="427"/>
                    <a:pt x="519" y="424"/>
                    <a:pt x="573" y="416"/>
                  </a:cubicBezTo>
                  <a:cubicBezTo>
                    <a:pt x="773" y="387"/>
                    <a:pt x="945" y="330"/>
                    <a:pt x="1116" y="216"/>
                  </a:cubicBezTo>
                  <a:lnTo>
                    <a:pt x="1145" y="187"/>
                  </a:lnTo>
                  <a:cubicBezTo>
                    <a:pt x="1174" y="158"/>
                    <a:pt x="1174" y="72"/>
                    <a:pt x="1145" y="44"/>
                  </a:cubicBezTo>
                  <a:cubicBezTo>
                    <a:pt x="1116" y="15"/>
                    <a:pt x="1088" y="1"/>
                    <a:pt x="10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5"/>
            <p:cNvSpPr/>
            <p:nvPr/>
          </p:nvSpPr>
          <p:spPr>
            <a:xfrm>
              <a:off x="3329294" y="1876003"/>
              <a:ext cx="69313" cy="85282"/>
            </a:xfrm>
            <a:custGeom>
              <a:rect b="b" l="l" r="r" t="t"/>
              <a:pathLst>
                <a:path extrusionOk="0" h="988" w="803">
                  <a:moveTo>
                    <a:pt x="1" y="1"/>
                  </a:moveTo>
                  <a:cubicBezTo>
                    <a:pt x="144" y="115"/>
                    <a:pt x="316" y="230"/>
                    <a:pt x="430" y="401"/>
                  </a:cubicBezTo>
                  <a:cubicBezTo>
                    <a:pt x="516" y="459"/>
                    <a:pt x="545" y="544"/>
                    <a:pt x="573" y="630"/>
                  </a:cubicBezTo>
                  <a:cubicBezTo>
                    <a:pt x="602" y="688"/>
                    <a:pt x="573" y="745"/>
                    <a:pt x="545" y="773"/>
                  </a:cubicBezTo>
                  <a:lnTo>
                    <a:pt x="516" y="802"/>
                  </a:lnTo>
                  <a:cubicBezTo>
                    <a:pt x="431" y="887"/>
                    <a:pt x="503" y="987"/>
                    <a:pt x="593" y="987"/>
                  </a:cubicBezTo>
                  <a:cubicBezTo>
                    <a:pt x="624" y="987"/>
                    <a:pt x="658" y="975"/>
                    <a:pt x="688" y="945"/>
                  </a:cubicBezTo>
                  <a:cubicBezTo>
                    <a:pt x="774" y="859"/>
                    <a:pt x="802" y="688"/>
                    <a:pt x="745" y="573"/>
                  </a:cubicBezTo>
                  <a:cubicBezTo>
                    <a:pt x="688" y="459"/>
                    <a:pt x="602" y="373"/>
                    <a:pt x="516" y="315"/>
                  </a:cubicBezTo>
                  <a:cubicBezTo>
                    <a:pt x="344" y="172"/>
                    <a:pt x="173" y="8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5"/>
            <p:cNvSpPr/>
            <p:nvPr/>
          </p:nvSpPr>
          <p:spPr>
            <a:xfrm>
              <a:off x="3420704" y="2140306"/>
              <a:ext cx="338537" cy="51963"/>
            </a:xfrm>
            <a:custGeom>
              <a:rect b="b" l="l" r="r" t="t"/>
              <a:pathLst>
                <a:path extrusionOk="0" h="602" w="3922">
                  <a:moveTo>
                    <a:pt x="1" y="1"/>
                  </a:moveTo>
                  <a:lnTo>
                    <a:pt x="1" y="1"/>
                  </a:lnTo>
                  <a:cubicBezTo>
                    <a:pt x="287" y="144"/>
                    <a:pt x="602" y="259"/>
                    <a:pt x="917" y="373"/>
                  </a:cubicBezTo>
                  <a:cubicBezTo>
                    <a:pt x="1231" y="459"/>
                    <a:pt x="1546" y="516"/>
                    <a:pt x="1861" y="573"/>
                  </a:cubicBezTo>
                  <a:cubicBezTo>
                    <a:pt x="2205" y="602"/>
                    <a:pt x="2519" y="602"/>
                    <a:pt x="2863" y="602"/>
                  </a:cubicBezTo>
                  <a:cubicBezTo>
                    <a:pt x="3178" y="573"/>
                    <a:pt x="3521" y="516"/>
                    <a:pt x="3836" y="402"/>
                  </a:cubicBezTo>
                  <a:cubicBezTo>
                    <a:pt x="3893" y="373"/>
                    <a:pt x="3922" y="316"/>
                    <a:pt x="3893" y="259"/>
                  </a:cubicBezTo>
                  <a:cubicBezTo>
                    <a:pt x="3872" y="217"/>
                    <a:pt x="3836" y="190"/>
                    <a:pt x="3795" y="190"/>
                  </a:cubicBezTo>
                  <a:cubicBezTo>
                    <a:pt x="3781" y="190"/>
                    <a:pt x="3765" y="194"/>
                    <a:pt x="3750" y="201"/>
                  </a:cubicBezTo>
                  <a:cubicBezTo>
                    <a:pt x="3464" y="316"/>
                    <a:pt x="3149" y="402"/>
                    <a:pt x="2834" y="430"/>
                  </a:cubicBezTo>
                  <a:cubicBezTo>
                    <a:pt x="2612" y="450"/>
                    <a:pt x="2389" y="471"/>
                    <a:pt x="2166" y="471"/>
                  </a:cubicBezTo>
                  <a:cubicBezTo>
                    <a:pt x="2074" y="471"/>
                    <a:pt x="1982" y="467"/>
                    <a:pt x="1890" y="459"/>
                  </a:cubicBezTo>
                  <a:cubicBezTo>
                    <a:pt x="1546" y="430"/>
                    <a:pt x="1231" y="373"/>
                    <a:pt x="917" y="316"/>
                  </a:cubicBezTo>
                  <a:cubicBezTo>
                    <a:pt x="602" y="230"/>
                    <a:pt x="316" y="11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5"/>
            <p:cNvSpPr/>
            <p:nvPr/>
          </p:nvSpPr>
          <p:spPr>
            <a:xfrm>
              <a:off x="3428127" y="2078589"/>
              <a:ext cx="84073" cy="98920"/>
            </a:xfrm>
            <a:custGeom>
              <a:rect b="b" l="l" r="r" t="t"/>
              <a:pathLst>
                <a:path extrusionOk="0" h="1146" w="974">
                  <a:moveTo>
                    <a:pt x="1" y="0"/>
                  </a:moveTo>
                  <a:cubicBezTo>
                    <a:pt x="144" y="0"/>
                    <a:pt x="258" y="58"/>
                    <a:pt x="373" y="115"/>
                  </a:cubicBezTo>
                  <a:cubicBezTo>
                    <a:pt x="459" y="172"/>
                    <a:pt x="544" y="258"/>
                    <a:pt x="602" y="373"/>
                  </a:cubicBezTo>
                  <a:cubicBezTo>
                    <a:pt x="716" y="573"/>
                    <a:pt x="773" y="802"/>
                    <a:pt x="773" y="1031"/>
                  </a:cubicBezTo>
                  <a:lnTo>
                    <a:pt x="745" y="1031"/>
                  </a:lnTo>
                  <a:cubicBezTo>
                    <a:pt x="745" y="1117"/>
                    <a:pt x="802" y="1145"/>
                    <a:pt x="888" y="1145"/>
                  </a:cubicBezTo>
                  <a:cubicBezTo>
                    <a:pt x="945" y="1117"/>
                    <a:pt x="974" y="1088"/>
                    <a:pt x="974" y="1002"/>
                  </a:cubicBezTo>
                  <a:cubicBezTo>
                    <a:pt x="945" y="888"/>
                    <a:pt x="917" y="745"/>
                    <a:pt x="859" y="630"/>
                  </a:cubicBezTo>
                  <a:cubicBezTo>
                    <a:pt x="831" y="516"/>
                    <a:pt x="745" y="401"/>
                    <a:pt x="688" y="287"/>
                  </a:cubicBezTo>
                  <a:cubicBezTo>
                    <a:pt x="602" y="201"/>
                    <a:pt x="487" y="115"/>
                    <a:pt x="373" y="58"/>
                  </a:cubicBezTo>
                  <a:cubicBezTo>
                    <a:pt x="258" y="0"/>
                    <a:pt x="144"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5"/>
            <p:cNvSpPr/>
            <p:nvPr/>
          </p:nvSpPr>
          <p:spPr>
            <a:xfrm>
              <a:off x="3336718" y="2155756"/>
              <a:ext cx="160723" cy="49546"/>
            </a:xfrm>
            <a:custGeom>
              <a:rect b="b" l="l" r="r" t="t"/>
              <a:pathLst>
                <a:path extrusionOk="0" h="574" w="1862">
                  <a:moveTo>
                    <a:pt x="1732" y="1"/>
                  </a:moveTo>
                  <a:cubicBezTo>
                    <a:pt x="1704" y="1"/>
                    <a:pt x="1675" y="8"/>
                    <a:pt x="1661" y="22"/>
                  </a:cubicBezTo>
                  <a:cubicBezTo>
                    <a:pt x="1546" y="137"/>
                    <a:pt x="1432" y="223"/>
                    <a:pt x="1289" y="280"/>
                  </a:cubicBezTo>
                  <a:cubicBezTo>
                    <a:pt x="1174" y="366"/>
                    <a:pt x="1031" y="394"/>
                    <a:pt x="888" y="452"/>
                  </a:cubicBezTo>
                  <a:cubicBezTo>
                    <a:pt x="769" y="475"/>
                    <a:pt x="646" y="489"/>
                    <a:pt x="522" y="489"/>
                  </a:cubicBezTo>
                  <a:cubicBezTo>
                    <a:pt x="346" y="489"/>
                    <a:pt x="168" y="461"/>
                    <a:pt x="1" y="394"/>
                  </a:cubicBezTo>
                  <a:lnTo>
                    <a:pt x="1" y="394"/>
                  </a:lnTo>
                  <a:cubicBezTo>
                    <a:pt x="239" y="514"/>
                    <a:pt x="498" y="573"/>
                    <a:pt x="759" y="573"/>
                  </a:cubicBezTo>
                  <a:cubicBezTo>
                    <a:pt x="812" y="573"/>
                    <a:pt x="864" y="571"/>
                    <a:pt x="917" y="566"/>
                  </a:cubicBezTo>
                  <a:cubicBezTo>
                    <a:pt x="1060" y="537"/>
                    <a:pt x="1231" y="480"/>
                    <a:pt x="1374" y="423"/>
                  </a:cubicBezTo>
                  <a:cubicBezTo>
                    <a:pt x="1518" y="366"/>
                    <a:pt x="1661" y="280"/>
                    <a:pt x="1804" y="194"/>
                  </a:cubicBezTo>
                  <a:cubicBezTo>
                    <a:pt x="1861" y="137"/>
                    <a:pt x="1861" y="80"/>
                    <a:pt x="1804" y="22"/>
                  </a:cubicBezTo>
                  <a:cubicBezTo>
                    <a:pt x="1789" y="8"/>
                    <a:pt x="1761" y="1"/>
                    <a:pt x="17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5"/>
            <p:cNvSpPr/>
            <p:nvPr/>
          </p:nvSpPr>
          <p:spPr>
            <a:xfrm>
              <a:off x="3650480" y="1821710"/>
              <a:ext cx="42037" cy="225807"/>
            </a:xfrm>
            <a:custGeom>
              <a:rect b="b" l="l" r="r" t="t"/>
              <a:pathLst>
                <a:path extrusionOk="0" h="2616" w="487">
                  <a:moveTo>
                    <a:pt x="0" y="0"/>
                  </a:moveTo>
                  <a:cubicBezTo>
                    <a:pt x="201" y="372"/>
                    <a:pt x="315" y="801"/>
                    <a:pt x="315" y="1231"/>
                  </a:cubicBezTo>
                  <a:cubicBezTo>
                    <a:pt x="344" y="1431"/>
                    <a:pt x="315" y="1660"/>
                    <a:pt x="287" y="1860"/>
                  </a:cubicBezTo>
                  <a:cubicBezTo>
                    <a:pt x="258" y="2061"/>
                    <a:pt x="201" y="2261"/>
                    <a:pt x="115" y="2433"/>
                  </a:cubicBezTo>
                  <a:lnTo>
                    <a:pt x="115" y="2461"/>
                  </a:lnTo>
                  <a:cubicBezTo>
                    <a:pt x="86" y="2519"/>
                    <a:pt x="115" y="2576"/>
                    <a:pt x="172" y="2604"/>
                  </a:cubicBezTo>
                  <a:cubicBezTo>
                    <a:pt x="187" y="2612"/>
                    <a:pt x="203" y="2616"/>
                    <a:pt x="218" y="2616"/>
                  </a:cubicBezTo>
                  <a:cubicBezTo>
                    <a:pt x="258" y="2616"/>
                    <a:pt x="294" y="2589"/>
                    <a:pt x="315" y="2547"/>
                  </a:cubicBezTo>
                  <a:cubicBezTo>
                    <a:pt x="401" y="2318"/>
                    <a:pt x="430" y="2118"/>
                    <a:pt x="458" y="1889"/>
                  </a:cubicBezTo>
                  <a:cubicBezTo>
                    <a:pt x="487" y="1660"/>
                    <a:pt x="458" y="1431"/>
                    <a:pt x="430" y="1202"/>
                  </a:cubicBezTo>
                  <a:cubicBezTo>
                    <a:pt x="372" y="773"/>
                    <a:pt x="229" y="37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5"/>
            <p:cNvSpPr/>
            <p:nvPr/>
          </p:nvSpPr>
          <p:spPr>
            <a:xfrm>
              <a:off x="3601107" y="1809280"/>
              <a:ext cx="88993" cy="106343"/>
            </a:xfrm>
            <a:custGeom>
              <a:rect b="b" l="l" r="r" t="t"/>
              <a:pathLst>
                <a:path extrusionOk="0" h="1232" w="1031">
                  <a:moveTo>
                    <a:pt x="0" y="1"/>
                  </a:moveTo>
                  <a:lnTo>
                    <a:pt x="0" y="1"/>
                  </a:lnTo>
                  <a:cubicBezTo>
                    <a:pt x="57" y="259"/>
                    <a:pt x="143" y="487"/>
                    <a:pt x="286" y="716"/>
                  </a:cubicBezTo>
                  <a:cubicBezTo>
                    <a:pt x="429" y="917"/>
                    <a:pt x="658" y="1088"/>
                    <a:pt x="887" y="1232"/>
                  </a:cubicBezTo>
                  <a:cubicBezTo>
                    <a:pt x="944" y="1232"/>
                    <a:pt x="1002" y="1203"/>
                    <a:pt x="1030" y="1146"/>
                  </a:cubicBezTo>
                  <a:cubicBezTo>
                    <a:pt x="1030" y="1088"/>
                    <a:pt x="1002" y="1031"/>
                    <a:pt x="944" y="1003"/>
                  </a:cubicBezTo>
                  <a:cubicBezTo>
                    <a:pt x="830" y="974"/>
                    <a:pt x="744" y="917"/>
                    <a:pt x="630" y="860"/>
                  </a:cubicBezTo>
                  <a:cubicBezTo>
                    <a:pt x="544" y="802"/>
                    <a:pt x="458" y="716"/>
                    <a:pt x="372" y="631"/>
                  </a:cubicBezTo>
                  <a:cubicBezTo>
                    <a:pt x="200" y="459"/>
                    <a:pt x="86" y="23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5"/>
            <p:cNvSpPr/>
            <p:nvPr/>
          </p:nvSpPr>
          <p:spPr>
            <a:xfrm>
              <a:off x="3601107" y="2086012"/>
              <a:ext cx="91410" cy="104789"/>
            </a:xfrm>
            <a:custGeom>
              <a:rect b="b" l="l" r="r" t="t"/>
              <a:pathLst>
                <a:path extrusionOk="0" h="1214" w="1059">
                  <a:moveTo>
                    <a:pt x="0" y="0"/>
                  </a:moveTo>
                  <a:lnTo>
                    <a:pt x="0" y="0"/>
                  </a:lnTo>
                  <a:cubicBezTo>
                    <a:pt x="57" y="229"/>
                    <a:pt x="143" y="487"/>
                    <a:pt x="286" y="687"/>
                  </a:cubicBezTo>
                  <a:cubicBezTo>
                    <a:pt x="372" y="802"/>
                    <a:pt x="458" y="888"/>
                    <a:pt x="544" y="973"/>
                  </a:cubicBezTo>
                  <a:cubicBezTo>
                    <a:pt x="658" y="1059"/>
                    <a:pt x="773" y="1145"/>
                    <a:pt x="887" y="1202"/>
                  </a:cubicBezTo>
                  <a:cubicBezTo>
                    <a:pt x="903" y="1210"/>
                    <a:pt x="918" y="1214"/>
                    <a:pt x="933" y="1214"/>
                  </a:cubicBezTo>
                  <a:cubicBezTo>
                    <a:pt x="973" y="1214"/>
                    <a:pt x="1009" y="1187"/>
                    <a:pt x="1030" y="1145"/>
                  </a:cubicBezTo>
                  <a:cubicBezTo>
                    <a:pt x="1059" y="1059"/>
                    <a:pt x="1002" y="1002"/>
                    <a:pt x="944" y="1002"/>
                  </a:cubicBezTo>
                  <a:cubicBezTo>
                    <a:pt x="830" y="945"/>
                    <a:pt x="744" y="916"/>
                    <a:pt x="658" y="830"/>
                  </a:cubicBezTo>
                  <a:cubicBezTo>
                    <a:pt x="544" y="773"/>
                    <a:pt x="458" y="687"/>
                    <a:pt x="372" y="630"/>
                  </a:cubicBezTo>
                  <a:cubicBezTo>
                    <a:pt x="200" y="430"/>
                    <a:pt x="86" y="229"/>
                    <a:pt x="0" y="0"/>
                  </a:cubicBezTo>
                  <a:close/>
                </a:path>
              </a:pathLst>
            </a:custGeom>
            <a:solidFill>
              <a:srgbClr val="8C5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5"/>
            <p:cNvSpPr/>
            <p:nvPr/>
          </p:nvSpPr>
          <p:spPr>
            <a:xfrm>
              <a:off x="3795665" y="1997106"/>
              <a:ext cx="143891" cy="310829"/>
            </a:xfrm>
            <a:custGeom>
              <a:rect b="b" l="l" r="r" t="t"/>
              <a:pathLst>
                <a:path extrusionOk="0" h="3601" w="1667">
                  <a:moveTo>
                    <a:pt x="1667" y="0"/>
                  </a:moveTo>
                  <a:cubicBezTo>
                    <a:pt x="1638" y="315"/>
                    <a:pt x="1581" y="630"/>
                    <a:pt x="1524" y="944"/>
                  </a:cubicBezTo>
                  <a:cubicBezTo>
                    <a:pt x="1438" y="1259"/>
                    <a:pt x="1323" y="1574"/>
                    <a:pt x="1209" y="1860"/>
                  </a:cubicBezTo>
                  <a:cubicBezTo>
                    <a:pt x="1066" y="2146"/>
                    <a:pt x="894" y="2433"/>
                    <a:pt x="722" y="2690"/>
                  </a:cubicBezTo>
                  <a:cubicBezTo>
                    <a:pt x="551" y="2948"/>
                    <a:pt x="322" y="3205"/>
                    <a:pt x="93" y="3406"/>
                  </a:cubicBezTo>
                  <a:cubicBezTo>
                    <a:pt x="0" y="3475"/>
                    <a:pt x="76" y="3601"/>
                    <a:pt x="169" y="3601"/>
                  </a:cubicBezTo>
                  <a:cubicBezTo>
                    <a:pt x="191" y="3601"/>
                    <a:pt x="214" y="3594"/>
                    <a:pt x="236" y="3577"/>
                  </a:cubicBezTo>
                  <a:cubicBezTo>
                    <a:pt x="465" y="3320"/>
                    <a:pt x="694" y="3062"/>
                    <a:pt x="866" y="2776"/>
                  </a:cubicBezTo>
                  <a:cubicBezTo>
                    <a:pt x="1037" y="2519"/>
                    <a:pt x="1180" y="2204"/>
                    <a:pt x="1295" y="1918"/>
                  </a:cubicBezTo>
                  <a:cubicBezTo>
                    <a:pt x="1409" y="1603"/>
                    <a:pt x="1495" y="1288"/>
                    <a:pt x="1552" y="973"/>
                  </a:cubicBezTo>
                  <a:cubicBezTo>
                    <a:pt x="1610" y="630"/>
                    <a:pt x="1667" y="315"/>
                    <a:pt x="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5"/>
            <p:cNvSpPr/>
            <p:nvPr/>
          </p:nvSpPr>
          <p:spPr>
            <a:xfrm>
              <a:off x="3870329" y="1977339"/>
              <a:ext cx="64307" cy="117133"/>
            </a:xfrm>
            <a:custGeom>
              <a:rect b="b" l="l" r="r" t="t"/>
              <a:pathLst>
                <a:path extrusionOk="0" h="1357" w="745">
                  <a:moveTo>
                    <a:pt x="115" y="0"/>
                  </a:moveTo>
                  <a:cubicBezTo>
                    <a:pt x="58" y="86"/>
                    <a:pt x="29" y="229"/>
                    <a:pt x="1" y="343"/>
                  </a:cubicBezTo>
                  <a:cubicBezTo>
                    <a:pt x="1" y="487"/>
                    <a:pt x="29" y="601"/>
                    <a:pt x="58" y="744"/>
                  </a:cubicBezTo>
                  <a:cubicBezTo>
                    <a:pt x="115" y="859"/>
                    <a:pt x="201" y="973"/>
                    <a:pt x="287" y="1059"/>
                  </a:cubicBezTo>
                  <a:cubicBezTo>
                    <a:pt x="373" y="1173"/>
                    <a:pt x="458" y="1259"/>
                    <a:pt x="573" y="1345"/>
                  </a:cubicBezTo>
                  <a:cubicBezTo>
                    <a:pt x="588" y="1353"/>
                    <a:pt x="604" y="1356"/>
                    <a:pt x="618" y="1356"/>
                  </a:cubicBezTo>
                  <a:cubicBezTo>
                    <a:pt x="659" y="1356"/>
                    <a:pt x="695" y="1330"/>
                    <a:pt x="716" y="1288"/>
                  </a:cubicBezTo>
                  <a:cubicBezTo>
                    <a:pt x="745" y="1231"/>
                    <a:pt x="745" y="1173"/>
                    <a:pt x="687" y="1145"/>
                  </a:cubicBezTo>
                  <a:cubicBezTo>
                    <a:pt x="458" y="1030"/>
                    <a:pt x="287" y="887"/>
                    <a:pt x="172" y="687"/>
                  </a:cubicBezTo>
                  <a:cubicBezTo>
                    <a:pt x="115" y="572"/>
                    <a:pt x="58" y="458"/>
                    <a:pt x="58" y="343"/>
                  </a:cubicBezTo>
                  <a:cubicBezTo>
                    <a:pt x="58" y="229"/>
                    <a:pt x="86" y="115"/>
                    <a:pt x="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5"/>
            <p:cNvSpPr/>
            <p:nvPr/>
          </p:nvSpPr>
          <p:spPr>
            <a:xfrm>
              <a:off x="3919703" y="1947646"/>
              <a:ext cx="101423" cy="129563"/>
            </a:xfrm>
            <a:custGeom>
              <a:rect b="b" l="l" r="r" t="t"/>
              <a:pathLst>
                <a:path extrusionOk="0" h="1501" w="1175">
                  <a:moveTo>
                    <a:pt x="1174" y="1"/>
                  </a:moveTo>
                  <a:cubicBezTo>
                    <a:pt x="1146" y="287"/>
                    <a:pt x="1031" y="573"/>
                    <a:pt x="831" y="802"/>
                  </a:cubicBezTo>
                  <a:cubicBezTo>
                    <a:pt x="716" y="916"/>
                    <a:pt x="631" y="1002"/>
                    <a:pt x="487" y="1088"/>
                  </a:cubicBezTo>
                  <a:cubicBezTo>
                    <a:pt x="373" y="1174"/>
                    <a:pt x="230" y="1231"/>
                    <a:pt x="115" y="1289"/>
                  </a:cubicBezTo>
                  <a:lnTo>
                    <a:pt x="87" y="1289"/>
                  </a:lnTo>
                  <a:cubicBezTo>
                    <a:pt x="30" y="1317"/>
                    <a:pt x="1" y="1374"/>
                    <a:pt x="30" y="1432"/>
                  </a:cubicBezTo>
                  <a:cubicBezTo>
                    <a:pt x="50" y="1474"/>
                    <a:pt x="87" y="1500"/>
                    <a:pt x="127" y="1500"/>
                  </a:cubicBezTo>
                  <a:cubicBezTo>
                    <a:pt x="142" y="1500"/>
                    <a:pt x="157" y="1497"/>
                    <a:pt x="173" y="1489"/>
                  </a:cubicBezTo>
                  <a:cubicBezTo>
                    <a:pt x="316" y="1432"/>
                    <a:pt x="459" y="1346"/>
                    <a:pt x="573" y="1231"/>
                  </a:cubicBezTo>
                  <a:cubicBezTo>
                    <a:pt x="716" y="1117"/>
                    <a:pt x="802" y="1002"/>
                    <a:pt x="917" y="888"/>
                  </a:cubicBezTo>
                  <a:cubicBezTo>
                    <a:pt x="1088" y="630"/>
                    <a:pt x="1174" y="315"/>
                    <a:pt x="1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5"/>
            <p:cNvSpPr/>
            <p:nvPr/>
          </p:nvSpPr>
          <p:spPr>
            <a:xfrm>
              <a:off x="3806109" y="2127962"/>
              <a:ext cx="56883" cy="126110"/>
            </a:xfrm>
            <a:custGeom>
              <a:rect b="b" l="l" r="r" t="t"/>
              <a:pathLst>
                <a:path extrusionOk="0" h="1461" w="659">
                  <a:moveTo>
                    <a:pt x="430" y="1317"/>
                  </a:moveTo>
                  <a:lnTo>
                    <a:pt x="430" y="1346"/>
                  </a:lnTo>
                  <a:lnTo>
                    <a:pt x="432" y="1346"/>
                  </a:lnTo>
                  <a:cubicBezTo>
                    <a:pt x="431" y="1337"/>
                    <a:pt x="430" y="1328"/>
                    <a:pt x="430" y="1317"/>
                  </a:cubicBezTo>
                  <a:close/>
                  <a:moveTo>
                    <a:pt x="0" y="1"/>
                  </a:moveTo>
                  <a:lnTo>
                    <a:pt x="0" y="1"/>
                  </a:lnTo>
                  <a:cubicBezTo>
                    <a:pt x="172" y="173"/>
                    <a:pt x="287" y="402"/>
                    <a:pt x="372" y="630"/>
                  </a:cubicBezTo>
                  <a:cubicBezTo>
                    <a:pt x="401" y="745"/>
                    <a:pt x="430" y="859"/>
                    <a:pt x="458" y="974"/>
                  </a:cubicBezTo>
                  <a:cubicBezTo>
                    <a:pt x="458" y="1088"/>
                    <a:pt x="458" y="1231"/>
                    <a:pt x="458" y="1346"/>
                  </a:cubicBezTo>
                  <a:lnTo>
                    <a:pt x="432" y="1346"/>
                  </a:lnTo>
                  <a:cubicBezTo>
                    <a:pt x="443" y="1410"/>
                    <a:pt x="494" y="1435"/>
                    <a:pt x="544" y="1460"/>
                  </a:cubicBezTo>
                  <a:cubicBezTo>
                    <a:pt x="601" y="1460"/>
                    <a:pt x="659" y="1403"/>
                    <a:pt x="659" y="1346"/>
                  </a:cubicBezTo>
                  <a:cubicBezTo>
                    <a:pt x="659" y="1203"/>
                    <a:pt x="630" y="1060"/>
                    <a:pt x="601" y="945"/>
                  </a:cubicBezTo>
                  <a:cubicBezTo>
                    <a:pt x="573" y="802"/>
                    <a:pt x="544" y="688"/>
                    <a:pt x="487" y="573"/>
                  </a:cubicBezTo>
                  <a:cubicBezTo>
                    <a:pt x="372" y="344"/>
                    <a:pt x="201" y="144"/>
                    <a:pt x="0" y="1"/>
                  </a:cubicBezTo>
                  <a:close/>
                </a:path>
              </a:pathLst>
            </a:custGeom>
            <a:solidFill>
              <a:srgbClr val="8C5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5"/>
            <p:cNvSpPr/>
            <p:nvPr/>
          </p:nvSpPr>
          <p:spPr>
            <a:xfrm>
              <a:off x="3329294" y="1922960"/>
              <a:ext cx="291581" cy="52913"/>
            </a:xfrm>
            <a:custGeom>
              <a:rect b="b" l="l" r="r" t="t"/>
              <a:pathLst>
                <a:path extrusionOk="0" h="613" w="3378">
                  <a:moveTo>
                    <a:pt x="1" y="0"/>
                  </a:moveTo>
                  <a:lnTo>
                    <a:pt x="1" y="0"/>
                  </a:lnTo>
                  <a:cubicBezTo>
                    <a:pt x="459" y="344"/>
                    <a:pt x="1003" y="544"/>
                    <a:pt x="1575" y="573"/>
                  </a:cubicBezTo>
                  <a:cubicBezTo>
                    <a:pt x="1819" y="599"/>
                    <a:pt x="2070" y="613"/>
                    <a:pt x="2323" y="613"/>
                  </a:cubicBezTo>
                  <a:cubicBezTo>
                    <a:pt x="2633" y="613"/>
                    <a:pt x="2948" y="591"/>
                    <a:pt x="3264" y="544"/>
                  </a:cubicBezTo>
                  <a:cubicBezTo>
                    <a:pt x="3321" y="516"/>
                    <a:pt x="3378" y="458"/>
                    <a:pt x="3349" y="401"/>
                  </a:cubicBezTo>
                  <a:cubicBezTo>
                    <a:pt x="3349" y="344"/>
                    <a:pt x="3292" y="315"/>
                    <a:pt x="3206" y="315"/>
                  </a:cubicBezTo>
                  <a:cubicBezTo>
                    <a:pt x="2780" y="410"/>
                    <a:pt x="2313" y="466"/>
                    <a:pt x="1857" y="466"/>
                  </a:cubicBezTo>
                  <a:cubicBezTo>
                    <a:pt x="1762" y="466"/>
                    <a:pt x="1668" y="463"/>
                    <a:pt x="1575" y="458"/>
                  </a:cubicBezTo>
                  <a:cubicBezTo>
                    <a:pt x="1031" y="458"/>
                    <a:pt x="487" y="28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5"/>
            <p:cNvSpPr/>
            <p:nvPr/>
          </p:nvSpPr>
          <p:spPr>
            <a:xfrm>
              <a:off x="3398521" y="1774753"/>
              <a:ext cx="513934" cy="835035"/>
            </a:xfrm>
            <a:custGeom>
              <a:rect b="b" l="l" r="r" t="t"/>
              <a:pathLst>
                <a:path extrusionOk="0" h="9674" w="5954">
                  <a:moveTo>
                    <a:pt x="0" y="0"/>
                  </a:moveTo>
                  <a:lnTo>
                    <a:pt x="0" y="0"/>
                  </a:lnTo>
                  <a:cubicBezTo>
                    <a:pt x="773" y="544"/>
                    <a:pt x="1488" y="1202"/>
                    <a:pt x="2118" y="1918"/>
                  </a:cubicBezTo>
                  <a:cubicBezTo>
                    <a:pt x="2404" y="2290"/>
                    <a:pt x="2690" y="2662"/>
                    <a:pt x="2977" y="3063"/>
                  </a:cubicBezTo>
                  <a:cubicBezTo>
                    <a:pt x="3206" y="3463"/>
                    <a:pt x="3492" y="3864"/>
                    <a:pt x="3692" y="4293"/>
                  </a:cubicBezTo>
                  <a:cubicBezTo>
                    <a:pt x="4121" y="5123"/>
                    <a:pt x="4465" y="6010"/>
                    <a:pt x="4722" y="6926"/>
                  </a:cubicBezTo>
                  <a:cubicBezTo>
                    <a:pt x="4980" y="7813"/>
                    <a:pt x="5123" y="8729"/>
                    <a:pt x="5209" y="9674"/>
                  </a:cubicBezTo>
                  <a:lnTo>
                    <a:pt x="5953" y="9616"/>
                  </a:lnTo>
                  <a:cubicBezTo>
                    <a:pt x="5839" y="8643"/>
                    <a:pt x="5610" y="7670"/>
                    <a:pt x="5266" y="6754"/>
                  </a:cubicBezTo>
                  <a:cubicBezTo>
                    <a:pt x="4780" y="5352"/>
                    <a:pt x="4093" y="4064"/>
                    <a:pt x="3206" y="2891"/>
                  </a:cubicBezTo>
                  <a:cubicBezTo>
                    <a:pt x="2891" y="2519"/>
                    <a:pt x="2576" y="2147"/>
                    <a:pt x="2233" y="1803"/>
                  </a:cubicBezTo>
                  <a:cubicBezTo>
                    <a:pt x="1574" y="1116"/>
                    <a:pt x="830" y="5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5"/>
            <p:cNvSpPr/>
            <p:nvPr/>
          </p:nvSpPr>
          <p:spPr>
            <a:xfrm>
              <a:off x="3549230" y="1793829"/>
              <a:ext cx="32196" cy="28571"/>
            </a:xfrm>
            <a:custGeom>
              <a:rect b="b" l="l" r="r" t="t"/>
              <a:pathLst>
                <a:path extrusionOk="0" h="331" w="373">
                  <a:moveTo>
                    <a:pt x="333" y="1"/>
                  </a:moveTo>
                  <a:cubicBezTo>
                    <a:pt x="304" y="1"/>
                    <a:pt x="214" y="52"/>
                    <a:pt x="143" y="123"/>
                  </a:cubicBezTo>
                  <a:cubicBezTo>
                    <a:pt x="57" y="209"/>
                    <a:pt x="0" y="294"/>
                    <a:pt x="29" y="323"/>
                  </a:cubicBezTo>
                  <a:cubicBezTo>
                    <a:pt x="34" y="328"/>
                    <a:pt x="41" y="331"/>
                    <a:pt x="49" y="331"/>
                  </a:cubicBezTo>
                  <a:cubicBezTo>
                    <a:pt x="88" y="331"/>
                    <a:pt x="158" y="279"/>
                    <a:pt x="229" y="209"/>
                  </a:cubicBezTo>
                  <a:cubicBezTo>
                    <a:pt x="315" y="123"/>
                    <a:pt x="372" y="8"/>
                    <a:pt x="343" y="8"/>
                  </a:cubicBezTo>
                  <a:cubicBezTo>
                    <a:pt x="343" y="3"/>
                    <a:pt x="340" y="1"/>
                    <a:pt x="3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5"/>
            <p:cNvSpPr/>
            <p:nvPr/>
          </p:nvSpPr>
          <p:spPr>
            <a:xfrm>
              <a:off x="3541807" y="1762151"/>
              <a:ext cx="37117" cy="21061"/>
            </a:xfrm>
            <a:custGeom>
              <a:rect b="b" l="l" r="r" t="t"/>
              <a:pathLst>
                <a:path extrusionOk="0" h="244" w="430">
                  <a:moveTo>
                    <a:pt x="56" y="1"/>
                  </a:moveTo>
                  <a:cubicBezTo>
                    <a:pt x="30" y="1"/>
                    <a:pt x="11" y="10"/>
                    <a:pt x="0" y="32"/>
                  </a:cubicBezTo>
                  <a:cubicBezTo>
                    <a:pt x="0" y="60"/>
                    <a:pt x="86" y="118"/>
                    <a:pt x="172" y="175"/>
                  </a:cubicBezTo>
                  <a:cubicBezTo>
                    <a:pt x="256" y="217"/>
                    <a:pt x="339" y="243"/>
                    <a:pt x="390" y="243"/>
                  </a:cubicBezTo>
                  <a:cubicBezTo>
                    <a:pt x="408" y="243"/>
                    <a:pt x="422" y="240"/>
                    <a:pt x="429" y="232"/>
                  </a:cubicBezTo>
                  <a:cubicBezTo>
                    <a:pt x="429" y="204"/>
                    <a:pt x="344" y="118"/>
                    <a:pt x="229" y="60"/>
                  </a:cubicBezTo>
                  <a:cubicBezTo>
                    <a:pt x="158" y="25"/>
                    <a:pt x="99" y="1"/>
                    <a:pt x="5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5"/>
            <p:cNvSpPr/>
            <p:nvPr/>
          </p:nvSpPr>
          <p:spPr>
            <a:xfrm>
              <a:off x="3536800" y="1779673"/>
              <a:ext cx="39620" cy="9927"/>
            </a:xfrm>
            <a:custGeom>
              <a:rect b="b" l="l" r="r" t="t"/>
              <a:pathLst>
                <a:path extrusionOk="0" h="115" w="459">
                  <a:moveTo>
                    <a:pt x="230" y="1"/>
                  </a:moveTo>
                  <a:cubicBezTo>
                    <a:pt x="115" y="1"/>
                    <a:pt x="1" y="1"/>
                    <a:pt x="1" y="58"/>
                  </a:cubicBezTo>
                  <a:cubicBezTo>
                    <a:pt x="1" y="86"/>
                    <a:pt x="87" y="115"/>
                    <a:pt x="230" y="115"/>
                  </a:cubicBezTo>
                  <a:cubicBezTo>
                    <a:pt x="344" y="115"/>
                    <a:pt x="459" y="115"/>
                    <a:pt x="459" y="86"/>
                  </a:cubicBezTo>
                  <a:cubicBezTo>
                    <a:pt x="459" y="29"/>
                    <a:pt x="373" y="1"/>
                    <a:pt x="2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5"/>
            <p:cNvSpPr/>
            <p:nvPr/>
          </p:nvSpPr>
          <p:spPr>
            <a:xfrm>
              <a:off x="3539304" y="1790204"/>
              <a:ext cx="39620" cy="15882"/>
            </a:xfrm>
            <a:custGeom>
              <a:rect b="b" l="l" r="r" t="t"/>
              <a:pathLst>
                <a:path extrusionOk="0" h="184" w="459">
                  <a:moveTo>
                    <a:pt x="358" y="0"/>
                  </a:moveTo>
                  <a:cubicBezTo>
                    <a:pt x="315" y="0"/>
                    <a:pt x="258" y="7"/>
                    <a:pt x="201" y="22"/>
                  </a:cubicBezTo>
                  <a:cubicBezTo>
                    <a:pt x="86" y="79"/>
                    <a:pt x="1" y="136"/>
                    <a:pt x="1" y="165"/>
                  </a:cubicBezTo>
                  <a:cubicBezTo>
                    <a:pt x="12" y="177"/>
                    <a:pt x="34" y="184"/>
                    <a:pt x="66" y="184"/>
                  </a:cubicBezTo>
                  <a:cubicBezTo>
                    <a:pt x="110" y="184"/>
                    <a:pt x="174" y="170"/>
                    <a:pt x="258" y="136"/>
                  </a:cubicBezTo>
                  <a:cubicBezTo>
                    <a:pt x="373" y="107"/>
                    <a:pt x="458" y="50"/>
                    <a:pt x="430" y="22"/>
                  </a:cubicBezTo>
                  <a:cubicBezTo>
                    <a:pt x="430" y="7"/>
                    <a:pt x="401" y="0"/>
                    <a:pt x="3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5"/>
            <p:cNvSpPr/>
            <p:nvPr/>
          </p:nvSpPr>
          <p:spPr>
            <a:xfrm>
              <a:off x="3566493" y="1796937"/>
              <a:ext cx="19853" cy="37203"/>
            </a:xfrm>
            <a:custGeom>
              <a:rect b="b" l="l" r="r" t="t"/>
              <a:pathLst>
                <a:path extrusionOk="0" h="431" w="230">
                  <a:moveTo>
                    <a:pt x="201" y="1"/>
                  </a:moveTo>
                  <a:cubicBezTo>
                    <a:pt x="172" y="1"/>
                    <a:pt x="115" y="87"/>
                    <a:pt x="58" y="201"/>
                  </a:cubicBezTo>
                  <a:cubicBezTo>
                    <a:pt x="0" y="316"/>
                    <a:pt x="0" y="430"/>
                    <a:pt x="29" y="430"/>
                  </a:cubicBezTo>
                  <a:cubicBezTo>
                    <a:pt x="58" y="430"/>
                    <a:pt x="115" y="344"/>
                    <a:pt x="172" y="230"/>
                  </a:cubicBezTo>
                  <a:cubicBezTo>
                    <a:pt x="201" y="115"/>
                    <a:pt x="229" y="1"/>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5"/>
            <p:cNvSpPr/>
            <p:nvPr/>
          </p:nvSpPr>
          <p:spPr>
            <a:xfrm>
              <a:off x="3583757" y="1796937"/>
              <a:ext cx="10013" cy="42123"/>
            </a:xfrm>
            <a:custGeom>
              <a:rect b="b" l="l" r="r" t="t"/>
              <a:pathLst>
                <a:path extrusionOk="0" h="488" w="116">
                  <a:moveTo>
                    <a:pt x="58" y="1"/>
                  </a:moveTo>
                  <a:cubicBezTo>
                    <a:pt x="29" y="1"/>
                    <a:pt x="1" y="115"/>
                    <a:pt x="1" y="258"/>
                  </a:cubicBezTo>
                  <a:cubicBezTo>
                    <a:pt x="1" y="373"/>
                    <a:pt x="29" y="487"/>
                    <a:pt x="58" y="487"/>
                  </a:cubicBezTo>
                  <a:cubicBezTo>
                    <a:pt x="87" y="487"/>
                    <a:pt x="115" y="373"/>
                    <a:pt x="115" y="230"/>
                  </a:cubicBezTo>
                  <a:cubicBezTo>
                    <a:pt x="115" y="115"/>
                    <a:pt x="87" y="1"/>
                    <a:pt x="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5"/>
            <p:cNvSpPr/>
            <p:nvPr/>
          </p:nvSpPr>
          <p:spPr>
            <a:xfrm>
              <a:off x="3591180" y="1794520"/>
              <a:ext cx="22356" cy="37634"/>
            </a:xfrm>
            <a:custGeom>
              <a:rect b="b" l="l" r="r" t="t"/>
              <a:pathLst>
                <a:path extrusionOk="0" h="436" w="259">
                  <a:moveTo>
                    <a:pt x="29" y="0"/>
                  </a:moveTo>
                  <a:cubicBezTo>
                    <a:pt x="1" y="29"/>
                    <a:pt x="29" y="143"/>
                    <a:pt x="58" y="258"/>
                  </a:cubicBezTo>
                  <a:cubicBezTo>
                    <a:pt x="108" y="357"/>
                    <a:pt x="179" y="435"/>
                    <a:pt x="215" y="435"/>
                  </a:cubicBezTo>
                  <a:cubicBezTo>
                    <a:pt x="221" y="435"/>
                    <a:pt x="226" y="433"/>
                    <a:pt x="230" y="430"/>
                  </a:cubicBezTo>
                  <a:cubicBezTo>
                    <a:pt x="258" y="430"/>
                    <a:pt x="230" y="315"/>
                    <a:pt x="172" y="201"/>
                  </a:cubicBezTo>
                  <a:cubicBezTo>
                    <a:pt x="115" y="86"/>
                    <a:pt x="58"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5"/>
            <p:cNvSpPr/>
            <p:nvPr/>
          </p:nvSpPr>
          <p:spPr>
            <a:xfrm>
              <a:off x="3593683" y="1793829"/>
              <a:ext cx="34613" cy="26154"/>
            </a:xfrm>
            <a:custGeom>
              <a:rect b="b" l="l" r="r" t="t"/>
              <a:pathLst>
                <a:path extrusionOk="0" h="303" w="401">
                  <a:moveTo>
                    <a:pt x="50" y="1"/>
                  </a:moveTo>
                  <a:cubicBezTo>
                    <a:pt x="41" y="1"/>
                    <a:pt x="34" y="3"/>
                    <a:pt x="29" y="8"/>
                  </a:cubicBezTo>
                  <a:cubicBezTo>
                    <a:pt x="0" y="8"/>
                    <a:pt x="57" y="123"/>
                    <a:pt x="172" y="209"/>
                  </a:cubicBezTo>
                  <a:cubicBezTo>
                    <a:pt x="242" y="255"/>
                    <a:pt x="331" y="302"/>
                    <a:pt x="362" y="302"/>
                  </a:cubicBezTo>
                  <a:cubicBezTo>
                    <a:pt x="368" y="302"/>
                    <a:pt x="372" y="300"/>
                    <a:pt x="372" y="294"/>
                  </a:cubicBezTo>
                  <a:cubicBezTo>
                    <a:pt x="401" y="266"/>
                    <a:pt x="344" y="209"/>
                    <a:pt x="229" y="94"/>
                  </a:cubicBezTo>
                  <a:cubicBezTo>
                    <a:pt x="159" y="47"/>
                    <a:pt x="89"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5"/>
            <p:cNvSpPr/>
            <p:nvPr/>
          </p:nvSpPr>
          <p:spPr>
            <a:xfrm>
              <a:off x="3598603" y="1788305"/>
              <a:ext cx="37117" cy="15537"/>
            </a:xfrm>
            <a:custGeom>
              <a:rect b="b" l="l" r="r" t="t"/>
              <a:pathLst>
                <a:path extrusionOk="0" h="180" w="430">
                  <a:moveTo>
                    <a:pt x="72" y="1"/>
                  </a:moveTo>
                  <a:cubicBezTo>
                    <a:pt x="29" y="1"/>
                    <a:pt x="0" y="15"/>
                    <a:pt x="0" y="44"/>
                  </a:cubicBezTo>
                  <a:cubicBezTo>
                    <a:pt x="0" y="72"/>
                    <a:pt x="86" y="129"/>
                    <a:pt x="201" y="158"/>
                  </a:cubicBezTo>
                  <a:cubicBezTo>
                    <a:pt x="258" y="172"/>
                    <a:pt x="315" y="180"/>
                    <a:pt x="358" y="180"/>
                  </a:cubicBezTo>
                  <a:cubicBezTo>
                    <a:pt x="401" y="180"/>
                    <a:pt x="430" y="172"/>
                    <a:pt x="430" y="158"/>
                  </a:cubicBezTo>
                  <a:cubicBezTo>
                    <a:pt x="430" y="101"/>
                    <a:pt x="344" y="72"/>
                    <a:pt x="229" y="44"/>
                  </a:cubicBezTo>
                  <a:cubicBezTo>
                    <a:pt x="172" y="15"/>
                    <a:pt x="115" y="1"/>
                    <a:pt x="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5"/>
            <p:cNvSpPr/>
            <p:nvPr/>
          </p:nvSpPr>
          <p:spPr>
            <a:xfrm>
              <a:off x="3598603" y="1777170"/>
              <a:ext cx="39620" cy="11049"/>
            </a:xfrm>
            <a:custGeom>
              <a:rect b="b" l="l" r="r" t="t"/>
              <a:pathLst>
                <a:path extrusionOk="0" h="128" w="459">
                  <a:moveTo>
                    <a:pt x="229" y="1"/>
                  </a:moveTo>
                  <a:cubicBezTo>
                    <a:pt x="86" y="1"/>
                    <a:pt x="0" y="58"/>
                    <a:pt x="0" y="87"/>
                  </a:cubicBezTo>
                  <a:cubicBezTo>
                    <a:pt x="0" y="107"/>
                    <a:pt x="58" y="127"/>
                    <a:pt x="132" y="127"/>
                  </a:cubicBezTo>
                  <a:cubicBezTo>
                    <a:pt x="162" y="127"/>
                    <a:pt x="196" y="124"/>
                    <a:pt x="229" y="115"/>
                  </a:cubicBezTo>
                  <a:cubicBezTo>
                    <a:pt x="344" y="115"/>
                    <a:pt x="458" y="58"/>
                    <a:pt x="458" y="30"/>
                  </a:cubicBezTo>
                  <a:cubicBezTo>
                    <a:pt x="458" y="1"/>
                    <a:pt x="344" y="1"/>
                    <a:pt x="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5"/>
            <p:cNvSpPr/>
            <p:nvPr/>
          </p:nvSpPr>
          <p:spPr>
            <a:xfrm>
              <a:off x="3596100" y="1758957"/>
              <a:ext cx="37203" cy="24169"/>
            </a:xfrm>
            <a:custGeom>
              <a:rect b="b" l="l" r="r" t="t"/>
              <a:pathLst>
                <a:path extrusionOk="0" h="280" w="431">
                  <a:moveTo>
                    <a:pt x="370" y="1"/>
                  </a:moveTo>
                  <a:cubicBezTo>
                    <a:pt x="328" y="1"/>
                    <a:pt x="258" y="33"/>
                    <a:pt x="173" y="97"/>
                  </a:cubicBezTo>
                  <a:cubicBezTo>
                    <a:pt x="58" y="155"/>
                    <a:pt x="1" y="241"/>
                    <a:pt x="1" y="269"/>
                  </a:cubicBezTo>
                  <a:cubicBezTo>
                    <a:pt x="8" y="276"/>
                    <a:pt x="19" y="280"/>
                    <a:pt x="33" y="280"/>
                  </a:cubicBezTo>
                  <a:cubicBezTo>
                    <a:pt x="74" y="280"/>
                    <a:pt x="144" y="248"/>
                    <a:pt x="230" y="183"/>
                  </a:cubicBezTo>
                  <a:cubicBezTo>
                    <a:pt x="344" y="126"/>
                    <a:pt x="430" y="40"/>
                    <a:pt x="401" y="12"/>
                  </a:cubicBezTo>
                  <a:cubicBezTo>
                    <a:pt x="394" y="4"/>
                    <a:pt x="384" y="1"/>
                    <a:pt x="3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5"/>
            <p:cNvSpPr/>
            <p:nvPr/>
          </p:nvSpPr>
          <p:spPr>
            <a:xfrm>
              <a:off x="3591180" y="1744629"/>
              <a:ext cx="27276" cy="33319"/>
            </a:xfrm>
            <a:custGeom>
              <a:rect b="b" l="l" r="r" t="t"/>
              <a:pathLst>
                <a:path extrusionOk="0" h="386" w="316">
                  <a:moveTo>
                    <a:pt x="282" y="0"/>
                  </a:moveTo>
                  <a:cubicBezTo>
                    <a:pt x="264" y="0"/>
                    <a:pt x="190" y="78"/>
                    <a:pt x="115" y="178"/>
                  </a:cubicBezTo>
                  <a:cubicBezTo>
                    <a:pt x="29" y="263"/>
                    <a:pt x="1" y="378"/>
                    <a:pt x="29" y="378"/>
                  </a:cubicBezTo>
                  <a:cubicBezTo>
                    <a:pt x="34" y="383"/>
                    <a:pt x="41" y="385"/>
                    <a:pt x="49" y="385"/>
                  </a:cubicBezTo>
                  <a:cubicBezTo>
                    <a:pt x="86" y="385"/>
                    <a:pt x="153" y="330"/>
                    <a:pt x="201" y="235"/>
                  </a:cubicBezTo>
                  <a:cubicBezTo>
                    <a:pt x="287" y="120"/>
                    <a:pt x="315" y="34"/>
                    <a:pt x="287" y="6"/>
                  </a:cubicBezTo>
                  <a:cubicBezTo>
                    <a:pt x="287" y="2"/>
                    <a:pt x="285" y="0"/>
                    <a:pt x="2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5"/>
            <p:cNvSpPr/>
            <p:nvPr/>
          </p:nvSpPr>
          <p:spPr>
            <a:xfrm>
              <a:off x="3586260" y="1737292"/>
              <a:ext cx="12430" cy="39965"/>
            </a:xfrm>
            <a:custGeom>
              <a:rect b="b" l="l" r="r" t="t"/>
              <a:pathLst>
                <a:path extrusionOk="0" h="463" w="144">
                  <a:moveTo>
                    <a:pt x="133" y="1"/>
                  </a:moveTo>
                  <a:cubicBezTo>
                    <a:pt x="103" y="1"/>
                    <a:pt x="55" y="103"/>
                    <a:pt x="29" y="205"/>
                  </a:cubicBezTo>
                  <a:cubicBezTo>
                    <a:pt x="0" y="348"/>
                    <a:pt x="0" y="434"/>
                    <a:pt x="29" y="463"/>
                  </a:cubicBezTo>
                  <a:cubicBezTo>
                    <a:pt x="58" y="463"/>
                    <a:pt x="115" y="348"/>
                    <a:pt x="143" y="234"/>
                  </a:cubicBezTo>
                  <a:cubicBezTo>
                    <a:pt x="143" y="119"/>
                    <a:pt x="143" y="5"/>
                    <a:pt x="143" y="5"/>
                  </a:cubicBezTo>
                  <a:cubicBezTo>
                    <a:pt x="140" y="2"/>
                    <a:pt x="137" y="1"/>
                    <a:pt x="1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5"/>
            <p:cNvSpPr/>
            <p:nvPr/>
          </p:nvSpPr>
          <p:spPr>
            <a:xfrm>
              <a:off x="3573917" y="1737723"/>
              <a:ext cx="14847" cy="39533"/>
            </a:xfrm>
            <a:custGeom>
              <a:rect b="b" l="l" r="r" t="t"/>
              <a:pathLst>
                <a:path extrusionOk="0" h="458" w="172">
                  <a:moveTo>
                    <a:pt x="29" y="0"/>
                  </a:moveTo>
                  <a:cubicBezTo>
                    <a:pt x="0" y="0"/>
                    <a:pt x="0" y="114"/>
                    <a:pt x="29" y="229"/>
                  </a:cubicBezTo>
                  <a:cubicBezTo>
                    <a:pt x="57" y="372"/>
                    <a:pt x="86" y="458"/>
                    <a:pt x="143" y="458"/>
                  </a:cubicBezTo>
                  <a:cubicBezTo>
                    <a:pt x="172" y="429"/>
                    <a:pt x="172" y="343"/>
                    <a:pt x="143" y="200"/>
                  </a:cubicBezTo>
                  <a:cubicBezTo>
                    <a:pt x="86" y="86"/>
                    <a:pt x="57"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5"/>
            <p:cNvSpPr/>
            <p:nvPr/>
          </p:nvSpPr>
          <p:spPr>
            <a:xfrm>
              <a:off x="3554150" y="1745060"/>
              <a:ext cx="29693" cy="32887"/>
            </a:xfrm>
            <a:custGeom>
              <a:rect b="b" l="l" r="r" t="t"/>
              <a:pathLst>
                <a:path extrusionOk="0" h="381" w="344">
                  <a:moveTo>
                    <a:pt x="29" y="1"/>
                  </a:moveTo>
                  <a:cubicBezTo>
                    <a:pt x="0" y="29"/>
                    <a:pt x="58" y="115"/>
                    <a:pt x="115" y="230"/>
                  </a:cubicBezTo>
                  <a:cubicBezTo>
                    <a:pt x="186" y="325"/>
                    <a:pt x="257" y="380"/>
                    <a:pt x="296" y="380"/>
                  </a:cubicBezTo>
                  <a:cubicBezTo>
                    <a:pt x="304" y="380"/>
                    <a:pt x="310" y="378"/>
                    <a:pt x="315" y="373"/>
                  </a:cubicBezTo>
                  <a:cubicBezTo>
                    <a:pt x="344" y="373"/>
                    <a:pt x="315" y="258"/>
                    <a:pt x="229" y="173"/>
                  </a:cubicBezTo>
                  <a:cubicBezTo>
                    <a:pt x="143" y="58"/>
                    <a:pt x="58"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5"/>
            <p:cNvSpPr/>
            <p:nvPr/>
          </p:nvSpPr>
          <p:spPr>
            <a:xfrm>
              <a:off x="3546727" y="1751879"/>
              <a:ext cx="34700" cy="28485"/>
            </a:xfrm>
            <a:custGeom>
              <a:rect b="b" l="l" r="r" t="t"/>
              <a:pathLst>
                <a:path extrusionOk="0" h="330" w="402">
                  <a:moveTo>
                    <a:pt x="49" y="0"/>
                  </a:moveTo>
                  <a:cubicBezTo>
                    <a:pt x="41" y="0"/>
                    <a:pt x="34" y="3"/>
                    <a:pt x="29" y="8"/>
                  </a:cubicBezTo>
                  <a:cubicBezTo>
                    <a:pt x="0" y="36"/>
                    <a:pt x="58" y="122"/>
                    <a:pt x="172" y="208"/>
                  </a:cubicBezTo>
                  <a:cubicBezTo>
                    <a:pt x="243" y="279"/>
                    <a:pt x="313" y="330"/>
                    <a:pt x="352" y="330"/>
                  </a:cubicBezTo>
                  <a:cubicBezTo>
                    <a:pt x="361" y="330"/>
                    <a:pt x="367" y="328"/>
                    <a:pt x="372" y="323"/>
                  </a:cubicBezTo>
                  <a:cubicBezTo>
                    <a:pt x="401" y="294"/>
                    <a:pt x="344" y="208"/>
                    <a:pt x="258" y="122"/>
                  </a:cubicBezTo>
                  <a:cubicBezTo>
                    <a:pt x="164" y="52"/>
                    <a:pt x="89" y="0"/>
                    <a:pt x="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5"/>
            <p:cNvSpPr/>
            <p:nvPr/>
          </p:nvSpPr>
          <p:spPr>
            <a:xfrm>
              <a:off x="3539304" y="1768193"/>
              <a:ext cx="39620" cy="17781"/>
            </a:xfrm>
            <a:custGeom>
              <a:rect b="b" l="l" r="r" t="t"/>
              <a:pathLst>
                <a:path extrusionOk="0" h="206" w="459">
                  <a:moveTo>
                    <a:pt x="51" y="0"/>
                  </a:moveTo>
                  <a:cubicBezTo>
                    <a:pt x="20" y="0"/>
                    <a:pt x="1" y="7"/>
                    <a:pt x="1" y="19"/>
                  </a:cubicBezTo>
                  <a:cubicBezTo>
                    <a:pt x="1" y="48"/>
                    <a:pt x="86" y="134"/>
                    <a:pt x="201" y="162"/>
                  </a:cubicBezTo>
                  <a:cubicBezTo>
                    <a:pt x="258" y="191"/>
                    <a:pt x="315" y="205"/>
                    <a:pt x="358" y="205"/>
                  </a:cubicBezTo>
                  <a:cubicBezTo>
                    <a:pt x="401" y="205"/>
                    <a:pt x="430" y="191"/>
                    <a:pt x="430" y="162"/>
                  </a:cubicBezTo>
                  <a:cubicBezTo>
                    <a:pt x="458" y="134"/>
                    <a:pt x="373" y="76"/>
                    <a:pt x="230" y="48"/>
                  </a:cubicBezTo>
                  <a:cubicBezTo>
                    <a:pt x="162" y="14"/>
                    <a:pt x="95" y="0"/>
                    <a:pt x="5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5"/>
            <p:cNvSpPr/>
            <p:nvPr/>
          </p:nvSpPr>
          <p:spPr>
            <a:xfrm>
              <a:off x="3536800" y="1784593"/>
              <a:ext cx="39620" cy="11049"/>
            </a:xfrm>
            <a:custGeom>
              <a:rect b="b" l="l" r="r" t="t"/>
              <a:pathLst>
                <a:path extrusionOk="0" h="128" w="459">
                  <a:moveTo>
                    <a:pt x="230" y="1"/>
                  </a:moveTo>
                  <a:cubicBezTo>
                    <a:pt x="115" y="29"/>
                    <a:pt x="1" y="58"/>
                    <a:pt x="1" y="87"/>
                  </a:cubicBezTo>
                  <a:cubicBezTo>
                    <a:pt x="1" y="107"/>
                    <a:pt x="58" y="127"/>
                    <a:pt x="132" y="127"/>
                  </a:cubicBezTo>
                  <a:cubicBezTo>
                    <a:pt x="163" y="127"/>
                    <a:pt x="196" y="124"/>
                    <a:pt x="230" y="115"/>
                  </a:cubicBezTo>
                  <a:cubicBezTo>
                    <a:pt x="373" y="115"/>
                    <a:pt x="459" y="87"/>
                    <a:pt x="459" y="29"/>
                  </a:cubicBezTo>
                  <a:cubicBezTo>
                    <a:pt x="459" y="1"/>
                    <a:pt x="344" y="1"/>
                    <a:pt x="2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5"/>
            <p:cNvSpPr/>
            <p:nvPr/>
          </p:nvSpPr>
          <p:spPr>
            <a:xfrm>
              <a:off x="3541807" y="1791067"/>
              <a:ext cx="37117" cy="21752"/>
            </a:xfrm>
            <a:custGeom>
              <a:rect b="b" l="l" r="r" t="t"/>
              <a:pathLst>
                <a:path extrusionOk="0" h="252" w="430">
                  <a:moveTo>
                    <a:pt x="395" y="0"/>
                  </a:moveTo>
                  <a:cubicBezTo>
                    <a:pt x="353" y="0"/>
                    <a:pt x="284" y="27"/>
                    <a:pt x="201" y="69"/>
                  </a:cubicBezTo>
                  <a:cubicBezTo>
                    <a:pt x="86" y="155"/>
                    <a:pt x="0" y="212"/>
                    <a:pt x="29" y="241"/>
                  </a:cubicBezTo>
                  <a:cubicBezTo>
                    <a:pt x="29" y="248"/>
                    <a:pt x="37" y="252"/>
                    <a:pt x="51" y="252"/>
                  </a:cubicBezTo>
                  <a:cubicBezTo>
                    <a:pt x="90" y="252"/>
                    <a:pt x="174" y="225"/>
                    <a:pt x="258" y="183"/>
                  </a:cubicBezTo>
                  <a:cubicBezTo>
                    <a:pt x="372" y="126"/>
                    <a:pt x="429" y="40"/>
                    <a:pt x="429" y="12"/>
                  </a:cubicBezTo>
                  <a:cubicBezTo>
                    <a:pt x="422" y="4"/>
                    <a:pt x="410" y="0"/>
                    <a:pt x="3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5"/>
            <p:cNvSpPr/>
            <p:nvPr/>
          </p:nvSpPr>
          <p:spPr>
            <a:xfrm>
              <a:off x="3554150" y="1796332"/>
              <a:ext cx="29693" cy="32801"/>
            </a:xfrm>
            <a:custGeom>
              <a:rect b="b" l="l" r="r" t="t"/>
              <a:pathLst>
                <a:path extrusionOk="0" h="380" w="344">
                  <a:moveTo>
                    <a:pt x="296" y="1"/>
                  </a:moveTo>
                  <a:cubicBezTo>
                    <a:pt x="257" y="1"/>
                    <a:pt x="186" y="56"/>
                    <a:pt x="115" y="151"/>
                  </a:cubicBezTo>
                  <a:cubicBezTo>
                    <a:pt x="58" y="237"/>
                    <a:pt x="0" y="351"/>
                    <a:pt x="29" y="380"/>
                  </a:cubicBezTo>
                  <a:cubicBezTo>
                    <a:pt x="58" y="380"/>
                    <a:pt x="143" y="323"/>
                    <a:pt x="229" y="208"/>
                  </a:cubicBezTo>
                  <a:cubicBezTo>
                    <a:pt x="286" y="122"/>
                    <a:pt x="344" y="8"/>
                    <a:pt x="315" y="8"/>
                  </a:cubicBezTo>
                  <a:cubicBezTo>
                    <a:pt x="310" y="3"/>
                    <a:pt x="304" y="1"/>
                    <a:pt x="2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5"/>
            <p:cNvSpPr/>
            <p:nvPr/>
          </p:nvSpPr>
          <p:spPr>
            <a:xfrm>
              <a:off x="3573917" y="1796937"/>
              <a:ext cx="14847" cy="39620"/>
            </a:xfrm>
            <a:custGeom>
              <a:rect b="b" l="l" r="r" t="t"/>
              <a:pathLst>
                <a:path extrusionOk="0" h="459" w="172">
                  <a:moveTo>
                    <a:pt x="143" y="1"/>
                  </a:moveTo>
                  <a:cubicBezTo>
                    <a:pt x="115" y="1"/>
                    <a:pt x="57" y="87"/>
                    <a:pt x="29" y="230"/>
                  </a:cubicBezTo>
                  <a:cubicBezTo>
                    <a:pt x="0" y="344"/>
                    <a:pt x="0" y="459"/>
                    <a:pt x="29" y="459"/>
                  </a:cubicBezTo>
                  <a:cubicBezTo>
                    <a:pt x="57" y="459"/>
                    <a:pt x="115" y="373"/>
                    <a:pt x="143" y="258"/>
                  </a:cubicBezTo>
                  <a:cubicBezTo>
                    <a:pt x="172" y="115"/>
                    <a:pt x="172" y="29"/>
                    <a:pt x="1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5"/>
            <p:cNvSpPr/>
            <p:nvPr/>
          </p:nvSpPr>
          <p:spPr>
            <a:xfrm>
              <a:off x="3586260" y="1796937"/>
              <a:ext cx="14933" cy="39620"/>
            </a:xfrm>
            <a:custGeom>
              <a:rect b="b" l="l" r="r" t="t"/>
              <a:pathLst>
                <a:path extrusionOk="0" h="459" w="173">
                  <a:moveTo>
                    <a:pt x="29" y="1"/>
                  </a:moveTo>
                  <a:cubicBezTo>
                    <a:pt x="0" y="29"/>
                    <a:pt x="0" y="115"/>
                    <a:pt x="29" y="258"/>
                  </a:cubicBezTo>
                  <a:cubicBezTo>
                    <a:pt x="86" y="373"/>
                    <a:pt x="115" y="459"/>
                    <a:pt x="143" y="459"/>
                  </a:cubicBezTo>
                  <a:cubicBezTo>
                    <a:pt x="172" y="459"/>
                    <a:pt x="172" y="344"/>
                    <a:pt x="143" y="230"/>
                  </a:cubicBezTo>
                  <a:cubicBezTo>
                    <a:pt x="115" y="87"/>
                    <a:pt x="86"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5"/>
            <p:cNvSpPr/>
            <p:nvPr/>
          </p:nvSpPr>
          <p:spPr>
            <a:xfrm>
              <a:off x="3591180" y="1796332"/>
              <a:ext cx="27276" cy="32801"/>
            </a:xfrm>
            <a:custGeom>
              <a:rect b="b" l="l" r="r" t="t"/>
              <a:pathLst>
                <a:path extrusionOk="0" h="380" w="316">
                  <a:moveTo>
                    <a:pt x="49" y="1"/>
                  </a:moveTo>
                  <a:cubicBezTo>
                    <a:pt x="41" y="1"/>
                    <a:pt x="34" y="3"/>
                    <a:pt x="29" y="8"/>
                  </a:cubicBezTo>
                  <a:cubicBezTo>
                    <a:pt x="1" y="8"/>
                    <a:pt x="29" y="122"/>
                    <a:pt x="115" y="208"/>
                  </a:cubicBezTo>
                  <a:cubicBezTo>
                    <a:pt x="201" y="323"/>
                    <a:pt x="287" y="380"/>
                    <a:pt x="287" y="380"/>
                  </a:cubicBezTo>
                  <a:cubicBezTo>
                    <a:pt x="315" y="351"/>
                    <a:pt x="287" y="265"/>
                    <a:pt x="201" y="151"/>
                  </a:cubicBezTo>
                  <a:cubicBezTo>
                    <a:pt x="153" y="56"/>
                    <a:pt x="86" y="1"/>
                    <a:pt x="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5"/>
            <p:cNvSpPr/>
            <p:nvPr/>
          </p:nvSpPr>
          <p:spPr>
            <a:xfrm>
              <a:off x="3596100" y="1791067"/>
              <a:ext cx="37203" cy="24169"/>
            </a:xfrm>
            <a:custGeom>
              <a:rect b="b" l="l" r="r" t="t"/>
              <a:pathLst>
                <a:path extrusionOk="0" h="280" w="431">
                  <a:moveTo>
                    <a:pt x="33" y="1"/>
                  </a:moveTo>
                  <a:cubicBezTo>
                    <a:pt x="19" y="1"/>
                    <a:pt x="8" y="4"/>
                    <a:pt x="1" y="12"/>
                  </a:cubicBezTo>
                  <a:cubicBezTo>
                    <a:pt x="1" y="40"/>
                    <a:pt x="58" y="126"/>
                    <a:pt x="173" y="183"/>
                  </a:cubicBezTo>
                  <a:cubicBezTo>
                    <a:pt x="258" y="248"/>
                    <a:pt x="344" y="280"/>
                    <a:pt x="382" y="280"/>
                  </a:cubicBezTo>
                  <a:cubicBezTo>
                    <a:pt x="394" y="280"/>
                    <a:pt x="401" y="276"/>
                    <a:pt x="401" y="269"/>
                  </a:cubicBezTo>
                  <a:cubicBezTo>
                    <a:pt x="430" y="241"/>
                    <a:pt x="344" y="155"/>
                    <a:pt x="230" y="97"/>
                  </a:cubicBezTo>
                  <a:cubicBezTo>
                    <a:pt x="144" y="33"/>
                    <a:pt x="74" y="1"/>
                    <a:pt x="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5"/>
            <p:cNvSpPr/>
            <p:nvPr/>
          </p:nvSpPr>
          <p:spPr>
            <a:xfrm>
              <a:off x="3598603" y="1784593"/>
              <a:ext cx="39620" cy="12430"/>
            </a:xfrm>
            <a:custGeom>
              <a:rect b="b" l="l" r="r" t="t"/>
              <a:pathLst>
                <a:path extrusionOk="0" h="144" w="459">
                  <a:moveTo>
                    <a:pt x="229" y="1"/>
                  </a:moveTo>
                  <a:cubicBezTo>
                    <a:pt x="115" y="1"/>
                    <a:pt x="0" y="1"/>
                    <a:pt x="0" y="29"/>
                  </a:cubicBezTo>
                  <a:cubicBezTo>
                    <a:pt x="0" y="58"/>
                    <a:pt x="86" y="115"/>
                    <a:pt x="229" y="144"/>
                  </a:cubicBezTo>
                  <a:cubicBezTo>
                    <a:pt x="344" y="144"/>
                    <a:pt x="458" y="144"/>
                    <a:pt x="458" y="115"/>
                  </a:cubicBezTo>
                  <a:cubicBezTo>
                    <a:pt x="458" y="87"/>
                    <a:pt x="372" y="29"/>
                    <a:pt x="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5"/>
            <p:cNvSpPr/>
            <p:nvPr/>
          </p:nvSpPr>
          <p:spPr>
            <a:xfrm>
              <a:off x="3596100" y="1770437"/>
              <a:ext cx="42123" cy="16141"/>
            </a:xfrm>
            <a:custGeom>
              <a:rect b="b" l="l" r="r" t="t"/>
              <a:pathLst>
                <a:path extrusionOk="0" h="187" w="488">
                  <a:moveTo>
                    <a:pt x="387" y="0"/>
                  </a:moveTo>
                  <a:cubicBezTo>
                    <a:pt x="344" y="0"/>
                    <a:pt x="287" y="7"/>
                    <a:pt x="230" y="22"/>
                  </a:cubicBezTo>
                  <a:cubicBezTo>
                    <a:pt x="115" y="79"/>
                    <a:pt x="1" y="136"/>
                    <a:pt x="29" y="165"/>
                  </a:cubicBezTo>
                  <a:cubicBezTo>
                    <a:pt x="29" y="179"/>
                    <a:pt x="58" y="186"/>
                    <a:pt x="101" y="186"/>
                  </a:cubicBezTo>
                  <a:cubicBezTo>
                    <a:pt x="144" y="186"/>
                    <a:pt x="201" y="179"/>
                    <a:pt x="258" y="165"/>
                  </a:cubicBezTo>
                  <a:cubicBezTo>
                    <a:pt x="373" y="136"/>
                    <a:pt x="487" y="79"/>
                    <a:pt x="459" y="22"/>
                  </a:cubicBezTo>
                  <a:cubicBezTo>
                    <a:pt x="459" y="7"/>
                    <a:pt x="430" y="0"/>
                    <a:pt x="3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5"/>
            <p:cNvSpPr/>
            <p:nvPr/>
          </p:nvSpPr>
          <p:spPr>
            <a:xfrm>
              <a:off x="3593683" y="1754037"/>
              <a:ext cx="34613" cy="26327"/>
            </a:xfrm>
            <a:custGeom>
              <a:rect b="b" l="l" r="r" t="t"/>
              <a:pathLst>
                <a:path extrusionOk="0" h="305" w="401">
                  <a:moveTo>
                    <a:pt x="341" y="1"/>
                  </a:moveTo>
                  <a:cubicBezTo>
                    <a:pt x="301" y="1"/>
                    <a:pt x="236" y="33"/>
                    <a:pt x="172" y="97"/>
                  </a:cubicBezTo>
                  <a:cubicBezTo>
                    <a:pt x="57" y="183"/>
                    <a:pt x="0" y="269"/>
                    <a:pt x="29" y="298"/>
                  </a:cubicBezTo>
                  <a:cubicBezTo>
                    <a:pt x="34" y="303"/>
                    <a:pt x="41" y="305"/>
                    <a:pt x="49" y="305"/>
                  </a:cubicBezTo>
                  <a:cubicBezTo>
                    <a:pt x="88" y="305"/>
                    <a:pt x="158" y="254"/>
                    <a:pt x="229" y="183"/>
                  </a:cubicBezTo>
                  <a:cubicBezTo>
                    <a:pt x="344" y="126"/>
                    <a:pt x="401" y="11"/>
                    <a:pt x="372" y="11"/>
                  </a:cubicBezTo>
                  <a:cubicBezTo>
                    <a:pt x="365" y="4"/>
                    <a:pt x="354" y="1"/>
                    <a:pt x="3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5"/>
            <p:cNvSpPr/>
            <p:nvPr/>
          </p:nvSpPr>
          <p:spPr>
            <a:xfrm>
              <a:off x="3588677" y="1740140"/>
              <a:ext cx="22356" cy="37634"/>
            </a:xfrm>
            <a:custGeom>
              <a:rect b="b" l="l" r="r" t="t"/>
              <a:pathLst>
                <a:path extrusionOk="0" h="436" w="259">
                  <a:moveTo>
                    <a:pt x="230" y="1"/>
                  </a:moveTo>
                  <a:cubicBezTo>
                    <a:pt x="201" y="1"/>
                    <a:pt x="144" y="86"/>
                    <a:pt x="87" y="201"/>
                  </a:cubicBezTo>
                  <a:cubicBezTo>
                    <a:pt x="30" y="315"/>
                    <a:pt x="1" y="430"/>
                    <a:pt x="30" y="430"/>
                  </a:cubicBezTo>
                  <a:cubicBezTo>
                    <a:pt x="33" y="434"/>
                    <a:pt x="38" y="435"/>
                    <a:pt x="44" y="435"/>
                  </a:cubicBezTo>
                  <a:cubicBezTo>
                    <a:pt x="80" y="435"/>
                    <a:pt x="152" y="358"/>
                    <a:pt x="201" y="258"/>
                  </a:cubicBezTo>
                  <a:cubicBezTo>
                    <a:pt x="259" y="115"/>
                    <a:pt x="259" y="29"/>
                    <a:pt x="2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5"/>
            <p:cNvSpPr/>
            <p:nvPr/>
          </p:nvSpPr>
          <p:spPr>
            <a:xfrm>
              <a:off x="3583757" y="1735220"/>
              <a:ext cx="10013" cy="42037"/>
            </a:xfrm>
            <a:custGeom>
              <a:rect b="b" l="l" r="r" t="t"/>
              <a:pathLst>
                <a:path extrusionOk="0" h="487" w="116">
                  <a:moveTo>
                    <a:pt x="58" y="0"/>
                  </a:moveTo>
                  <a:cubicBezTo>
                    <a:pt x="1" y="0"/>
                    <a:pt x="1" y="115"/>
                    <a:pt x="1" y="229"/>
                  </a:cubicBezTo>
                  <a:cubicBezTo>
                    <a:pt x="1" y="372"/>
                    <a:pt x="29" y="487"/>
                    <a:pt x="58" y="487"/>
                  </a:cubicBezTo>
                  <a:cubicBezTo>
                    <a:pt x="87" y="487"/>
                    <a:pt x="115" y="372"/>
                    <a:pt x="115" y="258"/>
                  </a:cubicBezTo>
                  <a:cubicBezTo>
                    <a:pt x="115" y="115"/>
                    <a:pt x="115"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5"/>
            <p:cNvSpPr/>
            <p:nvPr/>
          </p:nvSpPr>
          <p:spPr>
            <a:xfrm>
              <a:off x="3566493" y="1739795"/>
              <a:ext cx="19853" cy="37462"/>
            </a:xfrm>
            <a:custGeom>
              <a:rect b="b" l="l" r="r" t="t"/>
              <a:pathLst>
                <a:path extrusionOk="0" h="434" w="230">
                  <a:moveTo>
                    <a:pt x="39" y="0"/>
                  </a:moveTo>
                  <a:cubicBezTo>
                    <a:pt x="35" y="0"/>
                    <a:pt x="32" y="2"/>
                    <a:pt x="29" y="5"/>
                  </a:cubicBezTo>
                  <a:cubicBezTo>
                    <a:pt x="0" y="5"/>
                    <a:pt x="0" y="119"/>
                    <a:pt x="58" y="234"/>
                  </a:cubicBezTo>
                  <a:cubicBezTo>
                    <a:pt x="115" y="348"/>
                    <a:pt x="172" y="434"/>
                    <a:pt x="201" y="434"/>
                  </a:cubicBezTo>
                  <a:cubicBezTo>
                    <a:pt x="229" y="434"/>
                    <a:pt x="201" y="319"/>
                    <a:pt x="172" y="205"/>
                  </a:cubicBezTo>
                  <a:cubicBezTo>
                    <a:pt x="121" y="103"/>
                    <a:pt x="70" y="0"/>
                    <a:pt x="3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5"/>
            <p:cNvSpPr/>
            <p:nvPr/>
          </p:nvSpPr>
          <p:spPr>
            <a:xfrm>
              <a:off x="3568651" y="1771042"/>
              <a:ext cx="37462" cy="29866"/>
            </a:xfrm>
            <a:custGeom>
              <a:rect b="b" l="l" r="r" t="t"/>
              <a:pathLst>
                <a:path extrusionOk="0" h="346" w="434">
                  <a:moveTo>
                    <a:pt x="229" y="0"/>
                  </a:moveTo>
                  <a:cubicBezTo>
                    <a:pt x="183" y="0"/>
                    <a:pt x="133" y="15"/>
                    <a:pt x="90" y="43"/>
                  </a:cubicBezTo>
                  <a:cubicBezTo>
                    <a:pt x="1" y="177"/>
                    <a:pt x="120" y="346"/>
                    <a:pt x="258" y="346"/>
                  </a:cubicBezTo>
                  <a:cubicBezTo>
                    <a:pt x="298" y="346"/>
                    <a:pt x="338" y="332"/>
                    <a:pt x="376" y="301"/>
                  </a:cubicBezTo>
                  <a:cubicBezTo>
                    <a:pt x="433" y="215"/>
                    <a:pt x="433" y="101"/>
                    <a:pt x="347" y="43"/>
                  </a:cubicBezTo>
                  <a:cubicBezTo>
                    <a:pt x="319" y="15"/>
                    <a:pt x="276" y="0"/>
                    <a:pt x="2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5"/>
            <p:cNvSpPr/>
            <p:nvPr/>
          </p:nvSpPr>
          <p:spPr>
            <a:xfrm>
              <a:off x="3571413" y="1777170"/>
              <a:ext cx="36944" cy="19508"/>
            </a:xfrm>
            <a:custGeom>
              <a:rect b="b" l="l" r="r" t="t"/>
              <a:pathLst>
                <a:path extrusionOk="0" h="226" w="428">
                  <a:moveTo>
                    <a:pt x="315" y="1"/>
                  </a:moveTo>
                  <a:cubicBezTo>
                    <a:pt x="315" y="30"/>
                    <a:pt x="315" y="87"/>
                    <a:pt x="287" y="115"/>
                  </a:cubicBezTo>
                  <a:cubicBezTo>
                    <a:pt x="244" y="144"/>
                    <a:pt x="194" y="158"/>
                    <a:pt x="147" y="158"/>
                  </a:cubicBezTo>
                  <a:cubicBezTo>
                    <a:pt x="101" y="158"/>
                    <a:pt x="58" y="144"/>
                    <a:pt x="29" y="115"/>
                  </a:cubicBezTo>
                  <a:lnTo>
                    <a:pt x="1" y="115"/>
                  </a:lnTo>
                  <a:cubicBezTo>
                    <a:pt x="1" y="194"/>
                    <a:pt x="59" y="226"/>
                    <a:pt x="128" y="226"/>
                  </a:cubicBezTo>
                  <a:cubicBezTo>
                    <a:pt x="258" y="226"/>
                    <a:pt x="428" y="113"/>
                    <a:pt x="3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5"/>
            <p:cNvSpPr/>
            <p:nvPr/>
          </p:nvSpPr>
          <p:spPr>
            <a:xfrm>
              <a:off x="3272498" y="2186658"/>
              <a:ext cx="32196" cy="30384"/>
            </a:xfrm>
            <a:custGeom>
              <a:rect b="b" l="l" r="r" t="t"/>
              <a:pathLst>
                <a:path extrusionOk="0" h="352" w="373">
                  <a:moveTo>
                    <a:pt x="334" y="0"/>
                  </a:moveTo>
                  <a:cubicBezTo>
                    <a:pt x="304" y="0"/>
                    <a:pt x="214" y="52"/>
                    <a:pt x="144" y="122"/>
                  </a:cubicBezTo>
                  <a:cubicBezTo>
                    <a:pt x="58" y="208"/>
                    <a:pt x="1" y="323"/>
                    <a:pt x="29" y="351"/>
                  </a:cubicBezTo>
                  <a:cubicBezTo>
                    <a:pt x="29" y="351"/>
                    <a:pt x="144" y="294"/>
                    <a:pt x="230" y="208"/>
                  </a:cubicBezTo>
                  <a:cubicBezTo>
                    <a:pt x="315" y="122"/>
                    <a:pt x="373" y="36"/>
                    <a:pt x="344" y="8"/>
                  </a:cubicBezTo>
                  <a:cubicBezTo>
                    <a:pt x="344" y="3"/>
                    <a:pt x="34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5"/>
            <p:cNvSpPr/>
            <p:nvPr/>
          </p:nvSpPr>
          <p:spPr>
            <a:xfrm>
              <a:off x="3265074" y="2156188"/>
              <a:ext cx="37203" cy="19767"/>
            </a:xfrm>
            <a:custGeom>
              <a:rect b="b" l="l" r="r" t="t"/>
              <a:pathLst>
                <a:path extrusionOk="0" h="229" w="431">
                  <a:moveTo>
                    <a:pt x="54" y="0"/>
                  </a:moveTo>
                  <a:cubicBezTo>
                    <a:pt x="29" y="0"/>
                    <a:pt x="11" y="7"/>
                    <a:pt x="1" y="17"/>
                  </a:cubicBezTo>
                  <a:cubicBezTo>
                    <a:pt x="1" y="46"/>
                    <a:pt x="58" y="103"/>
                    <a:pt x="173" y="160"/>
                  </a:cubicBezTo>
                  <a:cubicBezTo>
                    <a:pt x="256" y="202"/>
                    <a:pt x="340" y="229"/>
                    <a:pt x="379" y="229"/>
                  </a:cubicBezTo>
                  <a:cubicBezTo>
                    <a:pt x="393" y="229"/>
                    <a:pt x="401" y="225"/>
                    <a:pt x="401" y="218"/>
                  </a:cubicBezTo>
                  <a:cubicBezTo>
                    <a:pt x="430" y="189"/>
                    <a:pt x="344" y="132"/>
                    <a:pt x="230" y="75"/>
                  </a:cubicBezTo>
                  <a:cubicBezTo>
                    <a:pt x="157" y="20"/>
                    <a:pt x="96" y="0"/>
                    <a:pt x="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5"/>
            <p:cNvSpPr/>
            <p:nvPr/>
          </p:nvSpPr>
          <p:spPr>
            <a:xfrm>
              <a:off x="3260154" y="2172416"/>
              <a:ext cx="39620" cy="10013"/>
            </a:xfrm>
            <a:custGeom>
              <a:rect b="b" l="l" r="r" t="t"/>
              <a:pathLst>
                <a:path extrusionOk="0" h="116" w="459">
                  <a:moveTo>
                    <a:pt x="230" y="1"/>
                  </a:moveTo>
                  <a:cubicBezTo>
                    <a:pt x="115" y="1"/>
                    <a:pt x="1" y="1"/>
                    <a:pt x="1" y="58"/>
                  </a:cubicBezTo>
                  <a:cubicBezTo>
                    <a:pt x="1" y="115"/>
                    <a:pt x="86" y="115"/>
                    <a:pt x="230" y="115"/>
                  </a:cubicBezTo>
                  <a:cubicBezTo>
                    <a:pt x="344" y="115"/>
                    <a:pt x="458" y="115"/>
                    <a:pt x="458" y="87"/>
                  </a:cubicBezTo>
                  <a:cubicBezTo>
                    <a:pt x="458" y="30"/>
                    <a:pt x="373" y="30"/>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5"/>
            <p:cNvSpPr/>
            <p:nvPr/>
          </p:nvSpPr>
          <p:spPr>
            <a:xfrm>
              <a:off x="3262658" y="2183205"/>
              <a:ext cx="39620" cy="15623"/>
            </a:xfrm>
            <a:custGeom>
              <a:rect b="b" l="l" r="r" t="t"/>
              <a:pathLst>
                <a:path extrusionOk="0" h="181" w="459">
                  <a:moveTo>
                    <a:pt x="379" y="0"/>
                  </a:moveTo>
                  <a:cubicBezTo>
                    <a:pt x="335" y="0"/>
                    <a:pt x="268" y="14"/>
                    <a:pt x="201" y="48"/>
                  </a:cubicBezTo>
                  <a:cubicBezTo>
                    <a:pt x="86" y="76"/>
                    <a:pt x="0" y="134"/>
                    <a:pt x="0" y="162"/>
                  </a:cubicBezTo>
                  <a:cubicBezTo>
                    <a:pt x="0" y="174"/>
                    <a:pt x="20" y="181"/>
                    <a:pt x="51" y="181"/>
                  </a:cubicBezTo>
                  <a:cubicBezTo>
                    <a:pt x="95" y="181"/>
                    <a:pt x="162" y="167"/>
                    <a:pt x="229" y="134"/>
                  </a:cubicBezTo>
                  <a:cubicBezTo>
                    <a:pt x="372" y="105"/>
                    <a:pt x="458" y="48"/>
                    <a:pt x="429" y="19"/>
                  </a:cubicBezTo>
                  <a:cubicBezTo>
                    <a:pt x="429" y="7"/>
                    <a:pt x="410" y="0"/>
                    <a:pt x="3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5"/>
            <p:cNvSpPr/>
            <p:nvPr/>
          </p:nvSpPr>
          <p:spPr>
            <a:xfrm>
              <a:off x="3289847" y="2189765"/>
              <a:ext cx="19767" cy="37634"/>
            </a:xfrm>
            <a:custGeom>
              <a:rect b="b" l="l" r="r" t="t"/>
              <a:pathLst>
                <a:path extrusionOk="0" h="436" w="229">
                  <a:moveTo>
                    <a:pt x="200" y="0"/>
                  </a:moveTo>
                  <a:cubicBezTo>
                    <a:pt x="172" y="0"/>
                    <a:pt x="114" y="86"/>
                    <a:pt x="57" y="201"/>
                  </a:cubicBezTo>
                  <a:cubicBezTo>
                    <a:pt x="0" y="315"/>
                    <a:pt x="0" y="430"/>
                    <a:pt x="29" y="430"/>
                  </a:cubicBezTo>
                  <a:cubicBezTo>
                    <a:pt x="32" y="433"/>
                    <a:pt x="37" y="435"/>
                    <a:pt x="41" y="435"/>
                  </a:cubicBezTo>
                  <a:cubicBezTo>
                    <a:pt x="72" y="435"/>
                    <a:pt x="122" y="354"/>
                    <a:pt x="172" y="229"/>
                  </a:cubicBezTo>
                  <a:cubicBezTo>
                    <a:pt x="200" y="115"/>
                    <a:pt x="229" y="29"/>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5"/>
            <p:cNvSpPr/>
            <p:nvPr/>
          </p:nvSpPr>
          <p:spPr>
            <a:xfrm>
              <a:off x="3307111" y="2189765"/>
              <a:ext cx="9927" cy="42037"/>
            </a:xfrm>
            <a:custGeom>
              <a:rect b="b" l="l" r="r" t="t"/>
              <a:pathLst>
                <a:path extrusionOk="0" h="487" w="115">
                  <a:moveTo>
                    <a:pt x="58" y="0"/>
                  </a:moveTo>
                  <a:cubicBezTo>
                    <a:pt x="0" y="0"/>
                    <a:pt x="0" y="115"/>
                    <a:pt x="0" y="258"/>
                  </a:cubicBezTo>
                  <a:cubicBezTo>
                    <a:pt x="0" y="372"/>
                    <a:pt x="29" y="487"/>
                    <a:pt x="58" y="487"/>
                  </a:cubicBezTo>
                  <a:cubicBezTo>
                    <a:pt x="86" y="487"/>
                    <a:pt x="115" y="372"/>
                    <a:pt x="115" y="258"/>
                  </a:cubicBezTo>
                  <a:cubicBezTo>
                    <a:pt x="115" y="115"/>
                    <a:pt x="86" y="0"/>
                    <a:pt x="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5"/>
            <p:cNvSpPr/>
            <p:nvPr/>
          </p:nvSpPr>
          <p:spPr>
            <a:xfrm>
              <a:off x="3312031" y="2189765"/>
              <a:ext cx="24773" cy="37117"/>
            </a:xfrm>
            <a:custGeom>
              <a:rect b="b" l="l" r="r" t="t"/>
              <a:pathLst>
                <a:path extrusionOk="0" h="430" w="287">
                  <a:moveTo>
                    <a:pt x="29" y="0"/>
                  </a:moveTo>
                  <a:cubicBezTo>
                    <a:pt x="1" y="29"/>
                    <a:pt x="29" y="115"/>
                    <a:pt x="86" y="229"/>
                  </a:cubicBezTo>
                  <a:cubicBezTo>
                    <a:pt x="144" y="344"/>
                    <a:pt x="201" y="430"/>
                    <a:pt x="230" y="430"/>
                  </a:cubicBezTo>
                  <a:cubicBezTo>
                    <a:pt x="287" y="401"/>
                    <a:pt x="258" y="287"/>
                    <a:pt x="201" y="172"/>
                  </a:cubicBezTo>
                  <a:cubicBezTo>
                    <a:pt x="144" y="58"/>
                    <a:pt x="58"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5"/>
            <p:cNvSpPr/>
            <p:nvPr/>
          </p:nvSpPr>
          <p:spPr>
            <a:xfrm>
              <a:off x="3316951" y="2186658"/>
              <a:ext cx="34700" cy="26327"/>
            </a:xfrm>
            <a:custGeom>
              <a:rect b="b" l="l" r="r" t="t"/>
              <a:pathLst>
                <a:path extrusionOk="0" h="305" w="402">
                  <a:moveTo>
                    <a:pt x="39" y="0"/>
                  </a:moveTo>
                  <a:cubicBezTo>
                    <a:pt x="33" y="0"/>
                    <a:pt x="29" y="3"/>
                    <a:pt x="29" y="8"/>
                  </a:cubicBezTo>
                  <a:cubicBezTo>
                    <a:pt x="1" y="36"/>
                    <a:pt x="58" y="122"/>
                    <a:pt x="144" y="208"/>
                  </a:cubicBezTo>
                  <a:cubicBezTo>
                    <a:pt x="230" y="272"/>
                    <a:pt x="300" y="305"/>
                    <a:pt x="341" y="305"/>
                  </a:cubicBezTo>
                  <a:cubicBezTo>
                    <a:pt x="355" y="305"/>
                    <a:pt x="366" y="301"/>
                    <a:pt x="373" y="294"/>
                  </a:cubicBezTo>
                  <a:cubicBezTo>
                    <a:pt x="401" y="294"/>
                    <a:pt x="344" y="208"/>
                    <a:pt x="230" y="122"/>
                  </a:cubicBezTo>
                  <a:cubicBezTo>
                    <a:pt x="159" y="52"/>
                    <a:pt x="69" y="0"/>
                    <a:pt x="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5"/>
            <p:cNvSpPr/>
            <p:nvPr/>
          </p:nvSpPr>
          <p:spPr>
            <a:xfrm>
              <a:off x="3319454" y="2181134"/>
              <a:ext cx="42037" cy="15537"/>
            </a:xfrm>
            <a:custGeom>
              <a:rect b="b" l="l" r="r" t="t"/>
              <a:pathLst>
                <a:path extrusionOk="0" h="180" w="487">
                  <a:moveTo>
                    <a:pt x="101" y="0"/>
                  </a:moveTo>
                  <a:cubicBezTo>
                    <a:pt x="58" y="0"/>
                    <a:pt x="29" y="14"/>
                    <a:pt x="29" y="43"/>
                  </a:cubicBezTo>
                  <a:cubicBezTo>
                    <a:pt x="0" y="72"/>
                    <a:pt x="86" y="129"/>
                    <a:pt x="229" y="158"/>
                  </a:cubicBezTo>
                  <a:cubicBezTo>
                    <a:pt x="287" y="172"/>
                    <a:pt x="344" y="179"/>
                    <a:pt x="387" y="179"/>
                  </a:cubicBezTo>
                  <a:cubicBezTo>
                    <a:pt x="430" y="179"/>
                    <a:pt x="458" y="172"/>
                    <a:pt x="458" y="158"/>
                  </a:cubicBezTo>
                  <a:cubicBezTo>
                    <a:pt x="487" y="100"/>
                    <a:pt x="372" y="72"/>
                    <a:pt x="258" y="43"/>
                  </a:cubicBezTo>
                  <a:cubicBezTo>
                    <a:pt x="201" y="14"/>
                    <a:pt x="144" y="0"/>
                    <a:pt x="1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5"/>
            <p:cNvSpPr/>
            <p:nvPr/>
          </p:nvSpPr>
          <p:spPr>
            <a:xfrm>
              <a:off x="3321957" y="2169999"/>
              <a:ext cx="39533" cy="11567"/>
            </a:xfrm>
            <a:custGeom>
              <a:rect b="b" l="l" r="r" t="t"/>
              <a:pathLst>
                <a:path extrusionOk="0" h="134" w="458">
                  <a:moveTo>
                    <a:pt x="229" y="0"/>
                  </a:moveTo>
                  <a:cubicBezTo>
                    <a:pt x="86" y="29"/>
                    <a:pt x="0" y="58"/>
                    <a:pt x="0" y="86"/>
                  </a:cubicBezTo>
                  <a:cubicBezTo>
                    <a:pt x="0" y="120"/>
                    <a:pt x="39" y="134"/>
                    <a:pt x="95" y="134"/>
                  </a:cubicBezTo>
                  <a:cubicBezTo>
                    <a:pt x="134" y="134"/>
                    <a:pt x="182" y="127"/>
                    <a:pt x="229" y="115"/>
                  </a:cubicBezTo>
                  <a:cubicBezTo>
                    <a:pt x="343" y="115"/>
                    <a:pt x="458" y="86"/>
                    <a:pt x="458" y="29"/>
                  </a:cubicBezTo>
                  <a:cubicBezTo>
                    <a:pt x="458" y="0"/>
                    <a:pt x="343"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5"/>
            <p:cNvSpPr/>
            <p:nvPr/>
          </p:nvSpPr>
          <p:spPr>
            <a:xfrm>
              <a:off x="3319454" y="2152045"/>
              <a:ext cx="37117" cy="23910"/>
            </a:xfrm>
            <a:custGeom>
              <a:rect b="b" l="l" r="r" t="t"/>
              <a:pathLst>
                <a:path extrusionOk="0" h="277" w="430">
                  <a:moveTo>
                    <a:pt x="380" y="0"/>
                  </a:moveTo>
                  <a:cubicBezTo>
                    <a:pt x="340" y="0"/>
                    <a:pt x="266" y="47"/>
                    <a:pt x="172" y="94"/>
                  </a:cubicBezTo>
                  <a:cubicBezTo>
                    <a:pt x="58" y="151"/>
                    <a:pt x="0" y="237"/>
                    <a:pt x="0" y="266"/>
                  </a:cubicBezTo>
                  <a:cubicBezTo>
                    <a:pt x="8" y="273"/>
                    <a:pt x="18" y="276"/>
                    <a:pt x="32" y="276"/>
                  </a:cubicBezTo>
                  <a:cubicBezTo>
                    <a:pt x="74" y="276"/>
                    <a:pt x="144" y="244"/>
                    <a:pt x="229" y="180"/>
                  </a:cubicBezTo>
                  <a:cubicBezTo>
                    <a:pt x="344" y="123"/>
                    <a:pt x="430" y="37"/>
                    <a:pt x="401" y="8"/>
                  </a:cubicBezTo>
                  <a:cubicBezTo>
                    <a:pt x="396" y="3"/>
                    <a:pt x="389" y="0"/>
                    <a:pt x="3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5"/>
            <p:cNvSpPr/>
            <p:nvPr/>
          </p:nvSpPr>
          <p:spPr>
            <a:xfrm>
              <a:off x="3314534" y="2137371"/>
              <a:ext cx="27276" cy="33146"/>
            </a:xfrm>
            <a:custGeom>
              <a:rect b="b" l="l" r="r" t="t"/>
              <a:pathLst>
                <a:path extrusionOk="0" h="384" w="316">
                  <a:moveTo>
                    <a:pt x="272" y="1"/>
                  </a:moveTo>
                  <a:cubicBezTo>
                    <a:pt x="235" y="1"/>
                    <a:pt x="164" y="75"/>
                    <a:pt x="115" y="149"/>
                  </a:cubicBezTo>
                  <a:cubicBezTo>
                    <a:pt x="29" y="264"/>
                    <a:pt x="0" y="350"/>
                    <a:pt x="29" y="378"/>
                  </a:cubicBezTo>
                  <a:cubicBezTo>
                    <a:pt x="33" y="382"/>
                    <a:pt x="38" y="384"/>
                    <a:pt x="43" y="384"/>
                  </a:cubicBezTo>
                  <a:cubicBezTo>
                    <a:pt x="80" y="384"/>
                    <a:pt x="151" y="310"/>
                    <a:pt x="201" y="235"/>
                  </a:cubicBezTo>
                  <a:cubicBezTo>
                    <a:pt x="286" y="121"/>
                    <a:pt x="315" y="6"/>
                    <a:pt x="286" y="6"/>
                  </a:cubicBezTo>
                  <a:cubicBezTo>
                    <a:pt x="283" y="2"/>
                    <a:pt x="278"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5"/>
            <p:cNvSpPr/>
            <p:nvPr/>
          </p:nvSpPr>
          <p:spPr>
            <a:xfrm>
              <a:off x="3309528" y="2130466"/>
              <a:ext cx="12516" cy="39620"/>
            </a:xfrm>
            <a:custGeom>
              <a:rect b="b" l="l" r="r" t="t"/>
              <a:pathLst>
                <a:path extrusionOk="0" h="459" w="145">
                  <a:moveTo>
                    <a:pt x="115" y="0"/>
                  </a:moveTo>
                  <a:cubicBezTo>
                    <a:pt x="115" y="0"/>
                    <a:pt x="58" y="86"/>
                    <a:pt x="30" y="201"/>
                  </a:cubicBezTo>
                  <a:cubicBezTo>
                    <a:pt x="1" y="344"/>
                    <a:pt x="1" y="458"/>
                    <a:pt x="30" y="458"/>
                  </a:cubicBezTo>
                  <a:cubicBezTo>
                    <a:pt x="58" y="458"/>
                    <a:pt x="115" y="373"/>
                    <a:pt x="115" y="229"/>
                  </a:cubicBezTo>
                  <a:cubicBezTo>
                    <a:pt x="144" y="115"/>
                    <a:pt x="144" y="0"/>
                    <a:pt x="1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5"/>
            <p:cNvSpPr/>
            <p:nvPr/>
          </p:nvSpPr>
          <p:spPr>
            <a:xfrm>
              <a:off x="3294768" y="2130466"/>
              <a:ext cx="17350" cy="39620"/>
            </a:xfrm>
            <a:custGeom>
              <a:rect b="b" l="l" r="r" t="t"/>
              <a:pathLst>
                <a:path extrusionOk="0" h="459" w="201">
                  <a:moveTo>
                    <a:pt x="57" y="0"/>
                  </a:moveTo>
                  <a:cubicBezTo>
                    <a:pt x="29" y="0"/>
                    <a:pt x="0" y="115"/>
                    <a:pt x="57" y="229"/>
                  </a:cubicBezTo>
                  <a:cubicBezTo>
                    <a:pt x="86" y="373"/>
                    <a:pt x="115" y="458"/>
                    <a:pt x="143" y="458"/>
                  </a:cubicBezTo>
                  <a:cubicBezTo>
                    <a:pt x="201" y="458"/>
                    <a:pt x="201" y="344"/>
                    <a:pt x="143" y="201"/>
                  </a:cubicBezTo>
                  <a:cubicBezTo>
                    <a:pt x="115" y="86"/>
                    <a:pt x="86" y="0"/>
                    <a:pt x="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5"/>
            <p:cNvSpPr/>
            <p:nvPr/>
          </p:nvSpPr>
          <p:spPr>
            <a:xfrm>
              <a:off x="3277418" y="2137889"/>
              <a:ext cx="29780" cy="34613"/>
            </a:xfrm>
            <a:custGeom>
              <a:rect b="b" l="l" r="r" t="t"/>
              <a:pathLst>
                <a:path extrusionOk="0" h="401" w="345">
                  <a:moveTo>
                    <a:pt x="30" y="0"/>
                  </a:moveTo>
                  <a:cubicBezTo>
                    <a:pt x="1" y="29"/>
                    <a:pt x="58" y="143"/>
                    <a:pt x="115" y="229"/>
                  </a:cubicBezTo>
                  <a:cubicBezTo>
                    <a:pt x="201" y="344"/>
                    <a:pt x="287" y="401"/>
                    <a:pt x="316" y="401"/>
                  </a:cubicBezTo>
                  <a:cubicBezTo>
                    <a:pt x="344" y="372"/>
                    <a:pt x="316" y="258"/>
                    <a:pt x="230" y="172"/>
                  </a:cubicBezTo>
                  <a:cubicBezTo>
                    <a:pt x="115" y="58"/>
                    <a:pt x="58" y="0"/>
                    <a:pt x="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5"/>
            <p:cNvSpPr/>
            <p:nvPr/>
          </p:nvSpPr>
          <p:spPr>
            <a:xfrm>
              <a:off x="3270081" y="2145312"/>
              <a:ext cx="34613" cy="27881"/>
            </a:xfrm>
            <a:custGeom>
              <a:rect b="b" l="l" r="r" t="t"/>
              <a:pathLst>
                <a:path extrusionOk="0" h="323" w="401">
                  <a:moveTo>
                    <a:pt x="29" y="0"/>
                  </a:moveTo>
                  <a:cubicBezTo>
                    <a:pt x="0" y="29"/>
                    <a:pt x="57" y="115"/>
                    <a:pt x="172" y="201"/>
                  </a:cubicBezTo>
                  <a:cubicBezTo>
                    <a:pt x="242" y="271"/>
                    <a:pt x="313" y="322"/>
                    <a:pt x="352" y="322"/>
                  </a:cubicBezTo>
                  <a:cubicBezTo>
                    <a:pt x="360" y="322"/>
                    <a:pt x="367" y="320"/>
                    <a:pt x="372" y="315"/>
                  </a:cubicBezTo>
                  <a:cubicBezTo>
                    <a:pt x="401" y="315"/>
                    <a:pt x="343" y="201"/>
                    <a:pt x="229" y="115"/>
                  </a:cubicBezTo>
                  <a:cubicBezTo>
                    <a:pt x="143" y="29"/>
                    <a:pt x="57"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5"/>
            <p:cNvSpPr/>
            <p:nvPr/>
          </p:nvSpPr>
          <p:spPr>
            <a:xfrm>
              <a:off x="3260154" y="2161540"/>
              <a:ext cx="42123" cy="17177"/>
            </a:xfrm>
            <a:custGeom>
              <a:rect b="b" l="l" r="r" t="t"/>
              <a:pathLst>
                <a:path extrusionOk="0" h="199" w="488">
                  <a:moveTo>
                    <a:pt x="56" y="1"/>
                  </a:moveTo>
                  <a:cubicBezTo>
                    <a:pt x="39" y="1"/>
                    <a:pt x="29" y="4"/>
                    <a:pt x="29" y="13"/>
                  </a:cubicBezTo>
                  <a:cubicBezTo>
                    <a:pt x="1" y="41"/>
                    <a:pt x="115" y="127"/>
                    <a:pt x="230" y="156"/>
                  </a:cubicBezTo>
                  <a:cubicBezTo>
                    <a:pt x="287" y="184"/>
                    <a:pt x="344" y="199"/>
                    <a:pt x="387" y="199"/>
                  </a:cubicBezTo>
                  <a:cubicBezTo>
                    <a:pt x="430" y="199"/>
                    <a:pt x="458" y="184"/>
                    <a:pt x="458" y="156"/>
                  </a:cubicBezTo>
                  <a:cubicBezTo>
                    <a:pt x="487" y="127"/>
                    <a:pt x="373" y="70"/>
                    <a:pt x="258" y="41"/>
                  </a:cubicBezTo>
                  <a:cubicBezTo>
                    <a:pt x="177" y="21"/>
                    <a:pt x="96" y="1"/>
                    <a:pt x="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5"/>
            <p:cNvSpPr/>
            <p:nvPr/>
          </p:nvSpPr>
          <p:spPr>
            <a:xfrm>
              <a:off x="3260154" y="2177422"/>
              <a:ext cx="39620" cy="12430"/>
            </a:xfrm>
            <a:custGeom>
              <a:rect b="b" l="l" r="r" t="t"/>
              <a:pathLst>
                <a:path extrusionOk="0" h="144" w="459">
                  <a:moveTo>
                    <a:pt x="230" y="0"/>
                  </a:moveTo>
                  <a:cubicBezTo>
                    <a:pt x="86" y="29"/>
                    <a:pt x="1" y="57"/>
                    <a:pt x="1" y="86"/>
                  </a:cubicBezTo>
                  <a:cubicBezTo>
                    <a:pt x="1" y="115"/>
                    <a:pt x="115" y="143"/>
                    <a:pt x="230" y="143"/>
                  </a:cubicBezTo>
                  <a:cubicBezTo>
                    <a:pt x="373" y="143"/>
                    <a:pt x="458" y="86"/>
                    <a:pt x="458" y="57"/>
                  </a:cubicBezTo>
                  <a:cubicBezTo>
                    <a:pt x="458" y="29"/>
                    <a:pt x="344"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5"/>
            <p:cNvSpPr/>
            <p:nvPr/>
          </p:nvSpPr>
          <p:spPr>
            <a:xfrm>
              <a:off x="3265074" y="2183896"/>
              <a:ext cx="37203" cy="21752"/>
            </a:xfrm>
            <a:custGeom>
              <a:rect b="b" l="l" r="r" t="t"/>
              <a:pathLst>
                <a:path extrusionOk="0" h="252" w="431">
                  <a:moveTo>
                    <a:pt x="394" y="0"/>
                  </a:moveTo>
                  <a:cubicBezTo>
                    <a:pt x="346" y="0"/>
                    <a:pt x="266" y="33"/>
                    <a:pt x="201" y="97"/>
                  </a:cubicBezTo>
                  <a:cubicBezTo>
                    <a:pt x="87" y="154"/>
                    <a:pt x="1" y="211"/>
                    <a:pt x="1" y="240"/>
                  </a:cubicBezTo>
                  <a:cubicBezTo>
                    <a:pt x="8" y="248"/>
                    <a:pt x="22" y="251"/>
                    <a:pt x="41" y="251"/>
                  </a:cubicBezTo>
                  <a:cubicBezTo>
                    <a:pt x="91" y="251"/>
                    <a:pt x="175" y="225"/>
                    <a:pt x="258" y="183"/>
                  </a:cubicBezTo>
                  <a:cubicBezTo>
                    <a:pt x="344" y="126"/>
                    <a:pt x="430" y="40"/>
                    <a:pt x="430" y="11"/>
                  </a:cubicBezTo>
                  <a:cubicBezTo>
                    <a:pt x="423" y="4"/>
                    <a:pt x="410" y="0"/>
                    <a:pt x="3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5"/>
            <p:cNvSpPr/>
            <p:nvPr/>
          </p:nvSpPr>
          <p:spPr>
            <a:xfrm>
              <a:off x="3277418" y="2189161"/>
              <a:ext cx="27276" cy="33232"/>
            </a:xfrm>
            <a:custGeom>
              <a:rect b="b" l="l" r="r" t="t"/>
              <a:pathLst>
                <a:path extrusionOk="0" h="385" w="316">
                  <a:moveTo>
                    <a:pt x="270" y="0"/>
                  </a:moveTo>
                  <a:cubicBezTo>
                    <a:pt x="238" y="0"/>
                    <a:pt x="187" y="56"/>
                    <a:pt x="115" y="150"/>
                  </a:cubicBezTo>
                  <a:cubicBezTo>
                    <a:pt x="30" y="265"/>
                    <a:pt x="1" y="351"/>
                    <a:pt x="30" y="379"/>
                  </a:cubicBezTo>
                  <a:cubicBezTo>
                    <a:pt x="30" y="383"/>
                    <a:pt x="32" y="385"/>
                    <a:pt x="35" y="385"/>
                  </a:cubicBezTo>
                  <a:cubicBezTo>
                    <a:pt x="59" y="385"/>
                    <a:pt x="152" y="307"/>
                    <a:pt x="201" y="208"/>
                  </a:cubicBezTo>
                  <a:cubicBezTo>
                    <a:pt x="287" y="122"/>
                    <a:pt x="316" y="7"/>
                    <a:pt x="287" y="7"/>
                  </a:cubicBezTo>
                  <a:cubicBezTo>
                    <a:pt x="282" y="2"/>
                    <a:pt x="276" y="0"/>
                    <a:pt x="2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5"/>
            <p:cNvSpPr/>
            <p:nvPr/>
          </p:nvSpPr>
          <p:spPr>
            <a:xfrm>
              <a:off x="3297184" y="2192182"/>
              <a:ext cx="14933" cy="39620"/>
            </a:xfrm>
            <a:custGeom>
              <a:rect b="b" l="l" r="r" t="t"/>
              <a:pathLst>
                <a:path extrusionOk="0" h="459" w="173">
                  <a:moveTo>
                    <a:pt x="144" y="1"/>
                  </a:moveTo>
                  <a:cubicBezTo>
                    <a:pt x="115" y="1"/>
                    <a:pt x="58" y="87"/>
                    <a:pt x="29" y="201"/>
                  </a:cubicBezTo>
                  <a:cubicBezTo>
                    <a:pt x="1" y="344"/>
                    <a:pt x="1" y="459"/>
                    <a:pt x="29" y="459"/>
                  </a:cubicBezTo>
                  <a:cubicBezTo>
                    <a:pt x="58" y="459"/>
                    <a:pt x="115" y="344"/>
                    <a:pt x="144" y="230"/>
                  </a:cubicBezTo>
                  <a:cubicBezTo>
                    <a:pt x="173" y="115"/>
                    <a:pt x="173"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5"/>
            <p:cNvSpPr/>
            <p:nvPr/>
          </p:nvSpPr>
          <p:spPr>
            <a:xfrm>
              <a:off x="3309528" y="2189765"/>
              <a:ext cx="14933" cy="39965"/>
            </a:xfrm>
            <a:custGeom>
              <a:rect b="b" l="l" r="r" t="t"/>
              <a:pathLst>
                <a:path extrusionOk="0" h="463" w="173">
                  <a:moveTo>
                    <a:pt x="30" y="0"/>
                  </a:moveTo>
                  <a:cubicBezTo>
                    <a:pt x="1" y="29"/>
                    <a:pt x="1" y="115"/>
                    <a:pt x="30" y="258"/>
                  </a:cubicBezTo>
                  <a:cubicBezTo>
                    <a:pt x="81" y="360"/>
                    <a:pt x="109" y="463"/>
                    <a:pt x="135" y="463"/>
                  </a:cubicBezTo>
                  <a:cubicBezTo>
                    <a:pt x="138" y="463"/>
                    <a:pt x="141" y="461"/>
                    <a:pt x="144" y="458"/>
                  </a:cubicBezTo>
                  <a:cubicBezTo>
                    <a:pt x="173" y="458"/>
                    <a:pt x="173" y="344"/>
                    <a:pt x="144" y="229"/>
                  </a:cubicBezTo>
                  <a:cubicBezTo>
                    <a:pt x="115" y="115"/>
                    <a:pt x="58" y="0"/>
                    <a:pt x="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5"/>
            <p:cNvSpPr/>
            <p:nvPr/>
          </p:nvSpPr>
          <p:spPr>
            <a:xfrm>
              <a:off x="3314534" y="2189161"/>
              <a:ext cx="27276" cy="33232"/>
            </a:xfrm>
            <a:custGeom>
              <a:rect b="b" l="l" r="r" t="t"/>
              <a:pathLst>
                <a:path extrusionOk="0" h="385" w="316">
                  <a:moveTo>
                    <a:pt x="48" y="0"/>
                  </a:moveTo>
                  <a:cubicBezTo>
                    <a:pt x="40" y="0"/>
                    <a:pt x="34" y="2"/>
                    <a:pt x="29" y="7"/>
                  </a:cubicBezTo>
                  <a:cubicBezTo>
                    <a:pt x="0" y="7"/>
                    <a:pt x="29" y="122"/>
                    <a:pt x="115" y="236"/>
                  </a:cubicBezTo>
                  <a:cubicBezTo>
                    <a:pt x="189" y="311"/>
                    <a:pt x="242" y="385"/>
                    <a:pt x="273" y="385"/>
                  </a:cubicBezTo>
                  <a:cubicBezTo>
                    <a:pt x="278" y="385"/>
                    <a:pt x="283" y="383"/>
                    <a:pt x="286" y="379"/>
                  </a:cubicBezTo>
                  <a:cubicBezTo>
                    <a:pt x="315" y="351"/>
                    <a:pt x="286" y="265"/>
                    <a:pt x="201" y="150"/>
                  </a:cubicBezTo>
                  <a:cubicBezTo>
                    <a:pt x="153" y="56"/>
                    <a:pt x="86" y="0"/>
                    <a:pt x="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5"/>
            <p:cNvSpPr/>
            <p:nvPr/>
          </p:nvSpPr>
          <p:spPr>
            <a:xfrm>
              <a:off x="3319454" y="2183896"/>
              <a:ext cx="37117" cy="24169"/>
            </a:xfrm>
            <a:custGeom>
              <a:rect b="b" l="l" r="r" t="t"/>
              <a:pathLst>
                <a:path extrusionOk="0" h="280" w="430">
                  <a:moveTo>
                    <a:pt x="32" y="0"/>
                  </a:moveTo>
                  <a:cubicBezTo>
                    <a:pt x="18" y="0"/>
                    <a:pt x="8" y="4"/>
                    <a:pt x="0" y="11"/>
                  </a:cubicBezTo>
                  <a:cubicBezTo>
                    <a:pt x="0" y="40"/>
                    <a:pt x="58" y="126"/>
                    <a:pt x="172" y="183"/>
                  </a:cubicBezTo>
                  <a:cubicBezTo>
                    <a:pt x="258" y="247"/>
                    <a:pt x="328" y="279"/>
                    <a:pt x="369" y="279"/>
                  </a:cubicBezTo>
                  <a:cubicBezTo>
                    <a:pt x="383" y="279"/>
                    <a:pt x="394" y="276"/>
                    <a:pt x="401" y="269"/>
                  </a:cubicBezTo>
                  <a:cubicBezTo>
                    <a:pt x="430" y="240"/>
                    <a:pt x="344" y="154"/>
                    <a:pt x="229" y="97"/>
                  </a:cubicBezTo>
                  <a:cubicBezTo>
                    <a:pt x="144" y="33"/>
                    <a:pt x="74" y="0"/>
                    <a:pt x="3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5"/>
            <p:cNvSpPr/>
            <p:nvPr/>
          </p:nvSpPr>
          <p:spPr>
            <a:xfrm>
              <a:off x="3321957" y="2179839"/>
              <a:ext cx="39533" cy="10013"/>
            </a:xfrm>
            <a:custGeom>
              <a:rect b="b" l="l" r="r" t="t"/>
              <a:pathLst>
                <a:path extrusionOk="0" h="116" w="458">
                  <a:moveTo>
                    <a:pt x="229" y="1"/>
                  </a:moveTo>
                  <a:cubicBezTo>
                    <a:pt x="86" y="1"/>
                    <a:pt x="0" y="1"/>
                    <a:pt x="0" y="29"/>
                  </a:cubicBezTo>
                  <a:cubicBezTo>
                    <a:pt x="0" y="58"/>
                    <a:pt x="86" y="87"/>
                    <a:pt x="229" y="115"/>
                  </a:cubicBezTo>
                  <a:cubicBezTo>
                    <a:pt x="343" y="115"/>
                    <a:pt x="458" y="115"/>
                    <a:pt x="458" y="87"/>
                  </a:cubicBezTo>
                  <a:cubicBezTo>
                    <a:pt x="458" y="58"/>
                    <a:pt x="343" y="29"/>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5"/>
            <p:cNvSpPr/>
            <p:nvPr/>
          </p:nvSpPr>
          <p:spPr>
            <a:xfrm>
              <a:off x="3319454" y="2163784"/>
              <a:ext cx="39620" cy="15537"/>
            </a:xfrm>
            <a:custGeom>
              <a:rect b="b" l="l" r="r" t="t"/>
              <a:pathLst>
                <a:path extrusionOk="0" h="180" w="459">
                  <a:moveTo>
                    <a:pt x="387" y="1"/>
                  </a:moveTo>
                  <a:cubicBezTo>
                    <a:pt x="344" y="1"/>
                    <a:pt x="287" y="15"/>
                    <a:pt x="229" y="44"/>
                  </a:cubicBezTo>
                  <a:cubicBezTo>
                    <a:pt x="86" y="72"/>
                    <a:pt x="0" y="130"/>
                    <a:pt x="0" y="158"/>
                  </a:cubicBezTo>
                  <a:cubicBezTo>
                    <a:pt x="15" y="173"/>
                    <a:pt x="43" y="180"/>
                    <a:pt x="86" y="180"/>
                  </a:cubicBezTo>
                  <a:cubicBezTo>
                    <a:pt x="129" y="180"/>
                    <a:pt x="186" y="173"/>
                    <a:pt x="258" y="158"/>
                  </a:cubicBezTo>
                  <a:cubicBezTo>
                    <a:pt x="372" y="130"/>
                    <a:pt x="458" y="72"/>
                    <a:pt x="458" y="44"/>
                  </a:cubicBezTo>
                  <a:cubicBezTo>
                    <a:pt x="458" y="15"/>
                    <a:pt x="430" y="1"/>
                    <a:pt x="3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5"/>
            <p:cNvSpPr/>
            <p:nvPr/>
          </p:nvSpPr>
          <p:spPr>
            <a:xfrm>
              <a:off x="3316951" y="2147125"/>
              <a:ext cx="34700" cy="26068"/>
            </a:xfrm>
            <a:custGeom>
              <a:rect b="b" l="l" r="r" t="t"/>
              <a:pathLst>
                <a:path extrusionOk="0" h="302" w="402">
                  <a:moveTo>
                    <a:pt x="352" y="0"/>
                  </a:moveTo>
                  <a:cubicBezTo>
                    <a:pt x="313" y="0"/>
                    <a:pt x="243" y="47"/>
                    <a:pt x="173" y="94"/>
                  </a:cubicBezTo>
                  <a:cubicBezTo>
                    <a:pt x="58" y="180"/>
                    <a:pt x="1" y="265"/>
                    <a:pt x="29" y="294"/>
                  </a:cubicBezTo>
                  <a:cubicBezTo>
                    <a:pt x="29" y="299"/>
                    <a:pt x="33" y="302"/>
                    <a:pt x="40" y="302"/>
                  </a:cubicBezTo>
                  <a:cubicBezTo>
                    <a:pt x="70" y="302"/>
                    <a:pt x="160" y="255"/>
                    <a:pt x="230" y="208"/>
                  </a:cubicBezTo>
                  <a:cubicBezTo>
                    <a:pt x="344" y="122"/>
                    <a:pt x="401" y="36"/>
                    <a:pt x="373" y="8"/>
                  </a:cubicBezTo>
                  <a:cubicBezTo>
                    <a:pt x="368" y="3"/>
                    <a:pt x="360" y="0"/>
                    <a:pt x="3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5"/>
            <p:cNvSpPr/>
            <p:nvPr/>
          </p:nvSpPr>
          <p:spPr>
            <a:xfrm>
              <a:off x="3312031" y="2134954"/>
              <a:ext cx="22356" cy="37548"/>
            </a:xfrm>
            <a:custGeom>
              <a:rect b="b" l="l" r="r" t="t"/>
              <a:pathLst>
                <a:path extrusionOk="0" h="435" w="259">
                  <a:moveTo>
                    <a:pt x="217" y="0"/>
                  </a:moveTo>
                  <a:cubicBezTo>
                    <a:pt x="186" y="0"/>
                    <a:pt x="136" y="78"/>
                    <a:pt x="86" y="177"/>
                  </a:cubicBezTo>
                  <a:cubicBezTo>
                    <a:pt x="29" y="292"/>
                    <a:pt x="1" y="406"/>
                    <a:pt x="29" y="435"/>
                  </a:cubicBezTo>
                  <a:cubicBezTo>
                    <a:pt x="58" y="435"/>
                    <a:pt x="144" y="349"/>
                    <a:pt x="201" y="235"/>
                  </a:cubicBezTo>
                  <a:cubicBezTo>
                    <a:pt x="230" y="120"/>
                    <a:pt x="258" y="6"/>
                    <a:pt x="230" y="6"/>
                  </a:cubicBezTo>
                  <a:cubicBezTo>
                    <a:pt x="226" y="2"/>
                    <a:pt x="222" y="0"/>
                    <a:pt x="2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5"/>
            <p:cNvSpPr/>
            <p:nvPr/>
          </p:nvSpPr>
          <p:spPr>
            <a:xfrm>
              <a:off x="3307111" y="2130466"/>
              <a:ext cx="9927" cy="39620"/>
            </a:xfrm>
            <a:custGeom>
              <a:rect b="b" l="l" r="r" t="t"/>
              <a:pathLst>
                <a:path extrusionOk="0" h="459" w="115">
                  <a:moveTo>
                    <a:pt x="58" y="0"/>
                  </a:moveTo>
                  <a:cubicBezTo>
                    <a:pt x="29" y="0"/>
                    <a:pt x="0" y="86"/>
                    <a:pt x="0" y="229"/>
                  </a:cubicBezTo>
                  <a:cubicBezTo>
                    <a:pt x="0" y="344"/>
                    <a:pt x="0" y="458"/>
                    <a:pt x="29" y="458"/>
                  </a:cubicBezTo>
                  <a:cubicBezTo>
                    <a:pt x="86" y="458"/>
                    <a:pt x="115" y="344"/>
                    <a:pt x="115" y="229"/>
                  </a:cubicBezTo>
                  <a:cubicBezTo>
                    <a:pt x="115" y="86"/>
                    <a:pt x="86" y="0"/>
                    <a:pt x="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5"/>
            <p:cNvSpPr/>
            <p:nvPr/>
          </p:nvSpPr>
          <p:spPr>
            <a:xfrm>
              <a:off x="3289847" y="2132969"/>
              <a:ext cx="19767" cy="37462"/>
            </a:xfrm>
            <a:custGeom>
              <a:rect b="b" l="l" r="r" t="t"/>
              <a:pathLst>
                <a:path extrusionOk="0" h="434" w="229">
                  <a:moveTo>
                    <a:pt x="29" y="0"/>
                  </a:moveTo>
                  <a:cubicBezTo>
                    <a:pt x="0" y="0"/>
                    <a:pt x="0" y="115"/>
                    <a:pt x="57" y="229"/>
                  </a:cubicBezTo>
                  <a:cubicBezTo>
                    <a:pt x="108" y="331"/>
                    <a:pt x="160" y="434"/>
                    <a:pt x="190" y="434"/>
                  </a:cubicBezTo>
                  <a:cubicBezTo>
                    <a:pt x="194" y="434"/>
                    <a:pt x="197" y="432"/>
                    <a:pt x="200" y="429"/>
                  </a:cubicBezTo>
                  <a:cubicBezTo>
                    <a:pt x="229" y="429"/>
                    <a:pt x="200" y="315"/>
                    <a:pt x="172" y="200"/>
                  </a:cubicBezTo>
                  <a:cubicBezTo>
                    <a:pt x="143" y="86"/>
                    <a:pt x="57"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5"/>
            <p:cNvSpPr/>
            <p:nvPr/>
          </p:nvSpPr>
          <p:spPr>
            <a:xfrm>
              <a:off x="3306593" y="2164302"/>
              <a:ext cx="22788" cy="29607"/>
            </a:xfrm>
            <a:custGeom>
              <a:rect b="b" l="l" r="r" t="t"/>
              <a:pathLst>
                <a:path extrusionOk="0" h="343" w="264">
                  <a:moveTo>
                    <a:pt x="110" y="1"/>
                  </a:moveTo>
                  <a:cubicBezTo>
                    <a:pt x="3" y="1"/>
                    <a:pt x="0" y="343"/>
                    <a:pt x="103" y="343"/>
                  </a:cubicBezTo>
                  <a:cubicBezTo>
                    <a:pt x="124" y="343"/>
                    <a:pt x="149" y="329"/>
                    <a:pt x="178" y="295"/>
                  </a:cubicBezTo>
                  <a:cubicBezTo>
                    <a:pt x="264" y="238"/>
                    <a:pt x="264" y="124"/>
                    <a:pt x="178" y="38"/>
                  </a:cubicBezTo>
                  <a:cubicBezTo>
                    <a:pt x="152" y="12"/>
                    <a:pt x="129" y="1"/>
                    <a:pt x="1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5"/>
            <p:cNvSpPr/>
            <p:nvPr/>
          </p:nvSpPr>
          <p:spPr>
            <a:xfrm>
              <a:off x="3294768" y="2169999"/>
              <a:ext cx="36858" cy="26154"/>
            </a:xfrm>
            <a:custGeom>
              <a:rect b="b" l="l" r="r" t="t"/>
              <a:pathLst>
                <a:path extrusionOk="0" h="303" w="427">
                  <a:moveTo>
                    <a:pt x="315" y="0"/>
                  </a:moveTo>
                  <a:cubicBezTo>
                    <a:pt x="315" y="58"/>
                    <a:pt x="286" y="115"/>
                    <a:pt x="258" y="143"/>
                  </a:cubicBezTo>
                  <a:cubicBezTo>
                    <a:pt x="229" y="172"/>
                    <a:pt x="186" y="186"/>
                    <a:pt x="140" y="186"/>
                  </a:cubicBezTo>
                  <a:cubicBezTo>
                    <a:pt x="93" y="186"/>
                    <a:pt x="43" y="172"/>
                    <a:pt x="0" y="143"/>
                  </a:cubicBezTo>
                  <a:lnTo>
                    <a:pt x="0" y="143"/>
                  </a:lnTo>
                  <a:cubicBezTo>
                    <a:pt x="0" y="172"/>
                    <a:pt x="29" y="229"/>
                    <a:pt x="57" y="258"/>
                  </a:cubicBezTo>
                  <a:cubicBezTo>
                    <a:pt x="95" y="289"/>
                    <a:pt x="136" y="303"/>
                    <a:pt x="175" y="303"/>
                  </a:cubicBezTo>
                  <a:cubicBezTo>
                    <a:pt x="312" y="303"/>
                    <a:pt x="427" y="134"/>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5"/>
            <p:cNvSpPr/>
            <p:nvPr/>
          </p:nvSpPr>
          <p:spPr>
            <a:xfrm>
              <a:off x="3262658" y="1873586"/>
              <a:ext cx="32196" cy="29693"/>
            </a:xfrm>
            <a:custGeom>
              <a:rect b="b" l="l" r="r" t="t"/>
              <a:pathLst>
                <a:path extrusionOk="0" h="344" w="373">
                  <a:moveTo>
                    <a:pt x="344" y="0"/>
                  </a:moveTo>
                  <a:cubicBezTo>
                    <a:pt x="344" y="0"/>
                    <a:pt x="229" y="29"/>
                    <a:pt x="143" y="143"/>
                  </a:cubicBezTo>
                  <a:cubicBezTo>
                    <a:pt x="57" y="229"/>
                    <a:pt x="0" y="315"/>
                    <a:pt x="29" y="343"/>
                  </a:cubicBezTo>
                  <a:cubicBezTo>
                    <a:pt x="57" y="343"/>
                    <a:pt x="143" y="315"/>
                    <a:pt x="229" y="229"/>
                  </a:cubicBezTo>
                  <a:cubicBezTo>
                    <a:pt x="315" y="115"/>
                    <a:pt x="372" y="29"/>
                    <a:pt x="3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5"/>
            <p:cNvSpPr/>
            <p:nvPr/>
          </p:nvSpPr>
          <p:spPr>
            <a:xfrm>
              <a:off x="3255234" y="1842944"/>
              <a:ext cx="37117" cy="19853"/>
            </a:xfrm>
            <a:custGeom>
              <a:rect b="b" l="l" r="r" t="t"/>
              <a:pathLst>
                <a:path extrusionOk="0" h="230" w="430">
                  <a:moveTo>
                    <a:pt x="35" y="0"/>
                  </a:moveTo>
                  <a:cubicBezTo>
                    <a:pt x="20" y="0"/>
                    <a:pt x="8" y="4"/>
                    <a:pt x="0" y="12"/>
                  </a:cubicBezTo>
                  <a:cubicBezTo>
                    <a:pt x="0" y="40"/>
                    <a:pt x="86" y="97"/>
                    <a:pt x="201" y="155"/>
                  </a:cubicBezTo>
                  <a:cubicBezTo>
                    <a:pt x="255" y="209"/>
                    <a:pt x="321" y="229"/>
                    <a:pt x="369" y="229"/>
                  </a:cubicBezTo>
                  <a:cubicBezTo>
                    <a:pt x="397" y="229"/>
                    <a:pt x="419" y="222"/>
                    <a:pt x="430" y="212"/>
                  </a:cubicBezTo>
                  <a:cubicBezTo>
                    <a:pt x="430" y="183"/>
                    <a:pt x="344" y="126"/>
                    <a:pt x="229" y="69"/>
                  </a:cubicBezTo>
                  <a:cubicBezTo>
                    <a:pt x="145" y="27"/>
                    <a:pt x="77" y="0"/>
                    <a:pt x="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3250314" y="1860207"/>
              <a:ext cx="39620" cy="10962"/>
            </a:xfrm>
            <a:custGeom>
              <a:rect b="b" l="l" r="r" t="t"/>
              <a:pathLst>
                <a:path extrusionOk="0" h="127" w="459">
                  <a:moveTo>
                    <a:pt x="131" y="0"/>
                  </a:moveTo>
                  <a:cubicBezTo>
                    <a:pt x="57" y="0"/>
                    <a:pt x="0" y="20"/>
                    <a:pt x="0" y="41"/>
                  </a:cubicBezTo>
                  <a:cubicBezTo>
                    <a:pt x="0" y="98"/>
                    <a:pt x="86" y="98"/>
                    <a:pt x="229" y="126"/>
                  </a:cubicBezTo>
                  <a:cubicBezTo>
                    <a:pt x="344" y="126"/>
                    <a:pt x="458" y="126"/>
                    <a:pt x="458" y="69"/>
                  </a:cubicBezTo>
                  <a:cubicBezTo>
                    <a:pt x="458" y="12"/>
                    <a:pt x="372" y="12"/>
                    <a:pt x="229" y="12"/>
                  </a:cubicBezTo>
                  <a:cubicBezTo>
                    <a:pt x="196" y="4"/>
                    <a:pt x="162" y="0"/>
                    <a:pt x="1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5"/>
            <p:cNvSpPr/>
            <p:nvPr/>
          </p:nvSpPr>
          <p:spPr>
            <a:xfrm>
              <a:off x="3252731" y="1869443"/>
              <a:ext cx="39620" cy="17522"/>
            </a:xfrm>
            <a:custGeom>
              <a:rect b="b" l="l" r="r" t="t"/>
              <a:pathLst>
                <a:path extrusionOk="0" h="203" w="459">
                  <a:moveTo>
                    <a:pt x="385" y="1"/>
                  </a:moveTo>
                  <a:cubicBezTo>
                    <a:pt x="335" y="1"/>
                    <a:pt x="268" y="15"/>
                    <a:pt x="201" y="48"/>
                  </a:cubicBezTo>
                  <a:cubicBezTo>
                    <a:pt x="87" y="77"/>
                    <a:pt x="1" y="134"/>
                    <a:pt x="1" y="191"/>
                  </a:cubicBezTo>
                  <a:cubicBezTo>
                    <a:pt x="9" y="200"/>
                    <a:pt x="25" y="203"/>
                    <a:pt x="46" y="203"/>
                  </a:cubicBezTo>
                  <a:cubicBezTo>
                    <a:pt x="96" y="203"/>
                    <a:pt x="177" y="183"/>
                    <a:pt x="258" y="163"/>
                  </a:cubicBezTo>
                  <a:cubicBezTo>
                    <a:pt x="373" y="105"/>
                    <a:pt x="459" y="48"/>
                    <a:pt x="459" y="19"/>
                  </a:cubicBezTo>
                  <a:cubicBezTo>
                    <a:pt x="447" y="8"/>
                    <a:pt x="420" y="1"/>
                    <a:pt x="3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5"/>
            <p:cNvSpPr/>
            <p:nvPr/>
          </p:nvSpPr>
          <p:spPr>
            <a:xfrm>
              <a:off x="3279921" y="1876003"/>
              <a:ext cx="19853" cy="37634"/>
            </a:xfrm>
            <a:custGeom>
              <a:rect b="b" l="l" r="r" t="t"/>
              <a:pathLst>
                <a:path extrusionOk="0" h="436" w="230">
                  <a:moveTo>
                    <a:pt x="201" y="1"/>
                  </a:moveTo>
                  <a:cubicBezTo>
                    <a:pt x="172" y="1"/>
                    <a:pt x="115" y="87"/>
                    <a:pt x="58" y="201"/>
                  </a:cubicBezTo>
                  <a:cubicBezTo>
                    <a:pt x="29" y="315"/>
                    <a:pt x="1" y="430"/>
                    <a:pt x="29" y="430"/>
                  </a:cubicBezTo>
                  <a:cubicBezTo>
                    <a:pt x="33" y="434"/>
                    <a:pt x="37" y="436"/>
                    <a:pt x="42" y="436"/>
                  </a:cubicBezTo>
                  <a:cubicBezTo>
                    <a:pt x="73" y="436"/>
                    <a:pt x="123" y="358"/>
                    <a:pt x="172" y="258"/>
                  </a:cubicBezTo>
                  <a:cubicBezTo>
                    <a:pt x="229" y="144"/>
                    <a:pt x="229" y="29"/>
                    <a:pt x="2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5"/>
            <p:cNvSpPr/>
            <p:nvPr/>
          </p:nvSpPr>
          <p:spPr>
            <a:xfrm>
              <a:off x="3297184" y="1878506"/>
              <a:ext cx="10013" cy="39620"/>
            </a:xfrm>
            <a:custGeom>
              <a:rect b="b" l="l" r="r" t="t"/>
              <a:pathLst>
                <a:path extrusionOk="0" h="459" w="116">
                  <a:moveTo>
                    <a:pt x="58" y="0"/>
                  </a:moveTo>
                  <a:cubicBezTo>
                    <a:pt x="29" y="0"/>
                    <a:pt x="1" y="86"/>
                    <a:pt x="1" y="229"/>
                  </a:cubicBezTo>
                  <a:cubicBezTo>
                    <a:pt x="1" y="344"/>
                    <a:pt x="29" y="458"/>
                    <a:pt x="58" y="458"/>
                  </a:cubicBezTo>
                  <a:cubicBezTo>
                    <a:pt x="87" y="458"/>
                    <a:pt x="115" y="344"/>
                    <a:pt x="115" y="229"/>
                  </a:cubicBezTo>
                  <a:cubicBezTo>
                    <a:pt x="115" y="86"/>
                    <a:pt x="87" y="0"/>
                    <a:pt x="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3302191" y="1876003"/>
              <a:ext cx="24773" cy="37117"/>
            </a:xfrm>
            <a:custGeom>
              <a:rect b="b" l="l" r="r" t="t"/>
              <a:pathLst>
                <a:path extrusionOk="0" h="430" w="287">
                  <a:moveTo>
                    <a:pt x="57" y="1"/>
                  </a:moveTo>
                  <a:cubicBezTo>
                    <a:pt x="0" y="29"/>
                    <a:pt x="57" y="115"/>
                    <a:pt x="86" y="230"/>
                  </a:cubicBezTo>
                  <a:cubicBezTo>
                    <a:pt x="143" y="344"/>
                    <a:pt x="200" y="430"/>
                    <a:pt x="258" y="430"/>
                  </a:cubicBezTo>
                  <a:cubicBezTo>
                    <a:pt x="286" y="401"/>
                    <a:pt x="258" y="315"/>
                    <a:pt x="200" y="201"/>
                  </a:cubicBezTo>
                  <a:cubicBezTo>
                    <a:pt x="143" y="87"/>
                    <a:pt x="86" y="1"/>
                    <a:pt x="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5"/>
            <p:cNvSpPr/>
            <p:nvPr/>
          </p:nvSpPr>
          <p:spPr>
            <a:xfrm>
              <a:off x="3307111" y="1872896"/>
              <a:ext cx="34700" cy="28571"/>
            </a:xfrm>
            <a:custGeom>
              <a:rect b="b" l="l" r="r" t="t"/>
              <a:pathLst>
                <a:path extrusionOk="0" h="331" w="402">
                  <a:moveTo>
                    <a:pt x="49" y="1"/>
                  </a:moveTo>
                  <a:cubicBezTo>
                    <a:pt x="41" y="1"/>
                    <a:pt x="34" y="3"/>
                    <a:pt x="29" y="8"/>
                  </a:cubicBezTo>
                  <a:cubicBezTo>
                    <a:pt x="0" y="37"/>
                    <a:pt x="58" y="123"/>
                    <a:pt x="172" y="208"/>
                  </a:cubicBezTo>
                  <a:cubicBezTo>
                    <a:pt x="243" y="279"/>
                    <a:pt x="313" y="330"/>
                    <a:pt x="352" y="330"/>
                  </a:cubicBezTo>
                  <a:cubicBezTo>
                    <a:pt x="360" y="330"/>
                    <a:pt x="367" y="328"/>
                    <a:pt x="372" y="323"/>
                  </a:cubicBezTo>
                  <a:cubicBezTo>
                    <a:pt x="401" y="294"/>
                    <a:pt x="344" y="208"/>
                    <a:pt x="229" y="123"/>
                  </a:cubicBezTo>
                  <a:cubicBezTo>
                    <a:pt x="159" y="52"/>
                    <a:pt x="88" y="1"/>
                    <a:pt x="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5"/>
            <p:cNvSpPr/>
            <p:nvPr/>
          </p:nvSpPr>
          <p:spPr>
            <a:xfrm>
              <a:off x="3312031" y="1868235"/>
              <a:ext cx="37117" cy="15623"/>
            </a:xfrm>
            <a:custGeom>
              <a:rect b="b" l="l" r="r" t="t"/>
              <a:pathLst>
                <a:path extrusionOk="0" h="181" w="430">
                  <a:moveTo>
                    <a:pt x="53" y="0"/>
                  </a:moveTo>
                  <a:cubicBezTo>
                    <a:pt x="21" y="0"/>
                    <a:pt x="1" y="9"/>
                    <a:pt x="1" y="33"/>
                  </a:cubicBezTo>
                  <a:cubicBezTo>
                    <a:pt x="1" y="62"/>
                    <a:pt x="86" y="119"/>
                    <a:pt x="201" y="148"/>
                  </a:cubicBezTo>
                  <a:cubicBezTo>
                    <a:pt x="267" y="164"/>
                    <a:pt x="333" y="181"/>
                    <a:pt x="377" y="181"/>
                  </a:cubicBezTo>
                  <a:cubicBezTo>
                    <a:pt x="409" y="181"/>
                    <a:pt x="430" y="172"/>
                    <a:pt x="430" y="148"/>
                  </a:cubicBezTo>
                  <a:cubicBezTo>
                    <a:pt x="430" y="119"/>
                    <a:pt x="344" y="62"/>
                    <a:pt x="230" y="33"/>
                  </a:cubicBezTo>
                  <a:cubicBezTo>
                    <a:pt x="163" y="17"/>
                    <a:pt x="97" y="0"/>
                    <a:pt x="5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5"/>
            <p:cNvSpPr/>
            <p:nvPr/>
          </p:nvSpPr>
          <p:spPr>
            <a:xfrm>
              <a:off x="3312031" y="1857100"/>
              <a:ext cx="39620" cy="11567"/>
            </a:xfrm>
            <a:custGeom>
              <a:rect b="b" l="l" r="r" t="t"/>
              <a:pathLst>
                <a:path extrusionOk="0" h="134" w="459">
                  <a:moveTo>
                    <a:pt x="364" y="1"/>
                  </a:moveTo>
                  <a:cubicBezTo>
                    <a:pt x="324" y="1"/>
                    <a:pt x="277" y="7"/>
                    <a:pt x="230" y="19"/>
                  </a:cubicBezTo>
                  <a:cubicBezTo>
                    <a:pt x="86" y="19"/>
                    <a:pt x="1" y="77"/>
                    <a:pt x="1" y="105"/>
                  </a:cubicBezTo>
                  <a:cubicBezTo>
                    <a:pt x="1" y="134"/>
                    <a:pt x="115" y="134"/>
                    <a:pt x="230" y="134"/>
                  </a:cubicBezTo>
                  <a:cubicBezTo>
                    <a:pt x="344" y="105"/>
                    <a:pt x="458" y="77"/>
                    <a:pt x="458" y="48"/>
                  </a:cubicBezTo>
                  <a:cubicBezTo>
                    <a:pt x="458" y="14"/>
                    <a:pt x="419" y="1"/>
                    <a:pt x="3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5"/>
            <p:cNvSpPr/>
            <p:nvPr/>
          </p:nvSpPr>
          <p:spPr>
            <a:xfrm>
              <a:off x="3309528" y="1840440"/>
              <a:ext cx="37203" cy="21838"/>
            </a:xfrm>
            <a:custGeom>
              <a:rect b="b" l="l" r="r" t="t"/>
              <a:pathLst>
                <a:path extrusionOk="0" h="253" w="431">
                  <a:moveTo>
                    <a:pt x="391" y="1"/>
                  </a:moveTo>
                  <a:cubicBezTo>
                    <a:pt x="342" y="1"/>
                    <a:pt x="264" y="27"/>
                    <a:pt x="201" y="69"/>
                  </a:cubicBezTo>
                  <a:cubicBezTo>
                    <a:pt x="87" y="126"/>
                    <a:pt x="1" y="212"/>
                    <a:pt x="30" y="241"/>
                  </a:cubicBezTo>
                  <a:cubicBezTo>
                    <a:pt x="30" y="249"/>
                    <a:pt x="38" y="252"/>
                    <a:pt x="52" y="252"/>
                  </a:cubicBezTo>
                  <a:cubicBezTo>
                    <a:pt x="91" y="252"/>
                    <a:pt x="175" y="226"/>
                    <a:pt x="259" y="184"/>
                  </a:cubicBezTo>
                  <a:cubicBezTo>
                    <a:pt x="373" y="98"/>
                    <a:pt x="430" y="41"/>
                    <a:pt x="430" y="12"/>
                  </a:cubicBezTo>
                  <a:cubicBezTo>
                    <a:pt x="423" y="4"/>
                    <a:pt x="409" y="1"/>
                    <a:pt x="3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5"/>
            <p:cNvSpPr/>
            <p:nvPr/>
          </p:nvSpPr>
          <p:spPr>
            <a:xfrm>
              <a:off x="3304608" y="1824127"/>
              <a:ext cx="27276" cy="34700"/>
            </a:xfrm>
            <a:custGeom>
              <a:rect b="b" l="l" r="r" t="t"/>
              <a:pathLst>
                <a:path extrusionOk="0" h="402" w="316">
                  <a:moveTo>
                    <a:pt x="287" y="1"/>
                  </a:moveTo>
                  <a:cubicBezTo>
                    <a:pt x="287" y="1"/>
                    <a:pt x="201" y="58"/>
                    <a:pt x="115" y="172"/>
                  </a:cubicBezTo>
                  <a:cubicBezTo>
                    <a:pt x="29" y="287"/>
                    <a:pt x="1" y="373"/>
                    <a:pt x="29" y="401"/>
                  </a:cubicBezTo>
                  <a:cubicBezTo>
                    <a:pt x="58" y="401"/>
                    <a:pt x="144" y="344"/>
                    <a:pt x="201" y="230"/>
                  </a:cubicBezTo>
                  <a:cubicBezTo>
                    <a:pt x="287" y="144"/>
                    <a:pt x="316" y="29"/>
                    <a:pt x="2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5"/>
            <p:cNvSpPr/>
            <p:nvPr/>
          </p:nvSpPr>
          <p:spPr>
            <a:xfrm>
              <a:off x="3299688" y="1816703"/>
              <a:ext cx="12430" cy="39620"/>
            </a:xfrm>
            <a:custGeom>
              <a:rect b="b" l="l" r="r" t="t"/>
              <a:pathLst>
                <a:path extrusionOk="0" h="459" w="144">
                  <a:moveTo>
                    <a:pt x="115" y="1"/>
                  </a:moveTo>
                  <a:cubicBezTo>
                    <a:pt x="115" y="1"/>
                    <a:pt x="58" y="87"/>
                    <a:pt x="29" y="230"/>
                  </a:cubicBezTo>
                  <a:cubicBezTo>
                    <a:pt x="0" y="344"/>
                    <a:pt x="0" y="459"/>
                    <a:pt x="29" y="459"/>
                  </a:cubicBezTo>
                  <a:cubicBezTo>
                    <a:pt x="58" y="459"/>
                    <a:pt x="115" y="373"/>
                    <a:pt x="115" y="230"/>
                  </a:cubicBezTo>
                  <a:cubicBezTo>
                    <a:pt x="144" y="115"/>
                    <a:pt x="144" y="1"/>
                    <a:pt x="1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5"/>
            <p:cNvSpPr/>
            <p:nvPr/>
          </p:nvSpPr>
          <p:spPr>
            <a:xfrm>
              <a:off x="3287344" y="1816703"/>
              <a:ext cx="14933" cy="39620"/>
            </a:xfrm>
            <a:custGeom>
              <a:rect b="b" l="l" r="r" t="t"/>
              <a:pathLst>
                <a:path extrusionOk="0" h="459" w="173">
                  <a:moveTo>
                    <a:pt x="29" y="1"/>
                  </a:moveTo>
                  <a:cubicBezTo>
                    <a:pt x="0" y="1"/>
                    <a:pt x="0" y="115"/>
                    <a:pt x="29" y="258"/>
                  </a:cubicBezTo>
                  <a:cubicBezTo>
                    <a:pt x="58" y="373"/>
                    <a:pt x="86" y="459"/>
                    <a:pt x="143" y="459"/>
                  </a:cubicBezTo>
                  <a:cubicBezTo>
                    <a:pt x="172" y="459"/>
                    <a:pt x="172" y="344"/>
                    <a:pt x="143" y="230"/>
                  </a:cubicBezTo>
                  <a:cubicBezTo>
                    <a:pt x="86" y="87"/>
                    <a:pt x="58"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5"/>
            <p:cNvSpPr/>
            <p:nvPr/>
          </p:nvSpPr>
          <p:spPr>
            <a:xfrm>
              <a:off x="3267578" y="1826026"/>
              <a:ext cx="29693" cy="33232"/>
            </a:xfrm>
            <a:custGeom>
              <a:rect b="b" l="l" r="r" t="t"/>
              <a:pathLst>
                <a:path extrusionOk="0" h="385" w="344">
                  <a:moveTo>
                    <a:pt x="49" y="0"/>
                  </a:moveTo>
                  <a:cubicBezTo>
                    <a:pt x="41" y="0"/>
                    <a:pt x="34" y="2"/>
                    <a:pt x="29" y="7"/>
                  </a:cubicBezTo>
                  <a:cubicBezTo>
                    <a:pt x="0" y="7"/>
                    <a:pt x="58" y="122"/>
                    <a:pt x="115" y="208"/>
                  </a:cubicBezTo>
                  <a:cubicBezTo>
                    <a:pt x="189" y="307"/>
                    <a:pt x="264" y="385"/>
                    <a:pt x="301" y="385"/>
                  </a:cubicBezTo>
                  <a:cubicBezTo>
                    <a:pt x="307" y="385"/>
                    <a:pt x="311" y="383"/>
                    <a:pt x="315" y="379"/>
                  </a:cubicBezTo>
                  <a:cubicBezTo>
                    <a:pt x="344" y="351"/>
                    <a:pt x="315" y="265"/>
                    <a:pt x="229" y="150"/>
                  </a:cubicBezTo>
                  <a:cubicBezTo>
                    <a:pt x="158" y="56"/>
                    <a:pt x="87" y="0"/>
                    <a:pt x="4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5"/>
            <p:cNvSpPr/>
            <p:nvPr/>
          </p:nvSpPr>
          <p:spPr>
            <a:xfrm>
              <a:off x="3260154" y="1833362"/>
              <a:ext cx="34700" cy="26413"/>
            </a:xfrm>
            <a:custGeom>
              <a:rect b="b" l="l" r="r" t="t"/>
              <a:pathLst>
                <a:path extrusionOk="0" h="306" w="402">
                  <a:moveTo>
                    <a:pt x="50" y="1"/>
                  </a:moveTo>
                  <a:cubicBezTo>
                    <a:pt x="41" y="1"/>
                    <a:pt x="34" y="3"/>
                    <a:pt x="29" y="8"/>
                  </a:cubicBezTo>
                  <a:cubicBezTo>
                    <a:pt x="1" y="37"/>
                    <a:pt x="58" y="94"/>
                    <a:pt x="172" y="208"/>
                  </a:cubicBezTo>
                  <a:cubicBezTo>
                    <a:pt x="237" y="273"/>
                    <a:pt x="317" y="305"/>
                    <a:pt x="353" y="305"/>
                  </a:cubicBezTo>
                  <a:cubicBezTo>
                    <a:pt x="365" y="305"/>
                    <a:pt x="373" y="302"/>
                    <a:pt x="373" y="294"/>
                  </a:cubicBezTo>
                  <a:cubicBezTo>
                    <a:pt x="401" y="294"/>
                    <a:pt x="344" y="208"/>
                    <a:pt x="258" y="123"/>
                  </a:cubicBezTo>
                  <a:cubicBezTo>
                    <a:pt x="164" y="52"/>
                    <a:pt x="89" y="1"/>
                    <a:pt x="5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5"/>
            <p:cNvSpPr/>
            <p:nvPr/>
          </p:nvSpPr>
          <p:spPr>
            <a:xfrm>
              <a:off x="3252731" y="1849504"/>
              <a:ext cx="39620" cy="16141"/>
            </a:xfrm>
            <a:custGeom>
              <a:rect b="b" l="l" r="r" t="t"/>
              <a:pathLst>
                <a:path extrusionOk="0" h="187" w="459">
                  <a:moveTo>
                    <a:pt x="72" y="0"/>
                  </a:moveTo>
                  <a:cubicBezTo>
                    <a:pt x="29" y="0"/>
                    <a:pt x="1" y="7"/>
                    <a:pt x="1" y="21"/>
                  </a:cubicBezTo>
                  <a:cubicBezTo>
                    <a:pt x="1" y="50"/>
                    <a:pt x="87" y="107"/>
                    <a:pt x="201" y="165"/>
                  </a:cubicBezTo>
                  <a:cubicBezTo>
                    <a:pt x="258" y="179"/>
                    <a:pt x="316" y="186"/>
                    <a:pt x="358" y="186"/>
                  </a:cubicBezTo>
                  <a:cubicBezTo>
                    <a:pt x="401" y="186"/>
                    <a:pt x="430" y="179"/>
                    <a:pt x="430" y="165"/>
                  </a:cubicBezTo>
                  <a:cubicBezTo>
                    <a:pt x="459" y="107"/>
                    <a:pt x="373" y="79"/>
                    <a:pt x="230" y="21"/>
                  </a:cubicBezTo>
                  <a:cubicBezTo>
                    <a:pt x="172" y="7"/>
                    <a:pt x="115" y="0"/>
                    <a:pt x="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5"/>
            <p:cNvSpPr/>
            <p:nvPr/>
          </p:nvSpPr>
          <p:spPr>
            <a:xfrm>
              <a:off x="3250314" y="1865127"/>
              <a:ext cx="39620" cy="10962"/>
            </a:xfrm>
            <a:custGeom>
              <a:rect b="b" l="l" r="r" t="t"/>
              <a:pathLst>
                <a:path extrusionOk="0" h="127" w="459">
                  <a:moveTo>
                    <a:pt x="327" y="0"/>
                  </a:moveTo>
                  <a:cubicBezTo>
                    <a:pt x="296" y="0"/>
                    <a:pt x="263" y="4"/>
                    <a:pt x="229" y="12"/>
                  </a:cubicBezTo>
                  <a:cubicBezTo>
                    <a:pt x="86" y="12"/>
                    <a:pt x="0" y="41"/>
                    <a:pt x="0" y="98"/>
                  </a:cubicBezTo>
                  <a:cubicBezTo>
                    <a:pt x="0" y="127"/>
                    <a:pt x="115" y="127"/>
                    <a:pt x="229" y="127"/>
                  </a:cubicBezTo>
                  <a:cubicBezTo>
                    <a:pt x="372" y="127"/>
                    <a:pt x="458" y="69"/>
                    <a:pt x="458" y="41"/>
                  </a:cubicBezTo>
                  <a:cubicBezTo>
                    <a:pt x="458" y="21"/>
                    <a:pt x="401" y="0"/>
                    <a:pt x="3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5"/>
            <p:cNvSpPr/>
            <p:nvPr/>
          </p:nvSpPr>
          <p:spPr>
            <a:xfrm>
              <a:off x="3255234" y="1871515"/>
              <a:ext cx="37117" cy="22788"/>
            </a:xfrm>
            <a:custGeom>
              <a:rect b="b" l="l" r="r" t="t"/>
              <a:pathLst>
                <a:path extrusionOk="0" h="264" w="430">
                  <a:moveTo>
                    <a:pt x="385" y="0"/>
                  </a:moveTo>
                  <a:cubicBezTo>
                    <a:pt x="336" y="0"/>
                    <a:pt x="261" y="41"/>
                    <a:pt x="201" y="81"/>
                  </a:cubicBezTo>
                  <a:cubicBezTo>
                    <a:pt x="86" y="139"/>
                    <a:pt x="0" y="224"/>
                    <a:pt x="29" y="253"/>
                  </a:cubicBezTo>
                  <a:cubicBezTo>
                    <a:pt x="29" y="260"/>
                    <a:pt x="36" y="264"/>
                    <a:pt x="49" y="264"/>
                  </a:cubicBezTo>
                  <a:cubicBezTo>
                    <a:pt x="86" y="264"/>
                    <a:pt x="172" y="232"/>
                    <a:pt x="258" y="167"/>
                  </a:cubicBezTo>
                  <a:cubicBezTo>
                    <a:pt x="372" y="110"/>
                    <a:pt x="430" y="53"/>
                    <a:pt x="430" y="24"/>
                  </a:cubicBezTo>
                  <a:cubicBezTo>
                    <a:pt x="421" y="7"/>
                    <a:pt x="406" y="0"/>
                    <a:pt x="38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5"/>
            <p:cNvSpPr/>
            <p:nvPr/>
          </p:nvSpPr>
          <p:spPr>
            <a:xfrm>
              <a:off x="3267578" y="1875571"/>
              <a:ext cx="29693" cy="33146"/>
            </a:xfrm>
            <a:custGeom>
              <a:rect b="b" l="l" r="r" t="t"/>
              <a:pathLst>
                <a:path extrusionOk="0" h="384" w="344">
                  <a:moveTo>
                    <a:pt x="301" y="0"/>
                  </a:moveTo>
                  <a:cubicBezTo>
                    <a:pt x="264" y="0"/>
                    <a:pt x="189" y="74"/>
                    <a:pt x="115" y="149"/>
                  </a:cubicBezTo>
                  <a:cubicBezTo>
                    <a:pt x="58" y="263"/>
                    <a:pt x="0" y="349"/>
                    <a:pt x="29" y="378"/>
                  </a:cubicBezTo>
                  <a:cubicBezTo>
                    <a:pt x="33" y="382"/>
                    <a:pt x="38" y="383"/>
                    <a:pt x="44" y="383"/>
                  </a:cubicBezTo>
                  <a:cubicBezTo>
                    <a:pt x="81" y="383"/>
                    <a:pt x="155" y="309"/>
                    <a:pt x="229" y="235"/>
                  </a:cubicBezTo>
                  <a:cubicBezTo>
                    <a:pt x="315" y="120"/>
                    <a:pt x="344" y="34"/>
                    <a:pt x="315" y="6"/>
                  </a:cubicBezTo>
                  <a:cubicBezTo>
                    <a:pt x="311" y="2"/>
                    <a:pt x="307" y="0"/>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5"/>
            <p:cNvSpPr/>
            <p:nvPr/>
          </p:nvSpPr>
          <p:spPr>
            <a:xfrm>
              <a:off x="3287344" y="1878075"/>
              <a:ext cx="14933" cy="40051"/>
            </a:xfrm>
            <a:custGeom>
              <a:rect b="b" l="l" r="r" t="t"/>
              <a:pathLst>
                <a:path extrusionOk="0" h="464" w="173">
                  <a:moveTo>
                    <a:pt x="134" y="1"/>
                  </a:moveTo>
                  <a:cubicBezTo>
                    <a:pt x="103" y="1"/>
                    <a:pt x="55" y="103"/>
                    <a:pt x="29" y="206"/>
                  </a:cubicBezTo>
                  <a:cubicBezTo>
                    <a:pt x="0" y="349"/>
                    <a:pt x="0" y="435"/>
                    <a:pt x="29" y="463"/>
                  </a:cubicBezTo>
                  <a:cubicBezTo>
                    <a:pt x="58" y="463"/>
                    <a:pt x="115" y="349"/>
                    <a:pt x="143" y="234"/>
                  </a:cubicBezTo>
                  <a:cubicBezTo>
                    <a:pt x="172" y="120"/>
                    <a:pt x="172" y="5"/>
                    <a:pt x="143" y="5"/>
                  </a:cubicBezTo>
                  <a:cubicBezTo>
                    <a:pt x="140" y="2"/>
                    <a:pt x="137" y="1"/>
                    <a:pt x="13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5"/>
            <p:cNvSpPr/>
            <p:nvPr/>
          </p:nvSpPr>
          <p:spPr>
            <a:xfrm>
              <a:off x="3299688" y="1878075"/>
              <a:ext cx="14933" cy="40051"/>
            </a:xfrm>
            <a:custGeom>
              <a:rect b="b" l="l" r="r" t="t"/>
              <a:pathLst>
                <a:path extrusionOk="0" h="464" w="173">
                  <a:moveTo>
                    <a:pt x="46" y="1"/>
                  </a:moveTo>
                  <a:cubicBezTo>
                    <a:pt x="41" y="1"/>
                    <a:pt x="35" y="2"/>
                    <a:pt x="29" y="5"/>
                  </a:cubicBezTo>
                  <a:cubicBezTo>
                    <a:pt x="0" y="5"/>
                    <a:pt x="0" y="120"/>
                    <a:pt x="29" y="234"/>
                  </a:cubicBezTo>
                  <a:cubicBezTo>
                    <a:pt x="86" y="377"/>
                    <a:pt x="115" y="463"/>
                    <a:pt x="144" y="463"/>
                  </a:cubicBezTo>
                  <a:cubicBezTo>
                    <a:pt x="172" y="435"/>
                    <a:pt x="172" y="349"/>
                    <a:pt x="144" y="206"/>
                  </a:cubicBezTo>
                  <a:cubicBezTo>
                    <a:pt x="118" y="103"/>
                    <a:pt x="92" y="1"/>
                    <a:pt x="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5"/>
            <p:cNvSpPr/>
            <p:nvPr/>
          </p:nvSpPr>
          <p:spPr>
            <a:xfrm>
              <a:off x="3304608" y="1875571"/>
              <a:ext cx="27276" cy="33146"/>
            </a:xfrm>
            <a:custGeom>
              <a:rect b="b" l="l" r="r" t="t"/>
              <a:pathLst>
                <a:path extrusionOk="0" h="384" w="316">
                  <a:moveTo>
                    <a:pt x="44" y="0"/>
                  </a:moveTo>
                  <a:cubicBezTo>
                    <a:pt x="38" y="0"/>
                    <a:pt x="33" y="2"/>
                    <a:pt x="29" y="6"/>
                  </a:cubicBezTo>
                  <a:cubicBezTo>
                    <a:pt x="1" y="34"/>
                    <a:pt x="29" y="120"/>
                    <a:pt x="115" y="235"/>
                  </a:cubicBezTo>
                  <a:cubicBezTo>
                    <a:pt x="190" y="309"/>
                    <a:pt x="264" y="383"/>
                    <a:pt x="283" y="383"/>
                  </a:cubicBezTo>
                  <a:cubicBezTo>
                    <a:pt x="285" y="383"/>
                    <a:pt x="287" y="382"/>
                    <a:pt x="287" y="378"/>
                  </a:cubicBezTo>
                  <a:cubicBezTo>
                    <a:pt x="316" y="378"/>
                    <a:pt x="287" y="263"/>
                    <a:pt x="201" y="149"/>
                  </a:cubicBezTo>
                  <a:cubicBezTo>
                    <a:pt x="151" y="74"/>
                    <a:pt x="80" y="0"/>
                    <a:pt x="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5"/>
            <p:cNvSpPr/>
            <p:nvPr/>
          </p:nvSpPr>
          <p:spPr>
            <a:xfrm>
              <a:off x="3309528" y="1872550"/>
              <a:ext cx="37203" cy="21838"/>
            </a:xfrm>
            <a:custGeom>
              <a:rect b="b" l="l" r="r" t="t"/>
              <a:pathLst>
                <a:path extrusionOk="0" h="253" w="431">
                  <a:moveTo>
                    <a:pt x="36" y="1"/>
                  </a:moveTo>
                  <a:cubicBezTo>
                    <a:pt x="20" y="1"/>
                    <a:pt x="9" y="4"/>
                    <a:pt x="1" y="12"/>
                  </a:cubicBezTo>
                  <a:cubicBezTo>
                    <a:pt x="1" y="41"/>
                    <a:pt x="58" y="98"/>
                    <a:pt x="173" y="184"/>
                  </a:cubicBezTo>
                  <a:cubicBezTo>
                    <a:pt x="256" y="226"/>
                    <a:pt x="340" y="252"/>
                    <a:pt x="379" y="252"/>
                  </a:cubicBezTo>
                  <a:cubicBezTo>
                    <a:pt x="393" y="252"/>
                    <a:pt x="402" y="249"/>
                    <a:pt x="402" y="241"/>
                  </a:cubicBezTo>
                  <a:cubicBezTo>
                    <a:pt x="430" y="212"/>
                    <a:pt x="344" y="127"/>
                    <a:pt x="230" y="69"/>
                  </a:cubicBezTo>
                  <a:cubicBezTo>
                    <a:pt x="146" y="27"/>
                    <a:pt x="78" y="1"/>
                    <a:pt x="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5"/>
            <p:cNvSpPr/>
            <p:nvPr/>
          </p:nvSpPr>
          <p:spPr>
            <a:xfrm>
              <a:off x="3312031" y="1866163"/>
              <a:ext cx="39620" cy="10962"/>
            </a:xfrm>
            <a:custGeom>
              <a:rect b="b" l="l" r="r" t="t"/>
              <a:pathLst>
                <a:path extrusionOk="0" h="127" w="459">
                  <a:moveTo>
                    <a:pt x="230" y="0"/>
                  </a:moveTo>
                  <a:cubicBezTo>
                    <a:pt x="115" y="0"/>
                    <a:pt x="1" y="0"/>
                    <a:pt x="1" y="29"/>
                  </a:cubicBezTo>
                  <a:cubicBezTo>
                    <a:pt x="1" y="57"/>
                    <a:pt x="86" y="86"/>
                    <a:pt x="230" y="115"/>
                  </a:cubicBezTo>
                  <a:cubicBezTo>
                    <a:pt x="263" y="123"/>
                    <a:pt x="297" y="127"/>
                    <a:pt x="327" y="127"/>
                  </a:cubicBezTo>
                  <a:cubicBezTo>
                    <a:pt x="401" y="127"/>
                    <a:pt x="458" y="106"/>
                    <a:pt x="458" y="86"/>
                  </a:cubicBezTo>
                  <a:cubicBezTo>
                    <a:pt x="458" y="57"/>
                    <a:pt x="373" y="0"/>
                    <a:pt x="2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5"/>
            <p:cNvSpPr/>
            <p:nvPr/>
          </p:nvSpPr>
          <p:spPr>
            <a:xfrm>
              <a:off x="3309528" y="1851921"/>
              <a:ext cx="42123" cy="13724"/>
            </a:xfrm>
            <a:custGeom>
              <a:rect b="b" l="l" r="r" t="t"/>
              <a:pathLst>
                <a:path extrusionOk="0" h="159" w="488">
                  <a:moveTo>
                    <a:pt x="387" y="1"/>
                  </a:moveTo>
                  <a:cubicBezTo>
                    <a:pt x="344" y="1"/>
                    <a:pt x="287" y="8"/>
                    <a:pt x="230" y="22"/>
                  </a:cubicBezTo>
                  <a:cubicBezTo>
                    <a:pt x="115" y="51"/>
                    <a:pt x="1" y="108"/>
                    <a:pt x="30" y="137"/>
                  </a:cubicBezTo>
                  <a:cubicBezTo>
                    <a:pt x="30" y="151"/>
                    <a:pt x="58" y="158"/>
                    <a:pt x="101" y="158"/>
                  </a:cubicBezTo>
                  <a:cubicBezTo>
                    <a:pt x="144" y="158"/>
                    <a:pt x="201" y="151"/>
                    <a:pt x="259" y="137"/>
                  </a:cubicBezTo>
                  <a:cubicBezTo>
                    <a:pt x="373" y="108"/>
                    <a:pt x="487" y="51"/>
                    <a:pt x="459" y="22"/>
                  </a:cubicBezTo>
                  <a:cubicBezTo>
                    <a:pt x="459" y="8"/>
                    <a:pt x="430" y="1"/>
                    <a:pt x="3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5"/>
            <p:cNvSpPr/>
            <p:nvPr/>
          </p:nvSpPr>
          <p:spPr>
            <a:xfrm>
              <a:off x="3307111" y="1833362"/>
              <a:ext cx="34700" cy="26068"/>
            </a:xfrm>
            <a:custGeom>
              <a:rect b="b" l="l" r="r" t="t"/>
              <a:pathLst>
                <a:path extrusionOk="0" h="302" w="402">
                  <a:moveTo>
                    <a:pt x="351" y="1"/>
                  </a:moveTo>
                  <a:cubicBezTo>
                    <a:pt x="312" y="1"/>
                    <a:pt x="242" y="47"/>
                    <a:pt x="172" y="94"/>
                  </a:cubicBezTo>
                  <a:cubicBezTo>
                    <a:pt x="58" y="180"/>
                    <a:pt x="0" y="266"/>
                    <a:pt x="29" y="294"/>
                  </a:cubicBezTo>
                  <a:cubicBezTo>
                    <a:pt x="29" y="299"/>
                    <a:pt x="33" y="302"/>
                    <a:pt x="39" y="302"/>
                  </a:cubicBezTo>
                  <a:cubicBezTo>
                    <a:pt x="69" y="302"/>
                    <a:pt x="159" y="251"/>
                    <a:pt x="229" y="180"/>
                  </a:cubicBezTo>
                  <a:cubicBezTo>
                    <a:pt x="344" y="123"/>
                    <a:pt x="401" y="8"/>
                    <a:pt x="372" y="8"/>
                  </a:cubicBezTo>
                  <a:cubicBezTo>
                    <a:pt x="367" y="3"/>
                    <a:pt x="360" y="1"/>
                    <a:pt x="35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5"/>
            <p:cNvSpPr/>
            <p:nvPr/>
          </p:nvSpPr>
          <p:spPr>
            <a:xfrm>
              <a:off x="3302191" y="1821192"/>
              <a:ext cx="24773" cy="35649"/>
            </a:xfrm>
            <a:custGeom>
              <a:rect b="b" l="l" r="r" t="t"/>
              <a:pathLst>
                <a:path extrusionOk="0" h="413" w="287">
                  <a:moveTo>
                    <a:pt x="216" y="1"/>
                  </a:moveTo>
                  <a:cubicBezTo>
                    <a:pt x="185" y="1"/>
                    <a:pt x="136" y="78"/>
                    <a:pt x="86" y="178"/>
                  </a:cubicBezTo>
                  <a:cubicBezTo>
                    <a:pt x="29" y="292"/>
                    <a:pt x="0" y="407"/>
                    <a:pt x="29" y="407"/>
                  </a:cubicBezTo>
                  <a:cubicBezTo>
                    <a:pt x="32" y="410"/>
                    <a:pt x="37" y="412"/>
                    <a:pt x="43" y="412"/>
                  </a:cubicBezTo>
                  <a:cubicBezTo>
                    <a:pt x="79" y="412"/>
                    <a:pt x="151" y="334"/>
                    <a:pt x="200" y="235"/>
                  </a:cubicBezTo>
                  <a:cubicBezTo>
                    <a:pt x="258" y="121"/>
                    <a:pt x="286" y="6"/>
                    <a:pt x="229" y="6"/>
                  </a:cubicBezTo>
                  <a:cubicBezTo>
                    <a:pt x="225" y="2"/>
                    <a:pt x="221" y="1"/>
                    <a:pt x="21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5"/>
            <p:cNvSpPr/>
            <p:nvPr/>
          </p:nvSpPr>
          <p:spPr>
            <a:xfrm>
              <a:off x="3297184" y="1816358"/>
              <a:ext cx="10013" cy="39965"/>
            </a:xfrm>
            <a:custGeom>
              <a:rect b="b" l="l" r="r" t="t"/>
              <a:pathLst>
                <a:path extrusionOk="0" h="463" w="116">
                  <a:moveTo>
                    <a:pt x="42" y="0"/>
                  </a:moveTo>
                  <a:cubicBezTo>
                    <a:pt x="1" y="0"/>
                    <a:pt x="1" y="106"/>
                    <a:pt x="1" y="234"/>
                  </a:cubicBezTo>
                  <a:cubicBezTo>
                    <a:pt x="1" y="348"/>
                    <a:pt x="29" y="463"/>
                    <a:pt x="58" y="463"/>
                  </a:cubicBezTo>
                  <a:cubicBezTo>
                    <a:pt x="87" y="463"/>
                    <a:pt x="115" y="348"/>
                    <a:pt x="115" y="234"/>
                  </a:cubicBezTo>
                  <a:cubicBezTo>
                    <a:pt x="115" y="91"/>
                    <a:pt x="115" y="5"/>
                    <a:pt x="58" y="5"/>
                  </a:cubicBezTo>
                  <a:cubicBezTo>
                    <a:pt x="52" y="2"/>
                    <a:pt x="47" y="0"/>
                    <a:pt x="4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5"/>
            <p:cNvSpPr/>
            <p:nvPr/>
          </p:nvSpPr>
          <p:spPr>
            <a:xfrm>
              <a:off x="3279921" y="1819206"/>
              <a:ext cx="19853" cy="37634"/>
            </a:xfrm>
            <a:custGeom>
              <a:rect b="b" l="l" r="r" t="t"/>
              <a:pathLst>
                <a:path extrusionOk="0" h="436" w="230">
                  <a:moveTo>
                    <a:pt x="29" y="0"/>
                  </a:moveTo>
                  <a:cubicBezTo>
                    <a:pt x="1" y="29"/>
                    <a:pt x="1" y="115"/>
                    <a:pt x="58" y="258"/>
                  </a:cubicBezTo>
                  <a:cubicBezTo>
                    <a:pt x="107" y="357"/>
                    <a:pt x="157" y="435"/>
                    <a:pt x="188" y="435"/>
                  </a:cubicBezTo>
                  <a:cubicBezTo>
                    <a:pt x="193" y="435"/>
                    <a:pt x="197" y="433"/>
                    <a:pt x="201" y="430"/>
                  </a:cubicBezTo>
                  <a:cubicBezTo>
                    <a:pt x="229" y="430"/>
                    <a:pt x="201" y="315"/>
                    <a:pt x="172" y="201"/>
                  </a:cubicBezTo>
                  <a:cubicBezTo>
                    <a:pt x="144" y="86"/>
                    <a:pt x="58"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5"/>
            <p:cNvSpPr/>
            <p:nvPr/>
          </p:nvSpPr>
          <p:spPr>
            <a:xfrm>
              <a:off x="3296667" y="1852180"/>
              <a:ext cx="22874" cy="29607"/>
            </a:xfrm>
            <a:custGeom>
              <a:rect b="b" l="l" r="r" t="t"/>
              <a:pathLst>
                <a:path extrusionOk="0" h="343" w="265">
                  <a:moveTo>
                    <a:pt x="104" y="0"/>
                  </a:moveTo>
                  <a:cubicBezTo>
                    <a:pt x="1" y="0"/>
                    <a:pt x="3" y="342"/>
                    <a:pt x="111" y="342"/>
                  </a:cubicBezTo>
                  <a:cubicBezTo>
                    <a:pt x="130" y="342"/>
                    <a:pt x="153" y="331"/>
                    <a:pt x="179" y="305"/>
                  </a:cubicBezTo>
                  <a:cubicBezTo>
                    <a:pt x="264" y="219"/>
                    <a:pt x="264" y="105"/>
                    <a:pt x="179" y="48"/>
                  </a:cubicBezTo>
                  <a:cubicBezTo>
                    <a:pt x="149" y="14"/>
                    <a:pt x="124" y="0"/>
                    <a:pt x="1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5"/>
            <p:cNvSpPr/>
            <p:nvPr/>
          </p:nvSpPr>
          <p:spPr>
            <a:xfrm>
              <a:off x="3284841" y="1858740"/>
              <a:ext cx="36944" cy="19508"/>
            </a:xfrm>
            <a:custGeom>
              <a:rect b="b" l="l" r="r" t="t"/>
              <a:pathLst>
                <a:path extrusionOk="0" h="226" w="428">
                  <a:moveTo>
                    <a:pt x="316" y="0"/>
                  </a:moveTo>
                  <a:cubicBezTo>
                    <a:pt x="316" y="29"/>
                    <a:pt x="316" y="86"/>
                    <a:pt x="287" y="115"/>
                  </a:cubicBezTo>
                  <a:cubicBezTo>
                    <a:pt x="244" y="143"/>
                    <a:pt x="194" y="158"/>
                    <a:pt x="147" y="158"/>
                  </a:cubicBezTo>
                  <a:cubicBezTo>
                    <a:pt x="101" y="158"/>
                    <a:pt x="58" y="143"/>
                    <a:pt x="29" y="115"/>
                  </a:cubicBezTo>
                  <a:lnTo>
                    <a:pt x="29" y="86"/>
                  </a:lnTo>
                  <a:lnTo>
                    <a:pt x="1" y="115"/>
                  </a:lnTo>
                  <a:cubicBezTo>
                    <a:pt x="1" y="194"/>
                    <a:pt x="59" y="225"/>
                    <a:pt x="128" y="225"/>
                  </a:cubicBezTo>
                  <a:cubicBezTo>
                    <a:pt x="258" y="225"/>
                    <a:pt x="428" y="113"/>
                    <a:pt x="3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5"/>
            <p:cNvSpPr/>
            <p:nvPr/>
          </p:nvSpPr>
          <p:spPr>
            <a:xfrm>
              <a:off x="3741890" y="1834053"/>
              <a:ext cx="22270" cy="20457"/>
            </a:xfrm>
            <a:custGeom>
              <a:rect b="b" l="l" r="r" t="t"/>
              <a:pathLst>
                <a:path extrusionOk="0" h="237" w="258">
                  <a:moveTo>
                    <a:pt x="229" y="0"/>
                  </a:moveTo>
                  <a:cubicBezTo>
                    <a:pt x="229" y="0"/>
                    <a:pt x="143" y="29"/>
                    <a:pt x="86" y="86"/>
                  </a:cubicBezTo>
                  <a:cubicBezTo>
                    <a:pt x="29" y="143"/>
                    <a:pt x="0" y="229"/>
                    <a:pt x="0" y="229"/>
                  </a:cubicBezTo>
                  <a:cubicBezTo>
                    <a:pt x="6" y="234"/>
                    <a:pt x="12" y="237"/>
                    <a:pt x="19" y="237"/>
                  </a:cubicBezTo>
                  <a:cubicBezTo>
                    <a:pt x="50" y="237"/>
                    <a:pt x="97" y="190"/>
                    <a:pt x="143" y="143"/>
                  </a:cubicBezTo>
                  <a:cubicBezTo>
                    <a:pt x="201" y="86"/>
                    <a:pt x="258" y="29"/>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5"/>
            <p:cNvSpPr/>
            <p:nvPr/>
          </p:nvSpPr>
          <p:spPr>
            <a:xfrm>
              <a:off x="3734466" y="1812646"/>
              <a:ext cx="27276" cy="14070"/>
            </a:xfrm>
            <a:custGeom>
              <a:rect b="b" l="l" r="r" t="t"/>
              <a:pathLst>
                <a:path extrusionOk="0" h="163" w="316">
                  <a:moveTo>
                    <a:pt x="65" y="0"/>
                  </a:moveTo>
                  <a:cubicBezTo>
                    <a:pt x="44" y="0"/>
                    <a:pt x="29" y="7"/>
                    <a:pt x="29" y="19"/>
                  </a:cubicBezTo>
                  <a:cubicBezTo>
                    <a:pt x="0" y="19"/>
                    <a:pt x="58" y="76"/>
                    <a:pt x="144" y="105"/>
                  </a:cubicBezTo>
                  <a:cubicBezTo>
                    <a:pt x="229" y="162"/>
                    <a:pt x="287" y="162"/>
                    <a:pt x="315" y="162"/>
                  </a:cubicBezTo>
                  <a:cubicBezTo>
                    <a:pt x="315" y="134"/>
                    <a:pt x="258" y="76"/>
                    <a:pt x="172" y="48"/>
                  </a:cubicBezTo>
                  <a:cubicBezTo>
                    <a:pt x="139" y="14"/>
                    <a:pt x="95" y="0"/>
                    <a:pt x="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5"/>
            <p:cNvSpPr/>
            <p:nvPr/>
          </p:nvSpPr>
          <p:spPr>
            <a:xfrm>
              <a:off x="3731963" y="1824127"/>
              <a:ext cx="27276" cy="7510"/>
            </a:xfrm>
            <a:custGeom>
              <a:rect b="b" l="l" r="r" t="t"/>
              <a:pathLst>
                <a:path extrusionOk="0" h="87" w="316">
                  <a:moveTo>
                    <a:pt x="173" y="1"/>
                  </a:moveTo>
                  <a:cubicBezTo>
                    <a:pt x="87" y="1"/>
                    <a:pt x="1" y="1"/>
                    <a:pt x="1" y="29"/>
                  </a:cubicBezTo>
                  <a:cubicBezTo>
                    <a:pt x="1" y="58"/>
                    <a:pt x="87" y="87"/>
                    <a:pt x="173" y="87"/>
                  </a:cubicBezTo>
                  <a:cubicBezTo>
                    <a:pt x="258" y="87"/>
                    <a:pt x="316" y="87"/>
                    <a:pt x="316" y="58"/>
                  </a:cubicBezTo>
                  <a:cubicBezTo>
                    <a:pt x="316" y="29"/>
                    <a:pt x="258" y="1"/>
                    <a:pt x="1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5"/>
            <p:cNvSpPr/>
            <p:nvPr/>
          </p:nvSpPr>
          <p:spPr>
            <a:xfrm>
              <a:off x="3734466" y="1830514"/>
              <a:ext cx="27276" cy="12084"/>
            </a:xfrm>
            <a:custGeom>
              <a:rect b="b" l="l" r="r" t="t"/>
              <a:pathLst>
                <a:path extrusionOk="0" h="140" w="316">
                  <a:moveTo>
                    <a:pt x="273" y="1"/>
                  </a:moveTo>
                  <a:cubicBezTo>
                    <a:pt x="251" y="1"/>
                    <a:pt x="204" y="21"/>
                    <a:pt x="144" y="41"/>
                  </a:cubicBezTo>
                  <a:cubicBezTo>
                    <a:pt x="58" y="41"/>
                    <a:pt x="0" y="98"/>
                    <a:pt x="0" y="127"/>
                  </a:cubicBezTo>
                  <a:cubicBezTo>
                    <a:pt x="0" y="137"/>
                    <a:pt x="10" y="140"/>
                    <a:pt x="26" y="140"/>
                  </a:cubicBezTo>
                  <a:cubicBezTo>
                    <a:pt x="58" y="140"/>
                    <a:pt x="115" y="127"/>
                    <a:pt x="172" y="127"/>
                  </a:cubicBezTo>
                  <a:cubicBezTo>
                    <a:pt x="258" y="70"/>
                    <a:pt x="315" y="41"/>
                    <a:pt x="287" y="13"/>
                  </a:cubicBezTo>
                  <a:cubicBezTo>
                    <a:pt x="287" y="4"/>
                    <a:pt x="282" y="1"/>
                    <a:pt x="2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5"/>
            <p:cNvSpPr/>
            <p:nvPr/>
          </p:nvSpPr>
          <p:spPr>
            <a:xfrm>
              <a:off x="3751730" y="1836470"/>
              <a:ext cx="14933" cy="25464"/>
            </a:xfrm>
            <a:custGeom>
              <a:rect b="b" l="l" r="r" t="t"/>
              <a:pathLst>
                <a:path extrusionOk="0" h="295" w="173">
                  <a:moveTo>
                    <a:pt x="144" y="1"/>
                  </a:moveTo>
                  <a:cubicBezTo>
                    <a:pt x="115" y="1"/>
                    <a:pt x="87" y="58"/>
                    <a:pt x="58" y="144"/>
                  </a:cubicBezTo>
                  <a:cubicBezTo>
                    <a:pt x="29" y="230"/>
                    <a:pt x="1" y="287"/>
                    <a:pt x="29" y="287"/>
                  </a:cubicBezTo>
                  <a:cubicBezTo>
                    <a:pt x="34" y="292"/>
                    <a:pt x="40" y="294"/>
                    <a:pt x="45" y="294"/>
                  </a:cubicBezTo>
                  <a:cubicBezTo>
                    <a:pt x="68" y="294"/>
                    <a:pt x="92" y="243"/>
                    <a:pt x="115" y="172"/>
                  </a:cubicBezTo>
                  <a:cubicBezTo>
                    <a:pt x="173" y="87"/>
                    <a:pt x="173"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5"/>
            <p:cNvSpPr/>
            <p:nvPr/>
          </p:nvSpPr>
          <p:spPr>
            <a:xfrm>
              <a:off x="3764073" y="1836470"/>
              <a:ext cx="7510" cy="27276"/>
            </a:xfrm>
            <a:custGeom>
              <a:rect b="b" l="l" r="r" t="t"/>
              <a:pathLst>
                <a:path extrusionOk="0" h="316" w="87">
                  <a:moveTo>
                    <a:pt x="30" y="1"/>
                  </a:moveTo>
                  <a:cubicBezTo>
                    <a:pt x="30" y="1"/>
                    <a:pt x="1" y="87"/>
                    <a:pt x="1" y="172"/>
                  </a:cubicBezTo>
                  <a:cubicBezTo>
                    <a:pt x="1" y="258"/>
                    <a:pt x="30" y="316"/>
                    <a:pt x="58" y="316"/>
                  </a:cubicBezTo>
                  <a:cubicBezTo>
                    <a:pt x="87" y="316"/>
                    <a:pt x="87" y="258"/>
                    <a:pt x="87" y="172"/>
                  </a:cubicBezTo>
                  <a:cubicBezTo>
                    <a:pt x="87" y="87"/>
                    <a:pt x="58" y="1"/>
                    <a:pt x="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5"/>
            <p:cNvSpPr/>
            <p:nvPr/>
          </p:nvSpPr>
          <p:spPr>
            <a:xfrm>
              <a:off x="3769079" y="1836470"/>
              <a:ext cx="14847" cy="24773"/>
            </a:xfrm>
            <a:custGeom>
              <a:rect b="b" l="l" r="r" t="t"/>
              <a:pathLst>
                <a:path extrusionOk="0" h="287" w="172">
                  <a:moveTo>
                    <a:pt x="29" y="1"/>
                  </a:moveTo>
                  <a:cubicBezTo>
                    <a:pt x="0" y="1"/>
                    <a:pt x="29" y="87"/>
                    <a:pt x="57" y="172"/>
                  </a:cubicBezTo>
                  <a:cubicBezTo>
                    <a:pt x="86" y="230"/>
                    <a:pt x="143" y="287"/>
                    <a:pt x="172" y="287"/>
                  </a:cubicBezTo>
                  <a:cubicBezTo>
                    <a:pt x="172" y="287"/>
                    <a:pt x="172" y="201"/>
                    <a:pt x="115" y="115"/>
                  </a:cubicBezTo>
                  <a:cubicBezTo>
                    <a:pt x="86" y="58"/>
                    <a:pt x="29"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5"/>
            <p:cNvSpPr/>
            <p:nvPr/>
          </p:nvSpPr>
          <p:spPr>
            <a:xfrm>
              <a:off x="3771496" y="1835520"/>
              <a:ext cx="24773" cy="18990"/>
            </a:xfrm>
            <a:custGeom>
              <a:rect b="b" l="l" r="r" t="t"/>
              <a:pathLst>
                <a:path extrusionOk="0" h="220" w="287">
                  <a:moveTo>
                    <a:pt x="41" y="1"/>
                  </a:moveTo>
                  <a:cubicBezTo>
                    <a:pt x="33" y="1"/>
                    <a:pt x="29" y="4"/>
                    <a:pt x="29" y="12"/>
                  </a:cubicBezTo>
                  <a:cubicBezTo>
                    <a:pt x="1" y="12"/>
                    <a:pt x="29" y="69"/>
                    <a:pt x="115" y="126"/>
                  </a:cubicBezTo>
                  <a:cubicBezTo>
                    <a:pt x="162" y="173"/>
                    <a:pt x="228" y="220"/>
                    <a:pt x="250" y="220"/>
                  </a:cubicBezTo>
                  <a:cubicBezTo>
                    <a:pt x="255" y="220"/>
                    <a:pt x="258" y="217"/>
                    <a:pt x="258" y="212"/>
                  </a:cubicBezTo>
                  <a:cubicBezTo>
                    <a:pt x="287" y="183"/>
                    <a:pt x="230" y="126"/>
                    <a:pt x="172" y="69"/>
                  </a:cubicBezTo>
                  <a:cubicBezTo>
                    <a:pt x="110" y="27"/>
                    <a:pt x="62" y="1"/>
                    <a:pt x="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5"/>
            <p:cNvSpPr/>
            <p:nvPr/>
          </p:nvSpPr>
          <p:spPr>
            <a:xfrm>
              <a:off x="3773999" y="1829737"/>
              <a:ext cx="27276" cy="11135"/>
            </a:xfrm>
            <a:custGeom>
              <a:rect b="b" l="l" r="r" t="t"/>
              <a:pathLst>
                <a:path extrusionOk="0" h="129" w="316">
                  <a:moveTo>
                    <a:pt x="65" y="0"/>
                  </a:moveTo>
                  <a:cubicBezTo>
                    <a:pt x="36" y="0"/>
                    <a:pt x="15" y="7"/>
                    <a:pt x="0" y="22"/>
                  </a:cubicBezTo>
                  <a:cubicBezTo>
                    <a:pt x="0" y="50"/>
                    <a:pt x="58" y="79"/>
                    <a:pt x="143" y="107"/>
                  </a:cubicBezTo>
                  <a:cubicBezTo>
                    <a:pt x="186" y="122"/>
                    <a:pt x="229" y="129"/>
                    <a:pt x="262" y="129"/>
                  </a:cubicBezTo>
                  <a:cubicBezTo>
                    <a:pt x="294" y="129"/>
                    <a:pt x="315" y="122"/>
                    <a:pt x="315" y="107"/>
                  </a:cubicBezTo>
                  <a:cubicBezTo>
                    <a:pt x="315" y="79"/>
                    <a:pt x="258" y="50"/>
                    <a:pt x="172" y="22"/>
                  </a:cubicBezTo>
                  <a:cubicBezTo>
                    <a:pt x="129" y="7"/>
                    <a:pt x="93" y="0"/>
                    <a:pt x="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5"/>
            <p:cNvSpPr/>
            <p:nvPr/>
          </p:nvSpPr>
          <p:spPr>
            <a:xfrm>
              <a:off x="3776416" y="1823004"/>
              <a:ext cx="27276" cy="7251"/>
            </a:xfrm>
            <a:custGeom>
              <a:rect b="b" l="l" r="r" t="t"/>
              <a:pathLst>
                <a:path extrusionOk="0" h="84" w="316">
                  <a:moveTo>
                    <a:pt x="227" y="1"/>
                  </a:moveTo>
                  <a:cubicBezTo>
                    <a:pt x="201" y="1"/>
                    <a:pt x="173" y="4"/>
                    <a:pt x="144" y="14"/>
                  </a:cubicBezTo>
                  <a:cubicBezTo>
                    <a:pt x="58" y="14"/>
                    <a:pt x="1" y="42"/>
                    <a:pt x="1" y="71"/>
                  </a:cubicBezTo>
                  <a:cubicBezTo>
                    <a:pt x="1" y="71"/>
                    <a:pt x="26" y="84"/>
                    <a:pt x="77" y="84"/>
                  </a:cubicBezTo>
                  <a:cubicBezTo>
                    <a:pt x="103" y="84"/>
                    <a:pt x="135" y="80"/>
                    <a:pt x="173" y="71"/>
                  </a:cubicBezTo>
                  <a:cubicBezTo>
                    <a:pt x="259" y="71"/>
                    <a:pt x="316" y="42"/>
                    <a:pt x="316" y="14"/>
                  </a:cubicBezTo>
                  <a:cubicBezTo>
                    <a:pt x="316" y="14"/>
                    <a:pt x="278" y="1"/>
                    <a:pt x="2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5"/>
            <p:cNvSpPr/>
            <p:nvPr/>
          </p:nvSpPr>
          <p:spPr>
            <a:xfrm>
              <a:off x="3771496" y="1810747"/>
              <a:ext cx="27276" cy="15969"/>
            </a:xfrm>
            <a:custGeom>
              <a:rect b="b" l="l" r="r" t="t"/>
              <a:pathLst>
                <a:path extrusionOk="0" h="185" w="316">
                  <a:moveTo>
                    <a:pt x="268" y="1"/>
                  </a:moveTo>
                  <a:cubicBezTo>
                    <a:pt x="239" y="1"/>
                    <a:pt x="184" y="21"/>
                    <a:pt x="144" y="41"/>
                  </a:cubicBezTo>
                  <a:cubicBezTo>
                    <a:pt x="58" y="98"/>
                    <a:pt x="1" y="156"/>
                    <a:pt x="29" y="184"/>
                  </a:cubicBezTo>
                  <a:cubicBezTo>
                    <a:pt x="29" y="184"/>
                    <a:pt x="115" y="184"/>
                    <a:pt x="172" y="127"/>
                  </a:cubicBezTo>
                  <a:cubicBezTo>
                    <a:pt x="258" y="70"/>
                    <a:pt x="316" y="13"/>
                    <a:pt x="287" y="13"/>
                  </a:cubicBezTo>
                  <a:cubicBezTo>
                    <a:pt x="287" y="4"/>
                    <a:pt x="280"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5"/>
            <p:cNvSpPr/>
            <p:nvPr/>
          </p:nvSpPr>
          <p:spPr>
            <a:xfrm>
              <a:off x="3769079" y="1801943"/>
              <a:ext cx="19853" cy="22960"/>
            </a:xfrm>
            <a:custGeom>
              <a:rect b="b" l="l" r="r" t="t"/>
              <a:pathLst>
                <a:path extrusionOk="0" h="266" w="230">
                  <a:moveTo>
                    <a:pt x="200" y="0"/>
                  </a:moveTo>
                  <a:cubicBezTo>
                    <a:pt x="200" y="0"/>
                    <a:pt x="143" y="29"/>
                    <a:pt x="86" y="115"/>
                  </a:cubicBezTo>
                  <a:cubicBezTo>
                    <a:pt x="29" y="172"/>
                    <a:pt x="0" y="258"/>
                    <a:pt x="29" y="258"/>
                  </a:cubicBezTo>
                  <a:cubicBezTo>
                    <a:pt x="34" y="263"/>
                    <a:pt x="40" y="265"/>
                    <a:pt x="46" y="265"/>
                  </a:cubicBezTo>
                  <a:cubicBezTo>
                    <a:pt x="77" y="265"/>
                    <a:pt x="120" y="214"/>
                    <a:pt x="143" y="143"/>
                  </a:cubicBezTo>
                  <a:cubicBezTo>
                    <a:pt x="200" y="86"/>
                    <a:pt x="229" y="0"/>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5"/>
            <p:cNvSpPr/>
            <p:nvPr/>
          </p:nvSpPr>
          <p:spPr>
            <a:xfrm>
              <a:off x="3766576" y="1794520"/>
              <a:ext cx="9927" cy="27276"/>
            </a:xfrm>
            <a:custGeom>
              <a:rect b="b" l="l" r="r" t="t"/>
              <a:pathLst>
                <a:path extrusionOk="0" h="316" w="115">
                  <a:moveTo>
                    <a:pt x="86" y="0"/>
                  </a:moveTo>
                  <a:cubicBezTo>
                    <a:pt x="86" y="0"/>
                    <a:pt x="29" y="57"/>
                    <a:pt x="29" y="143"/>
                  </a:cubicBezTo>
                  <a:cubicBezTo>
                    <a:pt x="1" y="229"/>
                    <a:pt x="29" y="315"/>
                    <a:pt x="29" y="315"/>
                  </a:cubicBezTo>
                  <a:cubicBezTo>
                    <a:pt x="29" y="315"/>
                    <a:pt x="58" y="258"/>
                    <a:pt x="86" y="172"/>
                  </a:cubicBezTo>
                  <a:cubicBezTo>
                    <a:pt x="115" y="86"/>
                    <a:pt x="86" y="0"/>
                    <a:pt x="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5"/>
            <p:cNvSpPr/>
            <p:nvPr/>
          </p:nvSpPr>
          <p:spPr>
            <a:xfrm>
              <a:off x="3756736" y="1794520"/>
              <a:ext cx="9927" cy="27276"/>
            </a:xfrm>
            <a:custGeom>
              <a:rect b="b" l="l" r="r" t="t"/>
              <a:pathLst>
                <a:path extrusionOk="0" h="316" w="115">
                  <a:moveTo>
                    <a:pt x="29" y="0"/>
                  </a:moveTo>
                  <a:cubicBezTo>
                    <a:pt x="0" y="29"/>
                    <a:pt x="29" y="86"/>
                    <a:pt x="29" y="172"/>
                  </a:cubicBezTo>
                  <a:cubicBezTo>
                    <a:pt x="29" y="258"/>
                    <a:pt x="57" y="315"/>
                    <a:pt x="86" y="315"/>
                  </a:cubicBezTo>
                  <a:cubicBezTo>
                    <a:pt x="115" y="315"/>
                    <a:pt x="115" y="229"/>
                    <a:pt x="86" y="143"/>
                  </a:cubicBezTo>
                  <a:cubicBezTo>
                    <a:pt x="86" y="57"/>
                    <a:pt x="29"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5"/>
            <p:cNvSpPr/>
            <p:nvPr/>
          </p:nvSpPr>
          <p:spPr>
            <a:xfrm>
              <a:off x="3744306" y="1801253"/>
              <a:ext cx="19853" cy="22960"/>
            </a:xfrm>
            <a:custGeom>
              <a:rect b="b" l="l" r="r" t="t"/>
              <a:pathLst>
                <a:path extrusionOk="0" h="266" w="230">
                  <a:moveTo>
                    <a:pt x="35" y="0"/>
                  </a:moveTo>
                  <a:cubicBezTo>
                    <a:pt x="31" y="0"/>
                    <a:pt x="30" y="3"/>
                    <a:pt x="30" y="8"/>
                  </a:cubicBezTo>
                  <a:cubicBezTo>
                    <a:pt x="1" y="8"/>
                    <a:pt x="30" y="94"/>
                    <a:pt x="87" y="151"/>
                  </a:cubicBezTo>
                  <a:cubicBezTo>
                    <a:pt x="144" y="237"/>
                    <a:pt x="201" y="266"/>
                    <a:pt x="230" y="266"/>
                  </a:cubicBezTo>
                  <a:cubicBezTo>
                    <a:pt x="230" y="237"/>
                    <a:pt x="230" y="180"/>
                    <a:pt x="144" y="94"/>
                  </a:cubicBezTo>
                  <a:cubicBezTo>
                    <a:pt x="97" y="47"/>
                    <a:pt x="51" y="0"/>
                    <a:pt x="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5"/>
            <p:cNvSpPr/>
            <p:nvPr/>
          </p:nvSpPr>
          <p:spPr>
            <a:xfrm>
              <a:off x="3739386" y="1805914"/>
              <a:ext cx="22356" cy="19249"/>
            </a:xfrm>
            <a:custGeom>
              <a:rect b="b" l="l" r="r" t="t"/>
              <a:pathLst>
                <a:path extrusionOk="0" h="223" w="259">
                  <a:moveTo>
                    <a:pt x="46" y="0"/>
                  </a:moveTo>
                  <a:cubicBezTo>
                    <a:pt x="35" y="0"/>
                    <a:pt x="29" y="4"/>
                    <a:pt x="29" y="11"/>
                  </a:cubicBezTo>
                  <a:cubicBezTo>
                    <a:pt x="1" y="11"/>
                    <a:pt x="58" y="69"/>
                    <a:pt x="115" y="154"/>
                  </a:cubicBezTo>
                  <a:cubicBezTo>
                    <a:pt x="157" y="196"/>
                    <a:pt x="214" y="223"/>
                    <a:pt x="242" y="223"/>
                  </a:cubicBezTo>
                  <a:cubicBezTo>
                    <a:pt x="252" y="223"/>
                    <a:pt x="258" y="219"/>
                    <a:pt x="258" y="212"/>
                  </a:cubicBezTo>
                  <a:cubicBezTo>
                    <a:pt x="258" y="212"/>
                    <a:pt x="230" y="126"/>
                    <a:pt x="172" y="69"/>
                  </a:cubicBezTo>
                  <a:cubicBezTo>
                    <a:pt x="131" y="27"/>
                    <a:pt x="73" y="0"/>
                    <a:pt x="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5"/>
            <p:cNvSpPr/>
            <p:nvPr/>
          </p:nvSpPr>
          <p:spPr>
            <a:xfrm>
              <a:off x="3734466" y="1817308"/>
              <a:ext cx="27276" cy="11221"/>
            </a:xfrm>
            <a:custGeom>
              <a:rect b="b" l="l" r="r" t="t"/>
              <a:pathLst>
                <a:path extrusionOk="0" h="130" w="316">
                  <a:moveTo>
                    <a:pt x="54" y="1"/>
                  </a:moveTo>
                  <a:cubicBezTo>
                    <a:pt x="22" y="1"/>
                    <a:pt x="0" y="8"/>
                    <a:pt x="0" y="22"/>
                  </a:cubicBezTo>
                  <a:cubicBezTo>
                    <a:pt x="0" y="51"/>
                    <a:pt x="58" y="80"/>
                    <a:pt x="144" y="108"/>
                  </a:cubicBezTo>
                  <a:cubicBezTo>
                    <a:pt x="172" y="123"/>
                    <a:pt x="208" y="130"/>
                    <a:pt x="237" y="130"/>
                  </a:cubicBezTo>
                  <a:cubicBezTo>
                    <a:pt x="265" y="130"/>
                    <a:pt x="287" y="123"/>
                    <a:pt x="287" y="108"/>
                  </a:cubicBezTo>
                  <a:cubicBezTo>
                    <a:pt x="315" y="80"/>
                    <a:pt x="229" y="51"/>
                    <a:pt x="172" y="22"/>
                  </a:cubicBezTo>
                  <a:cubicBezTo>
                    <a:pt x="129" y="8"/>
                    <a:pt x="86" y="1"/>
                    <a:pt x="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5"/>
            <p:cNvSpPr/>
            <p:nvPr/>
          </p:nvSpPr>
          <p:spPr>
            <a:xfrm>
              <a:off x="3731963" y="1828097"/>
              <a:ext cx="27276" cy="8459"/>
            </a:xfrm>
            <a:custGeom>
              <a:rect b="b" l="l" r="r" t="t"/>
              <a:pathLst>
                <a:path extrusionOk="0" h="98" w="316">
                  <a:moveTo>
                    <a:pt x="240" y="0"/>
                  </a:moveTo>
                  <a:cubicBezTo>
                    <a:pt x="220" y="0"/>
                    <a:pt x="198" y="4"/>
                    <a:pt x="173" y="12"/>
                  </a:cubicBezTo>
                  <a:cubicBezTo>
                    <a:pt x="58" y="12"/>
                    <a:pt x="1" y="41"/>
                    <a:pt x="1" y="69"/>
                  </a:cubicBezTo>
                  <a:cubicBezTo>
                    <a:pt x="1" y="69"/>
                    <a:pt x="87" y="98"/>
                    <a:pt x="173" y="98"/>
                  </a:cubicBezTo>
                  <a:cubicBezTo>
                    <a:pt x="258" y="98"/>
                    <a:pt x="316" y="41"/>
                    <a:pt x="316" y="41"/>
                  </a:cubicBezTo>
                  <a:cubicBezTo>
                    <a:pt x="316" y="20"/>
                    <a:pt x="287" y="0"/>
                    <a:pt x="24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5"/>
            <p:cNvSpPr/>
            <p:nvPr/>
          </p:nvSpPr>
          <p:spPr>
            <a:xfrm>
              <a:off x="3736969" y="1831550"/>
              <a:ext cx="24773" cy="15882"/>
            </a:xfrm>
            <a:custGeom>
              <a:rect b="b" l="l" r="r" t="t"/>
              <a:pathLst>
                <a:path extrusionOk="0" h="184" w="287">
                  <a:moveTo>
                    <a:pt x="286" y="1"/>
                  </a:moveTo>
                  <a:cubicBezTo>
                    <a:pt x="258" y="1"/>
                    <a:pt x="200" y="1"/>
                    <a:pt x="115" y="58"/>
                  </a:cubicBezTo>
                  <a:cubicBezTo>
                    <a:pt x="57" y="115"/>
                    <a:pt x="0" y="144"/>
                    <a:pt x="0" y="172"/>
                  </a:cubicBezTo>
                  <a:cubicBezTo>
                    <a:pt x="0" y="180"/>
                    <a:pt x="6" y="183"/>
                    <a:pt x="17" y="183"/>
                  </a:cubicBezTo>
                  <a:cubicBezTo>
                    <a:pt x="46" y="183"/>
                    <a:pt x="109" y="157"/>
                    <a:pt x="172" y="115"/>
                  </a:cubicBezTo>
                  <a:cubicBezTo>
                    <a:pt x="229" y="86"/>
                    <a:pt x="286" y="29"/>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5"/>
            <p:cNvSpPr/>
            <p:nvPr/>
          </p:nvSpPr>
          <p:spPr>
            <a:xfrm>
              <a:off x="3746810" y="1835866"/>
              <a:ext cx="19853" cy="22960"/>
            </a:xfrm>
            <a:custGeom>
              <a:rect b="b" l="l" r="r" t="t"/>
              <a:pathLst>
                <a:path extrusionOk="0" h="266" w="230">
                  <a:moveTo>
                    <a:pt x="182" y="0"/>
                  </a:moveTo>
                  <a:cubicBezTo>
                    <a:pt x="151" y="0"/>
                    <a:pt x="105" y="47"/>
                    <a:pt x="58" y="94"/>
                  </a:cubicBezTo>
                  <a:cubicBezTo>
                    <a:pt x="29" y="179"/>
                    <a:pt x="1" y="237"/>
                    <a:pt x="1" y="265"/>
                  </a:cubicBezTo>
                  <a:cubicBezTo>
                    <a:pt x="29" y="265"/>
                    <a:pt x="86" y="208"/>
                    <a:pt x="144" y="151"/>
                  </a:cubicBezTo>
                  <a:cubicBezTo>
                    <a:pt x="201" y="65"/>
                    <a:pt x="230" y="8"/>
                    <a:pt x="201" y="8"/>
                  </a:cubicBezTo>
                  <a:cubicBezTo>
                    <a:pt x="196" y="3"/>
                    <a:pt x="189" y="0"/>
                    <a:pt x="1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5"/>
            <p:cNvSpPr/>
            <p:nvPr/>
          </p:nvSpPr>
          <p:spPr>
            <a:xfrm>
              <a:off x="3756736" y="1836470"/>
              <a:ext cx="12430" cy="27276"/>
            </a:xfrm>
            <a:custGeom>
              <a:rect b="b" l="l" r="r" t="t"/>
              <a:pathLst>
                <a:path extrusionOk="0" h="316" w="144">
                  <a:moveTo>
                    <a:pt x="115" y="1"/>
                  </a:moveTo>
                  <a:cubicBezTo>
                    <a:pt x="86" y="1"/>
                    <a:pt x="57" y="58"/>
                    <a:pt x="29" y="144"/>
                  </a:cubicBezTo>
                  <a:cubicBezTo>
                    <a:pt x="0" y="230"/>
                    <a:pt x="0" y="316"/>
                    <a:pt x="29" y="316"/>
                  </a:cubicBezTo>
                  <a:cubicBezTo>
                    <a:pt x="57" y="316"/>
                    <a:pt x="86" y="258"/>
                    <a:pt x="115" y="172"/>
                  </a:cubicBezTo>
                  <a:cubicBezTo>
                    <a:pt x="143" y="87"/>
                    <a:pt x="115" y="1"/>
                    <a:pt x="1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5"/>
            <p:cNvSpPr/>
            <p:nvPr/>
          </p:nvSpPr>
          <p:spPr>
            <a:xfrm>
              <a:off x="3766576" y="1836470"/>
              <a:ext cx="9927" cy="27276"/>
            </a:xfrm>
            <a:custGeom>
              <a:rect b="b" l="l" r="r" t="t"/>
              <a:pathLst>
                <a:path extrusionOk="0" h="316" w="115">
                  <a:moveTo>
                    <a:pt x="29" y="1"/>
                  </a:moveTo>
                  <a:cubicBezTo>
                    <a:pt x="1" y="1"/>
                    <a:pt x="1" y="87"/>
                    <a:pt x="29" y="172"/>
                  </a:cubicBezTo>
                  <a:cubicBezTo>
                    <a:pt x="58" y="258"/>
                    <a:pt x="86" y="316"/>
                    <a:pt x="86" y="316"/>
                  </a:cubicBezTo>
                  <a:cubicBezTo>
                    <a:pt x="115" y="316"/>
                    <a:pt x="115" y="230"/>
                    <a:pt x="86" y="144"/>
                  </a:cubicBezTo>
                  <a:cubicBezTo>
                    <a:pt x="86" y="58"/>
                    <a:pt x="58"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5"/>
            <p:cNvSpPr/>
            <p:nvPr/>
          </p:nvSpPr>
          <p:spPr>
            <a:xfrm>
              <a:off x="3769079" y="1835866"/>
              <a:ext cx="19853" cy="22960"/>
            </a:xfrm>
            <a:custGeom>
              <a:rect b="b" l="l" r="r" t="t"/>
              <a:pathLst>
                <a:path extrusionOk="0" h="266" w="230">
                  <a:moveTo>
                    <a:pt x="47" y="0"/>
                  </a:moveTo>
                  <a:cubicBezTo>
                    <a:pt x="40" y="0"/>
                    <a:pt x="34" y="3"/>
                    <a:pt x="29" y="8"/>
                  </a:cubicBezTo>
                  <a:cubicBezTo>
                    <a:pt x="0" y="8"/>
                    <a:pt x="29" y="65"/>
                    <a:pt x="86" y="151"/>
                  </a:cubicBezTo>
                  <a:cubicBezTo>
                    <a:pt x="143" y="237"/>
                    <a:pt x="200" y="265"/>
                    <a:pt x="229" y="265"/>
                  </a:cubicBezTo>
                  <a:cubicBezTo>
                    <a:pt x="229" y="237"/>
                    <a:pt x="200" y="179"/>
                    <a:pt x="143" y="94"/>
                  </a:cubicBezTo>
                  <a:cubicBezTo>
                    <a:pt x="120" y="47"/>
                    <a:pt x="77" y="0"/>
                    <a:pt x="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5"/>
            <p:cNvSpPr/>
            <p:nvPr/>
          </p:nvSpPr>
          <p:spPr>
            <a:xfrm>
              <a:off x="3773999" y="1833017"/>
              <a:ext cx="24773" cy="14501"/>
            </a:xfrm>
            <a:custGeom>
              <a:rect b="b" l="l" r="r" t="t"/>
              <a:pathLst>
                <a:path extrusionOk="0" h="168" w="287">
                  <a:moveTo>
                    <a:pt x="20" y="0"/>
                  </a:moveTo>
                  <a:cubicBezTo>
                    <a:pt x="8" y="0"/>
                    <a:pt x="0" y="4"/>
                    <a:pt x="0" y="12"/>
                  </a:cubicBezTo>
                  <a:cubicBezTo>
                    <a:pt x="0" y="12"/>
                    <a:pt x="29" y="69"/>
                    <a:pt x="115" y="127"/>
                  </a:cubicBezTo>
                  <a:cubicBezTo>
                    <a:pt x="155" y="147"/>
                    <a:pt x="210" y="167"/>
                    <a:pt x="239" y="167"/>
                  </a:cubicBezTo>
                  <a:cubicBezTo>
                    <a:pt x="251" y="167"/>
                    <a:pt x="258" y="164"/>
                    <a:pt x="258" y="155"/>
                  </a:cubicBezTo>
                  <a:cubicBezTo>
                    <a:pt x="287" y="155"/>
                    <a:pt x="229" y="98"/>
                    <a:pt x="143" y="41"/>
                  </a:cubicBezTo>
                  <a:cubicBezTo>
                    <a:pt x="103" y="21"/>
                    <a:pt x="48" y="0"/>
                    <a:pt x="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5"/>
            <p:cNvSpPr/>
            <p:nvPr/>
          </p:nvSpPr>
          <p:spPr>
            <a:xfrm>
              <a:off x="3773999" y="1829047"/>
              <a:ext cx="29693" cy="7510"/>
            </a:xfrm>
            <a:custGeom>
              <a:rect b="b" l="l" r="r" t="t"/>
              <a:pathLst>
                <a:path extrusionOk="0" h="87" w="344">
                  <a:moveTo>
                    <a:pt x="172" y="1"/>
                  </a:moveTo>
                  <a:cubicBezTo>
                    <a:pt x="86" y="1"/>
                    <a:pt x="29" y="1"/>
                    <a:pt x="0" y="30"/>
                  </a:cubicBezTo>
                  <a:cubicBezTo>
                    <a:pt x="0" y="30"/>
                    <a:pt x="86" y="58"/>
                    <a:pt x="172" y="87"/>
                  </a:cubicBezTo>
                  <a:cubicBezTo>
                    <a:pt x="258" y="87"/>
                    <a:pt x="315" y="87"/>
                    <a:pt x="344" y="58"/>
                  </a:cubicBezTo>
                  <a:cubicBezTo>
                    <a:pt x="344" y="30"/>
                    <a:pt x="258" y="1"/>
                    <a:pt x="1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5"/>
            <p:cNvSpPr/>
            <p:nvPr/>
          </p:nvSpPr>
          <p:spPr>
            <a:xfrm>
              <a:off x="3773999" y="1818084"/>
              <a:ext cx="27276" cy="10444"/>
            </a:xfrm>
            <a:custGeom>
              <a:rect b="b" l="l" r="r" t="t"/>
              <a:pathLst>
                <a:path extrusionOk="0" h="121" w="316">
                  <a:moveTo>
                    <a:pt x="226" y="1"/>
                  </a:moveTo>
                  <a:cubicBezTo>
                    <a:pt x="201" y="1"/>
                    <a:pt x="172" y="4"/>
                    <a:pt x="143" y="13"/>
                  </a:cubicBezTo>
                  <a:cubicBezTo>
                    <a:pt x="58" y="42"/>
                    <a:pt x="0" y="99"/>
                    <a:pt x="0" y="99"/>
                  </a:cubicBezTo>
                  <a:cubicBezTo>
                    <a:pt x="0" y="114"/>
                    <a:pt x="22" y="121"/>
                    <a:pt x="54" y="121"/>
                  </a:cubicBezTo>
                  <a:cubicBezTo>
                    <a:pt x="86" y="121"/>
                    <a:pt x="129" y="114"/>
                    <a:pt x="172" y="99"/>
                  </a:cubicBezTo>
                  <a:cubicBezTo>
                    <a:pt x="258" y="99"/>
                    <a:pt x="315" y="42"/>
                    <a:pt x="315" y="13"/>
                  </a:cubicBezTo>
                  <a:cubicBezTo>
                    <a:pt x="315" y="13"/>
                    <a:pt x="277" y="1"/>
                    <a:pt x="2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5"/>
            <p:cNvSpPr/>
            <p:nvPr/>
          </p:nvSpPr>
          <p:spPr>
            <a:xfrm>
              <a:off x="3771496" y="1805914"/>
              <a:ext cx="24773" cy="19249"/>
            </a:xfrm>
            <a:custGeom>
              <a:rect b="b" l="l" r="r" t="t"/>
              <a:pathLst>
                <a:path extrusionOk="0" h="223" w="287">
                  <a:moveTo>
                    <a:pt x="232" y="1"/>
                  </a:moveTo>
                  <a:cubicBezTo>
                    <a:pt x="201" y="1"/>
                    <a:pt x="158" y="33"/>
                    <a:pt x="115" y="97"/>
                  </a:cubicBezTo>
                  <a:cubicBezTo>
                    <a:pt x="58" y="154"/>
                    <a:pt x="1" y="212"/>
                    <a:pt x="29" y="212"/>
                  </a:cubicBezTo>
                  <a:cubicBezTo>
                    <a:pt x="29" y="219"/>
                    <a:pt x="33" y="223"/>
                    <a:pt x="41" y="223"/>
                  </a:cubicBezTo>
                  <a:cubicBezTo>
                    <a:pt x="62" y="223"/>
                    <a:pt x="110" y="196"/>
                    <a:pt x="172" y="154"/>
                  </a:cubicBezTo>
                  <a:cubicBezTo>
                    <a:pt x="230" y="69"/>
                    <a:pt x="287" y="40"/>
                    <a:pt x="258" y="11"/>
                  </a:cubicBezTo>
                  <a:cubicBezTo>
                    <a:pt x="251" y="4"/>
                    <a:pt x="24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5"/>
            <p:cNvSpPr/>
            <p:nvPr/>
          </p:nvSpPr>
          <p:spPr>
            <a:xfrm>
              <a:off x="3769079" y="1796937"/>
              <a:ext cx="14847" cy="25464"/>
            </a:xfrm>
            <a:custGeom>
              <a:rect b="b" l="l" r="r" t="t"/>
              <a:pathLst>
                <a:path extrusionOk="0" h="295" w="172">
                  <a:moveTo>
                    <a:pt x="143" y="1"/>
                  </a:moveTo>
                  <a:cubicBezTo>
                    <a:pt x="143" y="1"/>
                    <a:pt x="86" y="58"/>
                    <a:pt x="57" y="144"/>
                  </a:cubicBezTo>
                  <a:cubicBezTo>
                    <a:pt x="0" y="230"/>
                    <a:pt x="0" y="287"/>
                    <a:pt x="0" y="287"/>
                  </a:cubicBezTo>
                  <a:cubicBezTo>
                    <a:pt x="5" y="292"/>
                    <a:pt x="11" y="295"/>
                    <a:pt x="18" y="295"/>
                  </a:cubicBezTo>
                  <a:cubicBezTo>
                    <a:pt x="48" y="295"/>
                    <a:pt x="91" y="243"/>
                    <a:pt x="115" y="173"/>
                  </a:cubicBezTo>
                  <a:cubicBezTo>
                    <a:pt x="172" y="87"/>
                    <a:pt x="172" y="29"/>
                    <a:pt x="1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5"/>
            <p:cNvSpPr/>
            <p:nvPr/>
          </p:nvSpPr>
          <p:spPr>
            <a:xfrm>
              <a:off x="3764073" y="1794520"/>
              <a:ext cx="7510" cy="27276"/>
            </a:xfrm>
            <a:custGeom>
              <a:rect b="b" l="l" r="r" t="t"/>
              <a:pathLst>
                <a:path extrusionOk="0" h="316" w="87">
                  <a:moveTo>
                    <a:pt x="58" y="0"/>
                  </a:moveTo>
                  <a:cubicBezTo>
                    <a:pt x="1" y="0"/>
                    <a:pt x="1" y="57"/>
                    <a:pt x="1" y="172"/>
                  </a:cubicBezTo>
                  <a:cubicBezTo>
                    <a:pt x="1" y="258"/>
                    <a:pt x="1" y="315"/>
                    <a:pt x="30" y="315"/>
                  </a:cubicBezTo>
                  <a:cubicBezTo>
                    <a:pt x="58" y="315"/>
                    <a:pt x="87" y="258"/>
                    <a:pt x="87" y="172"/>
                  </a:cubicBezTo>
                  <a:cubicBezTo>
                    <a:pt x="87" y="57"/>
                    <a:pt x="87" y="0"/>
                    <a:pt x="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5"/>
            <p:cNvSpPr/>
            <p:nvPr/>
          </p:nvSpPr>
          <p:spPr>
            <a:xfrm>
              <a:off x="3751730" y="1796937"/>
              <a:ext cx="14933" cy="27276"/>
            </a:xfrm>
            <a:custGeom>
              <a:rect b="b" l="l" r="r" t="t"/>
              <a:pathLst>
                <a:path extrusionOk="0" h="316" w="173">
                  <a:moveTo>
                    <a:pt x="29" y="1"/>
                  </a:moveTo>
                  <a:cubicBezTo>
                    <a:pt x="1" y="29"/>
                    <a:pt x="29" y="87"/>
                    <a:pt x="58" y="173"/>
                  </a:cubicBezTo>
                  <a:cubicBezTo>
                    <a:pt x="87" y="258"/>
                    <a:pt x="115" y="316"/>
                    <a:pt x="144" y="316"/>
                  </a:cubicBezTo>
                  <a:cubicBezTo>
                    <a:pt x="173" y="287"/>
                    <a:pt x="144" y="230"/>
                    <a:pt x="115" y="144"/>
                  </a:cubicBezTo>
                  <a:cubicBezTo>
                    <a:pt x="87" y="58"/>
                    <a:pt x="58"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5"/>
            <p:cNvSpPr/>
            <p:nvPr/>
          </p:nvSpPr>
          <p:spPr>
            <a:xfrm>
              <a:off x="3756736" y="1817998"/>
              <a:ext cx="24600" cy="20544"/>
            </a:xfrm>
            <a:custGeom>
              <a:rect b="b" l="l" r="r" t="t"/>
              <a:pathLst>
                <a:path extrusionOk="0" h="238" w="285">
                  <a:moveTo>
                    <a:pt x="129" y="0"/>
                  </a:moveTo>
                  <a:cubicBezTo>
                    <a:pt x="93" y="0"/>
                    <a:pt x="57" y="14"/>
                    <a:pt x="29" y="43"/>
                  </a:cubicBezTo>
                  <a:cubicBezTo>
                    <a:pt x="0" y="100"/>
                    <a:pt x="0" y="158"/>
                    <a:pt x="29" y="215"/>
                  </a:cubicBezTo>
                  <a:cubicBezTo>
                    <a:pt x="56" y="231"/>
                    <a:pt x="83" y="238"/>
                    <a:pt x="108" y="238"/>
                  </a:cubicBezTo>
                  <a:cubicBezTo>
                    <a:pt x="211" y="238"/>
                    <a:pt x="285" y="121"/>
                    <a:pt x="214" y="30"/>
                  </a:cubicBezTo>
                  <a:lnTo>
                    <a:pt x="214" y="30"/>
                  </a:lnTo>
                  <a:cubicBezTo>
                    <a:pt x="219" y="34"/>
                    <a:pt x="224" y="38"/>
                    <a:pt x="229" y="43"/>
                  </a:cubicBezTo>
                  <a:lnTo>
                    <a:pt x="200" y="14"/>
                  </a:lnTo>
                  <a:lnTo>
                    <a:pt x="200" y="14"/>
                  </a:lnTo>
                  <a:cubicBezTo>
                    <a:pt x="205" y="20"/>
                    <a:pt x="210" y="25"/>
                    <a:pt x="214" y="30"/>
                  </a:cubicBezTo>
                  <a:lnTo>
                    <a:pt x="214" y="30"/>
                  </a:lnTo>
                  <a:cubicBezTo>
                    <a:pt x="188" y="10"/>
                    <a:pt x="159" y="0"/>
                    <a:pt x="1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5"/>
            <p:cNvSpPr/>
            <p:nvPr/>
          </p:nvSpPr>
          <p:spPr>
            <a:xfrm>
              <a:off x="3759153" y="1821710"/>
              <a:ext cx="19853" cy="18558"/>
            </a:xfrm>
            <a:custGeom>
              <a:rect b="b" l="l" r="r" t="t"/>
              <a:pathLst>
                <a:path extrusionOk="0" h="215" w="230">
                  <a:moveTo>
                    <a:pt x="201" y="0"/>
                  </a:moveTo>
                  <a:cubicBezTo>
                    <a:pt x="201" y="29"/>
                    <a:pt x="201" y="57"/>
                    <a:pt x="172" y="86"/>
                  </a:cubicBezTo>
                  <a:cubicBezTo>
                    <a:pt x="144" y="115"/>
                    <a:pt x="108" y="129"/>
                    <a:pt x="76" y="129"/>
                  </a:cubicBezTo>
                  <a:cubicBezTo>
                    <a:pt x="44" y="129"/>
                    <a:pt x="15" y="115"/>
                    <a:pt x="1" y="86"/>
                  </a:cubicBezTo>
                  <a:lnTo>
                    <a:pt x="1" y="86"/>
                  </a:lnTo>
                  <a:cubicBezTo>
                    <a:pt x="1" y="115"/>
                    <a:pt x="1" y="143"/>
                    <a:pt x="29" y="172"/>
                  </a:cubicBezTo>
                  <a:cubicBezTo>
                    <a:pt x="44" y="200"/>
                    <a:pt x="72" y="215"/>
                    <a:pt x="104" y="215"/>
                  </a:cubicBezTo>
                  <a:cubicBezTo>
                    <a:pt x="137" y="215"/>
                    <a:pt x="172" y="200"/>
                    <a:pt x="201" y="172"/>
                  </a:cubicBezTo>
                  <a:cubicBezTo>
                    <a:pt x="230" y="115"/>
                    <a:pt x="230" y="57"/>
                    <a:pt x="2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5"/>
            <p:cNvSpPr/>
            <p:nvPr/>
          </p:nvSpPr>
          <p:spPr>
            <a:xfrm>
              <a:off x="3378754" y="1769833"/>
              <a:ext cx="22270" cy="20457"/>
            </a:xfrm>
            <a:custGeom>
              <a:rect b="b" l="l" r="r" t="t"/>
              <a:pathLst>
                <a:path extrusionOk="0" h="237" w="258">
                  <a:moveTo>
                    <a:pt x="258" y="0"/>
                  </a:moveTo>
                  <a:cubicBezTo>
                    <a:pt x="229" y="0"/>
                    <a:pt x="172" y="29"/>
                    <a:pt x="115" y="86"/>
                  </a:cubicBezTo>
                  <a:cubicBezTo>
                    <a:pt x="29" y="143"/>
                    <a:pt x="0" y="229"/>
                    <a:pt x="29" y="229"/>
                  </a:cubicBezTo>
                  <a:cubicBezTo>
                    <a:pt x="29" y="234"/>
                    <a:pt x="32" y="237"/>
                    <a:pt x="37" y="237"/>
                  </a:cubicBezTo>
                  <a:cubicBezTo>
                    <a:pt x="59" y="237"/>
                    <a:pt x="125" y="190"/>
                    <a:pt x="172" y="143"/>
                  </a:cubicBezTo>
                  <a:cubicBezTo>
                    <a:pt x="229" y="86"/>
                    <a:pt x="258" y="29"/>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5"/>
            <p:cNvSpPr/>
            <p:nvPr/>
          </p:nvSpPr>
          <p:spPr>
            <a:xfrm>
              <a:off x="3373834" y="1749031"/>
              <a:ext cx="24773" cy="14501"/>
            </a:xfrm>
            <a:custGeom>
              <a:rect b="b" l="l" r="r" t="t"/>
              <a:pathLst>
                <a:path extrusionOk="0" h="168" w="287">
                  <a:moveTo>
                    <a:pt x="20" y="0"/>
                  </a:moveTo>
                  <a:cubicBezTo>
                    <a:pt x="7" y="0"/>
                    <a:pt x="0" y="4"/>
                    <a:pt x="0" y="12"/>
                  </a:cubicBezTo>
                  <a:cubicBezTo>
                    <a:pt x="0" y="41"/>
                    <a:pt x="57" y="69"/>
                    <a:pt x="115" y="127"/>
                  </a:cubicBezTo>
                  <a:cubicBezTo>
                    <a:pt x="175" y="147"/>
                    <a:pt x="236" y="167"/>
                    <a:pt x="266" y="167"/>
                  </a:cubicBezTo>
                  <a:cubicBezTo>
                    <a:pt x="279" y="167"/>
                    <a:pt x="286" y="164"/>
                    <a:pt x="286" y="155"/>
                  </a:cubicBezTo>
                  <a:cubicBezTo>
                    <a:pt x="286" y="127"/>
                    <a:pt x="229" y="98"/>
                    <a:pt x="172" y="41"/>
                  </a:cubicBezTo>
                  <a:cubicBezTo>
                    <a:pt x="111" y="20"/>
                    <a:pt x="50" y="0"/>
                    <a:pt x="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5"/>
            <p:cNvSpPr/>
            <p:nvPr/>
          </p:nvSpPr>
          <p:spPr>
            <a:xfrm>
              <a:off x="3371331" y="1759907"/>
              <a:ext cx="27276" cy="7510"/>
            </a:xfrm>
            <a:custGeom>
              <a:rect b="b" l="l" r="r" t="t"/>
              <a:pathLst>
                <a:path extrusionOk="0" h="87" w="316">
                  <a:moveTo>
                    <a:pt x="144" y="1"/>
                  </a:moveTo>
                  <a:cubicBezTo>
                    <a:pt x="58" y="1"/>
                    <a:pt x="0" y="1"/>
                    <a:pt x="0" y="29"/>
                  </a:cubicBezTo>
                  <a:cubicBezTo>
                    <a:pt x="0" y="58"/>
                    <a:pt x="58" y="86"/>
                    <a:pt x="144" y="86"/>
                  </a:cubicBezTo>
                  <a:cubicBezTo>
                    <a:pt x="229" y="86"/>
                    <a:pt x="315" y="86"/>
                    <a:pt x="315" y="58"/>
                  </a:cubicBezTo>
                  <a:cubicBezTo>
                    <a:pt x="315" y="29"/>
                    <a:pt x="229" y="29"/>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5"/>
            <p:cNvSpPr/>
            <p:nvPr/>
          </p:nvSpPr>
          <p:spPr>
            <a:xfrm>
              <a:off x="3373834" y="1767330"/>
              <a:ext cx="27190" cy="11049"/>
            </a:xfrm>
            <a:custGeom>
              <a:rect b="b" l="l" r="r" t="t"/>
              <a:pathLst>
                <a:path extrusionOk="0" h="128" w="315">
                  <a:moveTo>
                    <a:pt x="143" y="0"/>
                  </a:moveTo>
                  <a:cubicBezTo>
                    <a:pt x="57" y="0"/>
                    <a:pt x="0" y="86"/>
                    <a:pt x="0" y="115"/>
                  </a:cubicBezTo>
                  <a:cubicBezTo>
                    <a:pt x="0" y="115"/>
                    <a:pt x="26" y="128"/>
                    <a:pt x="76" y="128"/>
                  </a:cubicBezTo>
                  <a:cubicBezTo>
                    <a:pt x="102" y="128"/>
                    <a:pt x="134" y="124"/>
                    <a:pt x="172" y="115"/>
                  </a:cubicBezTo>
                  <a:cubicBezTo>
                    <a:pt x="258" y="86"/>
                    <a:pt x="315" y="29"/>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5"/>
            <p:cNvSpPr/>
            <p:nvPr/>
          </p:nvSpPr>
          <p:spPr>
            <a:xfrm>
              <a:off x="3391097" y="1772250"/>
              <a:ext cx="12430" cy="25464"/>
            </a:xfrm>
            <a:custGeom>
              <a:rect b="b" l="l" r="r" t="t"/>
              <a:pathLst>
                <a:path extrusionOk="0" h="295" w="144">
                  <a:moveTo>
                    <a:pt x="143" y="1"/>
                  </a:moveTo>
                  <a:cubicBezTo>
                    <a:pt x="115" y="1"/>
                    <a:pt x="58" y="58"/>
                    <a:pt x="29" y="144"/>
                  </a:cubicBezTo>
                  <a:cubicBezTo>
                    <a:pt x="0" y="230"/>
                    <a:pt x="0" y="287"/>
                    <a:pt x="0" y="287"/>
                  </a:cubicBezTo>
                  <a:cubicBezTo>
                    <a:pt x="5" y="292"/>
                    <a:pt x="11" y="294"/>
                    <a:pt x="18" y="294"/>
                  </a:cubicBezTo>
                  <a:cubicBezTo>
                    <a:pt x="48" y="294"/>
                    <a:pt x="91" y="243"/>
                    <a:pt x="115" y="172"/>
                  </a:cubicBezTo>
                  <a:cubicBezTo>
                    <a:pt x="143" y="87"/>
                    <a:pt x="143" y="1"/>
                    <a:pt x="1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5"/>
            <p:cNvSpPr/>
            <p:nvPr/>
          </p:nvSpPr>
          <p:spPr>
            <a:xfrm>
              <a:off x="3400937" y="1772250"/>
              <a:ext cx="10013" cy="27794"/>
            </a:xfrm>
            <a:custGeom>
              <a:rect b="b" l="l" r="r" t="t"/>
              <a:pathLst>
                <a:path extrusionOk="0" h="322" w="116">
                  <a:moveTo>
                    <a:pt x="58" y="1"/>
                  </a:moveTo>
                  <a:cubicBezTo>
                    <a:pt x="29" y="1"/>
                    <a:pt x="1" y="87"/>
                    <a:pt x="29" y="172"/>
                  </a:cubicBezTo>
                  <a:cubicBezTo>
                    <a:pt x="29" y="247"/>
                    <a:pt x="29" y="321"/>
                    <a:pt x="48" y="321"/>
                  </a:cubicBezTo>
                  <a:cubicBezTo>
                    <a:pt x="51" y="321"/>
                    <a:pt x="54" y="319"/>
                    <a:pt x="58" y="315"/>
                  </a:cubicBezTo>
                  <a:cubicBezTo>
                    <a:pt x="87" y="315"/>
                    <a:pt x="115" y="258"/>
                    <a:pt x="87" y="172"/>
                  </a:cubicBezTo>
                  <a:cubicBezTo>
                    <a:pt x="87" y="87"/>
                    <a:pt x="87" y="1"/>
                    <a:pt x="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5"/>
            <p:cNvSpPr/>
            <p:nvPr/>
          </p:nvSpPr>
          <p:spPr>
            <a:xfrm>
              <a:off x="3408361" y="1772250"/>
              <a:ext cx="14933" cy="24773"/>
            </a:xfrm>
            <a:custGeom>
              <a:rect b="b" l="l" r="r" t="t"/>
              <a:pathLst>
                <a:path extrusionOk="0" h="287" w="173">
                  <a:moveTo>
                    <a:pt x="1" y="1"/>
                  </a:moveTo>
                  <a:cubicBezTo>
                    <a:pt x="1" y="1"/>
                    <a:pt x="1" y="87"/>
                    <a:pt x="58" y="172"/>
                  </a:cubicBezTo>
                  <a:cubicBezTo>
                    <a:pt x="87" y="230"/>
                    <a:pt x="144" y="287"/>
                    <a:pt x="144" y="287"/>
                  </a:cubicBezTo>
                  <a:cubicBezTo>
                    <a:pt x="172" y="287"/>
                    <a:pt x="144" y="201"/>
                    <a:pt x="115" y="115"/>
                  </a:cubicBezTo>
                  <a:cubicBezTo>
                    <a:pt x="87" y="58"/>
                    <a:pt x="29" y="1"/>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5"/>
            <p:cNvSpPr/>
            <p:nvPr/>
          </p:nvSpPr>
          <p:spPr>
            <a:xfrm>
              <a:off x="3410864" y="1769833"/>
              <a:ext cx="22270" cy="18299"/>
            </a:xfrm>
            <a:custGeom>
              <a:rect b="b" l="l" r="r" t="t"/>
              <a:pathLst>
                <a:path extrusionOk="0" h="212" w="258">
                  <a:moveTo>
                    <a:pt x="0" y="0"/>
                  </a:moveTo>
                  <a:cubicBezTo>
                    <a:pt x="0" y="29"/>
                    <a:pt x="29" y="86"/>
                    <a:pt x="86" y="143"/>
                  </a:cubicBezTo>
                  <a:cubicBezTo>
                    <a:pt x="149" y="185"/>
                    <a:pt x="197" y="212"/>
                    <a:pt x="229" y="212"/>
                  </a:cubicBezTo>
                  <a:cubicBezTo>
                    <a:pt x="241" y="212"/>
                    <a:pt x="250" y="208"/>
                    <a:pt x="258" y="200"/>
                  </a:cubicBezTo>
                  <a:cubicBezTo>
                    <a:pt x="258" y="200"/>
                    <a:pt x="229" y="115"/>
                    <a:pt x="143" y="86"/>
                  </a:cubicBezTo>
                  <a:cubicBezTo>
                    <a:pt x="86" y="29"/>
                    <a:pt x="29"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5"/>
            <p:cNvSpPr/>
            <p:nvPr/>
          </p:nvSpPr>
          <p:spPr>
            <a:xfrm>
              <a:off x="3410864" y="1765431"/>
              <a:ext cx="29693" cy="11221"/>
            </a:xfrm>
            <a:custGeom>
              <a:rect b="b" l="l" r="r" t="t"/>
              <a:pathLst>
                <a:path extrusionOk="0" h="130" w="344">
                  <a:moveTo>
                    <a:pt x="68" y="1"/>
                  </a:moveTo>
                  <a:cubicBezTo>
                    <a:pt x="43" y="1"/>
                    <a:pt x="29" y="8"/>
                    <a:pt x="29" y="22"/>
                  </a:cubicBezTo>
                  <a:cubicBezTo>
                    <a:pt x="0" y="51"/>
                    <a:pt x="86" y="80"/>
                    <a:pt x="143" y="108"/>
                  </a:cubicBezTo>
                  <a:cubicBezTo>
                    <a:pt x="186" y="123"/>
                    <a:pt x="229" y="130"/>
                    <a:pt x="262" y="130"/>
                  </a:cubicBezTo>
                  <a:cubicBezTo>
                    <a:pt x="294" y="130"/>
                    <a:pt x="315" y="123"/>
                    <a:pt x="315" y="108"/>
                  </a:cubicBezTo>
                  <a:cubicBezTo>
                    <a:pt x="344" y="80"/>
                    <a:pt x="258" y="51"/>
                    <a:pt x="172" y="22"/>
                  </a:cubicBezTo>
                  <a:cubicBezTo>
                    <a:pt x="129" y="8"/>
                    <a:pt x="93" y="1"/>
                    <a:pt x="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5"/>
            <p:cNvSpPr/>
            <p:nvPr/>
          </p:nvSpPr>
          <p:spPr>
            <a:xfrm>
              <a:off x="3413281" y="1758785"/>
              <a:ext cx="27276" cy="8632"/>
            </a:xfrm>
            <a:custGeom>
              <a:rect b="b" l="l" r="r" t="t"/>
              <a:pathLst>
                <a:path extrusionOk="0" h="100" w="316">
                  <a:moveTo>
                    <a:pt x="227" y="1"/>
                  </a:moveTo>
                  <a:cubicBezTo>
                    <a:pt x="201" y="1"/>
                    <a:pt x="173" y="4"/>
                    <a:pt x="144" y="14"/>
                  </a:cubicBezTo>
                  <a:cubicBezTo>
                    <a:pt x="58" y="14"/>
                    <a:pt x="1" y="42"/>
                    <a:pt x="1" y="71"/>
                  </a:cubicBezTo>
                  <a:cubicBezTo>
                    <a:pt x="1" y="99"/>
                    <a:pt x="58" y="99"/>
                    <a:pt x="144" y="99"/>
                  </a:cubicBezTo>
                  <a:cubicBezTo>
                    <a:pt x="230" y="71"/>
                    <a:pt x="316" y="42"/>
                    <a:pt x="316" y="14"/>
                  </a:cubicBezTo>
                  <a:cubicBezTo>
                    <a:pt x="316" y="14"/>
                    <a:pt x="278" y="1"/>
                    <a:pt x="2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5"/>
            <p:cNvSpPr/>
            <p:nvPr/>
          </p:nvSpPr>
          <p:spPr>
            <a:xfrm>
              <a:off x="3410864" y="1746614"/>
              <a:ext cx="24773" cy="15882"/>
            </a:xfrm>
            <a:custGeom>
              <a:rect b="b" l="l" r="r" t="t"/>
              <a:pathLst>
                <a:path extrusionOk="0" h="184" w="287">
                  <a:moveTo>
                    <a:pt x="270" y="0"/>
                  </a:moveTo>
                  <a:cubicBezTo>
                    <a:pt x="241" y="0"/>
                    <a:pt x="178" y="27"/>
                    <a:pt x="115" y="69"/>
                  </a:cubicBezTo>
                  <a:cubicBezTo>
                    <a:pt x="58" y="97"/>
                    <a:pt x="0" y="155"/>
                    <a:pt x="0" y="183"/>
                  </a:cubicBezTo>
                  <a:cubicBezTo>
                    <a:pt x="29" y="183"/>
                    <a:pt x="86" y="183"/>
                    <a:pt x="172" y="126"/>
                  </a:cubicBezTo>
                  <a:cubicBezTo>
                    <a:pt x="229" y="69"/>
                    <a:pt x="287" y="40"/>
                    <a:pt x="287" y="11"/>
                  </a:cubicBezTo>
                  <a:cubicBezTo>
                    <a:pt x="287" y="4"/>
                    <a:pt x="280" y="0"/>
                    <a:pt x="2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5"/>
            <p:cNvSpPr/>
            <p:nvPr/>
          </p:nvSpPr>
          <p:spPr>
            <a:xfrm>
              <a:off x="3408361" y="1737033"/>
              <a:ext cx="19853" cy="22960"/>
            </a:xfrm>
            <a:custGeom>
              <a:rect b="b" l="l" r="r" t="t"/>
              <a:pathLst>
                <a:path extrusionOk="0" h="266" w="230">
                  <a:moveTo>
                    <a:pt x="183" y="0"/>
                  </a:moveTo>
                  <a:cubicBezTo>
                    <a:pt x="152" y="0"/>
                    <a:pt x="110" y="47"/>
                    <a:pt x="87" y="94"/>
                  </a:cubicBezTo>
                  <a:cubicBezTo>
                    <a:pt x="29" y="180"/>
                    <a:pt x="1" y="237"/>
                    <a:pt x="1" y="266"/>
                  </a:cubicBezTo>
                  <a:cubicBezTo>
                    <a:pt x="29" y="266"/>
                    <a:pt x="87" y="237"/>
                    <a:pt x="144" y="151"/>
                  </a:cubicBezTo>
                  <a:cubicBezTo>
                    <a:pt x="201" y="94"/>
                    <a:pt x="230" y="8"/>
                    <a:pt x="201" y="8"/>
                  </a:cubicBezTo>
                  <a:cubicBezTo>
                    <a:pt x="196" y="3"/>
                    <a:pt x="190" y="0"/>
                    <a:pt x="1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5"/>
            <p:cNvSpPr/>
            <p:nvPr/>
          </p:nvSpPr>
          <p:spPr>
            <a:xfrm>
              <a:off x="3403441" y="1730300"/>
              <a:ext cx="9927" cy="27190"/>
            </a:xfrm>
            <a:custGeom>
              <a:rect b="b" l="l" r="r" t="t"/>
              <a:pathLst>
                <a:path extrusionOk="0" h="315" w="115">
                  <a:moveTo>
                    <a:pt x="115" y="0"/>
                  </a:moveTo>
                  <a:cubicBezTo>
                    <a:pt x="115" y="0"/>
                    <a:pt x="58" y="86"/>
                    <a:pt x="29" y="172"/>
                  </a:cubicBezTo>
                  <a:cubicBezTo>
                    <a:pt x="0" y="258"/>
                    <a:pt x="29" y="315"/>
                    <a:pt x="29" y="315"/>
                  </a:cubicBezTo>
                  <a:cubicBezTo>
                    <a:pt x="29" y="315"/>
                    <a:pt x="86" y="258"/>
                    <a:pt x="115" y="172"/>
                  </a:cubicBezTo>
                  <a:cubicBezTo>
                    <a:pt x="115" y="86"/>
                    <a:pt x="115" y="0"/>
                    <a:pt x="1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5"/>
            <p:cNvSpPr/>
            <p:nvPr/>
          </p:nvSpPr>
          <p:spPr>
            <a:xfrm>
              <a:off x="3396017" y="1730300"/>
              <a:ext cx="10013" cy="27708"/>
            </a:xfrm>
            <a:custGeom>
              <a:rect b="b" l="l" r="r" t="t"/>
              <a:pathLst>
                <a:path extrusionOk="0" h="321" w="116">
                  <a:moveTo>
                    <a:pt x="29" y="0"/>
                  </a:moveTo>
                  <a:cubicBezTo>
                    <a:pt x="1" y="29"/>
                    <a:pt x="1" y="86"/>
                    <a:pt x="1" y="172"/>
                  </a:cubicBezTo>
                  <a:cubicBezTo>
                    <a:pt x="25" y="246"/>
                    <a:pt x="50" y="321"/>
                    <a:pt x="75" y="321"/>
                  </a:cubicBezTo>
                  <a:cubicBezTo>
                    <a:pt x="79" y="321"/>
                    <a:pt x="83" y="319"/>
                    <a:pt x="86" y="315"/>
                  </a:cubicBezTo>
                  <a:cubicBezTo>
                    <a:pt x="115" y="315"/>
                    <a:pt x="115" y="258"/>
                    <a:pt x="86" y="172"/>
                  </a:cubicBezTo>
                  <a:cubicBezTo>
                    <a:pt x="58" y="86"/>
                    <a:pt x="29"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5"/>
            <p:cNvSpPr/>
            <p:nvPr/>
          </p:nvSpPr>
          <p:spPr>
            <a:xfrm>
              <a:off x="3383674" y="1735220"/>
              <a:ext cx="19853" cy="24773"/>
            </a:xfrm>
            <a:custGeom>
              <a:rect b="b" l="l" r="r" t="t"/>
              <a:pathLst>
                <a:path extrusionOk="0" h="287" w="230">
                  <a:moveTo>
                    <a:pt x="1" y="0"/>
                  </a:moveTo>
                  <a:cubicBezTo>
                    <a:pt x="1" y="29"/>
                    <a:pt x="29" y="115"/>
                    <a:pt x="58" y="172"/>
                  </a:cubicBezTo>
                  <a:cubicBezTo>
                    <a:pt x="115" y="229"/>
                    <a:pt x="172" y="287"/>
                    <a:pt x="201" y="287"/>
                  </a:cubicBezTo>
                  <a:cubicBezTo>
                    <a:pt x="229" y="258"/>
                    <a:pt x="201" y="201"/>
                    <a:pt x="144" y="115"/>
                  </a:cubicBezTo>
                  <a:cubicBezTo>
                    <a:pt x="86" y="58"/>
                    <a:pt x="29"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5"/>
            <p:cNvSpPr/>
            <p:nvPr/>
          </p:nvSpPr>
          <p:spPr>
            <a:xfrm>
              <a:off x="3378754" y="1741953"/>
              <a:ext cx="22270" cy="18990"/>
            </a:xfrm>
            <a:custGeom>
              <a:rect b="b" l="l" r="r" t="t"/>
              <a:pathLst>
                <a:path extrusionOk="0" h="220" w="258">
                  <a:moveTo>
                    <a:pt x="19" y="1"/>
                  </a:moveTo>
                  <a:cubicBezTo>
                    <a:pt x="12" y="1"/>
                    <a:pt x="6" y="3"/>
                    <a:pt x="0" y="8"/>
                  </a:cubicBezTo>
                  <a:cubicBezTo>
                    <a:pt x="0" y="37"/>
                    <a:pt x="29" y="94"/>
                    <a:pt x="115" y="151"/>
                  </a:cubicBezTo>
                  <a:cubicBezTo>
                    <a:pt x="157" y="193"/>
                    <a:pt x="199" y="220"/>
                    <a:pt x="229" y="220"/>
                  </a:cubicBezTo>
                  <a:cubicBezTo>
                    <a:pt x="240" y="220"/>
                    <a:pt x="250" y="216"/>
                    <a:pt x="258" y="209"/>
                  </a:cubicBezTo>
                  <a:cubicBezTo>
                    <a:pt x="258" y="209"/>
                    <a:pt x="229" y="123"/>
                    <a:pt x="172" y="94"/>
                  </a:cubicBezTo>
                  <a:cubicBezTo>
                    <a:pt x="102" y="47"/>
                    <a:pt x="51" y="1"/>
                    <a:pt x="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5"/>
            <p:cNvSpPr/>
            <p:nvPr/>
          </p:nvSpPr>
          <p:spPr>
            <a:xfrm>
              <a:off x="3371331" y="1753088"/>
              <a:ext cx="27276" cy="11221"/>
            </a:xfrm>
            <a:custGeom>
              <a:rect b="b" l="l" r="r" t="t"/>
              <a:pathLst>
                <a:path extrusionOk="0" h="130" w="316">
                  <a:moveTo>
                    <a:pt x="54" y="1"/>
                  </a:moveTo>
                  <a:cubicBezTo>
                    <a:pt x="22" y="1"/>
                    <a:pt x="0" y="8"/>
                    <a:pt x="0" y="22"/>
                  </a:cubicBezTo>
                  <a:cubicBezTo>
                    <a:pt x="0" y="51"/>
                    <a:pt x="58" y="80"/>
                    <a:pt x="144" y="108"/>
                  </a:cubicBezTo>
                  <a:cubicBezTo>
                    <a:pt x="186" y="123"/>
                    <a:pt x="229" y="130"/>
                    <a:pt x="262" y="130"/>
                  </a:cubicBezTo>
                  <a:cubicBezTo>
                    <a:pt x="294" y="130"/>
                    <a:pt x="315" y="123"/>
                    <a:pt x="315" y="108"/>
                  </a:cubicBezTo>
                  <a:cubicBezTo>
                    <a:pt x="315" y="80"/>
                    <a:pt x="258" y="51"/>
                    <a:pt x="172" y="22"/>
                  </a:cubicBezTo>
                  <a:cubicBezTo>
                    <a:pt x="129" y="8"/>
                    <a:pt x="86" y="1"/>
                    <a:pt x="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5"/>
            <p:cNvSpPr/>
            <p:nvPr/>
          </p:nvSpPr>
          <p:spPr>
            <a:xfrm>
              <a:off x="3371331" y="1764827"/>
              <a:ext cx="27276" cy="7510"/>
            </a:xfrm>
            <a:custGeom>
              <a:rect b="b" l="l" r="r" t="t"/>
              <a:pathLst>
                <a:path extrusionOk="0" h="87" w="316">
                  <a:moveTo>
                    <a:pt x="144" y="1"/>
                  </a:moveTo>
                  <a:cubicBezTo>
                    <a:pt x="58" y="1"/>
                    <a:pt x="0" y="29"/>
                    <a:pt x="0" y="58"/>
                  </a:cubicBezTo>
                  <a:cubicBezTo>
                    <a:pt x="0" y="87"/>
                    <a:pt x="58" y="87"/>
                    <a:pt x="144" y="87"/>
                  </a:cubicBezTo>
                  <a:cubicBezTo>
                    <a:pt x="229" y="87"/>
                    <a:pt x="315" y="29"/>
                    <a:pt x="315" y="29"/>
                  </a:cubicBezTo>
                  <a:cubicBezTo>
                    <a:pt x="315" y="1"/>
                    <a:pt x="229"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5"/>
            <p:cNvSpPr/>
            <p:nvPr/>
          </p:nvSpPr>
          <p:spPr>
            <a:xfrm>
              <a:off x="3373834" y="1769833"/>
              <a:ext cx="24773" cy="15537"/>
            </a:xfrm>
            <a:custGeom>
              <a:rect b="b" l="l" r="r" t="t"/>
              <a:pathLst>
                <a:path extrusionOk="0" h="180" w="287">
                  <a:moveTo>
                    <a:pt x="286" y="0"/>
                  </a:moveTo>
                  <a:cubicBezTo>
                    <a:pt x="286" y="0"/>
                    <a:pt x="200" y="0"/>
                    <a:pt x="115" y="57"/>
                  </a:cubicBezTo>
                  <a:cubicBezTo>
                    <a:pt x="57" y="115"/>
                    <a:pt x="0" y="143"/>
                    <a:pt x="0" y="172"/>
                  </a:cubicBezTo>
                  <a:cubicBezTo>
                    <a:pt x="6" y="177"/>
                    <a:pt x="12" y="180"/>
                    <a:pt x="20" y="180"/>
                  </a:cubicBezTo>
                  <a:cubicBezTo>
                    <a:pt x="52" y="180"/>
                    <a:pt x="102" y="138"/>
                    <a:pt x="172" y="115"/>
                  </a:cubicBezTo>
                  <a:cubicBezTo>
                    <a:pt x="229" y="86"/>
                    <a:pt x="286" y="29"/>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5"/>
            <p:cNvSpPr/>
            <p:nvPr/>
          </p:nvSpPr>
          <p:spPr>
            <a:xfrm>
              <a:off x="3383674" y="1771646"/>
              <a:ext cx="19853" cy="22960"/>
            </a:xfrm>
            <a:custGeom>
              <a:rect b="b" l="l" r="r" t="t"/>
              <a:pathLst>
                <a:path extrusionOk="0" h="266" w="230">
                  <a:moveTo>
                    <a:pt x="183" y="0"/>
                  </a:moveTo>
                  <a:cubicBezTo>
                    <a:pt x="152" y="0"/>
                    <a:pt x="110" y="47"/>
                    <a:pt x="86" y="94"/>
                  </a:cubicBezTo>
                  <a:cubicBezTo>
                    <a:pt x="29" y="179"/>
                    <a:pt x="1" y="237"/>
                    <a:pt x="1" y="265"/>
                  </a:cubicBezTo>
                  <a:cubicBezTo>
                    <a:pt x="29" y="265"/>
                    <a:pt x="86" y="237"/>
                    <a:pt x="144" y="151"/>
                  </a:cubicBezTo>
                  <a:cubicBezTo>
                    <a:pt x="172" y="94"/>
                    <a:pt x="229" y="8"/>
                    <a:pt x="201" y="8"/>
                  </a:cubicBezTo>
                  <a:cubicBezTo>
                    <a:pt x="196" y="2"/>
                    <a:pt x="189" y="0"/>
                    <a:pt x="1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5"/>
            <p:cNvSpPr/>
            <p:nvPr/>
          </p:nvSpPr>
          <p:spPr>
            <a:xfrm>
              <a:off x="3396017" y="1772250"/>
              <a:ext cx="10013" cy="27276"/>
            </a:xfrm>
            <a:custGeom>
              <a:rect b="b" l="l" r="r" t="t"/>
              <a:pathLst>
                <a:path extrusionOk="0" h="316" w="116">
                  <a:moveTo>
                    <a:pt x="86" y="1"/>
                  </a:moveTo>
                  <a:cubicBezTo>
                    <a:pt x="86" y="1"/>
                    <a:pt x="29" y="58"/>
                    <a:pt x="29" y="144"/>
                  </a:cubicBezTo>
                  <a:cubicBezTo>
                    <a:pt x="1" y="230"/>
                    <a:pt x="1" y="315"/>
                    <a:pt x="29" y="315"/>
                  </a:cubicBezTo>
                  <a:cubicBezTo>
                    <a:pt x="29" y="315"/>
                    <a:pt x="86" y="258"/>
                    <a:pt x="86" y="172"/>
                  </a:cubicBezTo>
                  <a:cubicBezTo>
                    <a:pt x="115" y="87"/>
                    <a:pt x="115" y="1"/>
                    <a:pt x="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5"/>
            <p:cNvSpPr/>
            <p:nvPr/>
          </p:nvSpPr>
          <p:spPr>
            <a:xfrm>
              <a:off x="3403441" y="1772250"/>
              <a:ext cx="12430" cy="27276"/>
            </a:xfrm>
            <a:custGeom>
              <a:rect b="b" l="l" r="r" t="t"/>
              <a:pathLst>
                <a:path extrusionOk="0" h="316" w="144">
                  <a:moveTo>
                    <a:pt x="29" y="1"/>
                  </a:moveTo>
                  <a:cubicBezTo>
                    <a:pt x="29" y="29"/>
                    <a:pt x="0" y="87"/>
                    <a:pt x="29" y="172"/>
                  </a:cubicBezTo>
                  <a:cubicBezTo>
                    <a:pt x="58" y="258"/>
                    <a:pt x="86" y="315"/>
                    <a:pt x="115" y="315"/>
                  </a:cubicBezTo>
                  <a:cubicBezTo>
                    <a:pt x="144" y="315"/>
                    <a:pt x="115" y="258"/>
                    <a:pt x="115" y="144"/>
                  </a:cubicBezTo>
                  <a:cubicBezTo>
                    <a:pt x="86" y="58"/>
                    <a:pt x="58"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5"/>
            <p:cNvSpPr/>
            <p:nvPr/>
          </p:nvSpPr>
          <p:spPr>
            <a:xfrm>
              <a:off x="3408361" y="1771646"/>
              <a:ext cx="17436" cy="22960"/>
            </a:xfrm>
            <a:custGeom>
              <a:rect b="b" l="l" r="r" t="t"/>
              <a:pathLst>
                <a:path extrusionOk="0" h="266" w="202">
                  <a:moveTo>
                    <a:pt x="19" y="0"/>
                  </a:moveTo>
                  <a:cubicBezTo>
                    <a:pt x="12" y="0"/>
                    <a:pt x="6" y="2"/>
                    <a:pt x="1" y="8"/>
                  </a:cubicBezTo>
                  <a:cubicBezTo>
                    <a:pt x="1" y="8"/>
                    <a:pt x="1" y="65"/>
                    <a:pt x="58" y="151"/>
                  </a:cubicBezTo>
                  <a:cubicBezTo>
                    <a:pt x="144" y="237"/>
                    <a:pt x="172" y="265"/>
                    <a:pt x="201" y="265"/>
                  </a:cubicBezTo>
                  <a:cubicBezTo>
                    <a:pt x="201" y="237"/>
                    <a:pt x="201" y="179"/>
                    <a:pt x="144" y="94"/>
                  </a:cubicBezTo>
                  <a:cubicBezTo>
                    <a:pt x="97" y="47"/>
                    <a:pt x="50" y="0"/>
                    <a:pt x="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5"/>
            <p:cNvSpPr/>
            <p:nvPr/>
          </p:nvSpPr>
          <p:spPr>
            <a:xfrm>
              <a:off x="3410864" y="1768797"/>
              <a:ext cx="24773" cy="15882"/>
            </a:xfrm>
            <a:custGeom>
              <a:rect b="b" l="l" r="r" t="t"/>
              <a:pathLst>
                <a:path extrusionOk="0" h="184" w="287">
                  <a:moveTo>
                    <a:pt x="30" y="1"/>
                  </a:moveTo>
                  <a:cubicBezTo>
                    <a:pt x="18" y="1"/>
                    <a:pt x="8" y="4"/>
                    <a:pt x="0" y="12"/>
                  </a:cubicBezTo>
                  <a:cubicBezTo>
                    <a:pt x="0" y="12"/>
                    <a:pt x="58" y="69"/>
                    <a:pt x="115" y="127"/>
                  </a:cubicBezTo>
                  <a:cubicBezTo>
                    <a:pt x="201" y="184"/>
                    <a:pt x="287" y="184"/>
                    <a:pt x="287" y="184"/>
                  </a:cubicBezTo>
                  <a:cubicBezTo>
                    <a:pt x="287" y="155"/>
                    <a:pt x="258" y="98"/>
                    <a:pt x="172" y="69"/>
                  </a:cubicBezTo>
                  <a:cubicBezTo>
                    <a:pt x="109" y="27"/>
                    <a:pt x="62" y="1"/>
                    <a:pt x="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5"/>
            <p:cNvSpPr/>
            <p:nvPr/>
          </p:nvSpPr>
          <p:spPr>
            <a:xfrm>
              <a:off x="3410864" y="1764827"/>
              <a:ext cx="29693" cy="7510"/>
            </a:xfrm>
            <a:custGeom>
              <a:rect b="b" l="l" r="r" t="t"/>
              <a:pathLst>
                <a:path extrusionOk="0" h="87" w="344">
                  <a:moveTo>
                    <a:pt x="172" y="1"/>
                  </a:moveTo>
                  <a:cubicBezTo>
                    <a:pt x="86" y="1"/>
                    <a:pt x="29" y="1"/>
                    <a:pt x="29" y="29"/>
                  </a:cubicBezTo>
                  <a:cubicBezTo>
                    <a:pt x="0" y="29"/>
                    <a:pt x="86" y="58"/>
                    <a:pt x="172" y="87"/>
                  </a:cubicBezTo>
                  <a:cubicBezTo>
                    <a:pt x="258" y="87"/>
                    <a:pt x="344" y="87"/>
                    <a:pt x="344" y="58"/>
                  </a:cubicBezTo>
                  <a:cubicBezTo>
                    <a:pt x="344" y="29"/>
                    <a:pt x="287" y="1"/>
                    <a:pt x="1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5"/>
            <p:cNvSpPr/>
            <p:nvPr/>
          </p:nvSpPr>
          <p:spPr>
            <a:xfrm>
              <a:off x="3410864" y="1754987"/>
              <a:ext cx="29693" cy="9322"/>
            </a:xfrm>
            <a:custGeom>
              <a:rect b="b" l="l" r="r" t="t"/>
              <a:pathLst>
                <a:path extrusionOk="0" h="108" w="344">
                  <a:moveTo>
                    <a:pt x="172" y="0"/>
                  </a:moveTo>
                  <a:cubicBezTo>
                    <a:pt x="86" y="29"/>
                    <a:pt x="0" y="86"/>
                    <a:pt x="29" y="86"/>
                  </a:cubicBezTo>
                  <a:cubicBezTo>
                    <a:pt x="29" y="101"/>
                    <a:pt x="43" y="108"/>
                    <a:pt x="68" y="108"/>
                  </a:cubicBezTo>
                  <a:cubicBezTo>
                    <a:pt x="93" y="108"/>
                    <a:pt x="129" y="101"/>
                    <a:pt x="172" y="86"/>
                  </a:cubicBezTo>
                  <a:cubicBezTo>
                    <a:pt x="258" y="86"/>
                    <a:pt x="344" y="29"/>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5"/>
            <p:cNvSpPr/>
            <p:nvPr/>
          </p:nvSpPr>
          <p:spPr>
            <a:xfrm>
              <a:off x="3408361" y="1742643"/>
              <a:ext cx="24773" cy="18299"/>
            </a:xfrm>
            <a:custGeom>
              <a:rect b="b" l="l" r="r" t="t"/>
              <a:pathLst>
                <a:path extrusionOk="0" h="212" w="287">
                  <a:moveTo>
                    <a:pt x="258" y="0"/>
                  </a:moveTo>
                  <a:lnTo>
                    <a:pt x="258" y="0"/>
                  </a:lnTo>
                  <a:cubicBezTo>
                    <a:pt x="258" y="0"/>
                    <a:pt x="201" y="29"/>
                    <a:pt x="115" y="86"/>
                  </a:cubicBezTo>
                  <a:cubicBezTo>
                    <a:pt x="58" y="143"/>
                    <a:pt x="1" y="201"/>
                    <a:pt x="29" y="201"/>
                  </a:cubicBezTo>
                  <a:cubicBezTo>
                    <a:pt x="29" y="208"/>
                    <a:pt x="36" y="212"/>
                    <a:pt x="46" y="212"/>
                  </a:cubicBezTo>
                  <a:cubicBezTo>
                    <a:pt x="73" y="212"/>
                    <a:pt x="131" y="185"/>
                    <a:pt x="172" y="143"/>
                  </a:cubicBezTo>
                  <a:cubicBezTo>
                    <a:pt x="230" y="57"/>
                    <a:pt x="287" y="29"/>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5"/>
            <p:cNvSpPr/>
            <p:nvPr/>
          </p:nvSpPr>
          <p:spPr>
            <a:xfrm>
              <a:off x="3405944" y="1732717"/>
              <a:ext cx="14847" cy="27276"/>
            </a:xfrm>
            <a:custGeom>
              <a:rect b="b" l="l" r="r" t="t"/>
              <a:pathLst>
                <a:path extrusionOk="0" h="316" w="172">
                  <a:moveTo>
                    <a:pt x="172" y="1"/>
                  </a:moveTo>
                  <a:cubicBezTo>
                    <a:pt x="143" y="1"/>
                    <a:pt x="115" y="58"/>
                    <a:pt x="57" y="144"/>
                  </a:cubicBezTo>
                  <a:cubicBezTo>
                    <a:pt x="29" y="230"/>
                    <a:pt x="0" y="287"/>
                    <a:pt x="29" y="316"/>
                  </a:cubicBezTo>
                  <a:cubicBezTo>
                    <a:pt x="57" y="316"/>
                    <a:pt x="86" y="258"/>
                    <a:pt x="143" y="172"/>
                  </a:cubicBezTo>
                  <a:cubicBezTo>
                    <a:pt x="172" y="87"/>
                    <a:pt x="172" y="29"/>
                    <a:pt x="1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5"/>
            <p:cNvSpPr/>
            <p:nvPr/>
          </p:nvSpPr>
          <p:spPr>
            <a:xfrm>
              <a:off x="3403441" y="1730300"/>
              <a:ext cx="5006" cy="27190"/>
            </a:xfrm>
            <a:custGeom>
              <a:rect b="b" l="l" r="r" t="t"/>
              <a:pathLst>
                <a:path extrusionOk="0" h="315" w="58">
                  <a:moveTo>
                    <a:pt x="29" y="0"/>
                  </a:moveTo>
                  <a:cubicBezTo>
                    <a:pt x="0" y="0"/>
                    <a:pt x="0" y="86"/>
                    <a:pt x="0" y="172"/>
                  </a:cubicBezTo>
                  <a:cubicBezTo>
                    <a:pt x="0" y="258"/>
                    <a:pt x="0" y="315"/>
                    <a:pt x="29" y="315"/>
                  </a:cubicBezTo>
                  <a:cubicBezTo>
                    <a:pt x="58" y="315"/>
                    <a:pt x="58" y="258"/>
                    <a:pt x="58" y="172"/>
                  </a:cubicBezTo>
                  <a:cubicBezTo>
                    <a:pt x="58" y="86"/>
                    <a:pt x="58"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5"/>
            <p:cNvSpPr/>
            <p:nvPr/>
          </p:nvSpPr>
          <p:spPr>
            <a:xfrm>
              <a:off x="3391097" y="1732717"/>
              <a:ext cx="12430" cy="27276"/>
            </a:xfrm>
            <a:custGeom>
              <a:rect b="b" l="l" r="r" t="t"/>
              <a:pathLst>
                <a:path extrusionOk="0" h="316" w="144">
                  <a:moveTo>
                    <a:pt x="0" y="1"/>
                  </a:moveTo>
                  <a:cubicBezTo>
                    <a:pt x="0" y="29"/>
                    <a:pt x="0" y="87"/>
                    <a:pt x="29" y="172"/>
                  </a:cubicBezTo>
                  <a:cubicBezTo>
                    <a:pt x="58" y="258"/>
                    <a:pt x="115" y="316"/>
                    <a:pt x="143" y="316"/>
                  </a:cubicBezTo>
                  <a:cubicBezTo>
                    <a:pt x="143" y="287"/>
                    <a:pt x="143" y="230"/>
                    <a:pt x="115" y="144"/>
                  </a:cubicBezTo>
                  <a:cubicBezTo>
                    <a:pt x="86" y="58"/>
                    <a:pt x="29"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5"/>
            <p:cNvSpPr/>
            <p:nvPr/>
          </p:nvSpPr>
          <p:spPr>
            <a:xfrm>
              <a:off x="3402405" y="1754987"/>
              <a:ext cx="15969" cy="19767"/>
            </a:xfrm>
            <a:custGeom>
              <a:rect b="b" l="l" r="r" t="t"/>
              <a:pathLst>
                <a:path extrusionOk="0" h="229" w="185">
                  <a:moveTo>
                    <a:pt x="76" y="1"/>
                  </a:moveTo>
                  <a:cubicBezTo>
                    <a:pt x="1" y="1"/>
                    <a:pt x="1" y="229"/>
                    <a:pt x="76" y="229"/>
                  </a:cubicBezTo>
                  <a:cubicBezTo>
                    <a:pt x="90" y="229"/>
                    <a:pt x="107" y="220"/>
                    <a:pt x="127" y="201"/>
                  </a:cubicBezTo>
                  <a:cubicBezTo>
                    <a:pt x="184" y="143"/>
                    <a:pt x="184" y="86"/>
                    <a:pt x="127" y="29"/>
                  </a:cubicBezTo>
                  <a:cubicBezTo>
                    <a:pt x="107" y="9"/>
                    <a:pt x="90" y="1"/>
                    <a:pt x="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5"/>
            <p:cNvSpPr/>
            <p:nvPr/>
          </p:nvSpPr>
          <p:spPr>
            <a:xfrm>
              <a:off x="3396017" y="1757404"/>
              <a:ext cx="22356" cy="18645"/>
            </a:xfrm>
            <a:custGeom>
              <a:rect b="b" l="l" r="r" t="t"/>
              <a:pathLst>
                <a:path extrusionOk="0" h="216" w="259">
                  <a:moveTo>
                    <a:pt x="201" y="1"/>
                  </a:moveTo>
                  <a:cubicBezTo>
                    <a:pt x="201" y="30"/>
                    <a:pt x="201" y="87"/>
                    <a:pt x="172" y="87"/>
                  </a:cubicBezTo>
                  <a:cubicBezTo>
                    <a:pt x="144" y="115"/>
                    <a:pt x="108" y="130"/>
                    <a:pt x="76" y="130"/>
                  </a:cubicBezTo>
                  <a:cubicBezTo>
                    <a:pt x="44" y="130"/>
                    <a:pt x="15" y="115"/>
                    <a:pt x="1" y="87"/>
                  </a:cubicBezTo>
                  <a:lnTo>
                    <a:pt x="1" y="87"/>
                  </a:lnTo>
                  <a:cubicBezTo>
                    <a:pt x="1" y="115"/>
                    <a:pt x="1" y="144"/>
                    <a:pt x="29" y="173"/>
                  </a:cubicBezTo>
                  <a:cubicBezTo>
                    <a:pt x="44" y="201"/>
                    <a:pt x="72" y="216"/>
                    <a:pt x="104" y="216"/>
                  </a:cubicBezTo>
                  <a:cubicBezTo>
                    <a:pt x="137" y="216"/>
                    <a:pt x="172" y="201"/>
                    <a:pt x="201" y="173"/>
                  </a:cubicBezTo>
                  <a:cubicBezTo>
                    <a:pt x="258" y="144"/>
                    <a:pt x="258" y="58"/>
                    <a:pt x="2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5"/>
            <p:cNvSpPr/>
            <p:nvPr/>
          </p:nvSpPr>
          <p:spPr>
            <a:xfrm>
              <a:off x="3289847" y="1992099"/>
              <a:ext cx="22270" cy="20544"/>
            </a:xfrm>
            <a:custGeom>
              <a:rect b="b" l="l" r="r" t="t"/>
              <a:pathLst>
                <a:path extrusionOk="0" h="238" w="258">
                  <a:moveTo>
                    <a:pt x="258" y="1"/>
                  </a:moveTo>
                  <a:cubicBezTo>
                    <a:pt x="229" y="1"/>
                    <a:pt x="172" y="29"/>
                    <a:pt x="114" y="87"/>
                  </a:cubicBezTo>
                  <a:cubicBezTo>
                    <a:pt x="57" y="144"/>
                    <a:pt x="0" y="230"/>
                    <a:pt x="29" y="230"/>
                  </a:cubicBezTo>
                  <a:cubicBezTo>
                    <a:pt x="29" y="235"/>
                    <a:pt x="32" y="237"/>
                    <a:pt x="37" y="237"/>
                  </a:cubicBezTo>
                  <a:cubicBezTo>
                    <a:pt x="59" y="237"/>
                    <a:pt x="125" y="191"/>
                    <a:pt x="172" y="144"/>
                  </a:cubicBezTo>
                  <a:cubicBezTo>
                    <a:pt x="229" y="87"/>
                    <a:pt x="258" y="29"/>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5"/>
            <p:cNvSpPr/>
            <p:nvPr/>
          </p:nvSpPr>
          <p:spPr>
            <a:xfrm>
              <a:off x="3282424" y="1971297"/>
              <a:ext cx="27190" cy="14501"/>
            </a:xfrm>
            <a:custGeom>
              <a:rect b="b" l="l" r="r" t="t"/>
              <a:pathLst>
                <a:path extrusionOk="0" h="168" w="315">
                  <a:moveTo>
                    <a:pt x="48" y="1"/>
                  </a:moveTo>
                  <a:cubicBezTo>
                    <a:pt x="36" y="1"/>
                    <a:pt x="29" y="4"/>
                    <a:pt x="29" y="13"/>
                  </a:cubicBezTo>
                  <a:cubicBezTo>
                    <a:pt x="0" y="41"/>
                    <a:pt x="86" y="70"/>
                    <a:pt x="143" y="127"/>
                  </a:cubicBezTo>
                  <a:cubicBezTo>
                    <a:pt x="204" y="148"/>
                    <a:pt x="250" y="168"/>
                    <a:pt x="282" y="168"/>
                  </a:cubicBezTo>
                  <a:cubicBezTo>
                    <a:pt x="296" y="168"/>
                    <a:pt x="307" y="164"/>
                    <a:pt x="315" y="156"/>
                  </a:cubicBezTo>
                  <a:cubicBezTo>
                    <a:pt x="315" y="127"/>
                    <a:pt x="258" y="99"/>
                    <a:pt x="172" y="41"/>
                  </a:cubicBezTo>
                  <a:cubicBezTo>
                    <a:pt x="131" y="21"/>
                    <a:pt x="77" y="1"/>
                    <a:pt x="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5"/>
            <p:cNvSpPr/>
            <p:nvPr/>
          </p:nvSpPr>
          <p:spPr>
            <a:xfrm>
              <a:off x="3282424" y="1982259"/>
              <a:ext cx="27190" cy="7510"/>
            </a:xfrm>
            <a:custGeom>
              <a:rect b="b" l="l" r="r" t="t"/>
              <a:pathLst>
                <a:path extrusionOk="0" h="87" w="315">
                  <a:moveTo>
                    <a:pt x="143" y="0"/>
                  </a:moveTo>
                  <a:cubicBezTo>
                    <a:pt x="57" y="0"/>
                    <a:pt x="0" y="0"/>
                    <a:pt x="0" y="29"/>
                  </a:cubicBezTo>
                  <a:cubicBezTo>
                    <a:pt x="0" y="58"/>
                    <a:pt x="57" y="86"/>
                    <a:pt x="143" y="86"/>
                  </a:cubicBezTo>
                  <a:cubicBezTo>
                    <a:pt x="229" y="86"/>
                    <a:pt x="315" y="86"/>
                    <a:pt x="315" y="58"/>
                  </a:cubicBezTo>
                  <a:cubicBezTo>
                    <a:pt x="315" y="29"/>
                    <a:pt x="229" y="29"/>
                    <a:pt x="1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5"/>
            <p:cNvSpPr/>
            <p:nvPr/>
          </p:nvSpPr>
          <p:spPr>
            <a:xfrm>
              <a:off x="3282424" y="1989683"/>
              <a:ext cx="27190" cy="11825"/>
            </a:xfrm>
            <a:custGeom>
              <a:rect b="b" l="l" r="r" t="t"/>
              <a:pathLst>
                <a:path extrusionOk="0" h="137" w="315">
                  <a:moveTo>
                    <a:pt x="315" y="0"/>
                  </a:moveTo>
                  <a:cubicBezTo>
                    <a:pt x="315" y="0"/>
                    <a:pt x="229" y="0"/>
                    <a:pt x="143" y="29"/>
                  </a:cubicBezTo>
                  <a:cubicBezTo>
                    <a:pt x="57" y="57"/>
                    <a:pt x="0" y="115"/>
                    <a:pt x="29" y="115"/>
                  </a:cubicBezTo>
                  <a:cubicBezTo>
                    <a:pt x="29" y="129"/>
                    <a:pt x="50" y="136"/>
                    <a:pt x="79" y="136"/>
                  </a:cubicBezTo>
                  <a:cubicBezTo>
                    <a:pt x="107" y="136"/>
                    <a:pt x="143" y="129"/>
                    <a:pt x="172" y="115"/>
                  </a:cubicBezTo>
                  <a:cubicBezTo>
                    <a:pt x="258" y="86"/>
                    <a:pt x="315" y="29"/>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5"/>
            <p:cNvSpPr/>
            <p:nvPr/>
          </p:nvSpPr>
          <p:spPr>
            <a:xfrm>
              <a:off x="3302191" y="1994603"/>
              <a:ext cx="14847" cy="25464"/>
            </a:xfrm>
            <a:custGeom>
              <a:rect b="b" l="l" r="r" t="t"/>
              <a:pathLst>
                <a:path extrusionOk="0" h="295" w="172">
                  <a:moveTo>
                    <a:pt x="143" y="0"/>
                  </a:moveTo>
                  <a:cubicBezTo>
                    <a:pt x="115" y="0"/>
                    <a:pt x="86" y="58"/>
                    <a:pt x="29" y="143"/>
                  </a:cubicBezTo>
                  <a:cubicBezTo>
                    <a:pt x="0" y="229"/>
                    <a:pt x="0" y="287"/>
                    <a:pt x="29" y="287"/>
                  </a:cubicBezTo>
                  <a:cubicBezTo>
                    <a:pt x="29" y="292"/>
                    <a:pt x="31" y="294"/>
                    <a:pt x="34" y="294"/>
                  </a:cubicBezTo>
                  <a:cubicBezTo>
                    <a:pt x="48" y="294"/>
                    <a:pt x="91" y="243"/>
                    <a:pt x="115" y="172"/>
                  </a:cubicBezTo>
                  <a:cubicBezTo>
                    <a:pt x="143" y="86"/>
                    <a:pt x="172" y="0"/>
                    <a:pt x="1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5"/>
            <p:cNvSpPr/>
            <p:nvPr/>
          </p:nvSpPr>
          <p:spPr>
            <a:xfrm>
              <a:off x="3314534" y="1994603"/>
              <a:ext cx="7510" cy="27708"/>
            </a:xfrm>
            <a:custGeom>
              <a:rect b="b" l="l" r="r" t="t"/>
              <a:pathLst>
                <a:path extrusionOk="0" h="321" w="87">
                  <a:moveTo>
                    <a:pt x="29" y="0"/>
                  </a:moveTo>
                  <a:cubicBezTo>
                    <a:pt x="0" y="0"/>
                    <a:pt x="0" y="86"/>
                    <a:pt x="0" y="172"/>
                  </a:cubicBezTo>
                  <a:cubicBezTo>
                    <a:pt x="0" y="246"/>
                    <a:pt x="22" y="321"/>
                    <a:pt x="27" y="321"/>
                  </a:cubicBezTo>
                  <a:cubicBezTo>
                    <a:pt x="28" y="321"/>
                    <a:pt x="29" y="319"/>
                    <a:pt x="29" y="315"/>
                  </a:cubicBezTo>
                  <a:cubicBezTo>
                    <a:pt x="57" y="315"/>
                    <a:pt x="86" y="258"/>
                    <a:pt x="86" y="172"/>
                  </a:cubicBezTo>
                  <a:cubicBezTo>
                    <a:pt x="86" y="86"/>
                    <a:pt x="57"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5"/>
            <p:cNvSpPr/>
            <p:nvPr/>
          </p:nvSpPr>
          <p:spPr>
            <a:xfrm>
              <a:off x="3319454" y="1994603"/>
              <a:ext cx="14933" cy="24773"/>
            </a:xfrm>
            <a:custGeom>
              <a:rect b="b" l="l" r="r" t="t"/>
              <a:pathLst>
                <a:path extrusionOk="0" h="287" w="173">
                  <a:moveTo>
                    <a:pt x="0" y="0"/>
                  </a:moveTo>
                  <a:cubicBezTo>
                    <a:pt x="0" y="0"/>
                    <a:pt x="0" y="86"/>
                    <a:pt x="29" y="172"/>
                  </a:cubicBezTo>
                  <a:cubicBezTo>
                    <a:pt x="86" y="258"/>
                    <a:pt x="115" y="287"/>
                    <a:pt x="144" y="287"/>
                  </a:cubicBezTo>
                  <a:cubicBezTo>
                    <a:pt x="172" y="287"/>
                    <a:pt x="144" y="201"/>
                    <a:pt x="115" y="115"/>
                  </a:cubicBezTo>
                  <a:cubicBezTo>
                    <a:pt x="86" y="58"/>
                    <a:pt x="29"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5"/>
            <p:cNvSpPr/>
            <p:nvPr/>
          </p:nvSpPr>
          <p:spPr>
            <a:xfrm>
              <a:off x="3321957" y="1992099"/>
              <a:ext cx="22270" cy="18386"/>
            </a:xfrm>
            <a:custGeom>
              <a:rect b="b" l="l" r="r" t="t"/>
              <a:pathLst>
                <a:path extrusionOk="0" h="213" w="258">
                  <a:moveTo>
                    <a:pt x="0" y="1"/>
                  </a:moveTo>
                  <a:cubicBezTo>
                    <a:pt x="0" y="29"/>
                    <a:pt x="29" y="87"/>
                    <a:pt x="115" y="144"/>
                  </a:cubicBezTo>
                  <a:cubicBezTo>
                    <a:pt x="156" y="186"/>
                    <a:pt x="198" y="212"/>
                    <a:pt x="229" y="212"/>
                  </a:cubicBezTo>
                  <a:cubicBezTo>
                    <a:pt x="240" y="212"/>
                    <a:pt x="250" y="209"/>
                    <a:pt x="258" y="201"/>
                  </a:cubicBezTo>
                  <a:cubicBezTo>
                    <a:pt x="258" y="201"/>
                    <a:pt x="229" y="144"/>
                    <a:pt x="143" y="87"/>
                  </a:cubicBezTo>
                  <a:cubicBezTo>
                    <a:pt x="86" y="29"/>
                    <a:pt x="29" y="1"/>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5"/>
            <p:cNvSpPr/>
            <p:nvPr/>
          </p:nvSpPr>
          <p:spPr>
            <a:xfrm>
              <a:off x="3324374" y="1987784"/>
              <a:ext cx="27276" cy="11221"/>
            </a:xfrm>
            <a:custGeom>
              <a:rect b="b" l="l" r="r" t="t"/>
              <a:pathLst>
                <a:path extrusionOk="0" h="130" w="316">
                  <a:moveTo>
                    <a:pt x="54" y="1"/>
                  </a:moveTo>
                  <a:cubicBezTo>
                    <a:pt x="22" y="1"/>
                    <a:pt x="1" y="8"/>
                    <a:pt x="1" y="22"/>
                  </a:cubicBezTo>
                  <a:cubicBezTo>
                    <a:pt x="1" y="51"/>
                    <a:pt x="58" y="79"/>
                    <a:pt x="144" y="108"/>
                  </a:cubicBezTo>
                  <a:cubicBezTo>
                    <a:pt x="187" y="122"/>
                    <a:pt x="222" y="129"/>
                    <a:pt x="251" y="129"/>
                  </a:cubicBezTo>
                  <a:cubicBezTo>
                    <a:pt x="280" y="129"/>
                    <a:pt x="301" y="122"/>
                    <a:pt x="315" y="108"/>
                  </a:cubicBezTo>
                  <a:cubicBezTo>
                    <a:pt x="315" y="79"/>
                    <a:pt x="258" y="51"/>
                    <a:pt x="172" y="22"/>
                  </a:cubicBezTo>
                  <a:cubicBezTo>
                    <a:pt x="129" y="8"/>
                    <a:pt x="87" y="1"/>
                    <a:pt x="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5"/>
            <p:cNvSpPr/>
            <p:nvPr/>
          </p:nvSpPr>
          <p:spPr>
            <a:xfrm>
              <a:off x="3324374" y="1981137"/>
              <a:ext cx="27276" cy="8632"/>
            </a:xfrm>
            <a:custGeom>
              <a:rect b="b" l="l" r="r" t="t"/>
              <a:pathLst>
                <a:path extrusionOk="0" h="100" w="316">
                  <a:moveTo>
                    <a:pt x="226" y="1"/>
                  </a:moveTo>
                  <a:cubicBezTo>
                    <a:pt x="201" y="1"/>
                    <a:pt x="172" y="4"/>
                    <a:pt x="144" y="13"/>
                  </a:cubicBezTo>
                  <a:cubicBezTo>
                    <a:pt x="58" y="13"/>
                    <a:pt x="1" y="42"/>
                    <a:pt x="1" y="71"/>
                  </a:cubicBezTo>
                  <a:cubicBezTo>
                    <a:pt x="1" y="99"/>
                    <a:pt x="87" y="99"/>
                    <a:pt x="172" y="99"/>
                  </a:cubicBezTo>
                  <a:cubicBezTo>
                    <a:pt x="258" y="71"/>
                    <a:pt x="315" y="42"/>
                    <a:pt x="315" y="13"/>
                  </a:cubicBezTo>
                  <a:cubicBezTo>
                    <a:pt x="315" y="13"/>
                    <a:pt x="277" y="1"/>
                    <a:pt x="2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5"/>
            <p:cNvSpPr/>
            <p:nvPr/>
          </p:nvSpPr>
          <p:spPr>
            <a:xfrm>
              <a:off x="3321957" y="1968880"/>
              <a:ext cx="27190" cy="15882"/>
            </a:xfrm>
            <a:custGeom>
              <a:rect b="b" l="l" r="r" t="t"/>
              <a:pathLst>
                <a:path extrusionOk="0" h="184" w="315">
                  <a:moveTo>
                    <a:pt x="270" y="1"/>
                  </a:moveTo>
                  <a:cubicBezTo>
                    <a:pt x="242" y="1"/>
                    <a:pt x="185" y="28"/>
                    <a:pt x="143" y="69"/>
                  </a:cubicBezTo>
                  <a:cubicBezTo>
                    <a:pt x="57" y="98"/>
                    <a:pt x="0" y="155"/>
                    <a:pt x="29" y="184"/>
                  </a:cubicBezTo>
                  <a:cubicBezTo>
                    <a:pt x="29" y="184"/>
                    <a:pt x="86" y="184"/>
                    <a:pt x="172" y="127"/>
                  </a:cubicBezTo>
                  <a:cubicBezTo>
                    <a:pt x="258" y="69"/>
                    <a:pt x="315" y="41"/>
                    <a:pt x="286" y="12"/>
                  </a:cubicBezTo>
                  <a:cubicBezTo>
                    <a:pt x="286" y="5"/>
                    <a:pt x="280" y="1"/>
                    <a:pt x="2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5"/>
            <p:cNvSpPr/>
            <p:nvPr/>
          </p:nvSpPr>
          <p:spPr>
            <a:xfrm>
              <a:off x="3319454" y="1959385"/>
              <a:ext cx="19853" cy="22960"/>
            </a:xfrm>
            <a:custGeom>
              <a:rect b="b" l="l" r="r" t="t"/>
              <a:pathLst>
                <a:path extrusionOk="0" h="266" w="230">
                  <a:moveTo>
                    <a:pt x="185" y="0"/>
                  </a:moveTo>
                  <a:cubicBezTo>
                    <a:pt x="161" y="0"/>
                    <a:pt x="133" y="47"/>
                    <a:pt x="86" y="94"/>
                  </a:cubicBezTo>
                  <a:cubicBezTo>
                    <a:pt x="29" y="179"/>
                    <a:pt x="0" y="237"/>
                    <a:pt x="29" y="265"/>
                  </a:cubicBezTo>
                  <a:cubicBezTo>
                    <a:pt x="29" y="265"/>
                    <a:pt x="86" y="237"/>
                    <a:pt x="144" y="151"/>
                  </a:cubicBezTo>
                  <a:cubicBezTo>
                    <a:pt x="201" y="94"/>
                    <a:pt x="229" y="8"/>
                    <a:pt x="201" y="8"/>
                  </a:cubicBezTo>
                  <a:cubicBezTo>
                    <a:pt x="196" y="2"/>
                    <a:pt x="190" y="0"/>
                    <a:pt x="1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5"/>
            <p:cNvSpPr/>
            <p:nvPr/>
          </p:nvSpPr>
          <p:spPr>
            <a:xfrm>
              <a:off x="3316951" y="1952566"/>
              <a:ext cx="7510" cy="27276"/>
            </a:xfrm>
            <a:custGeom>
              <a:rect b="b" l="l" r="r" t="t"/>
              <a:pathLst>
                <a:path extrusionOk="0" h="316" w="87">
                  <a:moveTo>
                    <a:pt x="87" y="1"/>
                  </a:moveTo>
                  <a:cubicBezTo>
                    <a:pt x="87" y="1"/>
                    <a:pt x="29" y="87"/>
                    <a:pt x="1" y="144"/>
                  </a:cubicBezTo>
                  <a:lnTo>
                    <a:pt x="1" y="316"/>
                  </a:lnTo>
                  <a:cubicBezTo>
                    <a:pt x="1" y="316"/>
                    <a:pt x="58" y="258"/>
                    <a:pt x="87" y="173"/>
                  </a:cubicBezTo>
                  <a:cubicBezTo>
                    <a:pt x="87" y="87"/>
                    <a:pt x="87" y="1"/>
                    <a:pt x="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5"/>
            <p:cNvSpPr/>
            <p:nvPr/>
          </p:nvSpPr>
          <p:spPr>
            <a:xfrm>
              <a:off x="3307111" y="1952566"/>
              <a:ext cx="9927" cy="27794"/>
            </a:xfrm>
            <a:custGeom>
              <a:rect b="b" l="l" r="r" t="t"/>
              <a:pathLst>
                <a:path extrusionOk="0" h="322" w="115">
                  <a:moveTo>
                    <a:pt x="29" y="1"/>
                  </a:moveTo>
                  <a:cubicBezTo>
                    <a:pt x="0" y="29"/>
                    <a:pt x="0" y="87"/>
                    <a:pt x="29" y="173"/>
                  </a:cubicBezTo>
                  <a:cubicBezTo>
                    <a:pt x="29" y="247"/>
                    <a:pt x="72" y="321"/>
                    <a:pt x="83" y="321"/>
                  </a:cubicBezTo>
                  <a:cubicBezTo>
                    <a:pt x="85" y="321"/>
                    <a:pt x="86" y="320"/>
                    <a:pt x="86" y="316"/>
                  </a:cubicBezTo>
                  <a:cubicBezTo>
                    <a:pt x="115" y="316"/>
                    <a:pt x="115" y="258"/>
                    <a:pt x="86" y="173"/>
                  </a:cubicBezTo>
                  <a:cubicBezTo>
                    <a:pt x="58" y="87"/>
                    <a:pt x="58"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5"/>
            <p:cNvSpPr/>
            <p:nvPr/>
          </p:nvSpPr>
          <p:spPr>
            <a:xfrm>
              <a:off x="3294768" y="1959385"/>
              <a:ext cx="19853" cy="22960"/>
            </a:xfrm>
            <a:custGeom>
              <a:rect b="b" l="l" r="r" t="t"/>
              <a:pathLst>
                <a:path extrusionOk="0" h="266" w="230">
                  <a:moveTo>
                    <a:pt x="34" y="0"/>
                  </a:moveTo>
                  <a:cubicBezTo>
                    <a:pt x="31" y="0"/>
                    <a:pt x="29" y="3"/>
                    <a:pt x="29" y="8"/>
                  </a:cubicBezTo>
                  <a:cubicBezTo>
                    <a:pt x="0" y="8"/>
                    <a:pt x="29" y="65"/>
                    <a:pt x="86" y="151"/>
                  </a:cubicBezTo>
                  <a:cubicBezTo>
                    <a:pt x="143" y="237"/>
                    <a:pt x="201" y="265"/>
                    <a:pt x="201" y="265"/>
                  </a:cubicBezTo>
                  <a:cubicBezTo>
                    <a:pt x="229" y="237"/>
                    <a:pt x="201" y="179"/>
                    <a:pt x="143" y="122"/>
                  </a:cubicBezTo>
                  <a:cubicBezTo>
                    <a:pt x="96" y="52"/>
                    <a:pt x="49" y="0"/>
                    <a:pt x="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5"/>
            <p:cNvSpPr/>
            <p:nvPr/>
          </p:nvSpPr>
          <p:spPr>
            <a:xfrm>
              <a:off x="3289847" y="1964305"/>
              <a:ext cx="22270" cy="18990"/>
            </a:xfrm>
            <a:custGeom>
              <a:rect b="b" l="l" r="r" t="t"/>
              <a:pathLst>
                <a:path extrusionOk="0" h="220" w="258">
                  <a:moveTo>
                    <a:pt x="18" y="0"/>
                  </a:moveTo>
                  <a:cubicBezTo>
                    <a:pt x="11" y="0"/>
                    <a:pt x="5" y="3"/>
                    <a:pt x="0" y="8"/>
                  </a:cubicBezTo>
                  <a:cubicBezTo>
                    <a:pt x="0" y="8"/>
                    <a:pt x="29" y="94"/>
                    <a:pt x="114" y="151"/>
                  </a:cubicBezTo>
                  <a:cubicBezTo>
                    <a:pt x="156" y="193"/>
                    <a:pt x="198" y="220"/>
                    <a:pt x="229" y="220"/>
                  </a:cubicBezTo>
                  <a:cubicBezTo>
                    <a:pt x="240" y="220"/>
                    <a:pt x="250" y="216"/>
                    <a:pt x="258" y="208"/>
                  </a:cubicBezTo>
                  <a:cubicBezTo>
                    <a:pt x="258" y="208"/>
                    <a:pt x="229" y="151"/>
                    <a:pt x="143" y="94"/>
                  </a:cubicBezTo>
                  <a:cubicBezTo>
                    <a:pt x="96" y="47"/>
                    <a:pt x="50" y="0"/>
                    <a:pt x="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5"/>
            <p:cNvSpPr/>
            <p:nvPr/>
          </p:nvSpPr>
          <p:spPr>
            <a:xfrm>
              <a:off x="3282424" y="1975440"/>
              <a:ext cx="27190" cy="11221"/>
            </a:xfrm>
            <a:custGeom>
              <a:rect b="b" l="l" r="r" t="t"/>
              <a:pathLst>
                <a:path extrusionOk="0" h="130" w="315">
                  <a:moveTo>
                    <a:pt x="65" y="1"/>
                  </a:moveTo>
                  <a:cubicBezTo>
                    <a:pt x="36" y="1"/>
                    <a:pt x="14" y="8"/>
                    <a:pt x="0" y="22"/>
                  </a:cubicBezTo>
                  <a:cubicBezTo>
                    <a:pt x="0" y="51"/>
                    <a:pt x="57" y="79"/>
                    <a:pt x="143" y="108"/>
                  </a:cubicBezTo>
                  <a:cubicBezTo>
                    <a:pt x="186" y="122"/>
                    <a:pt x="229" y="129"/>
                    <a:pt x="261" y="129"/>
                  </a:cubicBezTo>
                  <a:cubicBezTo>
                    <a:pt x="294" y="129"/>
                    <a:pt x="315" y="122"/>
                    <a:pt x="315" y="108"/>
                  </a:cubicBezTo>
                  <a:cubicBezTo>
                    <a:pt x="315" y="79"/>
                    <a:pt x="258" y="51"/>
                    <a:pt x="172" y="22"/>
                  </a:cubicBezTo>
                  <a:cubicBezTo>
                    <a:pt x="129" y="8"/>
                    <a:pt x="93" y="1"/>
                    <a:pt x="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5"/>
            <p:cNvSpPr/>
            <p:nvPr/>
          </p:nvSpPr>
          <p:spPr>
            <a:xfrm>
              <a:off x="3279921" y="1987179"/>
              <a:ext cx="29693" cy="7510"/>
            </a:xfrm>
            <a:custGeom>
              <a:rect b="b" l="l" r="r" t="t"/>
              <a:pathLst>
                <a:path extrusionOk="0" h="87" w="344">
                  <a:moveTo>
                    <a:pt x="172" y="1"/>
                  </a:moveTo>
                  <a:cubicBezTo>
                    <a:pt x="86" y="1"/>
                    <a:pt x="1" y="29"/>
                    <a:pt x="1" y="58"/>
                  </a:cubicBezTo>
                  <a:cubicBezTo>
                    <a:pt x="1" y="86"/>
                    <a:pt x="86" y="86"/>
                    <a:pt x="172" y="86"/>
                  </a:cubicBezTo>
                  <a:cubicBezTo>
                    <a:pt x="258" y="86"/>
                    <a:pt x="344" y="29"/>
                    <a:pt x="344" y="29"/>
                  </a:cubicBezTo>
                  <a:cubicBezTo>
                    <a:pt x="315" y="1"/>
                    <a:pt x="258" y="1"/>
                    <a:pt x="1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5"/>
            <p:cNvSpPr/>
            <p:nvPr/>
          </p:nvSpPr>
          <p:spPr>
            <a:xfrm>
              <a:off x="3284841" y="1991064"/>
              <a:ext cx="27276" cy="14501"/>
            </a:xfrm>
            <a:custGeom>
              <a:rect b="b" l="l" r="r" t="t"/>
              <a:pathLst>
                <a:path extrusionOk="0" h="168" w="316">
                  <a:moveTo>
                    <a:pt x="273" y="1"/>
                  </a:moveTo>
                  <a:cubicBezTo>
                    <a:pt x="251" y="1"/>
                    <a:pt x="205" y="21"/>
                    <a:pt x="144" y="41"/>
                  </a:cubicBezTo>
                  <a:cubicBezTo>
                    <a:pt x="58" y="99"/>
                    <a:pt x="1" y="156"/>
                    <a:pt x="29" y="156"/>
                  </a:cubicBezTo>
                  <a:cubicBezTo>
                    <a:pt x="29" y="164"/>
                    <a:pt x="37" y="168"/>
                    <a:pt x="49" y="168"/>
                  </a:cubicBezTo>
                  <a:cubicBezTo>
                    <a:pt x="77" y="168"/>
                    <a:pt x="132" y="147"/>
                    <a:pt x="172" y="127"/>
                  </a:cubicBezTo>
                  <a:cubicBezTo>
                    <a:pt x="258" y="70"/>
                    <a:pt x="316" y="41"/>
                    <a:pt x="287" y="13"/>
                  </a:cubicBezTo>
                  <a:cubicBezTo>
                    <a:pt x="287" y="4"/>
                    <a:pt x="282" y="1"/>
                    <a:pt x="2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5"/>
            <p:cNvSpPr/>
            <p:nvPr/>
          </p:nvSpPr>
          <p:spPr>
            <a:xfrm>
              <a:off x="3294768" y="1993912"/>
              <a:ext cx="19853" cy="22960"/>
            </a:xfrm>
            <a:custGeom>
              <a:rect b="b" l="l" r="r" t="t"/>
              <a:pathLst>
                <a:path extrusionOk="0" h="266" w="230">
                  <a:moveTo>
                    <a:pt x="182" y="1"/>
                  </a:moveTo>
                  <a:cubicBezTo>
                    <a:pt x="152" y="1"/>
                    <a:pt x="109" y="48"/>
                    <a:pt x="86" y="94"/>
                  </a:cubicBezTo>
                  <a:cubicBezTo>
                    <a:pt x="29" y="180"/>
                    <a:pt x="0" y="237"/>
                    <a:pt x="0" y="266"/>
                  </a:cubicBezTo>
                  <a:cubicBezTo>
                    <a:pt x="29" y="266"/>
                    <a:pt x="86" y="237"/>
                    <a:pt x="143" y="151"/>
                  </a:cubicBezTo>
                  <a:cubicBezTo>
                    <a:pt x="201" y="94"/>
                    <a:pt x="229" y="8"/>
                    <a:pt x="201" y="8"/>
                  </a:cubicBezTo>
                  <a:cubicBezTo>
                    <a:pt x="195" y="3"/>
                    <a:pt x="189" y="1"/>
                    <a:pt x="1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5"/>
            <p:cNvSpPr/>
            <p:nvPr/>
          </p:nvSpPr>
          <p:spPr>
            <a:xfrm>
              <a:off x="3307111" y="1994603"/>
              <a:ext cx="9927" cy="27276"/>
            </a:xfrm>
            <a:custGeom>
              <a:rect b="b" l="l" r="r" t="t"/>
              <a:pathLst>
                <a:path extrusionOk="0" h="316" w="115">
                  <a:moveTo>
                    <a:pt x="115" y="0"/>
                  </a:moveTo>
                  <a:cubicBezTo>
                    <a:pt x="115" y="0"/>
                    <a:pt x="58" y="58"/>
                    <a:pt x="29" y="143"/>
                  </a:cubicBezTo>
                  <a:cubicBezTo>
                    <a:pt x="0" y="229"/>
                    <a:pt x="29" y="315"/>
                    <a:pt x="29" y="315"/>
                  </a:cubicBezTo>
                  <a:cubicBezTo>
                    <a:pt x="29" y="315"/>
                    <a:pt x="86" y="258"/>
                    <a:pt x="115" y="172"/>
                  </a:cubicBezTo>
                  <a:cubicBezTo>
                    <a:pt x="115" y="86"/>
                    <a:pt x="115" y="0"/>
                    <a:pt x="1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5"/>
            <p:cNvSpPr/>
            <p:nvPr/>
          </p:nvSpPr>
          <p:spPr>
            <a:xfrm>
              <a:off x="3316951" y="1994603"/>
              <a:ext cx="10013" cy="27276"/>
            </a:xfrm>
            <a:custGeom>
              <a:rect b="b" l="l" r="r" t="t"/>
              <a:pathLst>
                <a:path extrusionOk="0" h="316" w="116">
                  <a:moveTo>
                    <a:pt x="29" y="0"/>
                  </a:moveTo>
                  <a:cubicBezTo>
                    <a:pt x="1" y="29"/>
                    <a:pt x="1" y="86"/>
                    <a:pt x="29" y="172"/>
                  </a:cubicBezTo>
                  <a:cubicBezTo>
                    <a:pt x="58" y="258"/>
                    <a:pt x="87" y="315"/>
                    <a:pt x="115" y="315"/>
                  </a:cubicBezTo>
                  <a:cubicBezTo>
                    <a:pt x="115" y="315"/>
                    <a:pt x="115" y="258"/>
                    <a:pt x="115" y="143"/>
                  </a:cubicBezTo>
                  <a:cubicBezTo>
                    <a:pt x="115" y="58"/>
                    <a:pt x="58"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5"/>
            <p:cNvSpPr/>
            <p:nvPr/>
          </p:nvSpPr>
          <p:spPr>
            <a:xfrm>
              <a:off x="3319454" y="1993912"/>
              <a:ext cx="19853" cy="22960"/>
            </a:xfrm>
            <a:custGeom>
              <a:rect b="b" l="l" r="r" t="t"/>
              <a:pathLst>
                <a:path extrusionOk="0" h="266" w="230">
                  <a:moveTo>
                    <a:pt x="34" y="1"/>
                  </a:moveTo>
                  <a:cubicBezTo>
                    <a:pt x="31" y="1"/>
                    <a:pt x="29" y="3"/>
                    <a:pt x="29" y="8"/>
                  </a:cubicBezTo>
                  <a:cubicBezTo>
                    <a:pt x="0" y="8"/>
                    <a:pt x="29" y="94"/>
                    <a:pt x="86" y="151"/>
                  </a:cubicBezTo>
                  <a:cubicBezTo>
                    <a:pt x="144" y="237"/>
                    <a:pt x="201" y="266"/>
                    <a:pt x="201" y="266"/>
                  </a:cubicBezTo>
                  <a:cubicBezTo>
                    <a:pt x="229" y="266"/>
                    <a:pt x="201" y="180"/>
                    <a:pt x="144" y="123"/>
                  </a:cubicBezTo>
                  <a:cubicBezTo>
                    <a:pt x="96" y="52"/>
                    <a:pt x="49" y="1"/>
                    <a:pt x="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5"/>
            <p:cNvSpPr/>
            <p:nvPr/>
          </p:nvSpPr>
          <p:spPr>
            <a:xfrm>
              <a:off x="3321957" y="1991150"/>
              <a:ext cx="27190" cy="16832"/>
            </a:xfrm>
            <a:custGeom>
              <a:rect b="b" l="l" r="r" t="t"/>
              <a:pathLst>
                <a:path extrusionOk="0" h="195" w="315">
                  <a:moveTo>
                    <a:pt x="40" y="1"/>
                  </a:moveTo>
                  <a:cubicBezTo>
                    <a:pt x="33" y="1"/>
                    <a:pt x="29" y="4"/>
                    <a:pt x="29" y="12"/>
                  </a:cubicBezTo>
                  <a:cubicBezTo>
                    <a:pt x="0" y="40"/>
                    <a:pt x="57" y="98"/>
                    <a:pt x="143" y="126"/>
                  </a:cubicBezTo>
                  <a:cubicBezTo>
                    <a:pt x="185" y="168"/>
                    <a:pt x="242" y="195"/>
                    <a:pt x="270" y="195"/>
                  </a:cubicBezTo>
                  <a:cubicBezTo>
                    <a:pt x="280" y="195"/>
                    <a:pt x="286" y="191"/>
                    <a:pt x="286" y="183"/>
                  </a:cubicBezTo>
                  <a:cubicBezTo>
                    <a:pt x="315" y="155"/>
                    <a:pt x="258" y="98"/>
                    <a:pt x="172" y="69"/>
                  </a:cubicBezTo>
                  <a:cubicBezTo>
                    <a:pt x="109" y="27"/>
                    <a:pt x="61" y="1"/>
                    <a:pt x="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5"/>
            <p:cNvSpPr/>
            <p:nvPr/>
          </p:nvSpPr>
          <p:spPr>
            <a:xfrm>
              <a:off x="3324374" y="1987179"/>
              <a:ext cx="27276" cy="7510"/>
            </a:xfrm>
            <a:custGeom>
              <a:rect b="b" l="l" r="r" t="t"/>
              <a:pathLst>
                <a:path extrusionOk="0" h="87" w="316">
                  <a:moveTo>
                    <a:pt x="172" y="1"/>
                  </a:moveTo>
                  <a:cubicBezTo>
                    <a:pt x="87" y="1"/>
                    <a:pt x="1" y="1"/>
                    <a:pt x="1" y="29"/>
                  </a:cubicBezTo>
                  <a:cubicBezTo>
                    <a:pt x="1" y="29"/>
                    <a:pt x="58" y="58"/>
                    <a:pt x="144" y="86"/>
                  </a:cubicBezTo>
                  <a:cubicBezTo>
                    <a:pt x="230" y="86"/>
                    <a:pt x="315" y="86"/>
                    <a:pt x="315" y="58"/>
                  </a:cubicBezTo>
                  <a:cubicBezTo>
                    <a:pt x="315" y="29"/>
                    <a:pt x="258" y="1"/>
                    <a:pt x="1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5"/>
            <p:cNvSpPr/>
            <p:nvPr/>
          </p:nvSpPr>
          <p:spPr>
            <a:xfrm>
              <a:off x="3324374" y="1977339"/>
              <a:ext cx="27276" cy="9322"/>
            </a:xfrm>
            <a:custGeom>
              <a:rect b="b" l="l" r="r" t="t"/>
              <a:pathLst>
                <a:path extrusionOk="0" h="108" w="316">
                  <a:moveTo>
                    <a:pt x="144" y="0"/>
                  </a:moveTo>
                  <a:cubicBezTo>
                    <a:pt x="58" y="29"/>
                    <a:pt x="1" y="86"/>
                    <a:pt x="1" y="86"/>
                  </a:cubicBezTo>
                  <a:cubicBezTo>
                    <a:pt x="1" y="100"/>
                    <a:pt x="22" y="107"/>
                    <a:pt x="54" y="107"/>
                  </a:cubicBezTo>
                  <a:cubicBezTo>
                    <a:pt x="87" y="107"/>
                    <a:pt x="129" y="100"/>
                    <a:pt x="172" y="86"/>
                  </a:cubicBezTo>
                  <a:cubicBezTo>
                    <a:pt x="258" y="86"/>
                    <a:pt x="315" y="29"/>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5"/>
            <p:cNvSpPr/>
            <p:nvPr/>
          </p:nvSpPr>
          <p:spPr>
            <a:xfrm>
              <a:off x="3321957" y="1964046"/>
              <a:ext cx="22270" cy="19249"/>
            </a:xfrm>
            <a:custGeom>
              <a:rect b="b" l="l" r="r" t="t"/>
              <a:pathLst>
                <a:path extrusionOk="0" h="223" w="258">
                  <a:moveTo>
                    <a:pt x="231" y="0"/>
                  </a:moveTo>
                  <a:cubicBezTo>
                    <a:pt x="200" y="0"/>
                    <a:pt x="157" y="32"/>
                    <a:pt x="115" y="97"/>
                  </a:cubicBezTo>
                  <a:cubicBezTo>
                    <a:pt x="29" y="154"/>
                    <a:pt x="0" y="211"/>
                    <a:pt x="0" y="211"/>
                  </a:cubicBezTo>
                  <a:cubicBezTo>
                    <a:pt x="8" y="219"/>
                    <a:pt x="17" y="223"/>
                    <a:pt x="29" y="223"/>
                  </a:cubicBezTo>
                  <a:cubicBezTo>
                    <a:pt x="59" y="223"/>
                    <a:pt x="101" y="196"/>
                    <a:pt x="143" y="154"/>
                  </a:cubicBezTo>
                  <a:cubicBezTo>
                    <a:pt x="229" y="68"/>
                    <a:pt x="258" y="40"/>
                    <a:pt x="258" y="11"/>
                  </a:cubicBezTo>
                  <a:cubicBezTo>
                    <a:pt x="250" y="4"/>
                    <a:pt x="242" y="0"/>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5"/>
            <p:cNvSpPr/>
            <p:nvPr/>
          </p:nvSpPr>
          <p:spPr>
            <a:xfrm>
              <a:off x="3319454" y="1955069"/>
              <a:ext cx="14933" cy="27276"/>
            </a:xfrm>
            <a:custGeom>
              <a:rect b="b" l="l" r="r" t="t"/>
              <a:pathLst>
                <a:path extrusionOk="0" h="316" w="173">
                  <a:moveTo>
                    <a:pt x="144" y="0"/>
                  </a:moveTo>
                  <a:cubicBezTo>
                    <a:pt x="115" y="0"/>
                    <a:pt x="86" y="58"/>
                    <a:pt x="29" y="144"/>
                  </a:cubicBezTo>
                  <a:cubicBezTo>
                    <a:pt x="0" y="229"/>
                    <a:pt x="0" y="287"/>
                    <a:pt x="0" y="315"/>
                  </a:cubicBezTo>
                  <a:cubicBezTo>
                    <a:pt x="29" y="315"/>
                    <a:pt x="86" y="258"/>
                    <a:pt x="115" y="172"/>
                  </a:cubicBezTo>
                  <a:cubicBezTo>
                    <a:pt x="144" y="86"/>
                    <a:pt x="172" y="29"/>
                    <a:pt x="1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5"/>
            <p:cNvSpPr/>
            <p:nvPr/>
          </p:nvSpPr>
          <p:spPr>
            <a:xfrm>
              <a:off x="3314534" y="1952566"/>
              <a:ext cx="7510" cy="27276"/>
            </a:xfrm>
            <a:custGeom>
              <a:rect b="b" l="l" r="r" t="t"/>
              <a:pathLst>
                <a:path extrusionOk="0" h="316" w="87">
                  <a:moveTo>
                    <a:pt x="29" y="1"/>
                  </a:moveTo>
                  <a:cubicBezTo>
                    <a:pt x="0" y="1"/>
                    <a:pt x="0" y="87"/>
                    <a:pt x="0" y="144"/>
                  </a:cubicBezTo>
                  <a:cubicBezTo>
                    <a:pt x="0" y="230"/>
                    <a:pt x="0" y="316"/>
                    <a:pt x="29" y="316"/>
                  </a:cubicBezTo>
                  <a:cubicBezTo>
                    <a:pt x="57" y="316"/>
                    <a:pt x="86" y="230"/>
                    <a:pt x="86" y="144"/>
                  </a:cubicBezTo>
                  <a:cubicBezTo>
                    <a:pt x="86" y="58"/>
                    <a:pt x="86"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5"/>
            <p:cNvSpPr/>
            <p:nvPr/>
          </p:nvSpPr>
          <p:spPr>
            <a:xfrm>
              <a:off x="3302191" y="1955069"/>
              <a:ext cx="14847" cy="27276"/>
            </a:xfrm>
            <a:custGeom>
              <a:rect b="b" l="l" r="r" t="t"/>
              <a:pathLst>
                <a:path extrusionOk="0" h="316" w="172">
                  <a:moveTo>
                    <a:pt x="29" y="0"/>
                  </a:moveTo>
                  <a:cubicBezTo>
                    <a:pt x="0" y="29"/>
                    <a:pt x="0" y="86"/>
                    <a:pt x="29" y="172"/>
                  </a:cubicBezTo>
                  <a:cubicBezTo>
                    <a:pt x="86" y="258"/>
                    <a:pt x="115" y="315"/>
                    <a:pt x="143" y="315"/>
                  </a:cubicBezTo>
                  <a:cubicBezTo>
                    <a:pt x="172" y="287"/>
                    <a:pt x="143" y="229"/>
                    <a:pt x="115" y="144"/>
                  </a:cubicBezTo>
                  <a:cubicBezTo>
                    <a:pt x="86" y="58"/>
                    <a:pt x="29"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5"/>
            <p:cNvSpPr/>
            <p:nvPr/>
          </p:nvSpPr>
          <p:spPr>
            <a:xfrm>
              <a:off x="3307111" y="1976044"/>
              <a:ext cx="27104" cy="21579"/>
            </a:xfrm>
            <a:custGeom>
              <a:rect b="b" l="l" r="r" t="t"/>
              <a:pathLst>
                <a:path extrusionOk="0" h="250" w="314">
                  <a:moveTo>
                    <a:pt x="129" y="1"/>
                  </a:moveTo>
                  <a:cubicBezTo>
                    <a:pt x="93" y="1"/>
                    <a:pt x="58" y="15"/>
                    <a:pt x="29" y="44"/>
                  </a:cubicBezTo>
                  <a:cubicBezTo>
                    <a:pt x="0" y="101"/>
                    <a:pt x="0" y="158"/>
                    <a:pt x="29" y="215"/>
                  </a:cubicBezTo>
                  <a:cubicBezTo>
                    <a:pt x="59" y="240"/>
                    <a:pt x="91" y="250"/>
                    <a:pt x="121" y="250"/>
                  </a:cubicBezTo>
                  <a:cubicBezTo>
                    <a:pt x="231" y="250"/>
                    <a:pt x="313" y="111"/>
                    <a:pt x="201" y="44"/>
                  </a:cubicBezTo>
                  <a:lnTo>
                    <a:pt x="229" y="44"/>
                  </a:lnTo>
                  <a:cubicBezTo>
                    <a:pt x="201" y="15"/>
                    <a:pt x="165" y="1"/>
                    <a:pt x="1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5"/>
            <p:cNvSpPr/>
            <p:nvPr/>
          </p:nvSpPr>
          <p:spPr>
            <a:xfrm>
              <a:off x="3307111" y="1979756"/>
              <a:ext cx="22270" cy="18645"/>
            </a:xfrm>
            <a:custGeom>
              <a:rect b="b" l="l" r="r" t="t"/>
              <a:pathLst>
                <a:path extrusionOk="0" h="216" w="258">
                  <a:moveTo>
                    <a:pt x="201" y="1"/>
                  </a:moveTo>
                  <a:cubicBezTo>
                    <a:pt x="201" y="29"/>
                    <a:pt x="201" y="87"/>
                    <a:pt x="172" y="87"/>
                  </a:cubicBezTo>
                  <a:cubicBezTo>
                    <a:pt x="143" y="115"/>
                    <a:pt x="115" y="129"/>
                    <a:pt x="86" y="129"/>
                  </a:cubicBezTo>
                  <a:cubicBezTo>
                    <a:pt x="58" y="129"/>
                    <a:pt x="29" y="115"/>
                    <a:pt x="0" y="87"/>
                  </a:cubicBezTo>
                  <a:lnTo>
                    <a:pt x="0" y="87"/>
                  </a:lnTo>
                  <a:cubicBezTo>
                    <a:pt x="0" y="115"/>
                    <a:pt x="0" y="144"/>
                    <a:pt x="29" y="172"/>
                  </a:cubicBezTo>
                  <a:cubicBezTo>
                    <a:pt x="58" y="201"/>
                    <a:pt x="93" y="215"/>
                    <a:pt x="126" y="215"/>
                  </a:cubicBezTo>
                  <a:cubicBezTo>
                    <a:pt x="158" y="215"/>
                    <a:pt x="186" y="201"/>
                    <a:pt x="201" y="172"/>
                  </a:cubicBezTo>
                  <a:cubicBezTo>
                    <a:pt x="258" y="144"/>
                    <a:pt x="258" y="58"/>
                    <a:pt x="2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5"/>
            <p:cNvSpPr/>
            <p:nvPr/>
          </p:nvSpPr>
          <p:spPr>
            <a:xfrm>
              <a:off x="3398521" y="2093436"/>
              <a:ext cx="22270" cy="20457"/>
            </a:xfrm>
            <a:custGeom>
              <a:rect b="b" l="l" r="r" t="t"/>
              <a:pathLst>
                <a:path extrusionOk="0" h="237" w="258">
                  <a:moveTo>
                    <a:pt x="258" y="0"/>
                  </a:moveTo>
                  <a:cubicBezTo>
                    <a:pt x="229" y="0"/>
                    <a:pt x="172" y="29"/>
                    <a:pt x="115" y="86"/>
                  </a:cubicBezTo>
                  <a:cubicBezTo>
                    <a:pt x="29" y="143"/>
                    <a:pt x="0" y="229"/>
                    <a:pt x="0" y="229"/>
                  </a:cubicBezTo>
                  <a:cubicBezTo>
                    <a:pt x="6" y="234"/>
                    <a:pt x="12" y="237"/>
                    <a:pt x="19" y="237"/>
                  </a:cubicBezTo>
                  <a:cubicBezTo>
                    <a:pt x="51" y="237"/>
                    <a:pt x="102" y="190"/>
                    <a:pt x="172" y="143"/>
                  </a:cubicBezTo>
                  <a:cubicBezTo>
                    <a:pt x="229" y="86"/>
                    <a:pt x="258" y="29"/>
                    <a:pt x="2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5"/>
            <p:cNvSpPr/>
            <p:nvPr/>
          </p:nvSpPr>
          <p:spPr>
            <a:xfrm>
              <a:off x="3393600" y="2072029"/>
              <a:ext cx="24773" cy="14070"/>
            </a:xfrm>
            <a:custGeom>
              <a:rect b="b" l="l" r="r" t="t"/>
              <a:pathLst>
                <a:path extrusionOk="0" h="163" w="287">
                  <a:moveTo>
                    <a:pt x="38" y="0"/>
                  </a:moveTo>
                  <a:cubicBezTo>
                    <a:pt x="15" y="0"/>
                    <a:pt x="0" y="7"/>
                    <a:pt x="0" y="19"/>
                  </a:cubicBezTo>
                  <a:cubicBezTo>
                    <a:pt x="0" y="19"/>
                    <a:pt x="57" y="76"/>
                    <a:pt x="114" y="105"/>
                  </a:cubicBezTo>
                  <a:cubicBezTo>
                    <a:pt x="200" y="162"/>
                    <a:pt x="286" y="162"/>
                    <a:pt x="286" y="162"/>
                  </a:cubicBezTo>
                  <a:cubicBezTo>
                    <a:pt x="286" y="134"/>
                    <a:pt x="229" y="76"/>
                    <a:pt x="172" y="48"/>
                  </a:cubicBezTo>
                  <a:cubicBezTo>
                    <a:pt x="121" y="14"/>
                    <a:pt x="71" y="0"/>
                    <a:pt x="3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5"/>
            <p:cNvSpPr/>
            <p:nvPr/>
          </p:nvSpPr>
          <p:spPr>
            <a:xfrm>
              <a:off x="3391097" y="2083509"/>
              <a:ext cx="27276" cy="7510"/>
            </a:xfrm>
            <a:custGeom>
              <a:rect b="b" l="l" r="r" t="t"/>
              <a:pathLst>
                <a:path extrusionOk="0" h="87" w="316">
                  <a:moveTo>
                    <a:pt x="143" y="1"/>
                  </a:moveTo>
                  <a:cubicBezTo>
                    <a:pt x="58" y="1"/>
                    <a:pt x="0" y="1"/>
                    <a:pt x="0" y="29"/>
                  </a:cubicBezTo>
                  <a:cubicBezTo>
                    <a:pt x="0" y="58"/>
                    <a:pt x="58" y="87"/>
                    <a:pt x="143" y="87"/>
                  </a:cubicBezTo>
                  <a:cubicBezTo>
                    <a:pt x="229" y="87"/>
                    <a:pt x="315" y="87"/>
                    <a:pt x="315" y="58"/>
                  </a:cubicBezTo>
                  <a:cubicBezTo>
                    <a:pt x="315" y="29"/>
                    <a:pt x="229" y="1"/>
                    <a:pt x="1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5"/>
            <p:cNvSpPr/>
            <p:nvPr/>
          </p:nvSpPr>
          <p:spPr>
            <a:xfrm>
              <a:off x="3391097" y="2089897"/>
              <a:ext cx="27276" cy="12861"/>
            </a:xfrm>
            <a:custGeom>
              <a:rect b="b" l="l" r="r" t="t"/>
              <a:pathLst>
                <a:path extrusionOk="0" h="149" w="316">
                  <a:moveTo>
                    <a:pt x="295" y="1"/>
                  </a:moveTo>
                  <a:cubicBezTo>
                    <a:pt x="265" y="1"/>
                    <a:pt x="204" y="21"/>
                    <a:pt x="143" y="41"/>
                  </a:cubicBezTo>
                  <a:cubicBezTo>
                    <a:pt x="58" y="41"/>
                    <a:pt x="0" y="98"/>
                    <a:pt x="0" y="127"/>
                  </a:cubicBezTo>
                  <a:cubicBezTo>
                    <a:pt x="15" y="141"/>
                    <a:pt x="36" y="148"/>
                    <a:pt x="65" y="148"/>
                  </a:cubicBezTo>
                  <a:cubicBezTo>
                    <a:pt x="93" y="148"/>
                    <a:pt x="129" y="141"/>
                    <a:pt x="172" y="127"/>
                  </a:cubicBezTo>
                  <a:cubicBezTo>
                    <a:pt x="258" y="70"/>
                    <a:pt x="315" y="41"/>
                    <a:pt x="315" y="13"/>
                  </a:cubicBezTo>
                  <a:cubicBezTo>
                    <a:pt x="315" y="4"/>
                    <a:pt x="308" y="1"/>
                    <a:pt x="2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5"/>
            <p:cNvSpPr/>
            <p:nvPr/>
          </p:nvSpPr>
          <p:spPr>
            <a:xfrm>
              <a:off x="3410864" y="2095852"/>
              <a:ext cx="12430" cy="25464"/>
            </a:xfrm>
            <a:custGeom>
              <a:rect b="b" l="l" r="r" t="t"/>
              <a:pathLst>
                <a:path extrusionOk="0" h="295" w="144">
                  <a:moveTo>
                    <a:pt x="143" y="1"/>
                  </a:moveTo>
                  <a:cubicBezTo>
                    <a:pt x="115" y="1"/>
                    <a:pt x="58" y="58"/>
                    <a:pt x="29" y="144"/>
                  </a:cubicBezTo>
                  <a:cubicBezTo>
                    <a:pt x="0" y="230"/>
                    <a:pt x="0" y="287"/>
                    <a:pt x="0" y="287"/>
                  </a:cubicBezTo>
                  <a:cubicBezTo>
                    <a:pt x="5" y="292"/>
                    <a:pt x="11" y="294"/>
                    <a:pt x="18" y="294"/>
                  </a:cubicBezTo>
                  <a:cubicBezTo>
                    <a:pt x="48" y="294"/>
                    <a:pt x="91" y="243"/>
                    <a:pt x="115" y="173"/>
                  </a:cubicBezTo>
                  <a:cubicBezTo>
                    <a:pt x="143" y="87"/>
                    <a:pt x="143" y="1"/>
                    <a:pt x="14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5"/>
            <p:cNvSpPr/>
            <p:nvPr/>
          </p:nvSpPr>
          <p:spPr>
            <a:xfrm>
              <a:off x="3423207" y="2095852"/>
              <a:ext cx="7510" cy="27276"/>
            </a:xfrm>
            <a:custGeom>
              <a:rect b="b" l="l" r="r" t="t"/>
              <a:pathLst>
                <a:path extrusionOk="0" h="316" w="87">
                  <a:moveTo>
                    <a:pt x="29" y="1"/>
                  </a:moveTo>
                  <a:cubicBezTo>
                    <a:pt x="0" y="1"/>
                    <a:pt x="0" y="87"/>
                    <a:pt x="0" y="173"/>
                  </a:cubicBezTo>
                  <a:cubicBezTo>
                    <a:pt x="0" y="258"/>
                    <a:pt x="0" y="316"/>
                    <a:pt x="29" y="316"/>
                  </a:cubicBezTo>
                  <a:cubicBezTo>
                    <a:pt x="58" y="316"/>
                    <a:pt x="86" y="258"/>
                    <a:pt x="58" y="173"/>
                  </a:cubicBezTo>
                  <a:cubicBezTo>
                    <a:pt x="58" y="87"/>
                    <a:pt x="58"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5"/>
            <p:cNvSpPr/>
            <p:nvPr/>
          </p:nvSpPr>
          <p:spPr>
            <a:xfrm>
              <a:off x="3425710" y="2095852"/>
              <a:ext cx="17350" cy="24773"/>
            </a:xfrm>
            <a:custGeom>
              <a:rect b="b" l="l" r="r" t="t"/>
              <a:pathLst>
                <a:path extrusionOk="0" h="287" w="201">
                  <a:moveTo>
                    <a:pt x="29" y="1"/>
                  </a:moveTo>
                  <a:cubicBezTo>
                    <a:pt x="0" y="1"/>
                    <a:pt x="29" y="87"/>
                    <a:pt x="57" y="173"/>
                  </a:cubicBezTo>
                  <a:cubicBezTo>
                    <a:pt x="86" y="230"/>
                    <a:pt x="143" y="287"/>
                    <a:pt x="172" y="287"/>
                  </a:cubicBezTo>
                  <a:cubicBezTo>
                    <a:pt x="200" y="287"/>
                    <a:pt x="172" y="201"/>
                    <a:pt x="143" y="115"/>
                  </a:cubicBezTo>
                  <a:cubicBezTo>
                    <a:pt x="86" y="58"/>
                    <a:pt x="57"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5"/>
            <p:cNvSpPr/>
            <p:nvPr/>
          </p:nvSpPr>
          <p:spPr>
            <a:xfrm>
              <a:off x="3430630" y="2092745"/>
              <a:ext cx="22270" cy="18990"/>
            </a:xfrm>
            <a:custGeom>
              <a:rect b="b" l="l" r="r" t="t"/>
              <a:pathLst>
                <a:path extrusionOk="0" h="220" w="258">
                  <a:moveTo>
                    <a:pt x="19" y="1"/>
                  </a:moveTo>
                  <a:cubicBezTo>
                    <a:pt x="12" y="1"/>
                    <a:pt x="6" y="3"/>
                    <a:pt x="0" y="8"/>
                  </a:cubicBezTo>
                  <a:cubicBezTo>
                    <a:pt x="0" y="37"/>
                    <a:pt x="29" y="94"/>
                    <a:pt x="86" y="151"/>
                  </a:cubicBezTo>
                  <a:cubicBezTo>
                    <a:pt x="149" y="193"/>
                    <a:pt x="197" y="220"/>
                    <a:pt x="229" y="220"/>
                  </a:cubicBezTo>
                  <a:cubicBezTo>
                    <a:pt x="240" y="220"/>
                    <a:pt x="250" y="216"/>
                    <a:pt x="258" y="209"/>
                  </a:cubicBezTo>
                  <a:cubicBezTo>
                    <a:pt x="258" y="209"/>
                    <a:pt x="229" y="151"/>
                    <a:pt x="143" y="94"/>
                  </a:cubicBezTo>
                  <a:cubicBezTo>
                    <a:pt x="97" y="47"/>
                    <a:pt x="50" y="1"/>
                    <a:pt x="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5"/>
            <p:cNvSpPr/>
            <p:nvPr/>
          </p:nvSpPr>
          <p:spPr>
            <a:xfrm>
              <a:off x="3430630" y="2089120"/>
              <a:ext cx="27276" cy="11135"/>
            </a:xfrm>
            <a:custGeom>
              <a:rect b="b" l="l" r="r" t="t"/>
              <a:pathLst>
                <a:path extrusionOk="0" h="129" w="316">
                  <a:moveTo>
                    <a:pt x="68" y="0"/>
                  </a:moveTo>
                  <a:cubicBezTo>
                    <a:pt x="43" y="0"/>
                    <a:pt x="29" y="7"/>
                    <a:pt x="29" y="22"/>
                  </a:cubicBezTo>
                  <a:cubicBezTo>
                    <a:pt x="0" y="50"/>
                    <a:pt x="86" y="79"/>
                    <a:pt x="172" y="107"/>
                  </a:cubicBezTo>
                  <a:cubicBezTo>
                    <a:pt x="215" y="122"/>
                    <a:pt x="251" y="129"/>
                    <a:pt x="276" y="129"/>
                  </a:cubicBezTo>
                  <a:cubicBezTo>
                    <a:pt x="301" y="129"/>
                    <a:pt x="315" y="122"/>
                    <a:pt x="315" y="107"/>
                  </a:cubicBezTo>
                  <a:cubicBezTo>
                    <a:pt x="315" y="79"/>
                    <a:pt x="258" y="50"/>
                    <a:pt x="172" y="22"/>
                  </a:cubicBezTo>
                  <a:cubicBezTo>
                    <a:pt x="129" y="7"/>
                    <a:pt x="93" y="0"/>
                    <a:pt x="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5"/>
            <p:cNvSpPr/>
            <p:nvPr/>
          </p:nvSpPr>
          <p:spPr>
            <a:xfrm>
              <a:off x="3433047" y="2082387"/>
              <a:ext cx="27276" cy="7251"/>
            </a:xfrm>
            <a:custGeom>
              <a:rect b="b" l="l" r="r" t="t"/>
              <a:pathLst>
                <a:path extrusionOk="0" h="84" w="316">
                  <a:moveTo>
                    <a:pt x="227" y="1"/>
                  </a:moveTo>
                  <a:cubicBezTo>
                    <a:pt x="201" y="1"/>
                    <a:pt x="173" y="4"/>
                    <a:pt x="144" y="14"/>
                  </a:cubicBezTo>
                  <a:cubicBezTo>
                    <a:pt x="58" y="14"/>
                    <a:pt x="1" y="42"/>
                    <a:pt x="1" y="71"/>
                  </a:cubicBezTo>
                  <a:cubicBezTo>
                    <a:pt x="1" y="71"/>
                    <a:pt x="26" y="84"/>
                    <a:pt x="69" y="84"/>
                  </a:cubicBezTo>
                  <a:cubicBezTo>
                    <a:pt x="90" y="84"/>
                    <a:pt x="115" y="80"/>
                    <a:pt x="144" y="71"/>
                  </a:cubicBezTo>
                  <a:cubicBezTo>
                    <a:pt x="258" y="71"/>
                    <a:pt x="316" y="42"/>
                    <a:pt x="316" y="14"/>
                  </a:cubicBezTo>
                  <a:cubicBezTo>
                    <a:pt x="316" y="14"/>
                    <a:pt x="278" y="1"/>
                    <a:pt x="22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5"/>
            <p:cNvSpPr/>
            <p:nvPr/>
          </p:nvSpPr>
          <p:spPr>
            <a:xfrm>
              <a:off x="3430630" y="2070130"/>
              <a:ext cx="24773" cy="15969"/>
            </a:xfrm>
            <a:custGeom>
              <a:rect b="b" l="l" r="r" t="t"/>
              <a:pathLst>
                <a:path extrusionOk="0" h="185" w="287">
                  <a:moveTo>
                    <a:pt x="272" y="1"/>
                  </a:moveTo>
                  <a:cubicBezTo>
                    <a:pt x="248" y="1"/>
                    <a:pt x="196" y="21"/>
                    <a:pt x="115" y="41"/>
                  </a:cubicBezTo>
                  <a:cubicBezTo>
                    <a:pt x="58" y="98"/>
                    <a:pt x="0" y="156"/>
                    <a:pt x="0" y="184"/>
                  </a:cubicBezTo>
                  <a:cubicBezTo>
                    <a:pt x="29" y="184"/>
                    <a:pt x="86" y="184"/>
                    <a:pt x="172" y="127"/>
                  </a:cubicBezTo>
                  <a:cubicBezTo>
                    <a:pt x="229" y="70"/>
                    <a:pt x="286" y="13"/>
                    <a:pt x="286" y="13"/>
                  </a:cubicBezTo>
                  <a:cubicBezTo>
                    <a:pt x="286" y="4"/>
                    <a:pt x="282" y="1"/>
                    <a:pt x="2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5"/>
            <p:cNvSpPr/>
            <p:nvPr/>
          </p:nvSpPr>
          <p:spPr>
            <a:xfrm>
              <a:off x="3428127" y="2060635"/>
              <a:ext cx="19853" cy="22960"/>
            </a:xfrm>
            <a:custGeom>
              <a:rect b="b" l="l" r="r" t="t"/>
              <a:pathLst>
                <a:path extrusionOk="0" h="266" w="230">
                  <a:moveTo>
                    <a:pt x="183" y="1"/>
                  </a:moveTo>
                  <a:cubicBezTo>
                    <a:pt x="151" y="1"/>
                    <a:pt x="105" y="47"/>
                    <a:pt x="58" y="94"/>
                  </a:cubicBezTo>
                  <a:cubicBezTo>
                    <a:pt x="29" y="180"/>
                    <a:pt x="1" y="237"/>
                    <a:pt x="1" y="266"/>
                  </a:cubicBezTo>
                  <a:cubicBezTo>
                    <a:pt x="29" y="266"/>
                    <a:pt x="87" y="208"/>
                    <a:pt x="144" y="151"/>
                  </a:cubicBezTo>
                  <a:cubicBezTo>
                    <a:pt x="172" y="65"/>
                    <a:pt x="230" y="8"/>
                    <a:pt x="201" y="8"/>
                  </a:cubicBezTo>
                  <a:cubicBezTo>
                    <a:pt x="196" y="3"/>
                    <a:pt x="190" y="1"/>
                    <a:pt x="1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5"/>
            <p:cNvSpPr/>
            <p:nvPr/>
          </p:nvSpPr>
          <p:spPr>
            <a:xfrm>
              <a:off x="3425710" y="2053902"/>
              <a:ext cx="7423" cy="27276"/>
            </a:xfrm>
            <a:custGeom>
              <a:rect b="b" l="l" r="r" t="t"/>
              <a:pathLst>
                <a:path extrusionOk="0" h="316" w="86">
                  <a:moveTo>
                    <a:pt x="57" y="0"/>
                  </a:moveTo>
                  <a:cubicBezTo>
                    <a:pt x="57" y="0"/>
                    <a:pt x="29" y="58"/>
                    <a:pt x="0" y="143"/>
                  </a:cubicBezTo>
                  <a:lnTo>
                    <a:pt x="0" y="315"/>
                  </a:lnTo>
                  <a:cubicBezTo>
                    <a:pt x="0" y="315"/>
                    <a:pt x="57" y="258"/>
                    <a:pt x="57" y="172"/>
                  </a:cubicBezTo>
                  <a:cubicBezTo>
                    <a:pt x="86" y="86"/>
                    <a:pt x="57" y="0"/>
                    <a:pt x="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5"/>
            <p:cNvSpPr/>
            <p:nvPr/>
          </p:nvSpPr>
          <p:spPr>
            <a:xfrm>
              <a:off x="3415784" y="2053902"/>
              <a:ext cx="10013" cy="27276"/>
            </a:xfrm>
            <a:custGeom>
              <a:rect b="b" l="l" r="r" t="t"/>
              <a:pathLst>
                <a:path extrusionOk="0" h="316" w="116">
                  <a:moveTo>
                    <a:pt x="1" y="0"/>
                  </a:moveTo>
                  <a:cubicBezTo>
                    <a:pt x="1" y="29"/>
                    <a:pt x="1" y="86"/>
                    <a:pt x="1" y="172"/>
                  </a:cubicBezTo>
                  <a:cubicBezTo>
                    <a:pt x="29" y="258"/>
                    <a:pt x="58" y="315"/>
                    <a:pt x="86" y="315"/>
                  </a:cubicBezTo>
                  <a:cubicBezTo>
                    <a:pt x="115" y="315"/>
                    <a:pt x="115" y="229"/>
                    <a:pt x="86" y="143"/>
                  </a:cubicBezTo>
                  <a:cubicBezTo>
                    <a:pt x="58" y="58"/>
                    <a:pt x="29" y="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5"/>
            <p:cNvSpPr/>
            <p:nvPr/>
          </p:nvSpPr>
          <p:spPr>
            <a:xfrm>
              <a:off x="3403441" y="2060635"/>
              <a:ext cx="19853" cy="22960"/>
            </a:xfrm>
            <a:custGeom>
              <a:rect b="b" l="l" r="r" t="t"/>
              <a:pathLst>
                <a:path extrusionOk="0" h="266" w="230">
                  <a:moveTo>
                    <a:pt x="17" y="1"/>
                  </a:moveTo>
                  <a:cubicBezTo>
                    <a:pt x="11" y="1"/>
                    <a:pt x="6" y="3"/>
                    <a:pt x="0" y="8"/>
                  </a:cubicBezTo>
                  <a:cubicBezTo>
                    <a:pt x="0" y="8"/>
                    <a:pt x="29" y="94"/>
                    <a:pt x="58" y="151"/>
                  </a:cubicBezTo>
                  <a:cubicBezTo>
                    <a:pt x="115" y="237"/>
                    <a:pt x="172" y="266"/>
                    <a:pt x="201" y="266"/>
                  </a:cubicBezTo>
                  <a:cubicBezTo>
                    <a:pt x="229" y="237"/>
                    <a:pt x="201" y="180"/>
                    <a:pt x="144" y="94"/>
                  </a:cubicBezTo>
                  <a:cubicBezTo>
                    <a:pt x="73" y="47"/>
                    <a:pt x="42" y="1"/>
                    <a:pt x="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5"/>
            <p:cNvSpPr/>
            <p:nvPr/>
          </p:nvSpPr>
          <p:spPr>
            <a:xfrm>
              <a:off x="3398521" y="2065296"/>
              <a:ext cx="22270" cy="19249"/>
            </a:xfrm>
            <a:custGeom>
              <a:rect b="b" l="l" r="r" t="t"/>
              <a:pathLst>
                <a:path extrusionOk="0" h="223" w="258">
                  <a:moveTo>
                    <a:pt x="29" y="0"/>
                  </a:moveTo>
                  <a:cubicBezTo>
                    <a:pt x="18" y="0"/>
                    <a:pt x="8" y="4"/>
                    <a:pt x="0" y="11"/>
                  </a:cubicBezTo>
                  <a:cubicBezTo>
                    <a:pt x="0" y="11"/>
                    <a:pt x="29" y="69"/>
                    <a:pt x="86" y="154"/>
                  </a:cubicBezTo>
                  <a:cubicBezTo>
                    <a:pt x="149" y="196"/>
                    <a:pt x="196" y="223"/>
                    <a:pt x="217" y="223"/>
                  </a:cubicBezTo>
                  <a:cubicBezTo>
                    <a:pt x="225" y="223"/>
                    <a:pt x="229" y="219"/>
                    <a:pt x="229" y="212"/>
                  </a:cubicBezTo>
                  <a:cubicBezTo>
                    <a:pt x="258" y="212"/>
                    <a:pt x="201" y="126"/>
                    <a:pt x="143" y="69"/>
                  </a:cubicBezTo>
                  <a:cubicBezTo>
                    <a:pt x="101" y="27"/>
                    <a:pt x="60"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5"/>
            <p:cNvSpPr/>
            <p:nvPr/>
          </p:nvSpPr>
          <p:spPr>
            <a:xfrm>
              <a:off x="3391097" y="2076690"/>
              <a:ext cx="27276" cy="11221"/>
            </a:xfrm>
            <a:custGeom>
              <a:rect b="b" l="l" r="r" t="t"/>
              <a:pathLst>
                <a:path extrusionOk="0" h="130" w="316">
                  <a:moveTo>
                    <a:pt x="54" y="1"/>
                  </a:moveTo>
                  <a:cubicBezTo>
                    <a:pt x="22" y="1"/>
                    <a:pt x="0" y="8"/>
                    <a:pt x="0" y="22"/>
                  </a:cubicBezTo>
                  <a:cubicBezTo>
                    <a:pt x="0" y="51"/>
                    <a:pt x="58" y="80"/>
                    <a:pt x="143" y="108"/>
                  </a:cubicBezTo>
                  <a:cubicBezTo>
                    <a:pt x="186" y="123"/>
                    <a:pt x="229" y="130"/>
                    <a:pt x="262" y="130"/>
                  </a:cubicBezTo>
                  <a:cubicBezTo>
                    <a:pt x="294" y="130"/>
                    <a:pt x="315" y="123"/>
                    <a:pt x="315" y="108"/>
                  </a:cubicBezTo>
                  <a:cubicBezTo>
                    <a:pt x="315" y="80"/>
                    <a:pt x="258" y="51"/>
                    <a:pt x="172" y="22"/>
                  </a:cubicBezTo>
                  <a:cubicBezTo>
                    <a:pt x="129" y="8"/>
                    <a:pt x="86" y="1"/>
                    <a:pt x="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5"/>
            <p:cNvSpPr/>
            <p:nvPr/>
          </p:nvSpPr>
          <p:spPr>
            <a:xfrm>
              <a:off x="3388594" y="2087480"/>
              <a:ext cx="29780" cy="8459"/>
            </a:xfrm>
            <a:custGeom>
              <a:rect b="b" l="l" r="r" t="t"/>
              <a:pathLst>
                <a:path extrusionOk="0" h="98" w="345">
                  <a:moveTo>
                    <a:pt x="246" y="0"/>
                  </a:moveTo>
                  <a:cubicBezTo>
                    <a:pt x="223" y="0"/>
                    <a:pt x="198" y="4"/>
                    <a:pt x="172" y="12"/>
                  </a:cubicBezTo>
                  <a:cubicBezTo>
                    <a:pt x="87" y="12"/>
                    <a:pt x="1" y="41"/>
                    <a:pt x="29" y="69"/>
                  </a:cubicBezTo>
                  <a:cubicBezTo>
                    <a:pt x="29" y="69"/>
                    <a:pt x="87" y="98"/>
                    <a:pt x="172" y="98"/>
                  </a:cubicBezTo>
                  <a:cubicBezTo>
                    <a:pt x="258" y="98"/>
                    <a:pt x="344" y="41"/>
                    <a:pt x="344" y="41"/>
                  </a:cubicBezTo>
                  <a:cubicBezTo>
                    <a:pt x="344" y="20"/>
                    <a:pt x="301" y="0"/>
                    <a:pt x="2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5"/>
            <p:cNvSpPr/>
            <p:nvPr/>
          </p:nvSpPr>
          <p:spPr>
            <a:xfrm>
              <a:off x="3393600" y="2092400"/>
              <a:ext cx="24773" cy="14501"/>
            </a:xfrm>
            <a:custGeom>
              <a:rect b="b" l="l" r="r" t="t"/>
              <a:pathLst>
                <a:path extrusionOk="0" h="168" w="287">
                  <a:moveTo>
                    <a:pt x="267" y="0"/>
                  </a:moveTo>
                  <a:cubicBezTo>
                    <a:pt x="238" y="0"/>
                    <a:pt x="184" y="21"/>
                    <a:pt x="143" y="41"/>
                  </a:cubicBezTo>
                  <a:cubicBezTo>
                    <a:pt x="57" y="98"/>
                    <a:pt x="0" y="155"/>
                    <a:pt x="0" y="155"/>
                  </a:cubicBezTo>
                  <a:cubicBezTo>
                    <a:pt x="8" y="164"/>
                    <a:pt x="19" y="167"/>
                    <a:pt x="33" y="167"/>
                  </a:cubicBezTo>
                  <a:cubicBezTo>
                    <a:pt x="65" y="167"/>
                    <a:pt x="111" y="147"/>
                    <a:pt x="172" y="127"/>
                  </a:cubicBezTo>
                  <a:cubicBezTo>
                    <a:pt x="258" y="69"/>
                    <a:pt x="286" y="12"/>
                    <a:pt x="286" y="12"/>
                  </a:cubicBezTo>
                  <a:cubicBezTo>
                    <a:pt x="286" y="4"/>
                    <a:pt x="279" y="0"/>
                    <a:pt x="2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5"/>
            <p:cNvSpPr/>
            <p:nvPr/>
          </p:nvSpPr>
          <p:spPr>
            <a:xfrm>
              <a:off x="3403441" y="2095248"/>
              <a:ext cx="17350" cy="22960"/>
            </a:xfrm>
            <a:custGeom>
              <a:rect b="b" l="l" r="r" t="t"/>
              <a:pathLst>
                <a:path extrusionOk="0" h="266" w="201">
                  <a:moveTo>
                    <a:pt x="182" y="0"/>
                  </a:moveTo>
                  <a:cubicBezTo>
                    <a:pt x="151" y="0"/>
                    <a:pt x="104" y="47"/>
                    <a:pt x="58" y="94"/>
                  </a:cubicBezTo>
                  <a:cubicBezTo>
                    <a:pt x="0" y="180"/>
                    <a:pt x="0" y="237"/>
                    <a:pt x="0" y="265"/>
                  </a:cubicBezTo>
                  <a:cubicBezTo>
                    <a:pt x="29" y="265"/>
                    <a:pt x="86" y="208"/>
                    <a:pt x="144" y="151"/>
                  </a:cubicBezTo>
                  <a:cubicBezTo>
                    <a:pt x="172" y="65"/>
                    <a:pt x="201" y="8"/>
                    <a:pt x="201" y="8"/>
                  </a:cubicBezTo>
                  <a:cubicBezTo>
                    <a:pt x="196" y="3"/>
                    <a:pt x="189" y="0"/>
                    <a:pt x="1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5"/>
            <p:cNvSpPr/>
            <p:nvPr/>
          </p:nvSpPr>
          <p:spPr>
            <a:xfrm>
              <a:off x="3415784" y="2095852"/>
              <a:ext cx="10013" cy="27276"/>
            </a:xfrm>
            <a:custGeom>
              <a:rect b="b" l="l" r="r" t="t"/>
              <a:pathLst>
                <a:path extrusionOk="0" h="316" w="116">
                  <a:moveTo>
                    <a:pt x="86" y="1"/>
                  </a:moveTo>
                  <a:cubicBezTo>
                    <a:pt x="58" y="1"/>
                    <a:pt x="29" y="58"/>
                    <a:pt x="29" y="144"/>
                  </a:cubicBezTo>
                  <a:cubicBezTo>
                    <a:pt x="1" y="230"/>
                    <a:pt x="29" y="316"/>
                    <a:pt x="29" y="316"/>
                  </a:cubicBezTo>
                  <a:cubicBezTo>
                    <a:pt x="29" y="316"/>
                    <a:pt x="86" y="258"/>
                    <a:pt x="86" y="173"/>
                  </a:cubicBezTo>
                  <a:cubicBezTo>
                    <a:pt x="115" y="87"/>
                    <a:pt x="115" y="1"/>
                    <a:pt x="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5"/>
            <p:cNvSpPr/>
            <p:nvPr/>
          </p:nvSpPr>
          <p:spPr>
            <a:xfrm>
              <a:off x="3423207" y="2095852"/>
              <a:ext cx="12430" cy="27276"/>
            </a:xfrm>
            <a:custGeom>
              <a:rect b="b" l="l" r="r" t="t"/>
              <a:pathLst>
                <a:path extrusionOk="0" h="316" w="144">
                  <a:moveTo>
                    <a:pt x="29" y="1"/>
                  </a:moveTo>
                  <a:cubicBezTo>
                    <a:pt x="29" y="1"/>
                    <a:pt x="0" y="87"/>
                    <a:pt x="29" y="173"/>
                  </a:cubicBezTo>
                  <a:cubicBezTo>
                    <a:pt x="58" y="258"/>
                    <a:pt x="86" y="316"/>
                    <a:pt x="115" y="316"/>
                  </a:cubicBezTo>
                  <a:cubicBezTo>
                    <a:pt x="144" y="316"/>
                    <a:pt x="115" y="230"/>
                    <a:pt x="115" y="144"/>
                  </a:cubicBezTo>
                  <a:cubicBezTo>
                    <a:pt x="115" y="58"/>
                    <a:pt x="58"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5"/>
            <p:cNvSpPr/>
            <p:nvPr/>
          </p:nvSpPr>
          <p:spPr>
            <a:xfrm>
              <a:off x="3428127" y="2095248"/>
              <a:ext cx="17436" cy="22960"/>
            </a:xfrm>
            <a:custGeom>
              <a:rect b="b" l="l" r="r" t="t"/>
              <a:pathLst>
                <a:path extrusionOk="0" h="266" w="202">
                  <a:moveTo>
                    <a:pt x="19" y="0"/>
                  </a:moveTo>
                  <a:cubicBezTo>
                    <a:pt x="12" y="0"/>
                    <a:pt x="6" y="3"/>
                    <a:pt x="1" y="8"/>
                  </a:cubicBezTo>
                  <a:cubicBezTo>
                    <a:pt x="1" y="8"/>
                    <a:pt x="1" y="65"/>
                    <a:pt x="87" y="151"/>
                  </a:cubicBezTo>
                  <a:cubicBezTo>
                    <a:pt x="144" y="237"/>
                    <a:pt x="172" y="265"/>
                    <a:pt x="201" y="265"/>
                  </a:cubicBezTo>
                  <a:cubicBezTo>
                    <a:pt x="201" y="237"/>
                    <a:pt x="201" y="180"/>
                    <a:pt x="144" y="94"/>
                  </a:cubicBezTo>
                  <a:cubicBezTo>
                    <a:pt x="97" y="47"/>
                    <a:pt x="50" y="0"/>
                    <a:pt x="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5"/>
            <p:cNvSpPr/>
            <p:nvPr/>
          </p:nvSpPr>
          <p:spPr>
            <a:xfrm>
              <a:off x="3430630" y="2092400"/>
              <a:ext cx="24773" cy="14501"/>
            </a:xfrm>
            <a:custGeom>
              <a:rect b="b" l="l" r="r" t="t"/>
              <a:pathLst>
                <a:path extrusionOk="0" h="168" w="287">
                  <a:moveTo>
                    <a:pt x="33" y="0"/>
                  </a:moveTo>
                  <a:cubicBezTo>
                    <a:pt x="20" y="0"/>
                    <a:pt x="9" y="4"/>
                    <a:pt x="0" y="12"/>
                  </a:cubicBezTo>
                  <a:cubicBezTo>
                    <a:pt x="0" y="12"/>
                    <a:pt x="58" y="69"/>
                    <a:pt x="115" y="127"/>
                  </a:cubicBezTo>
                  <a:cubicBezTo>
                    <a:pt x="175" y="147"/>
                    <a:pt x="236" y="167"/>
                    <a:pt x="267" y="167"/>
                  </a:cubicBezTo>
                  <a:cubicBezTo>
                    <a:pt x="279" y="167"/>
                    <a:pt x="286" y="164"/>
                    <a:pt x="286" y="155"/>
                  </a:cubicBezTo>
                  <a:cubicBezTo>
                    <a:pt x="286" y="155"/>
                    <a:pt x="229" y="98"/>
                    <a:pt x="172" y="41"/>
                  </a:cubicBezTo>
                  <a:cubicBezTo>
                    <a:pt x="111" y="21"/>
                    <a:pt x="65" y="0"/>
                    <a:pt x="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5"/>
            <p:cNvSpPr/>
            <p:nvPr/>
          </p:nvSpPr>
          <p:spPr>
            <a:xfrm>
              <a:off x="3430630" y="2088429"/>
              <a:ext cx="29693" cy="8545"/>
            </a:xfrm>
            <a:custGeom>
              <a:rect b="b" l="l" r="r" t="t"/>
              <a:pathLst>
                <a:path extrusionOk="0" h="99" w="344">
                  <a:moveTo>
                    <a:pt x="172" y="1"/>
                  </a:moveTo>
                  <a:cubicBezTo>
                    <a:pt x="86" y="1"/>
                    <a:pt x="29" y="1"/>
                    <a:pt x="29" y="30"/>
                  </a:cubicBezTo>
                  <a:cubicBezTo>
                    <a:pt x="0" y="58"/>
                    <a:pt x="86" y="87"/>
                    <a:pt x="172" y="87"/>
                  </a:cubicBezTo>
                  <a:cubicBezTo>
                    <a:pt x="197" y="95"/>
                    <a:pt x="222" y="99"/>
                    <a:pt x="245" y="99"/>
                  </a:cubicBezTo>
                  <a:cubicBezTo>
                    <a:pt x="301" y="99"/>
                    <a:pt x="344" y="78"/>
                    <a:pt x="344" y="58"/>
                  </a:cubicBezTo>
                  <a:cubicBezTo>
                    <a:pt x="344" y="58"/>
                    <a:pt x="286" y="1"/>
                    <a:pt x="1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5"/>
            <p:cNvSpPr/>
            <p:nvPr/>
          </p:nvSpPr>
          <p:spPr>
            <a:xfrm>
              <a:off x="3430630" y="2077467"/>
              <a:ext cx="29693" cy="10444"/>
            </a:xfrm>
            <a:custGeom>
              <a:rect b="b" l="l" r="r" t="t"/>
              <a:pathLst>
                <a:path extrusionOk="0" h="121" w="344">
                  <a:moveTo>
                    <a:pt x="247" y="1"/>
                  </a:moveTo>
                  <a:cubicBezTo>
                    <a:pt x="226" y="1"/>
                    <a:pt x="201" y="4"/>
                    <a:pt x="172" y="13"/>
                  </a:cubicBezTo>
                  <a:cubicBezTo>
                    <a:pt x="86" y="42"/>
                    <a:pt x="0" y="99"/>
                    <a:pt x="29" y="99"/>
                  </a:cubicBezTo>
                  <a:cubicBezTo>
                    <a:pt x="29" y="114"/>
                    <a:pt x="43" y="121"/>
                    <a:pt x="68" y="121"/>
                  </a:cubicBezTo>
                  <a:cubicBezTo>
                    <a:pt x="93" y="121"/>
                    <a:pt x="129" y="114"/>
                    <a:pt x="172" y="99"/>
                  </a:cubicBezTo>
                  <a:cubicBezTo>
                    <a:pt x="258" y="99"/>
                    <a:pt x="344" y="42"/>
                    <a:pt x="315" y="13"/>
                  </a:cubicBezTo>
                  <a:cubicBezTo>
                    <a:pt x="315" y="13"/>
                    <a:pt x="290" y="1"/>
                    <a:pt x="2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5"/>
            <p:cNvSpPr/>
            <p:nvPr/>
          </p:nvSpPr>
          <p:spPr>
            <a:xfrm>
              <a:off x="3428127" y="2065296"/>
              <a:ext cx="24773" cy="19249"/>
            </a:xfrm>
            <a:custGeom>
              <a:rect b="b" l="l" r="r" t="t"/>
              <a:pathLst>
                <a:path extrusionOk="0" h="223" w="287">
                  <a:moveTo>
                    <a:pt x="258" y="0"/>
                  </a:moveTo>
                  <a:cubicBezTo>
                    <a:pt x="226" y="0"/>
                    <a:pt x="178" y="27"/>
                    <a:pt x="115" y="69"/>
                  </a:cubicBezTo>
                  <a:cubicBezTo>
                    <a:pt x="58" y="154"/>
                    <a:pt x="1" y="212"/>
                    <a:pt x="29" y="212"/>
                  </a:cubicBezTo>
                  <a:cubicBezTo>
                    <a:pt x="29" y="219"/>
                    <a:pt x="35" y="223"/>
                    <a:pt x="46" y="223"/>
                  </a:cubicBezTo>
                  <a:cubicBezTo>
                    <a:pt x="73" y="223"/>
                    <a:pt x="131" y="196"/>
                    <a:pt x="172" y="154"/>
                  </a:cubicBezTo>
                  <a:cubicBezTo>
                    <a:pt x="230" y="69"/>
                    <a:pt x="287" y="40"/>
                    <a:pt x="287" y="11"/>
                  </a:cubicBezTo>
                  <a:cubicBezTo>
                    <a:pt x="279" y="4"/>
                    <a:pt x="269" y="0"/>
                    <a:pt x="25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5"/>
            <p:cNvSpPr/>
            <p:nvPr/>
          </p:nvSpPr>
          <p:spPr>
            <a:xfrm>
              <a:off x="3425710" y="2056319"/>
              <a:ext cx="17350" cy="25464"/>
            </a:xfrm>
            <a:custGeom>
              <a:rect b="b" l="l" r="r" t="t"/>
              <a:pathLst>
                <a:path extrusionOk="0" h="295" w="201">
                  <a:moveTo>
                    <a:pt x="172" y="1"/>
                  </a:moveTo>
                  <a:cubicBezTo>
                    <a:pt x="143" y="1"/>
                    <a:pt x="86" y="58"/>
                    <a:pt x="57" y="144"/>
                  </a:cubicBezTo>
                  <a:cubicBezTo>
                    <a:pt x="29" y="230"/>
                    <a:pt x="0" y="287"/>
                    <a:pt x="29" y="287"/>
                  </a:cubicBezTo>
                  <a:cubicBezTo>
                    <a:pt x="34" y="292"/>
                    <a:pt x="39" y="295"/>
                    <a:pt x="44" y="295"/>
                  </a:cubicBezTo>
                  <a:cubicBezTo>
                    <a:pt x="68" y="295"/>
                    <a:pt x="96" y="243"/>
                    <a:pt x="143" y="173"/>
                  </a:cubicBezTo>
                  <a:cubicBezTo>
                    <a:pt x="172" y="87"/>
                    <a:pt x="200" y="30"/>
                    <a:pt x="1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5"/>
            <p:cNvSpPr/>
            <p:nvPr/>
          </p:nvSpPr>
          <p:spPr>
            <a:xfrm>
              <a:off x="3423207" y="2053902"/>
              <a:ext cx="5006" cy="27276"/>
            </a:xfrm>
            <a:custGeom>
              <a:rect b="b" l="l" r="r" t="t"/>
              <a:pathLst>
                <a:path extrusionOk="0" h="316" w="58">
                  <a:moveTo>
                    <a:pt x="29" y="0"/>
                  </a:moveTo>
                  <a:cubicBezTo>
                    <a:pt x="0" y="0"/>
                    <a:pt x="0" y="58"/>
                    <a:pt x="0" y="172"/>
                  </a:cubicBezTo>
                  <a:cubicBezTo>
                    <a:pt x="0" y="258"/>
                    <a:pt x="0" y="315"/>
                    <a:pt x="29" y="315"/>
                  </a:cubicBezTo>
                  <a:cubicBezTo>
                    <a:pt x="58" y="315"/>
                    <a:pt x="58" y="258"/>
                    <a:pt x="58" y="172"/>
                  </a:cubicBezTo>
                  <a:cubicBezTo>
                    <a:pt x="58" y="58"/>
                    <a:pt x="58"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5"/>
            <p:cNvSpPr/>
            <p:nvPr/>
          </p:nvSpPr>
          <p:spPr>
            <a:xfrm>
              <a:off x="3410864" y="2056319"/>
              <a:ext cx="12430" cy="25464"/>
            </a:xfrm>
            <a:custGeom>
              <a:rect b="b" l="l" r="r" t="t"/>
              <a:pathLst>
                <a:path extrusionOk="0" h="295" w="144">
                  <a:moveTo>
                    <a:pt x="0" y="1"/>
                  </a:moveTo>
                  <a:cubicBezTo>
                    <a:pt x="0" y="1"/>
                    <a:pt x="0" y="87"/>
                    <a:pt x="29" y="173"/>
                  </a:cubicBezTo>
                  <a:cubicBezTo>
                    <a:pt x="53" y="243"/>
                    <a:pt x="95" y="295"/>
                    <a:pt x="126" y="295"/>
                  </a:cubicBezTo>
                  <a:cubicBezTo>
                    <a:pt x="132" y="295"/>
                    <a:pt x="138" y="292"/>
                    <a:pt x="143" y="287"/>
                  </a:cubicBezTo>
                  <a:cubicBezTo>
                    <a:pt x="143" y="287"/>
                    <a:pt x="143" y="230"/>
                    <a:pt x="115" y="144"/>
                  </a:cubicBezTo>
                  <a:cubicBezTo>
                    <a:pt x="86" y="58"/>
                    <a:pt x="29"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5"/>
            <p:cNvSpPr/>
            <p:nvPr/>
          </p:nvSpPr>
          <p:spPr>
            <a:xfrm>
              <a:off x="3413281" y="2077381"/>
              <a:ext cx="29434" cy="22529"/>
            </a:xfrm>
            <a:custGeom>
              <a:rect b="b" l="l" r="r" t="t"/>
              <a:pathLst>
                <a:path extrusionOk="0" h="261" w="341">
                  <a:moveTo>
                    <a:pt x="133" y="0"/>
                  </a:moveTo>
                  <a:cubicBezTo>
                    <a:pt x="101" y="0"/>
                    <a:pt x="73" y="14"/>
                    <a:pt x="58" y="43"/>
                  </a:cubicBezTo>
                  <a:cubicBezTo>
                    <a:pt x="1" y="72"/>
                    <a:pt x="1" y="158"/>
                    <a:pt x="58" y="215"/>
                  </a:cubicBezTo>
                  <a:cubicBezTo>
                    <a:pt x="84" y="247"/>
                    <a:pt x="114" y="260"/>
                    <a:pt x="144" y="260"/>
                  </a:cubicBezTo>
                  <a:cubicBezTo>
                    <a:pt x="246" y="260"/>
                    <a:pt x="341" y="103"/>
                    <a:pt x="230" y="14"/>
                  </a:cubicBezTo>
                  <a:lnTo>
                    <a:pt x="230" y="14"/>
                  </a:lnTo>
                  <a:lnTo>
                    <a:pt x="230" y="43"/>
                  </a:lnTo>
                  <a:cubicBezTo>
                    <a:pt x="201" y="14"/>
                    <a:pt x="166" y="0"/>
                    <a:pt x="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5"/>
            <p:cNvSpPr/>
            <p:nvPr/>
          </p:nvSpPr>
          <p:spPr>
            <a:xfrm>
              <a:off x="3415784" y="2081092"/>
              <a:ext cx="19853" cy="18558"/>
            </a:xfrm>
            <a:custGeom>
              <a:rect b="b" l="l" r="r" t="t"/>
              <a:pathLst>
                <a:path extrusionOk="0" h="215" w="230">
                  <a:moveTo>
                    <a:pt x="201" y="0"/>
                  </a:moveTo>
                  <a:cubicBezTo>
                    <a:pt x="201" y="29"/>
                    <a:pt x="201" y="57"/>
                    <a:pt x="172" y="86"/>
                  </a:cubicBezTo>
                  <a:cubicBezTo>
                    <a:pt x="144" y="115"/>
                    <a:pt x="108" y="129"/>
                    <a:pt x="76" y="129"/>
                  </a:cubicBezTo>
                  <a:cubicBezTo>
                    <a:pt x="44" y="129"/>
                    <a:pt x="15" y="115"/>
                    <a:pt x="1" y="86"/>
                  </a:cubicBezTo>
                  <a:lnTo>
                    <a:pt x="1" y="86"/>
                  </a:lnTo>
                  <a:cubicBezTo>
                    <a:pt x="1" y="115"/>
                    <a:pt x="1" y="143"/>
                    <a:pt x="29" y="172"/>
                  </a:cubicBezTo>
                  <a:cubicBezTo>
                    <a:pt x="44" y="200"/>
                    <a:pt x="72" y="215"/>
                    <a:pt x="104" y="215"/>
                  </a:cubicBezTo>
                  <a:cubicBezTo>
                    <a:pt x="137" y="215"/>
                    <a:pt x="172" y="200"/>
                    <a:pt x="201" y="172"/>
                  </a:cubicBezTo>
                  <a:cubicBezTo>
                    <a:pt x="230" y="115"/>
                    <a:pt x="230" y="57"/>
                    <a:pt x="2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5"/>
            <p:cNvSpPr/>
            <p:nvPr/>
          </p:nvSpPr>
          <p:spPr>
            <a:xfrm>
              <a:off x="3843139" y="1974836"/>
              <a:ext cx="22356" cy="19853"/>
            </a:xfrm>
            <a:custGeom>
              <a:rect b="b" l="l" r="r" t="t"/>
              <a:pathLst>
                <a:path extrusionOk="0" h="230" w="259">
                  <a:moveTo>
                    <a:pt x="230" y="0"/>
                  </a:moveTo>
                  <a:cubicBezTo>
                    <a:pt x="230" y="0"/>
                    <a:pt x="172" y="29"/>
                    <a:pt x="87" y="86"/>
                  </a:cubicBezTo>
                  <a:cubicBezTo>
                    <a:pt x="29" y="144"/>
                    <a:pt x="1" y="201"/>
                    <a:pt x="1" y="229"/>
                  </a:cubicBezTo>
                  <a:cubicBezTo>
                    <a:pt x="29" y="229"/>
                    <a:pt x="87" y="201"/>
                    <a:pt x="144" y="144"/>
                  </a:cubicBezTo>
                  <a:cubicBezTo>
                    <a:pt x="201" y="86"/>
                    <a:pt x="258" y="29"/>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5"/>
            <p:cNvSpPr/>
            <p:nvPr/>
          </p:nvSpPr>
          <p:spPr>
            <a:xfrm>
              <a:off x="3835716" y="1952566"/>
              <a:ext cx="27276" cy="14933"/>
            </a:xfrm>
            <a:custGeom>
              <a:rect b="b" l="l" r="r" t="t"/>
              <a:pathLst>
                <a:path extrusionOk="0" h="173" w="316">
                  <a:moveTo>
                    <a:pt x="29" y="1"/>
                  </a:moveTo>
                  <a:lnTo>
                    <a:pt x="29" y="1"/>
                  </a:lnTo>
                  <a:cubicBezTo>
                    <a:pt x="1" y="29"/>
                    <a:pt x="58" y="87"/>
                    <a:pt x="144" y="115"/>
                  </a:cubicBezTo>
                  <a:cubicBezTo>
                    <a:pt x="230" y="173"/>
                    <a:pt x="287" y="173"/>
                    <a:pt x="316" y="173"/>
                  </a:cubicBezTo>
                  <a:cubicBezTo>
                    <a:pt x="316" y="144"/>
                    <a:pt x="258" y="87"/>
                    <a:pt x="173" y="58"/>
                  </a:cubicBezTo>
                  <a:cubicBezTo>
                    <a:pt x="115" y="1"/>
                    <a:pt x="30"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5"/>
            <p:cNvSpPr/>
            <p:nvPr/>
          </p:nvSpPr>
          <p:spPr>
            <a:xfrm>
              <a:off x="3833299" y="1964910"/>
              <a:ext cx="29693" cy="7510"/>
            </a:xfrm>
            <a:custGeom>
              <a:rect b="b" l="l" r="r" t="t"/>
              <a:pathLst>
                <a:path extrusionOk="0" h="87" w="344">
                  <a:moveTo>
                    <a:pt x="172" y="1"/>
                  </a:moveTo>
                  <a:cubicBezTo>
                    <a:pt x="86" y="1"/>
                    <a:pt x="0" y="1"/>
                    <a:pt x="0" y="30"/>
                  </a:cubicBezTo>
                  <a:cubicBezTo>
                    <a:pt x="0" y="58"/>
                    <a:pt x="86" y="87"/>
                    <a:pt x="172" y="87"/>
                  </a:cubicBezTo>
                  <a:cubicBezTo>
                    <a:pt x="258" y="87"/>
                    <a:pt x="315" y="87"/>
                    <a:pt x="315" y="58"/>
                  </a:cubicBezTo>
                  <a:cubicBezTo>
                    <a:pt x="344" y="30"/>
                    <a:pt x="258" y="1"/>
                    <a:pt x="1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5"/>
            <p:cNvSpPr/>
            <p:nvPr/>
          </p:nvSpPr>
          <p:spPr>
            <a:xfrm>
              <a:off x="3835716" y="1971297"/>
              <a:ext cx="27276" cy="11049"/>
            </a:xfrm>
            <a:custGeom>
              <a:rect b="b" l="l" r="r" t="t"/>
              <a:pathLst>
                <a:path extrusionOk="0" h="128" w="316">
                  <a:moveTo>
                    <a:pt x="296" y="1"/>
                  </a:moveTo>
                  <a:cubicBezTo>
                    <a:pt x="265" y="1"/>
                    <a:pt x="205" y="21"/>
                    <a:pt x="144" y="41"/>
                  </a:cubicBezTo>
                  <a:cubicBezTo>
                    <a:pt x="58" y="41"/>
                    <a:pt x="1" y="99"/>
                    <a:pt x="1" y="127"/>
                  </a:cubicBezTo>
                  <a:cubicBezTo>
                    <a:pt x="29" y="127"/>
                    <a:pt x="87" y="127"/>
                    <a:pt x="173" y="99"/>
                  </a:cubicBezTo>
                  <a:cubicBezTo>
                    <a:pt x="258" y="70"/>
                    <a:pt x="316" y="41"/>
                    <a:pt x="316" y="13"/>
                  </a:cubicBezTo>
                  <a:cubicBezTo>
                    <a:pt x="316" y="4"/>
                    <a:pt x="30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5"/>
            <p:cNvSpPr/>
            <p:nvPr/>
          </p:nvSpPr>
          <p:spPr>
            <a:xfrm>
              <a:off x="3853066" y="1976649"/>
              <a:ext cx="14847" cy="25464"/>
            </a:xfrm>
            <a:custGeom>
              <a:rect b="b" l="l" r="r" t="t"/>
              <a:pathLst>
                <a:path extrusionOk="0" h="295" w="172">
                  <a:moveTo>
                    <a:pt x="138" y="1"/>
                  </a:moveTo>
                  <a:cubicBezTo>
                    <a:pt x="124" y="1"/>
                    <a:pt x="81" y="52"/>
                    <a:pt x="57" y="123"/>
                  </a:cubicBezTo>
                  <a:cubicBezTo>
                    <a:pt x="29" y="208"/>
                    <a:pt x="0" y="294"/>
                    <a:pt x="29" y="294"/>
                  </a:cubicBezTo>
                  <a:cubicBezTo>
                    <a:pt x="57" y="294"/>
                    <a:pt x="86" y="237"/>
                    <a:pt x="143" y="151"/>
                  </a:cubicBezTo>
                  <a:cubicBezTo>
                    <a:pt x="172" y="94"/>
                    <a:pt x="172" y="8"/>
                    <a:pt x="143" y="8"/>
                  </a:cubicBezTo>
                  <a:cubicBezTo>
                    <a:pt x="143" y="3"/>
                    <a:pt x="141" y="1"/>
                    <a:pt x="1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5"/>
            <p:cNvSpPr/>
            <p:nvPr/>
          </p:nvSpPr>
          <p:spPr>
            <a:xfrm>
              <a:off x="3865409" y="1977339"/>
              <a:ext cx="7510" cy="27190"/>
            </a:xfrm>
            <a:custGeom>
              <a:rect b="b" l="l" r="r" t="t"/>
              <a:pathLst>
                <a:path extrusionOk="0" h="315" w="87">
                  <a:moveTo>
                    <a:pt x="58" y="0"/>
                  </a:moveTo>
                  <a:cubicBezTo>
                    <a:pt x="29" y="0"/>
                    <a:pt x="0" y="57"/>
                    <a:pt x="0" y="172"/>
                  </a:cubicBezTo>
                  <a:cubicBezTo>
                    <a:pt x="0" y="258"/>
                    <a:pt x="29" y="315"/>
                    <a:pt x="58" y="315"/>
                  </a:cubicBezTo>
                  <a:cubicBezTo>
                    <a:pt x="86" y="315"/>
                    <a:pt x="86" y="258"/>
                    <a:pt x="86" y="143"/>
                  </a:cubicBezTo>
                  <a:cubicBezTo>
                    <a:pt x="86" y="57"/>
                    <a:pt x="58" y="0"/>
                    <a:pt x="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5"/>
            <p:cNvSpPr/>
            <p:nvPr/>
          </p:nvSpPr>
          <p:spPr>
            <a:xfrm>
              <a:off x="3870329" y="1976649"/>
              <a:ext cx="14933" cy="25464"/>
            </a:xfrm>
            <a:custGeom>
              <a:rect b="b" l="l" r="r" t="t"/>
              <a:pathLst>
                <a:path extrusionOk="0" h="295" w="173">
                  <a:moveTo>
                    <a:pt x="45" y="1"/>
                  </a:moveTo>
                  <a:cubicBezTo>
                    <a:pt x="39" y="1"/>
                    <a:pt x="34" y="3"/>
                    <a:pt x="29" y="8"/>
                  </a:cubicBezTo>
                  <a:cubicBezTo>
                    <a:pt x="1" y="8"/>
                    <a:pt x="29" y="65"/>
                    <a:pt x="58" y="151"/>
                  </a:cubicBezTo>
                  <a:cubicBezTo>
                    <a:pt x="86" y="237"/>
                    <a:pt x="144" y="294"/>
                    <a:pt x="172" y="294"/>
                  </a:cubicBezTo>
                  <a:cubicBezTo>
                    <a:pt x="172" y="266"/>
                    <a:pt x="172" y="208"/>
                    <a:pt x="144" y="123"/>
                  </a:cubicBezTo>
                  <a:cubicBezTo>
                    <a:pt x="97" y="52"/>
                    <a:pt x="69" y="1"/>
                    <a:pt x="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5"/>
            <p:cNvSpPr/>
            <p:nvPr/>
          </p:nvSpPr>
          <p:spPr>
            <a:xfrm>
              <a:off x="3872832" y="1973887"/>
              <a:ext cx="24773" cy="19249"/>
            </a:xfrm>
            <a:custGeom>
              <a:rect b="b" l="l" r="r" t="t"/>
              <a:pathLst>
                <a:path extrusionOk="0" h="223" w="287">
                  <a:moveTo>
                    <a:pt x="45" y="0"/>
                  </a:moveTo>
                  <a:cubicBezTo>
                    <a:pt x="35" y="0"/>
                    <a:pt x="29" y="4"/>
                    <a:pt x="29" y="11"/>
                  </a:cubicBezTo>
                  <a:cubicBezTo>
                    <a:pt x="0" y="11"/>
                    <a:pt x="57" y="97"/>
                    <a:pt x="115" y="155"/>
                  </a:cubicBezTo>
                  <a:cubicBezTo>
                    <a:pt x="157" y="196"/>
                    <a:pt x="214" y="223"/>
                    <a:pt x="241" y="223"/>
                  </a:cubicBezTo>
                  <a:cubicBezTo>
                    <a:pt x="252" y="223"/>
                    <a:pt x="258" y="219"/>
                    <a:pt x="258" y="212"/>
                  </a:cubicBezTo>
                  <a:cubicBezTo>
                    <a:pt x="286" y="183"/>
                    <a:pt x="229" y="126"/>
                    <a:pt x="172" y="69"/>
                  </a:cubicBezTo>
                  <a:cubicBezTo>
                    <a:pt x="130" y="27"/>
                    <a:pt x="73" y="0"/>
                    <a:pt x="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5"/>
            <p:cNvSpPr/>
            <p:nvPr/>
          </p:nvSpPr>
          <p:spPr>
            <a:xfrm>
              <a:off x="3875249" y="1970520"/>
              <a:ext cx="27276" cy="11221"/>
            </a:xfrm>
            <a:custGeom>
              <a:rect b="b" l="l" r="r" t="t"/>
              <a:pathLst>
                <a:path extrusionOk="0" h="130" w="316">
                  <a:moveTo>
                    <a:pt x="65" y="0"/>
                  </a:moveTo>
                  <a:cubicBezTo>
                    <a:pt x="37" y="0"/>
                    <a:pt x="15" y="8"/>
                    <a:pt x="1" y="22"/>
                  </a:cubicBezTo>
                  <a:cubicBezTo>
                    <a:pt x="1" y="50"/>
                    <a:pt x="58" y="79"/>
                    <a:pt x="144" y="108"/>
                  </a:cubicBezTo>
                  <a:cubicBezTo>
                    <a:pt x="187" y="122"/>
                    <a:pt x="230" y="129"/>
                    <a:pt x="262" y="129"/>
                  </a:cubicBezTo>
                  <a:cubicBezTo>
                    <a:pt x="294" y="129"/>
                    <a:pt x="316" y="122"/>
                    <a:pt x="316" y="108"/>
                  </a:cubicBezTo>
                  <a:cubicBezTo>
                    <a:pt x="316" y="79"/>
                    <a:pt x="258" y="50"/>
                    <a:pt x="172" y="22"/>
                  </a:cubicBezTo>
                  <a:cubicBezTo>
                    <a:pt x="130" y="8"/>
                    <a:pt x="94" y="0"/>
                    <a:pt x="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5"/>
            <p:cNvSpPr/>
            <p:nvPr/>
          </p:nvSpPr>
          <p:spPr>
            <a:xfrm>
              <a:off x="3875249" y="1962493"/>
              <a:ext cx="29780" cy="8545"/>
            </a:xfrm>
            <a:custGeom>
              <a:rect b="b" l="l" r="r" t="t"/>
              <a:pathLst>
                <a:path extrusionOk="0" h="99" w="345">
                  <a:moveTo>
                    <a:pt x="172" y="0"/>
                  </a:moveTo>
                  <a:cubicBezTo>
                    <a:pt x="87" y="0"/>
                    <a:pt x="1" y="58"/>
                    <a:pt x="1" y="58"/>
                  </a:cubicBezTo>
                  <a:cubicBezTo>
                    <a:pt x="1" y="78"/>
                    <a:pt x="44" y="98"/>
                    <a:pt x="99" y="98"/>
                  </a:cubicBezTo>
                  <a:cubicBezTo>
                    <a:pt x="122" y="98"/>
                    <a:pt x="147" y="95"/>
                    <a:pt x="172" y="86"/>
                  </a:cubicBezTo>
                  <a:cubicBezTo>
                    <a:pt x="258" y="86"/>
                    <a:pt x="344" y="58"/>
                    <a:pt x="344" y="29"/>
                  </a:cubicBezTo>
                  <a:cubicBezTo>
                    <a:pt x="316" y="0"/>
                    <a:pt x="258" y="0"/>
                    <a:pt x="1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5"/>
            <p:cNvSpPr/>
            <p:nvPr/>
          </p:nvSpPr>
          <p:spPr>
            <a:xfrm>
              <a:off x="3875249" y="1951617"/>
              <a:ext cx="24773" cy="14415"/>
            </a:xfrm>
            <a:custGeom>
              <a:rect b="b" l="l" r="r" t="t"/>
              <a:pathLst>
                <a:path extrusionOk="0" h="167" w="287">
                  <a:moveTo>
                    <a:pt x="244" y="0"/>
                  </a:moveTo>
                  <a:cubicBezTo>
                    <a:pt x="222" y="0"/>
                    <a:pt x="176" y="20"/>
                    <a:pt x="115" y="40"/>
                  </a:cubicBezTo>
                  <a:cubicBezTo>
                    <a:pt x="29" y="98"/>
                    <a:pt x="1" y="155"/>
                    <a:pt x="1" y="155"/>
                  </a:cubicBezTo>
                  <a:cubicBezTo>
                    <a:pt x="1" y="163"/>
                    <a:pt x="8" y="167"/>
                    <a:pt x="21" y="167"/>
                  </a:cubicBezTo>
                  <a:cubicBezTo>
                    <a:pt x="51" y="167"/>
                    <a:pt x="112" y="147"/>
                    <a:pt x="172" y="126"/>
                  </a:cubicBezTo>
                  <a:cubicBezTo>
                    <a:pt x="230" y="69"/>
                    <a:pt x="287" y="12"/>
                    <a:pt x="258" y="12"/>
                  </a:cubicBezTo>
                  <a:cubicBezTo>
                    <a:pt x="258" y="3"/>
                    <a:pt x="253"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5"/>
            <p:cNvSpPr/>
            <p:nvPr/>
          </p:nvSpPr>
          <p:spPr>
            <a:xfrm>
              <a:off x="3870329" y="1940223"/>
              <a:ext cx="19853" cy="22960"/>
            </a:xfrm>
            <a:custGeom>
              <a:rect b="b" l="l" r="r" t="t"/>
              <a:pathLst>
                <a:path extrusionOk="0" h="266" w="230">
                  <a:moveTo>
                    <a:pt x="229" y="1"/>
                  </a:moveTo>
                  <a:cubicBezTo>
                    <a:pt x="201" y="1"/>
                    <a:pt x="144" y="29"/>
                    <a:pt x="86" y="115"/>
                  </a:cubicBezTo>
                  <a:cubicBezTo>
                    <a:pt x="29" y="201"/>
                    <a:pt x="1" y="258"/>
                    <a:pt x="29" y="258"/>
                  </a:cubicBezTo>
                  <a:cubicBezTo>
                    <a:pt x="34" y="264"/>
                    <a:pt x="41" y="266"/>
                    <a:pt x="48" y="266"/>
                  </a:cubicBezTo>
                  <a:cubicBezTo>
                    <a:pt x="79" y="266"/>
                    <a:pt x="126" y="219"/>
                    <a:pt x="172" y="172"/>
                  </a:cubicBezTo>
                  <a:cubicBezTo>
                    <a:pt x="201" y="87"/>
                    <a:pt x="229" y="29"/>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5"/>
            <p:cNvSpPr/>
            <p:nvPr/>
          </p:nvSpPr>
          <p:spPr>
            <a:xfrm>
              <a:off x="3870329" y="1935303"/>
              <a:ext cx="7510" cy="27276"/>
            </a:xfrm>
            <a:custGeom>
              <a:rect b="b" l="l" r="r" t="t"/>
              <a:pathLst>
                <a:path extrusionOk="0" h="316" w="87">
                  <a:moveTo>
                    <a:pt x="58" y="1"/>
                  </a:moveTo>
                  <a:cubicBezTo>
                    <a:pt x="58" y="1"/>
                    <a:pt x="1" y="58"/>
                    <a:pt x="1" y="144"/>
                  </a:cubicBezTo>
                  <a:lnTo>
                    <a:pt x="1" y="315"/>
                  </a:lnTo>
                  <a:cubicBezTo>
                    <a:pt x="1" y="315"/>
                    <a:pt x="58" y="258"/>
                    <a:pt x="58" y="172"/>
                  </a:cubicBezTo>
                  <a:cubicBezTo>
                    <a:pt x="86" y="86"/>
                    <a:pt x="58" y="1"/>
                    <a:pt x="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5"/>
            <p:cNvSpPr/>
            <p:nvPr/>
          </p:nvSpPr>
          <p:spPr>
            <a:xfrm>
              <a:off x="3857986" y="1935303"/>
              <a:ext cx="9927" cy="27276"/>
            </a:xfrm>
            <a:custGeom>
              <a:rect b="b" l="l" r="r" t="t"/>
              <a:pathLst>
                <a:path extrusionOk="0" h="316" w="115">
                  <a:moveTo>
                    <a:pt x="29" y="1"/>
                  </a:moveTo>
                  <a:cubicBezTo>
                    <a:pt x="0" y="1"/>
                    <a:pt x="0" y="86"/>
                    <a:pt x="29" y="172"/>
                  </a:cubicBezTo>
                  <a:cubicBezTo>
                    <a:pt x="58" y="258"/>
                    <a:pt x="86" y="315"/>
                    <a:pt x="115" y="315"/>
                  </a:cubicBezTo>
                  <a:cubicBezTo>
                    <a:pt x="115" y="315"/>
                    <a:pt x="115" y="229"/>
                    <a:pt x="115" y="144"/>
                  </a:cubicBezTo>
                  <a:cubicBezTo>
                    <a:pt x="86" y="58"/>
                    <a:pt x="58"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5"/>
            <p:cNvSpPr/>
            <p:nvPr/>
          </p:nvSpPr>
          <p:spPr>
            <a:xfrm>
              <a:off x="3845643" y="1940223"/>
              <a:ext cx="19853" cy="22960"/>
            </a:xfrm>
            <a:custGeom>
              <a:rect b="b" l="l" r="r" t="t"/>
              <a:pathLst>
                <a:path extrusionOk="0" h="266" w="230">
                  <a:moveTo>
                    <a:pt x="29" y="1"/>
                  </a:moveTo>
                  <a:cubicBezTo>
                    <a:pt x="0" y="29"/>
                    <a:pt x="29" y="87"/>
                    <a:pt x="86" y="172"/>
                  </a:cubicBezTo>
                  <a:cubicBezTo>
                    <a:pt x="133" y="219"/>
                    <a:pt x="180" y="266"/>
                    <a:pt x="211" y="266"/>
                  </a:cubicBezTo>
                  <a:cubicBezTo>
                    <a:pt x="218" y="266"/>
                    <a:pt x="224" y="264"/>
                    <a:pt x="229" y="258"/>
                  </a:cubicBezTo>
                  <a:cubicBezTo>
                    <a:pt x="229" y="258"/>
                    <a:pt x="229" y="201"/>
                    <a:pt x="143" y="115"/>
                  </a:cubicBezTo>
                  <a:cubicBezTo>
                    <a:pt x="86" y="58"/>
                    <a:pt x="58"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5"/>
            <p:cNvSpPr/>
            <p:nvPr/>
          </p:nvSpPr>
          <p:spPr>
            <a:xfrm>
              <a:off x="3840722" y="1945229"/>
              <a:ext cx="24773" cy="20457"/>
            </a:xfrm>
            <a:custGeom>
              <a:rect b="b" l="l" r="r" t="t"/>
              <a:pathLst>
                <a:path extrusionOk="0" h="237" w="287">
                  <a:moveTo>
                    <a:pt x="29" y="0"/>
                  </a:moveTo>
                  <a:lnTo>
                    <a:pt x="29" y="0"/>
                  </a:lnTo>
                  <a:cubicBezTo>
                    <a:pt x="0" y="29"/>
                    <a:pt x="57" y="86"/>
                    <a:pt x="115" y="143"/>
                  </a:cubicBezTo>
                  <a:cubicBezTo>
                    <a:pt x="161" y="190"/>
                    <a:pt x="227" y="237"/>
                    <a:pt x="250" y="237"/>
                  </a:cubicBezTo>
                  <a:cubicBezTo>
                    <a:pt x="255" y="237"/>
                    <a:pt x="258" y="234"/>
                    <a:pt x="258" y="229"/>
                  </a:cubicBezTo>
                  <a:cubicBezTo>
                    <a:pt x="286" y="200"/>
                    <a:pt x="229" y="143"/>
                    <a:pt x="172" y="86"/>
                  </a:cubicBezTo>
                  <a:cubicBezTo>
                    <a:pt x="115" y="29"/>
                    <a:pt x="29"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5"/>
            <p:cNvSpPr/>
            <p:nvPr/>
          </p:nvSpPr>
          <p:spPr>
            <a:xfrm>
              <a:off x="3835716" y="1955674"/>
              <a:ext cx="27276" cy="11221"/>
            </a:xfrm>
            <a:custGeom>
              <a:rect b="b" l="l" r="r" t="t"/>
              <a:pathLst>
                <a:path extrusionOk="0" h="130" w="316">
                  <a:moveTo>
                    <a:pt x="55" y="1"/>
                  </a:moveTo>
                  <a:cubicBezTo>
                    <a:pt x="22" y="1"/>
                    <a:pt x="1" y="8"/>
                    <a:pt x="1" y="22"/>
                  </a:cubicBezTo>
                  <a:cubicBezTo>
                    <a:pt x="1" y="51"/>
                    <a:pt x="58" y="108"/>
                    <a:pt x="144" y="108"/>
                  </a:cubicBezTo>
                  <a:cubicBezTo>
                    <a:pt x="187" y="122"/>
                    <a:pt x="223" y="129"/>
                    <a:pt x="251" y="129"/>
                  </a:cubicBezTo>
                  <a:cubicBezTo>
                    <a:pt x="280" y="129"/>
                    <a:pt x="301" y="122"/>
                    <a:pt x="316" y="108"/>
                  </a:cubicBezTo>
                  <a:cubicBezTo>
                    <a:pt x="316" y="79"/>
                    <a:pt x="258" y="51"/>
                    <a:pt x="173" y="22"/>
                  </a:cubicBezTo>
                  <a:cubicBezTo>
                    <a:pt x="130" y="8"/>
                    <a:pt x="87" y="1"/>
                    <a:pt x="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5"/>
            <p:cNvSpPr/>
            <p:nvPr/>
          </p:nvSpPr>
          <p:spPr>
            <a:xfrm>
              <a:off x="3833299" y="1967413"/>
              <a:ext cx="29693" cy="8545"/>
            </a:xfrm>
            <a:custGeom>
              <a:rect b="b" l="l" r="r" t="t"/>
              <a:pathLst>
                <a:path extrusionOk="0" h="99" w="344">
                  <a:moveTo>
                    <a:pt x="172" y="1"/>
                  </a:moveTo>
                  <a:cubicBezTo>
                    <a:pt x="86" y="29"/>
                    <a:pt x="0" y="58"/>
                    <a:pt x="0" y="58"/>
                  </a:cubicBezTo>
                  <a:cubicBezTo>
                    <a:pt x="0" y="78"/>
                    <a:pt x="43" y="98"/>
                    <a:pt x="99" y="98"/>
                  </a:cubicBezTo>
                  <a:cubicBezTo>
                    <a:pt x="122" y="98"/>
                    <a:pt x="147" y="95"/>
                    <a:pt x="172" y="86"/>
                  </a:cubicBezTo>
                  <a:cubicBezTo>
                    <a:pt x="258" y="86"/>
                    <a:pt x="344" y="58"/>
                    <a:pt x="315" y="29"/>
                  </a:cubicBezTo>
                  <a:cubicBezTo>
                    <a:pt x="315" y="29"/>
                    <a:pt x="258" y="1"/>
                    <a:pt x="1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5"/>
            <p:cNvSpPr/>
            <p:nvPr/>
          </p:nvSpPr>
          <p:spPr>
            <a:xfrm>
              <a:off x="3835716" y="1972333"/>
              <a:ext cx="27276" cy="15882"/>
            </a:xfrm>
            <a:custGeom>
              <a:rect b="b" l="l" r="r" t="t"/>
              <a:pathLst>
                <a:path extrusionOk="0" h="184" w="316">
                  <a:moveTo>
                    <a:pt x="287" y="1"/>
                  </a:moveTo>
                  <a:lnTo>
                    <a:pt x="287" y="1"/>
                  </a:lnTo>
                  <a:cubicBezTo>
                    <a:pt x="287" y="1"/>
                    <a:pt x="201" y="1"/>
                    <a:pt x="144" y="58"/>
                  </a:cubicBezTo>
                  <a:cubicBezTo>
                    <a:pt x="58" y="115"/>
                    <a:pt x="1" y="144"/>
                    <a:pt x="29" y="173"/>
                  </a:cubicBezTo>
                  <a:cubicBezTo>
                    <a:pt x="29" y="180"/>
                    <a:pt x="36" y="184"/>
                    <a:pt x="46" y="184"/>
                  </a:cubicBezTo>
                  <a:cubicBezTo>
                    <a:pt x="73" y="184"/>
                    <a:pt x="131" y="157"/>
                    <a:pt x="173" y="115"/>
                  </a:cubicBezTo>
                  <a:cubicBezTo>
                    <a:pt x="258" y="87"/>
                    <a:pt x="316" y="29"/>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5"/>
            <p:cNvSpPr/>
            <p:nvPr/>
          </p:nvSpPr>
          <p:spPr>
            <a:xfrm>
              <a:off x="3845643" y="1974836"/>
              <a:ext cx="19853" cy="23219"/>
            </a:xfrm>
            <a:custGeom>
              <a:rect b="b" l="l" r="r" t="t"/>
              <a:pathLst>
                <a:path extrusionOk="0" h="269" w="230">
                  <a:moveTo>
                    <a:pt x="229" y="0"/>
                  </a:moveTo>
                  <a:cubicBezTo>
                    <a:pt x="201" y="0"/>
                    <a:pt x="143" y="58"/>
                    <a:pt x="86" y="115"/>
                  </a:cubicBezTo>
                  <a:cubicBezTo>
                    <a:pt x="29" y="201"/>
                    <a:pt x="0" y="258"/>
                    <a:pt x="29" y="258"/>
                  </a:cubicBezTo>
                  <a:cubicBezTo>
                    <a:pt x="36" y="265"/>
                    <a:pt x="45" y="269"/>
                    <a:pt x="55" y="269"/>
                  </a:cubicBezTo>
                  <a:cubicBezTo>
                    <a:pt x="84" y="269"/>
                    <a:pt x="122" y="237"/>
                    <a:pt x="143" y="172"/>
                  </a:cubicBezTo>
                  <a:cubicBezTo>
                    <a:pt x="201" y="86"/>
                    <a:pt x="229" y="29"/>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5"/>
            <p:cNvSpPr/>
            <p:nvPr/>
          </p:nvSpPr>
          <p:spPr>
            <a:xfrm>
              <a:off x="3860489" y="1976821"/>
              <a:ext cx="9927" cy="27708"/>
            </a:xfrm>
            <a:custGeom>
              <a:rect b="b" l="l" r="r" t="t"/>
              <a:pathLst>
                <a:path extrusionOk="0" h="321" w="115">
                  <a:moveTo>
                    <a:pt x="74" y="0"/>
                  </a:moveTo>
                  <a:cubicBezTo>
                    <a:pt x="50" y="0"/>
                    <a:pt x="25" y="75"/>
                    <a:pt x="0" y="149"/>
                  </a:cubicBezTo>
                  <a:cubicBezTo>
                    <a:pt x="0" y="235"/>
                    <a:pt x="0" y="321"/>
                    <a:pt x="0" y="321"/>
                  </a:cubicBezTo>
                  <a:cubicBezTo>
                    <a:pt x="0" y="321"/>
                    <a:pt x="57" y="264"/>
                    <a:pt x="86" y="178"/>
                  </a:cubicBezTo>
                  <a:cubicBezTo>
                    <a:pt x="115" y="92"/>
                    <a:pt x="115" y="6"/>
                    <a:pt x="86" y="6"/>
                  </a:cubicBezTo>
                  <a:cubicBezTo>
                    <a:pt x="82" y="2"/>
                    <a:pt x="78" y="0"/>
                    <a:pt x="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5"/>
            <p:cNvSpPr/>
            <p:nvPr/>
          </p:nvSpPr>
          <p:spPr>
            <a:xfrm>
              <a:off x="3867826" y="1977339"/>
              <a:ext cx="10013" cy="27190"/>
            </a:xfrm>
            <a:custGeom>
              <a:rect b="b" l="l" r="r" t="t"/>
              <a:pathLst>
                <a:path extrusionOk="0" h="315" w="116">
                  <a:moveTo>
                    <a:pt x="30" y="0"/>
                  </a:moveTo>
                  <a:cubicBezTo>
                    <a:pt x="1" y="0"/>
                    <a:pt x="1" y="86"/>
                    <a:pt x="30" y="172"/>
                  </a:cubicBezTo>
                  <a:cubicBezTo>
                    <a:pt x="58" y="258"/>
                    <a:pt x="87" y="315"/>
                    <a:pt x="87" y="315"/>
                  </a:cubicBezTo>
                  <a:cubicBezTo>
                    <a:pt x="115" y="315"/>
                    <a:pt x="115" y="229"/>
                    <a:pt x="115" y="143"/>
                  </a:cubicBezTo>
                  <a:cubicBezTo>
                    <a:pt x="87" y="57"/>
                    <a:pt x="58" y="0"/>
                    <a:pt x="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5"/>
            <p:cNvSpPr/>
            <p:nvPr/>
          </p:nvSpPr>
          <p:spPr>
            <a:xfrm>
              <a:off x="3872832" y="1974836"/>
              <a:ext cx="17350" cy="24773"/>
            </a:xfrm>
            <a:custGeom>
              <a:rect b="b" l="l" r="r" t="t"/>
              <a:pathLst>
                <a:path extrusionOk="0" h="287" w="201">
                  <a:moveTo>
                    <a:pt x="0" y="0"/>
                  </a:moveTo>
                  <a:cubicBezTo>
                    <a:pt x="0" y="29"/>
                    <a:pt x="0" y="86"/>
                    <a:pt x="57" y="172"/>
                  </a:cubicBezTo>
                  <a:cubicBezTo>
                    <a:pt x="115" y="229"/>
                    <a:pt x="172" y="287"/>
                    <a:pt x="200" y="287"/>
                  </a:cubicBezTo>
                  <a:cubicBezTo>
                    <a:pt x="200" y="258"/>
                    <a:pt x="172" y="201"/>
                    <a:pt x="143" y="115"/>
                  </a:cubicBezTo>
                  <a:cubicBezTo>
                    <a:pt x="86" y="58"/>
                    <a:pt x="29"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5"/>
            <p:cNvSpPr/>
            <p:nvPr/>
          </p:nvSpPr>
          <p:spPr>
            <a:xfrm>
              <a:off x="3875249" y="1972333"/>
              <a:ext cx="24773" cy="15969"/>
            </a:xfrm>
            <a:custGeom>
              <a:rect b="b" l="l" r="r" t="t"/>
              <a:pathLst>
                <a:path extrusionOk="0" h="185" w="287">
                  <a:moveTo>
                    <a:pt x="1" y="1"/>
                  </a:moveTo>
                  <a:cubicBezTo>
                    <a:pt x="1" y="29"/>
                    <a:pt x="29" y="87"/>
                    <a:pt x="115" y="144"/>
                  </a:cubicBezTo>
                  <a:cubicBezTo>
                    <a:pt x="176" y="164"/>
                    <a:pt x="222" y="184"/>
                    <a:pt x="244" y="184"/>
                  </a:cubicBezTo>
                  <a:cubicBezTo>
                    <a:pt x="253" y="184"/>
                    <a:pt x="258" y="181"/>
                    <a:pt x="258" y="173"/>
                  </a:cubicBezTo>
                  <a:cubicBezTo>
                    <a:pt x="287" y="144"/>
                    <a:pt x="230" y="115"/>
                    <a:pt x="172" y="58"/>
                  </a:cubicBezTo>
                  <a:cubicBezTo>
                    <a:pt x="87" y="29"/>
                    <a:pt x="1" y="1"/>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5"/>
            <p:cNvSpPr/>
            <p:nvPr/>
          </p:nvSpPr>
          <p:spPr>
            <a:xfrm>
              <a:off x="3875249" y="1969916"/>
              <a:ext cx="29780" cy="6129"/>
            </a:xfrm>
            <a:custGeom>
              <a:rect b="b" l="l" r="r" t="t"/>
              <a:pathLst>
                <a:path extrusionOk="0" h="71" w="345">
                  <a:moveTo>
                    <a:pt x="1" y="0"/>
                  </a:moveTo>
                  <a:cubicBezTo>
                    <a:pt x="1" y="29"/>
                    <a:pt x="87" y="57"/>
                    <a:pt x="172" y="57"/>
                  </a:cubicBezTo>
                  <a:cubicBezTo>
                    <a:pt x="201" y="67"/>
                    <a:pt x="227" y="70"/>
                    <a:pt x="249" y="70"/>
                  </a:cubicBezTo>
                  <a:cubicBezTo>
                    <a:pt x="293" y="70"/>
                    <a:pt x="325" y="57"/>
                    <a:pt x="344" y="57"/>
                  </a:cubicBezTo>
                  <a:cubicBezTo>
                    <a:pt x="344" y="29"/>
                    <a:pt x="258" y="0"/>
                    <a:pt x="1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5"/>
            <p:cNvSpPr/>
            <p:nvPr/>
          </p:nvSpPr>
          <p:spPr>
            <a:xfrm>
              <a:off x="3875249" y="1958177"/>
              <a:ext cx="27276" cy="11221"/>
            </a:xfrm>
            <a:custGeom>
              <a:rect b="b" l="l" r="r" t="t"/>
              <a:pathLst>
                <a:path extrusionOk="0" h="130" w="316">
                  <a:moveTo>
                    <a:pt x="262" y="0"/>
                  </a:moveTo>
                  <a:cubicBezTo>
                    <a:pt x="230" y="0"/>
                    <a:pt x="187" y="7"/>
                    <a:pt x="144" y="22"/>
                  </a:cubicBezTo>
                  <a:cubicBezTo>
                    <a:pt x="58" y="50"/>
                    <a:pt x="1" y="79"/>
                    <a:pt x="1" y="108"/>
                  </a:cubicBezTo>
                  <a:cubicBezTo>
                    <a:pt x="1" y="122"/>
                    <a:pt x="22" y="129"/>
                    <a:pt x="54" y="129"/>
                  </a:cubicBezTo>
                  <a:cubicBezTo>
                    <a:pt x="87" y="129"/>
                    <a:pt x="130" y="122"/>
                    <a:pt x="172" y="108"/>
                  </a:cubicBezTo>
                  <a:cubicBezTo>
                    <a:pt x="258" y="79"/>
                    <a:pt x="316" y="50"/>
                    <a:pt x="316" y="22"/>
                  </a:cubicBezTo>
                  <a:cubicBezTo>
                    <a:pt x="316" y="7"/>
                    <a:pt x="294"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5"/>
            <p:cNvSpPr/>
            <p:nvPr/>
          </p:nvSpPr>
          <p:spPr>
            <a:xfrm>
              <a:off x="3872832" y="1946697"/>
              <a:ext cx="22270" cy="19249"/>
            </a:xfrm>
            <a:custGeom>
              <a:rect b="b" l="l" r="r" t="t"/>
              <a:pathLst>
                <a:path extrusionOk="0" h="223" w="258">
                  <a:moveTo>
                    <a:pt x="229" y="0"/>
                  </a:moveTo>
                  <a:cubicBezTo>
                    <a:pt x="198" y="0"/>
                    <a:pt x="157" y="27"/>
                    <a:pt x="115" y="69"/>
                  </a:cubicBezTo>
                  <a:cubicBezTo>
                    <a:pt x="29" y="126"/>
                    <a:pt x="0" y="183"/>
                    <a:pt x="0" y="212"/>
                  </a:cubicBezTo>
                  <a:cubicBezTo>
                    <a:pt x="7" y="219"/>
                    <a:pt x="16" y="223"/>
                    <a:pt x="27" y="223"/>
                  </a:cubicBezTo>
                  <a:cubicBezTo>
                    <a:pt x="57" y="223"/>
                    <a:pt x="100" y="191"/>
                    <a:pt x="143" y="126"/>
                  </a:cubicBezTo>
                  <a:cubicBezTo>
                    <a:pt x="229" y="69"/>
                    <a:pt x="258" y="12"/>
                    <a:pt x="258" y="12"/>
                  </a:cubicBezTo>
                  <a:cubicBezTo>
                    <a:pt x="250" y="4"/>
                    <a:pt x="240"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5"/>
            <p:cNvSpPr/>
            <p:nvPr/>
          </p:nvSpPr>
          <p:spPr>
            <a:xfrm>
              <a:off x="3870329" y="1937806"/>
              <a:ext cx="14933" cy="24773"/>
            </a:xfrm>
            <a:custGeom>
              <a:rect b="b" l="l" r="r" t="t"/>
              <a:pathLst>
                <a:path extrusionOk="0" h="287" w="173">
                  <a:moveTo>
                    <a:pt x="172" y="0"/>
                  </a:moveTo>
                  <a:cubicBezTo>
                    <a:pt x="144" y="0"/>
                    <a:pt x="86" y="57"/>
                    <a:pt x="58" y="143"/>
                  </a:cubicBezTo>
                  <a:cubicBezTo>
                    <a:pt x="29" y="200"/>
                    <a:pt x="1" y="286"/>
                    <a:pt x="29" y="286"/>
                  </a:cubicBezTo>
                  <a:cubicBezTo>
                    <a:pt x="29" y="286"/>
                    <a:pt x="86" y="258"/>
                    <a:pt x="115" y="172"/>
                  </a:cubicBezTo>
                  <a:cubicBezTo>
                    <a:pt x="172" y="86"/>
                    <a:pt x="172" y="0"/>
                    <a:pt x="1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5"/>
            <p:cNvSpPr/>
            <p:nvPr/>
          </p:nvSpPr>
          <p:spPr>
            <a:xfrm>
              <a:off x="3865409" y="1935303"/>
              <a:ext cx="7510" cy="27276"/>
            </a:xfrm>
            <a:custGeom>
              <a:rect b="b" l="l" r="r" t="t"/>
              <a:pathLst>
                <a:path extrusionOk="0" h="316" w="87">
                  <a:moveTo>
                    <a:pt x="58" y="1"/>
                  </a:moveTo>
                  <a:cubicBezTo>
                    <a:pt x="29" y="1"/>
                    <a:pt x="0" y="58"/>
                    <a:pt x="0" y="144"/>
                  </a:cubicBezTo>
                  <a:cubicBezTo>
                    <a:pt x="0" y="229"/>
                    <a:pt x="0" y="315"/>
                    <a:pt x="29" y="315"/>
                  </a:cubicBezTo>
                  <a:cubicBezTo>
                    <a:pt x="86" y="315"/>
                    <a:pt x="86" y="229"/>
                    <a:pt x="86" y="144"/>
                  </a:cubicBezTo>
                  <a:cubicBezTo>
                    <a:pt x="86" y="58"/>
                    <a:pt x="86" y="1"/>
                    <a:pt x="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5"/>
            <p:cNvSpPr/>
            <p:nvPr/>
          </p:nvSpPr>
          <p:spPr>
            <a:xfrm>
              <a:off x="3853066" y="1937288"/>
              <a:ext cx="14847" cy="25291"/>
            </a:xfrm>
            <a:custGeom>
              <a:rect b="b" l="l" r="r" t="t"/>
              <a:pathLst>
                <a:path extrusionOk="0" h="293" w="172">
                  <a:moveTo>
                    <a:pt x="42" y="0"/>
                  </a:moveTo>
                  <a:cubicBezTo>
                    <a:pt x="37" y="0"/>
                    <a:pt x="33" y="2"/>
                    <a:pt x="29" y="6"/>
                  </a:cubicBezTo>
                  <a:cubicBezTo>
                    <a:pt x="0" y="6"/>
                    <a:pt x="29" y="92"/>
                    <a:pt x="57" y="149"/>
                  </a:cubicBezTo>
                  <a:cubicBezTo>
                    <a:pt x="86" y="235"/>
                    <a:pt x="143" y="292"/>
                    <a:pt x="143" y="292"/>
                  </a:cubicBezTo>
                  <a:cubicBezTo>
                    <a:pt x="172" y="292"/>
                    <a:pt x="143" y="206"/>
                    <a:pt x="115" y="121"/>
                  </a:cubicBezTo>
                  <a:cubicBezTo>
                    <a:pt x="115" y="71"/>
                    <a:pt x="72" y="0"/>
                    <a:pt x="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5"/>
            <p:cNvSpPr/>
            <p:nvPr/>
          </p:nvSpPr>
          <p:spPr>
            <a:xfrm>
              <a:off x="3855483" y="1958781"/>
              <a:ext cx="27276" cy="11221"/>
            </a:xfrm>
            <a:custGeom>
              <a:rect b="b" l="l" r="r" t="t"/>
              <a:pathLst>
                <a:path extrusionOk="0" h="130" w="316">
                  <a:moveTo>
                    <a:pt x="158" y="0"/>
                  </a:moveTo>
                  <a:cubicBezTo>
                    <a:pt x="122" y="0"/>
                    <a:pt x="87" y="15"/>
                    <a:pt x="58" y="43"/>
                  </a:cubicBezTo>
                  <a:cubicBezTo>
                    <a:pt x="1" y="101"/>
                    <a:pt x="80" y="129"/>
                    <a:pt x="158" y="129"/>
                  </a:cubicBezTo>
                  <a:cubicBezTo>
                    <a:pt x="237" y="129"/>
                    <a:pt x="316" y="101"/>
                    <a:pt x="258" y="43"/>
                  </a:cubicBezTo>
                  <a:cubicBezTo>
                    <a:pt x="230" y="15"/>
                    <a:pt x="194" y="0"/>
                    <a:pt x="1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5"/>
            <p:cNvSpPr/>
            <p:nvPr/>
          </p:nvSpPr>
          <p:spPr>
            <a:xfrm>
              <a:off x="3857986" y="1962493"/>
              <a:ext cx="27449" cy="18127"/>
            </a:xfrm>
            <a:custGeom>
              <a:rect b="b" l="l" r="r" t="t"/>
              <a:pathLst>
                <a:path extrusionOk="0" h="210" w="318">
                  <a:moveTo>
                    <a:pt x="229" y="0"/>
                  </a:moveTo>
                  <a:cubicBezTo>
                    <a:pt x="229" y="29"/>
                    <a:pt x="201" y="58"/>
                    <a:pt x="201" y="86"/>
                  </a:cubicBezTo>
                  <a:cubicBezTo>
                    <a:pt x="172" y="115"/>
                    <a:pt x="136" y="129"/>
                    <a:pt x="101" y="129"/>
                  </a:cubicBezTo>
                  <a:cubicBezTo>
                    <a:pt x="65" y="129"/>
                    <a:pt x="29" y="115"/>
                    <a:pt x="0" y="86"/>
                  </a:cubicBezTo>
                  <a:lnTo>
                    <a:pt x="0" y="86"/>
                  </a:lnTo>
                  <a:cubicBezTo>
                    <a:pt x="0" y="115"/>
                    <a:pt x="29" y="143"/>
                    <a:pt x="29" y="172"/>
                  </a:cubicBezTo>
                  <a:cubicBezTo>
                    <a:pt x="56" y="199"/>
                    <a:pt x="87" y="210"/>
                    <a:pt x="118" y="210"/>
                  </a:cubicBezTo>
                  <a:cubicBezTo>
                    <a:pt x="220" y="210"/>
                    <a:pt x="317" y="88"/>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5"/>
            <p:cNvSpPr/>
            <p:nvPr/>
          </p:nvSpPr>
          <p:spPr>
            <a:xfrm>
              <a:off x="3576334" y="2085322"/>
              <a:ext cx="24859" cy="20544"/>
            </a:xfrm>
            <a:custGeom>
              <a:rect b="b" l="l" r="r" t="t"/>
              <a:pathLst>
                <a:path extrusionOk="0" h="238" w="288">
                  <a:moveTo>
                    <a:pt x="250" y="1"/>
                  </a:moveTo>
                  <a:cubicBezTo>
                    <a:pt x="228" y="1"/>
                    <a:pt x="162" y="47"/>
                    <a:pt x="115" y="94"/>
                  </a:cubicBezTo>
                  <a:cubicBezTo>
                    <a:pt x="58" y="151"/>
                    <a:pt x="1" y="209"/>
                    <a:pt x="29" y="237"/>
                  </a:cubicBezTo>
                  <a:cubicBezTo>
                    <a:pt x="58" y="237"/>
                    <a:pt x="115" y="209"/>
                    <a:pt x="173" y="151"/>
                  </a:cubicBezTo>
                  <a:cubicBezTo>
                    <a:pt x="230" y="94"/>
                    <a:pt x="287" y="8"/>
                    <a:pt x="258" y="8"/>
                  </a:cubicBezTo>
                  <a:cubicBezTo>
                    <a:pt x="258" y="3"/>
                    <a:pt x="256" y="1"/>
                    <a:pt x="2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5"/>
            <p:cNvSpPr/>
            <p:nvPr/>
          </p:nvSpPr>
          <p:spPr>
            <a:xfrm>
              <a:off x="3571413" y="2063743"/>
              <a:ext cx="27276" cy="14070"/>
            </a:xfrm>
            <a:custGeom>
              <a:rect b="b" l="l" r="r" t="t"/>
              <a:pathLst>
                <a:path extrusionOk="0" h="163" w="316">
                  <a:moveTo>
                    <a:pt x="29" y="1"/>
                  </a:moveTo>
                  <a:lnTo>
                    <a:pt x="29" y="1"/>
                  </a:lnTo>
                  <a:cubicBezTo>
                    <a:pt x="1" y="29"/>
                    <a:pt x="58" y="87"/>
                    <a:pt x="144" y="115"/>
                  </a:cubicBezTo>
                  <a:cubicBezTo>
                    <a:pt x="194" y="149"/>
                    <a:pt x="234" y="163"/>
                    <a:pt x="259" y="163"/>
                  </a:cubicBezTo>
                  <a:cubicBezTo>
                    <a:pt x="277" y="163"/>
                    <a:pt x="287" y="156"/>
                    <a:pt x="287" y="144"/>
                  </a:cubicBezTo>
                  <a:cubicBezTo>
                    <a:pt x="315" y="144"/>
                    <a:pt x="258" y="87"/>
                    <a:pt x="172" y="58"/>
                  </a:cubicBezTo>
                  <a:cubicBezTo>
                    <a:pt x="86" y="1"/>
                    <a:pt x="29" y="1"/>
                    <a:pt x="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5"/>
            <p:cNvSpPr/>
            <p:nvPr/>
          </p:nvSpPr>
          <p:spPr>
            <a:xfrm>
              <a:off x="3568910" y="2076086"/>
              <a:ext cx="27276" cy="7510"/>
            </a:xfrm>
            <a:custGeom>
              <a:rect b="b" l="l" r="r" t="t"/>
              <a:pathLst>
                <a:path extrusionOk="0" h="87" w="316">
                  <a:moveTo>
                    <a:pt x="173" y="1"/>
                  </a:moveTo>
                  <a:cubicBezTo>
                    <a:pt x="87" y="1"/>
                    <a:pt x="1" y="1"/>
                    <a:pt x="1" y="29"/>
                  </a:cubicBezTo>
                  <a:cubicBezTo>
                    <a:pt x="1" y="58"/>
                    <a:pt x="58" y="58"/>
                    <a:pt x="144" y="87"/>
                  </a:cubicBezTo>
                  <a:cubicBezTo>
                    <a:pt x="259" y="87"/>
                    <a:pt x="316" y="87"/>
                    <a:pt x="316" y="58"/>
                  </a:cubicBezTo>
                  <a:cubicBezTo>
                    <a:pt x="316" y="1"/>
                    <a:pt x="259" y="1"/>
                    <a:pt x="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5"/>
            <p:cNvSpPr/>
            <p:nvPr/>
          </p:nvSpPr>
          <p:spPr>
            <a:xfrm>
              <a:off x="3568910" y="2082387"/>
              <a:ext cx="29780" cy="11135"/>
            </a:xfrm>
            <a:custGeom>
              <a:rect b="b" l="l" r="r" t="t"/>
              <a:pathLst>
                <a:path extrusionOk="0" h="129" w="345">
                  <a:moveTo>
                    <a:pt x="290" y="1"/>
                  </a:moveTo>
                  <a:cubicBezTo>
                    <a:pt x="259" y="1"/>
                    <a:pt x="201" y="14"/>
                    <a:pt x="144" y="14"/>
                  </a:cubicBezTo>
                  <a:cubicBezTo>
                    <a:pt x="58" y="42"/>
                    <a:pt x="1" y="100"/>
                    <a:pt x="30" y="128"/>
                  </a:cubicBezTo>
                  <a:cubicBezTo>
                    <a:pt x="30" y="128"/>
                    <a:pt x="115" y="128"/>
                    <a:pt x="173" y="100"/>
                  </a:cubicBezTo>
                  <a:cubicBezTo>
                    <a:pt x="287" y="71"/>
                    <a:pt x="344" y="42"/>
                    <a:pt x="316" y="14"/>
                  </a:cubicBezTo>
                  <a:cubicBezTo>
                    <a:pt x="316" y="4"/>
                    <a:pt x="306" y="1"/>
                    <a:pt x="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5"/>
            <p:cNvSpPr/>
            <p:nvPr/>
          </p:nvSpPr>
          <p:spPr>
            <a:xfrm>
              <a:off x="3588677" y="2087825"/>
              <a:ext cx="14933" cy="25464"/>
            </a:xfrm>
            <a:custGeom>
              <a:rect b="b" l="l" r="r" t="t"/>
              <a:pathLst>
                <a:path extrusionOk="0" h="295" w="173">
                  <a:moveTo>
                    <a:pt x="129" y="0"/>
                  </a:moveTo>
                  <a:cubicBezTo>
                    <a:pt x="105" y="0"/>
                    <a:pt x="82" y="52"/>
                    <a:pt x="58" y="122"/>
                  </a:cubicBezTo>
                  <a:cubicBezTo>
                    <a:pt x="1" y="208"/>
                    <a:pt x="1" y="294"/>
                    <a:pt x="30" y="294"/>
                  </a:cubicBezTo>
                  <a:cubicBezTo>
                    <a:pt x="58" y="294"/>
                    <a:pt x="87" y="237"/>
                    <a:pt x="115" y="151"/>
                  </a:cubicBezTo>
                  <a:cubicBezTo>
                    <a:pt x="144" y="65"/>
                    <a:pt x="173" y="8"/>
                    <a:pt x="144" y="8"/>
                  </a:cubicBezTo>
                  <a:cubicBezTo>
                    <a:pt x="139" y="3"/>
                    <a:pt x="134" y="0"/>
                    <a:pt x="1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5"/>
            <p:cNvSpPr/>
            <p:nvPr/>
          </p:nvSpPr>
          <p:spPr>
            <a:xfrm>
              <a:off x="3601107" y="2088429"/>
              <a:ext cx="7423" cy="27276"/>
            </a:xfrm>
            <a:custGeom>
              <a:rect b="b" l="l" r="r" t="t"/>
              <a:pathLst>
                <a:path extrusionOk="0" h="316" w="86">
                  <a:moveTo>
                    <a:pt x="29" y="1"/>
                  </a:moveTo>
                  <a:cubicBezTo>
                    <a:pt x="29" y="1"/>
                    <a:pt x="0" y="58"/>
                    <a:pt x="0" y="144"/>
                  </a:cubicBezTo>
                  <a:cubicBezTo>
                    <a:pt x="0" y="259"/>
                    <a:pt x="29" y="316"/>
                    <a:pt x="57" y="316"/>
                  </a:cubicBezTo>
                  <a:cubicBezTo>
                    <a:pt x="57" y="316"/>
                    <a:pt x="86" y="230"/>
                    <a:pt x="86" y="144"/>
                  </a:cubicBezTo>
                  <a:cubicBezTo>
                    <a:pt x="86" y="58"/>
                    <a:pt x="57" y="1"/>
                    <a:pt x="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5"/>
            <p:cNvSpPr/>
            <p:nvPr/>
          </p:nvSpPr>
          <p:spPr>
            <a:xfrm>
              <a:off x="3606027" y="2086012"/>
              <a:ext cx="14847" cy="27276"/>
            </a:xfrm>
            <a:custGeom>
              <a:rect b="b" l="l" r="r" t="t"/>
              <a:pathLst>
                <a:path extrusionOk="0" h="316" w="172">
                  <a:moveTo>
                    <a:pt x="29" y="0"/>
                  </a:moveTo>
                  <a:lnTo>
                    <a:pt x="29" y="0"/>
                  </a:lnTo>
                  <a:cubicBezTo>
                    <a:pt x="0" y="29"/>
                    <a:pt x="29" y="86"/>
                    <a:pt x="58" y="172"/>
                  </a:cubicBezTo>
                  <a:cubicBezTo>
                    <a:pt x="86" y="258"/>
                    <a:pt x="143" y="315"/>
                    <a:pt x="143" y="315"/>
                  </a:cubicBezTo>
                  <a:cubicBezTo>
                    <a:pt x="172" y="287"/>
                    <a:pt x="172" y="229"/>
                    <a:pt x="115" y="143"/>
                  </a:cubicBezTo>
                  <a:cubicBezTo>
                    <a:pt x="86" y="58"/>
                    <a:pt x="29" y="0"/>
                    <a:pt x="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5"/>
            <p:cNvSpPr/>
            <p:nvPr/>
          </p:nvSpPr>
          <p:spPr>
            <a:xfrm>
              <a:off x="3608443" y="2085063"/>
              <a:ext cx="24859" cy="18990"/>
            </a:xfrm>
            <a:custGeom>
              <a:rect b="b" l="l" r="r" t="t"/>
              <a:pathLst>
                <a:path extrusionOk="0" h="220" w="288">
                  <a:moveTo>
                    <a:pt x="30" y="0"/>
                  </a:moveTo>
                  <a:cubicBezTo>
                    <a:pt x="18" y="0"/>
                    <a:pt x="9" y="4"/>
                    <a:pt x="1" y="11"/>
                  </a:cubicBezTo>
                  <a:cubicBezTo>
                    <a:pt x="1" y="11"/>
                    <a:pt x="30" y="69"/>
                    <a:pt x="115" y="126"/>
                  </a:cubicBezTo>
                  <a:cubicBezTo>
                    <a:pt x="162" y="173"/>
                    <a:pt x="228" y="219"/>
                    <a:pt x="250" y="219"/>
                  </a:cubicBezTo>
                  <a:cubicBezTo>
                    <a:pt x="256" y="219"/>
                    <a:pt x="258" y="217"/>
                    <a:pt x="258" y="212"/>
                  </a:cubicBezTo>
                  <a:cubicBezTo>
                    <a:pt x="287" y="183"/>
                    <a:pt x="230" y="126"/>
                    <a:pt x="173" y="69"/>
                  </a:cubicBezTo>
                  <a:cubicBezTo>
                    <a:pt x="110" y="27"/>
                    <a:pt x="62" y="0"/>
                    <a:pt x="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5"/>
            <p:cNvSpPr/>
            <p:nvPr/>
          </p:nvSpPr>
          <p:spPr>
            <a:xfrm>
              <a:off x="3610947" y="2081696"/>
              <a:ext cx="27276" cy="11221"/>
            </a:xfrm>
            <a:custGeom>
              <a:rect b="b" l="l" r="r" t="t"/>
              <a:pathLst>
                <a:path extrusionOk="0" h="130" w="316">
                  <a:moveTo>
                    <a:pt x="54" y="0"/>
                  </a:moveTo>
                  <a:cubicBezTo>
                    <a:pt x="22" y="0"/>
                    <a:pt x="1" y="7"/>
                    <a:pt x="1" y="22"/>
                  </a:cubicBezTo>
                  <a:cubicBezTo>
                    <a:pt x="1" y="50"/>
                    <a:pt x="58" y="79"/>
                    <a:pt x="144" y="108"/>
                  </a:cubicBezTo>
                  <a:cubicBezTo>
                    <a:pt x="187" y="122"/>
                    <a:pt x="229" y="129"/>
                    <a:pt x="262" y="129"/>
                  </a:cubicBezTo>
                  <a:cubicBezTo>
                    <a:pt x="294" y="129"/>
                    <a:pt x="315" y="122"/>
                    <a:pt x="315" y="108"/>
                  </a:cubicBezTo>
                  <a:cubicBezTo>
                    <a:pt x="315" y="79"/>
                    <a:pt x="258" y="50"/>
                    <a:pt x="172" y="22"/>
                  </a:cubicBezTo>
                  <a:cubicBezTo>
                    <a:pt x="129" y="7"/>
                    <a:pt x="86" y="0"/>
                    <a:pt x="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5"/>
            <p:cNvSpPr/>
            <p:nvPr/>
          </p:nvSpPr>
          <p:spPr>
            <a:xfrm>
              <a:off x="3610947" y="2073669"/>
              <a:ext cx="27276" cy="7510"/>
            </a:xfrm>
            <a:custGeom>
              <a:rect b="b" l="l" r="r" t="t"/>
              <a:pathLst>
                <a:path extrusionOk="0" h="87" w="316">
                  <a:moveTo>
                    <a:pt x="172" y="0"/>
                  </a:moveTo>
                  <a:cubicBezTo>
                    <a:pt x="58" y="0"/>
                    <a:pt x="1" y="57"/>
                    <a:pt x="1" y="57"/>
                  </a:cubicBezTo>
                  <a:cubicBezTo>
                    <a:pt x="1" y="86"/>
                    <a:pt x="86" y="86"/>
                    <a:pt x="172" y="86"/>
                  </a:cubicBezTo>
                  <a:cubicBezTo>
                    <a:pt x="258" y="86"/>
                    <a:pt x="315" y="57"/>
                    <a:pt x="315" y="29"/>
                  </a:cubicBezTo>
                  <a:cubicBezTo>
                    <a:pt x="315" y="0"/>
                    <a:pt x="258" y="0"/>
                    <a:pt x="1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5"/>
            <p:cNvSpPr/>
            <p:nvPr/>
          </p:nvSpPr>
          <p:spPr>
            <a:xfrm>
              <a:off x="3608443" y="2061326"/>
              <a:ext cx="27276" cy="15882"/>
            </a:xfrm>
            <a:custGeom>
              <a:rect b="b" l="l" r="r" t="t"/>
              <a:pathLst>
                <a:path extrusionOk="0" h="184" w="316">
                  <a:moveTo>
                    <a:pt x="287" y="0"/>
                  </a:moveTo>
                  <a:lnTo>
                    <a:pt x="287" y="0"/>
                  </a:lnTo>
                  <a:cubicBezTo>
                    <a:pt x="287" y="0"/>
                    <a:pt x="201" y="0"/>
                    <a:pt x="144" y="57"/>
                  </a:cubicBezTo>
                  <a:cubicBezTo>
                    <a:pt x="58" y="115"/>
                    <a:pt x="1" y="172"/>
                    <a:pt x="30" y="172"/>
                  </a:cubicBezTo>
                  <a:cubicBezTo>
                    <a:pt x="30" y="180"/>
                    <a:pt x="34" y="184"/>
                    <a:pt x="44" y="184"/>
                  </a:cubicBezTo>
                  <a:cubicBezTo>
                    <a:pt x="65" y="184"/>
                    <a:pt x="112" y="163"/>
                    <a:pt x="173" y="143"/>
                  </a:cubicBezTo>
                  <a:cubicBezTo>
                    <a:pt x="258" y="86"/>
                    <a:pt x="316" y="29"/>
                    <a:pt x="2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5"/>
            <p:cNvSpPr/>
            <p:nvPr/>
          </p:nvSpPr>
          <p:spPr>
            <a:xfrm>
              <a:off x="3606027" y="2051399"/>
              <a:ext cx="19853" cy="22960"/>
            </a:xfrm>
            <a:custGeom>
              <a:rect b="b" l="l" r="r" t="t"/>
              <a:pathLst>
                <a:path extrusionOk="0" h="266" w="230">
                  <a:moveTo>
                    <a:pt x="201" y="1"/>
                  </a:moveTo>
                  <a:cubicBezTo>
                    <a:pt x="201" y="1"/>
                    <a:pt x="143" y="29"/>
                    <a:pt x="86" y="115"/>
                  </a:cubicBezTo>
                  <a:cubicBezTo>
                    <a:pt x="29" y="172"/>
                    <a:pt x="0" y="258"/>
                    <a:pt x="29" y="258"/>
                  </a:cubicBezTo>
                  <a:cubicBezTo>
                    <a:pt x="34" y="263"/>
                    <a:pt x="39" y="266"/>
                    <a:pt x="45" y="266"/>
                  </a:cubicBezTo>
                  <a:cubicBezTo>
                    <a:pt x="69" y="266"/>
                    <a:pt x="97" y="219"/>
                    <a:pt x="143" y="172"/>
                  </a:cubicBezTo>
                  <a:cubicBezTo>
                    <a:pt x="201" y="87"/>
                    <a:pt x="229" y="29"/>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5"/>
            <p:cNvSpPr/>
            <p:nvPr/>
          </p:nvSpPr>
          <p:spPr>
            <a:xfrm>
              <a:off x="3603523" y="2045961"/>
              <a:ext cx="7510" cy="27794"/>
            </a:xfrm>
            <a:custGeom>
              <a:rect b="b" l="l" r="r" t="t"/>
              <a:pathLst>
                <a:path extrusionOk="0" h="322" w="87">
                  <a:moveTo>
                    <a:pt x="84" y="1"/>
                  </a:moveTo>
                  <a:cubicBezTo>
                    <a:pt x="72" y="1"/>
                    <a:pt x="25" y="75"/>
                    <a:pt x="1" y="150"/>
                  </a:cubicBezTo>
                  <a:cubicBezTo>
                    <a:pt x="1" y="235"/>
                    <a:pt x="1" y="293"/>
                    <a:pt x="1" y="321"/>
                  </a:cubicBezTo>
                  <a:cubicBezTo>
                    <a:pt x="1" y="321"/>
                    <a:pt x="58" y="235"/>
                    <a:pt x="87" y="150"/>
                  </a:cubicBezTo>
                  <a:cubicBezTo>
                    <a:pt x="87" y="64"/>
                    <a:pt x="87" y="6"/>
                    <a:pt x="87" y="6"/>
                  </a:cubicBezTo>
                  <a:cubicBezTo>
                    <a:pt x="87" y="3"/>
                    <a:pt x="85" y="1"/>
                    <a:pt x="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5"/>
            <p:cNvSpPr/>
            <p:nvPr/>
          </p:nvSpPr>
          <p:spPr>
            <a:xfrm>
              <a:off x="3593683" y="2046479"/>
              <a:ext cx="9927" cy="27276"/>
            </a:xfrm>
            <a:custGeom>
              <a:rect b="b" l="l" r="r" t="t"/>
              <a:pathLst>
                <a:path extrusionOk="0" h="316" w="115">
                  <a:moveTo>
                    <a:pt x="29" y="0"/>
                  </a:moveTo>
                  <a:cubicBezTo>
                    <a:pt x="0" y="0"/>
                    <a:pt x="0" y="86"/>
                    <a:pt x="29" y="172"/>
                  </a:cubicBezTo>
                  <a:cubicBezTo>
                    <a:pt x="29" y="258"/>
                    <a:pt x="86" y="315"/>
                    <a:pt x="86" y="315"/>
                  </a:cubicBezTo>
                  <a:cubicBezTo>
                    <a:pt x="115" y="315"/>
                    <a:pt x="115" y="229"/>
                    <a:pt x="86" y="144"/>
                  </a:cubicBezTo>
                  <a:cubicBezTo>
                    <a:pt x="86" y="58"/>
                    <a:pt x="57" y="0"/>
                    <a:pt x="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5"/>
            <p:cNvSpPr/>
            <p:nvPr/>
          </p:nvSpPr>
          <p:spPr>
            <a:xfrm>
              <a:off x="3581340" y="2051399"/>
              <a:ext cx="19853" cy="22960"/>
            </a:xfrm>
            <a:custGeom>
              <a:rect b="b" l="l" r="r" t="t"/>
              <a:pathLst>
                <a:path extrusionOk="0" h="266" w="230">
                  <a:moveTo>
                    <a:pt x="29" y="1"/>
                  </a:moveTo>
                  <a:lnTo>
                    <a:pt x="29" y="1"/>
                  </a:lnTo>
                  <a:cubicBezTo>
                    <a:pt x="0" y="29"/>
                    <a:pt x="29" y="87"/>
                    <a:pt x="86" y="172"/>
                  </a:cubicBezTo>
                  <a:cubicBezTo>
                    <a:pt x="133" y="219"/>
                    <a:pt x="179" y="266"/>
                    <a:pt x="195" y="266"/>
                  </a:cubicBezTo>
                  <a:cubicBezTo>
                    <a:pt x="198" y="266"/>
                    <a:pt x="200" y="263"/>
                    <a:pt x="200" y="258"/>
                  </a:cubicBezTo>
                  <a:cubicBezTo>
                    <a:pt x="229" y="258"/>
                    <a:pt x="200" y="201"/>
                    <a:pt x="143" y="115"/>
                  </a:cubicBezTo>
                  <a:cubicBezTo>
                    <a:pt x="86" y="58"/>
                    <a:pt x="29" y="1"/>
                    <a:pt x="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5"/>
            <p:cNvSpPr/>
            <p:nvPr/>
          </p:nvSpPr>
          <p:spPr>
            <a:xfrm>
              <a:off x="3576334" y="2056319"/>
              <a:ext cx="22356" cy="19853"/>
            </a:xfrm>
            <a:custGeom>
              <a:rect b="b" l="l" r="r" t="t"/>
              <a:pathLst>
                <a:path extrusionOk="0" h="230" w="259">
                  <a:moveTo>
                    <a:pt x="29" y="1"/>
                  </a:moveTo>
                  <a:cubicBezTo>
                    <a:pt x="1" y="30"/>
                    <a:pt x="29" y="87"/>
                    <a:pt x="115" y="144"/>
                  </a:cubicBezTo>
                  <a:cubicBezTo>
                    <a:pt x="173" y="201"/>
                    <a:pt x="230" y="230"/>
                    <a:pt x="258" y="230"/>
                  </a:cubicBezTo>
                  <a:cubicBezTo>
                    <a:pt x="258" y="201"/>
                    <a:pt x="230" y="144"/>
                    <a:pt x="173" y="87"/>
                  </a:cubicBezTo>
                  <a:cubicBezTo>
                    <a:pt x="87" y="30"/>
                    <a:pt x="29" y="1"/>
                    <a:pt x="29" y="1"/>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5"/>
            <p:cNvSpPr/>
            <p:nvPr/>
          </p:nvSpPr>
          <p:spPr>
            <a:xfrm>
              <a:off x="3568910" y="2066850"/>
              <a:ext cx="29780" cy="12948"/>
            </a:xfrm>
            <a:custGeom>
              <a:rect b="b" l="l" r="r" t="t"/>
              <a:pathLst>
                <a:path extrusionOk="0" h="150" w="345">
                  <a:moveTo>
                    <a:pt x="80" y="1"/>
                  </a:moveTo>
                  <a:cubicBezTo>
                    <a:pt x="51" y="1"/>
                    <a:pt x="30" y="8"/>
                    <a:pt x="30" y="22"/>
                  </a:cubicBezTo>
                  <a:cubicBezTo>
                    <a:pt x="1" y="79"/>
                    <a:pt x="87" y="108"/>
                    <a:pt x="173" y="136"/>
                  </a:cubicBezTo>
                  <a:cubicBezTo>
                    <a:pt x="211" y="136"/>
                    <a:pt x="262" y="149"/>
                    <a:pt x="291" y="149"/>
                  </a:cubicBezTo>
                  <a:cubicBezTo>
                    <a:pt x="306" y="149"/>
                    <a:pt x="316" y="146"/>
                    <a:pt x="316" y="136"/>
                  </a:cubicBezTo>
                  <a:cubicBezTo>
                    <a:pt x="344" y="79"/>
                    <a:pt x="259" y="51"/>
                    <a:pt x="173" y="22"/>
                  </a:cubicBezTo>
                  <a:cubicBezTo>
                    <a:pt x="144" y="8"/>
                    <a:pt x="108" y="1"/>
                    <a:pt x="80" y="1"/>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5"/>
            <p:cNvSpPr/>
            <p:nvPr/>
          </p:nvSpPr>
          <p:spPr>
            <a:xfrm>
              <a:off x="3568910" y="2078589"/>
              <a:ext cx="27276" cy="7510"/>
            </a:xfrm>
            <a:custGeom>
              <a:rect b="b" l="l" r="r" t="t"/>
              <a:pathLst>
                <a:path extrusionOk="0" h="87" w="316">
                  <a:moveTo>
                    <a:pt x="144" y="0"/>
                  </a:moveTo>
                  <a:cubicBezTo>
                    <a:pt x="58" y="29"/>
                    <a:pt x="1" y="58"/>
                    <a:pt x="1" y="58"/>
                  </a:cubicBezTo>
                  <a:cubicBezTo>
                    <a:pt x="1" y="86"/>
                    <a:pt x="87" y="86"/>
                    <a:pt x="173" y="86"/>
                  </a:cubicBezTo>
                  <a:cubicBezTo>
                    <a:pt x="259" y="86"/>
                    <a:pt x="316" y="58"/>
                    <a:pt x="316" y="29"/>
                  </a:cubicBezTo>
                  <a:cubicBezTo>
                    <a:pt x="316" y="0"/>
                    <a:pt x="230" y="0"/>
                    <a:pt x="144" y="0"/>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5"/>
            <p:cNvSpPr/>
            <p:nvPr/>
          </p:nvSpPr>
          <p:spPr>
            <a:xfrm>
              <a:off x="3571413" y="2083509"/>
              <a:ext cx="27276" cy="15882"/>
            </a:xfrm>
            <a:custGeom>
              <a:rect b="b" l="l" r="r" t="t"/>
              <a:pathLst>
                <a:path extrusionOk="0" h="184" w="316">
                  <a:moveTo>
                    <a:pt x="315" y="1"/>
                  </a:moveTo>
                  <a:cubicBezTo>
                    <a:pt x="287" y="1"/>
                    <a:pt x="230" y="1"/>
                    <a:pt x="144" y="58"/>
                  </a:cubicBezTo>
                  <a:cubicBezTo>
                    <a:pt x="58" y="115"/>
                    <a:pt x="1" y="144"/>
                    <a:pt x="29" y="172"/>
                  </a:cubicBezTo>
                  <a:cubicBezTo>
                    <a:pt x="29" y="180"/>
                    <a:pt x="35" y="184"/>
                    <a:pt x="46" y="184"/>
                  </a:cubicBezTo>
                  <a:cubicBezTo>
                    <a:pt x="73" y="184"/>
                    <a:pt x="130" y="157"/>
                    <a:pt x="172" y="115"/>
                  </a:cubicBezTo>
                  <a:cubicBezTo>
                    <a:pt x="258" y="87"/>
                    <a:pt x="315" y="29"/>
                    <a:pt x="315" y="1"/>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5"/>
            <p:cNvSpPr/>
            <p:nvPr/>
          </p:nvSpPr>
          <p:spPr>
            <a:xfrm>
              <a:off x="3581340" y="2086012"/>
              <a:ext cx="19853" cy="22960"/>
            </a:xfrm>
            <a:custGeom>
              <a:rect b="b" l="l" r="r" t="t"/>
              <a:pathLst>
                <a:path extrusionOk="0" h="266" w="230">
                  <a:moveTo>
                    <a:pt x="200" y="0"/>
                  </a:moveTo>
                  <a:cubicBezTo>
                    <a:pt x="200" y="0"/>
                    <a:pt x="143" y="29"/>
                    <a:pt x="86" y="115"/>
                  </a:cubicBezTo>
                  <a:cubicBezTo>
                    <a:pt x="29" y="172"/>
                    <a:pt x="0" y="258"/>
                    <a:pt x="29" y="258"/>
                  </a:cubicBezTo>
                  <a:cubicBezTo>
                    <a:pt x="29" y="263"/>
                    <a:pt x="31" y="265"/>
                    <a:pt x="34" y="265"/>
                  </a:cubicBezTo>
                  <a:cubicBezTo>
                    <a:pt x="50" y="265"/>
                    <a:pt x="96" y="219"/>
                    <a:pt x="143" y="172"/>
                  </a:cubicBezTo>
                  <a:cubicBezTo>
                    <a:pt x="200" y="86"/>
                    <a:pt x="229" y="29"/>
                    <a:pt x="200" y="0"/>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5"/>
            <p:cNvSpPr/>
            <p:nvPr/>
          </p:nvSpPr>
          <p:spPr>
            <a:xfrm>
              <a:off x="3596100" y="2087998"/>
              <a:ext cx="10013" cy="27708"/>
            </a:xfrm>
            <a:custGeom>
              <a:rect b="b" l="l" r="r" t="t"/>
              <a:pathLst>
                <a:path extrusionOk="0" h="321" w="116">
                  <a:moveTo>
                    <a:pt x="84" y="0"/>
                  </a:moveTo>
                  <a:cubicBezTo>
                    <a:pt x="72" y="0"/>
                    <a:pt x="29" y="75"/>
                    <a:pt x="29" y="149"/>
                  </a:cubicBezTo>
                  <a:cubicBezTo>
                    <a:pt x="1" y="235"/>
                    <a:pt x="1" y="321"/>
                    <a:pt x="29" y="321"/>
                  </a:cubicBezTo>
                  <a:cubicBezTo>
                    <a:pt x="29" y="321"/>
                    <a:pt x="58" y="264"/>
                    <a:pt x="87" y="178"/>
                  </a:cubicBezTo>
                  <a:cubicBezTo>
                    <a:pt x="115" y="63"/>
                    <a:pt x="87" y="6"/>
                    <a:pt x="87" y="6"/>
                  </a:cubicBezTo>
                  <a:cubicBezTo>
                    <a:pt x="87" y="2"/>
                    <a:pt x="86" y="0"/>
                    <a:pt x="84" y="0"/>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5"/>
            <p:cNvSpPr/>
            <p:nvPr/>
          </p:nvSpPr>
          <p:spPr>
            <a:xfrm>
              <a:off x="3603523" y="2088429"/>
              <a:ext cx="10013" cy="27276"/>
            </a:xfrm>
            <a:custGeom>
              <a:rect b="b" l="l" r="r" t="t"/>
              <a:pathLst>
                <a:path extrusionOk="0" h="316" w="116">
                  <a:moveTo>
                    <a:pt x="29" y="1"/>
                  </a:moveTo>
                  <a:cubicBezTo>
                    <a:pt x="1" y="1"/>
                    <a:pt x="1" y="58"/>
                    <a:pt x="29" y="173"/>
                  </a:cubicBezTo>
                  <a:cubicBezTo>
                    <a:pt x="58" y="259"/>
                    <a:pt x="58" y="316"/>
                    <a:pt x="87" y="316"/>
                  </a:cubicBezTo>
                  <a:cubicBezTo>
                    <a:pt x="115" y="287"/>
                    <a:pt x="115" y="230"/>
                    <a:pt x="87" y="144"/>
                  </a:cubicBezTo>
                  <a:cubicBezTo>
                    <a:pt x="87" y="58"/>
                    <a:pt x="58" y="1"/>
                    <a:pt x="29" y="1"/>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5"/>
            <p:cNvSpPr/>
            <p:nvPr/>
          </p:nvSpPr>
          <p:spPr>
            <a:xfrm>
              <a:off x="3606027" y="2086012"/>
              <a:ext cx="19853" cy="22960"/>
            </a:xfrm>
            <a:custGeom>
              <a:rect b="b" l="l" r="r" t="t"/>
              <a:pathLst>
                <a:path extrusionOk="0" h="266" w="230">
                  <a:moveTo>
                    <a:pt x="29" y="0"/>
                  </a:moveTo>
                  <a:cubicBezTo>
                    <a:pt x="0" y="29"/>
                    <a:pt x="29" y="86"/>
                    <a:pt x="86" y="172"/>
                  </a:cubicBezTo>
                  <a:cubicBezTo>
                    <a:pt x="133" y="219"/>
                    <a:pt x="180" y="265"/>
                    <a:pt x="195" y="265"/>
                  </a:cubicBezTo>
                  <a:cubicBezTo>
                    <a:pt x="199" y="265"/>
                    <a:pt x="201" y="263"/>
                    <a:pt x="201" y="258"/>
                  </a:cubicBezTo>
                  <a:cubicBezTo>
                    <a:pt x="229" y="258"/>
                    <a:pt x="201" y="201"/>
                    <a:pt x="143" y="115"/>
                  </a:cubicBezTo>
                  <a:cubicBezTo>
                    <a:pt x="115" y="29"/>
                    <a:pt x="58" y="0"/>
                    <a:pt x="29" y="0"/>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5"/>
            <p:cNvSpPr/>
            <p:nvPr/>
          </p:nvSpPr>
          <p:spPr>
            <a:xfrm>
              <a:off x="3608443" y="2084977"/>
              <a:ext cx="27276" cy="14501"/>
            </a:xfrm>
            <a:custGeom>
              <a:rect b="b" l="l" r="r" t="t"/>
              <a:pathLst>
                <a:path extrusionOk="0" h="168" w="316">
                  <a:moveTo>
                    <a:pt x="49" y="0"/>
                  </a:moveTo>
                  <a:cubicBezTo>
                    <a:pt x="37" y="0"/>
                    <a:pt x="30" y="4"/>
                    <a:pt x="30" y="12"/>
                  </a:cubicBezTo>
                  <a:cubicBezTo>
                    <a:pt x="1" y="12"/>
                    <a:pt x="58" y="70"/>
                    <a:pt x="144" y="127"/>
                  </a:cubicBezTo>
                  <a:cubicBezTo>
                    <a:pt x="184" y="147"/>
                    <a:pt x="239" y="167"/>
                    <a:pt x="268" y="167"/>
                  </a:cubicBezTo>
                  <a:cubicBezTo>
                    <a:pt x="280" y="167"/>
                    <a:pt x="287" y="164"/>
                    <a:pt x="287" y="155"/>
                  </a:cubicBezTo>
                  <a:cubicBezTo>
                    <a:pt x="316" y="155"/>
                    <a:pt x="258" y="98"/>
                    <a:pt x="173" y="41"/>
                  </a:cubicBezTo>
                  <a:cubicBezTo>
                    <a:pt x="132" y="21"/>
                    <a:pt x="77" y="0"/>
                    <a:pt x="49" y="0"/>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5"/>
            <p:cNvSpPr/>
            <p:nvPr/>
          </p:nvSpPr>
          <p:spPr>
            <a:xfrm>
              <a:off x="3610947" y="2078589"/>
              <a:ext cx="27276" cy="8632"/>
            </a:xfrm>
            <a:custGeom>
              <a:rect b="b" l="l" r="r" t="t"/>
              <a:pathLst>
                <a:path extrusionOk="0" h="100" w="316">
                  <a:moveTo>
                    <a:pt x="172" y="0"/>
                  </a:moveTo>
                  <a:cubicBezTo>
                    <a:pt x="86" y="0"/>
                    <a:pt x="1" y="0"/>
                    <a:pt x="1" y="29"/>
                  </a:cubicBezTo>
                  <a:cubicBezTo>
                    <a:pt x="1" y="58"/>
                    <a:pt x="58" y="86"/>
                    <a:pt x="172" y="86"/>
                  </a:cubicBezTo>
                  <a:cubicBezTo>
                    <a:pt x="201" y="96"/>
                    <a:pt x="226" y="99"/>
                    <a:pt x="247" y="99"/>
                  </a:cubicBezTo>
                  <a:cubicBezTo>
                    <a:pt x="290" y="99"/>
                    <a:pt x="315" y="86"/>
                    <a:pt x="315" y="86"/>
                  </a:cubicBezTo>
                  <a:cubicBezTo>
                    <a:pt x="315" y="58"/>
                    <a:pt x="258" y="29"/>
                    <a:pt x="172" y="0"/>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5"/>
            <p:cNvSpPr/>
            <p:nvPr/>
          </p:nvSpPr>
          <p:spPr>
            <a:xfrm>
              <a:off x="3610947" y="2069353"/>
              <a:ext cx="27276" cy="11135"/>
            </a:xfrm>
            <a:custGeom>
              <a:rect b="b" l="l" r="r" t="t"/>
              <a:pathLst>
                <a:path extrusionOk="0" h="129" w="316">
                  <a:moveTo>
                    <a:pt x="262" y="0"/>
                  </a:moveTo>
                  <a:cubicBezTo>
                    <a:pt x="229" y="0"/>
                    <a:pt x="187" y="7"/>
                    <a:pt x="144" y="22"/>
                  </a:cubicBezTo>
                  <a:cubicBezTo>
                    <a:pt x="58" y="50"/>
                    <a:pt x="1" y="79"/>
                    <a:pt x="1" y="107"/>
                  </a:cubicBezTo>
                  <a:cubicBezTo>
                    <a:pt x="1" y="122"/>
                    <a:pt x="22" y="129"/>
                    <a:pt x="54" y="129"/>
                  </a:cubicBezTo>
                  <a:cubicBezTo>
                    <a:pt x="86" y="129"/>
                    <a:pt x="129" y="122"/>
                    <a:pt x="172" y="107"/>
                  </a:cubicBezTo>
                  <a:cubicBezTo>
                    <a:pt x="258" y="79"/>
                    <a:pt x="315" y="50"/>
                    <a:pt x="315" y="22"/>
                  </a:cubicBezTo>
                  <a:cubicBezTo>
                    <a:pt x="315" y="7"/>
                    <a:pt x="294" y="0"/>
                    <a:pt x="262" y="0"/>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5"/>
            <p:cNvSpPr/>
            <p:nvPr/>
          </p:nvSpPr>
          <p:spPr>
            <a:xfrm>
              <a:off x="3608443" y="2057873"/>
              <a:ext cx="22356" cy="18299"/>
            </a:xfrm>
            <a:custGeom>
              <a:rect b="b" l="l" r="r" t="t"/>
              <a:pathLst>
                <a:path extrusionOk="0" h="212" w="259">
                  <a:moveTo>
                    <a:pt x="230" y="0"/>
                  </a:moveTo>
                  <a:cubicBezTo>
                    <a:pt x="199" y="0"/>
                    <a:pt x="157" y="27"/>
                    <a:pt x="115" y="69"/>
                  </a:cubicBezTo>
                  <a:cubicBezTo>
                    <a:pt x="30" y="126"/>
                    <a:pt x="1" y="183"/>
                    <a:pt x="1" y="212"/>
                  </a:cubicBezTo>
                  <a:cubicBezTo>
                    <a:pt x="30" y="212"/>
                    <a:pt x="87" y="212"/>
                    <a:pt x="144" y="126"/>
                  </a:cubicBezTo>
                  <a:cubicBezTo>
                    <a:pt x="230" y="69"/>
                    <a:pt x="258" y="12"/>
                    <a:pt x="258" y="12"/>
                  </a:cubicBezTo>
                  <a:cubicBezTo>
                    <a:pt x="251" y="4"/>
                    <a:pt x="241" y="0"/>
                    <a:pt x="230" y="0"/>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5"/>
            <p:cNvSpPr/>
            <p:nvPr/>
          </p:nvSpPr>
          <p:spPr>
            <a:xfrm>
              <a:off x="3606027" y="2048982"/>
              <a:ext cx="14847" cy="24773"/>
            </a:xfrm>
            <a:custGeom>
              <a:rect b="b" l="l" r="r" t="t"/>
              <a:pathLst>
                <a:path extrusionOk="0" h="287" w="172">
                  <a:moveTo>
                    <a:pt x="143" y="0"/>
                  </a:moveTo>
                  <a:cubicBezTo>
                    <a:pt x="143" y="0"/>
                    <a:pt x="86" y="57"/>
                    <a:pt x="58" y="115"/>
                  </a:cubicBezTo>
                  <a:cubicBezTo>
                    <a:pt x="0" y="200"/>
                    <a:pt x="0" y="286"/>
                    <a:pt x="0" y="286"/>
                  </a:cubicBezTo>
                  <a:cubicBezTo>
                    <a:pt x="29" y="286"/>
                    <a:pt x="86" y="229"/>
                    <a:pt x="115" y="172"/>
                  </a:cubicBezTo>
                  <a:cubicBezTo>
                    <a:pt x="172" y="86"/>
                    <a:pt x="172" y="0"/>
                    <a:pt x="143" y="0"/>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5"/>
            <p:cNvSpPr/>
            <p:nvPr/>
          </p:nvSpPr>
          <p:spPr>
            <a:xfrm>
              <a:off x="3601107" y="2043976"/>
              <a:ext cx="7423" cy="27276"/>
            </a:xfrm>
            <a:custGeom>
              <a:rect b="b" l="l" r="r" t="t"/>
              <a:pathLst>
                <a:path extrusionOk="0" h="316" w="86">
                  <a:moveTo>
                    <a:pt x="57" y="1"/>
                  </a:moveTo>
                  <a:cubicBezTo>
                    <a:pt x="0" y="1"/>
                    <a:pt x="0" y="87"/>
                    <a:pt x="0" y="173"/>
                  </a:cubicBezTo>
                  <a:cubicBezTo>
                    <a:pt x="0" y="258"/>
                    <a:pt x="0" y="316"/>
                    <a:pt x="29" y="316"/>
                  </a:cubicBezTo>
                  <a:cubicBezTo>
                    <a:pt x="57" y="316"/>
                    <a:pt x="86" y="258"/>
                    <a:pt x="86" y="173"/>
                  </a:cubicBezTo>
                  <a:cubicBezTo>
                    <a:pt x="86" y="87"/>
                    <a:pt x="86" y="1"/>
                    <a:pt x="57" y="1"/>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5"/>
            <p:cNvSpPr/>
            <p:nvPr/>
          </p:nvSpPr>
          <p:spPr>
            <a:xfrm>
              <a:off x="3588677" y="2048292"/>
              <a:ext cx="14933" cy="25464"/>
            </a:xfrm>
            <a:custGeom>
              <a:rect b="b" l="l" r="r" t="t"/>
              <a:pathLst>
                <a:path extrusionOk="0" h="295" w="173">
                  <a:moveTo>
                    <a:pt x="45" y="1"/>
                  </a:moveTo>
                  <a:cubicBezTo>
                    <a:pt x="40" y="1"/>
                    <a:pt x="35" y="3"/>
                    <a:pt x="30" y="8"/>
                  </a:cubicBezTo>
                  <a:cubicBezTo>
                    <a:pt x="1" y="8"/>
                    <a:pt x="1" y="65"/>
                    <a:pt x="58" y="151"/>
                  </a:cubicBezTo>
                  <a:cubicBezTo>
                    <a:pt x="87" y="237"/>
                    <a:pt x="115" y="294"/>
                    <a:pt x="144" y="294"/>
                  </a:cubicBezTo>
                  <a:cubicBezTo>
                    <a:pt x="173" y="294"/>
                    <a:pt x="144" y="208"/>
                    <a:pt x="115" y="123"/>
                  </a:cubicBezTo>
                  <a:cubicBezTo>
                    <a:pt x="92" y="52"/>
                    <a:pt x="68" y="1"/>
                    <a:pt x="45" y="1"/>
                  </a:cubicBezTo>
                  <a:close/>
                </a:path>
              </a:pathLst>
            </a:custGeom>
            <a:solidFill>
              <a:srgbClr val="E3C2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5"/>
            <p:cNvSpPr/>
            <p:nvPr/>
          </p:nvSpPr>
          <p:spPr>
            <a:xfrm>
              <a:off x="3589972" y="2069353"/>
              <a:ext cx="27276" cy="11135"/>
            </a:xfrm>
            <a:custGeom>
              <a:rect b="b" l="l" r="r" t="t"/>
              <a:pathLst>
                <a:path extrusionOk="0" h="129" w="316">
                  <a:moveTo>
                    <a:pt x="168" y="0"/>
                  </a:moveTo>
                  <a:cubicBezTo>
                    <a:pt x="136" y="0"/>
                    <a:pt x="100" y="7"/>
                    <a:pt x="72" y="22"/>
                  </a:cubicBezTo>
                  <a:cubicBezTo>
                    <a:pt x="0" y="93"/>
                    <a:pt x="79" y="129"/>
                    <a:pt x="158" y="129"/>
                  </a:cubicBezTo>
                  <a:cubicBezTo>
                    <a:pt x="236" y="129"/>
                    <a:pt x="315" y="93"/>
                    <a:pt x="244" y="22"/>
                  </a:cubicBezTo>
                  <a:cubicBezTo>
                    <a:pt x="229" y="7"/>
                    <a:pt x="201" y="0"/>
                    <a:pt x="168" y="0"/>
                  </a:cubicBezTo>
                  <a:close/>
                </a:path>
              </a:pathLst>
            </a:custGeom>
            <a:solidFill>
              <a:srgbClr val="BAA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5"/>
            <p:cNvSpPr/>
            <p:nvPr/>
          </p:nvSpPr>
          <p:spPr>
            <a:xfrm>
              <a:off x="3593683" y="2073669"/>
              <a:ext cx="24946" cy="18127"/>
            </a:xfrm>
            <a:custGeom>
              <a:rect b="b" l="l" r="r" t="t"/>
              <a:pathLst>
                <a:path extrusionOk="0" h="210" w="289">
                  <a:moveTo>
                    <a:pt x="201" y="0"/>
                  </a:moveTo>
                  <a:cubicBezTo>
                    <a:pt x="201" y="29"/>
                    <a:pt x="201" y="57"/>
                    <a:pt x="172" y="86"/>
                  </a:cubicBezTo>
                  <a:cubicBezTo>
                    <a:pt x="158" y="115"/>
                    <a:pt x="129" y="129"/>
                    <a:pt x="97" y="129"/>
                  </a:cubicBezTo>
                  <a:cubicBezTo>
                    <a:pt x="65" y="129"/>
                    <a:pt x="29" y="115"/>
                    <a:pt x="0" y="86"/>
                  </a:cubicBezTo>
                  <a:lnTo>
                    <a:pt x="0" y="86"/>
                  </a:lnTo>
                  <a:cubicBezTo>
                    <a:pt x="0" y="115"/>
                    <a:pt x="0" y="143"/>
                    <a:pt x="29" y="172"/>
                  </a:cubicBezTo>
                  <a:cubicBezTo>
                    <a:pt x="55" y="199"/>
                    <a:pt x="85" y="210"/>
                    <a:pt x="114" y="210"/>
                  </a:cubicBezTo>
                  <a:cubicBezTo>
                    <a:pt x="208" y="210"/>
                    <a:pt x="288" y="88"/>
                    <a:pt x="201" y="0"/>
                  </a:cubicBezTo>
                  <a:close/>
                </a:path>
              </a:pathLst>
            </a:custGeom>
            <a:solidFill>
              <a:srgbClr val="BAA7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5"/>
            <p:cNvSpPr/>
            <p:nvPr/>
          </p:nvSpPr>
          <p:spPr>
            <a:xfrm>
              <a:off x="3974082" y="1961802"/>
              <a:ext cx="32196" cy="28571"/>
            </a:xfrm>
            <a:custGeom>
              <a:rect b="b" l="l" r="r" t="t"/>
              <a:pathLst>
                <a:path extrusionOk="0" h="331" w="373">
                  <a:moveTo>
                    <a:pt x="324" y="1"/>
                  </a:moveTo>
                  <a:cubicBezTo>
                    <a:pt x="285" y="1"/>
                    <a:pt x="214" y="52"/>
                    <a:pt x="144" y="123"/>
                  </a:cubicBezTo>
                  <a:cubicBezTo>
                    <a:pt x="58" y="209"/>
                    <a:pt x="1" y="295"/>
                    <a:pt x="29" y="323"/>
                  </a:cubicBezTo>
                  <a:cubicBezTo>
                    <a:pt x="29" y="328"/>
                    <a:pt x="33" y="331"/>
                    <a:pt x="39" y="331"/>
                  </a:cubicBezTo>
                  <a:cubicBezTo>
                    <a:pt x="69" y="331"/>
                    <a:pt x="159" y="279"/>
                    <a:pt x="229" y="209"/>
                  </a:cubicBezTo>
                  <a:cubicBezTo>
                    <a:pt x="315" y="123"/>
                    <a:pt x="373" y="37"/>
                    <a:pt x="344" y="8"/>
                  </a:cubicBezTo>
                  <a:cubicBezTo>
                    <a:pt x="339" y="3"/>
                    <a:pt x="332" y="1"/>
                    <a:pt x="3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5"/>
            <p:cNvSpPr/>
            <p:nvPr/>
          </p:nvSpPr>
          <p:spPr>
            <a:xfrm>
              <a:off x="3966659" y="1929433"/>
              <a:ext cx="37117" cy="21752"/>
            </a:xfrm>
            <a:custGeom>
              <a:rect b="b" l="l" r="r" t="t"/>
              <a:pathLst>
                <a:path extrusionOk="0" h="252" w="430">
                  <a:moveTo>
                    <a:pt x="35" y="0"/>
                  </a:moveTo>
                  <a:cubicBezTo>
                    <a:pt x="20" y="0"/>
                    <a:pt x="8" y="4"/>
                    <a:pt x="1" y="11"/>
                  </a:cubicBezTo>
                  <a:cubicBezTo>
                    <a:pt x="1" y="40"/>
                    <a:pt x="58" y="126"/>
                    <a:pt x="172" y="183"/>
                  </a:cubicBezTo>
                  <a:cubicBezTo>
                    <a:pt x="256" y="225"/>
                    <a:pt x="340" y="251"/>
                    <a:pt x="390" y="251"/>
                  </a:cubicBezTo>
                  <a:cubicBezTo>
                    <a:pt x="408" y="251"/>
                    <a:pt x="422" y="248"/>
                    <a:pt x="430" y="240"/>
                  </a:cubicBezTo>
                  <a:cubicBezTo>
                    <a:pt x="430" y="212"/>
                    <a:pt x="344" y="126"/>
                    <a:pt x="230" y="69"/>
                  </a:cubicBezTo>
                  <a:cubicBezTo>
                    <a:pt x="146" y="27"/>
                    <a:pt x="77" y="0"/>
                    <a:pt x="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5"/>
            <p:cNvSpPr/>
            <p:nvPr/>
          </p:nvSpPr>
          <p:spPr>
            <a:xfrm>
              <a:off x="3961739" y="1947646"/>
              <a:ext cx="39620" cy="10013"/>
            </a:xfrm>
            <a:custGeom>
              <a:rect b="b" l="l" r="r" t="t"/>
              <a:pathLst>
                <a:path extrusionOk="0" h="116" w="459">
                  <a:moveTo>
                    <a:pt x="229" y="1"/>
                  </a:moveTo>
                  <a:cubicBezTo>
                    <a:pt x="115" y="1"/>
                    <a:pt x="0" y="1"/>
                    <a:pt x="0" y="58"/>
                  </a:cubicBezTo>
                  <a:cubicBezTo>
                    <a:pt x="0" y="86"/>
                    <a:pt x="86" y="115"/>
                    <a:pt x="229" y="115"/>
                  </a:cubicBezTo>
                  <a:cubicBezTo>
                    <a:pt x="344" y="115"/>
                    <a:pt x="458" y="115"/>
                    <a:pt x="458" y="86"/>
                  </a:cubicBezTo>
                  <a:cubicBezTo>
                    <a:pt x="458" y="29"/>
                    <a:pt x="372" y="1"/>
                    <a:pt x="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5"/>
            <p:cNvSpPr/>
            <p:nvPr/>
          </p:nvSpPr>
          <p:spPr>
            <a:xfrm>
              <a:off x="3964242" y="1956537"/>
              <a:ext cx="39533" cy="17522"/>
            </a:xfrm>
            <a:custGeom>
              <a:rect b="b" l="l" r="r" t="t"/>
              <a:pathLst>
                <a:path extrusionOk="0" h="203" w="458">
                  <a:moveTo>
                    <a:pt x="403" y="0"/>
                  </a:moveTo>
                  <a:cubicBezTo>
                    <a:pt x="362" y="0"/>
                    <a:pt x="281" y="20"/>
                    <a:pt x="200" y="41"/>
                  </a:cubicBezTo>
                  <a:cubicBezTo>
                    <a:pt x="86" y="98"/>
                    <a:pt x="0" y="155"/>
                    <a:pt x="0" y="184"/>
                  </a:cubicBezTo>
                  <a:cubicBezTo>
                    <a:pt x="12" y="196"/>
                    <a:pt x="34" y="203"/>
                    <a:pt x="63" y="203"/>
                  </a:cubicBezTo>
                  <a:cubicBezTo>
                    <a:pt x="105" y="203"/>
                    <a:pt x="162" y="189"/>
                    <a:pt x="229" y="155"/>
                  </a:cubicBezTo>
                  <a:cubicBezTo>
                    <a:pt x="372" y="127"/>
                    <a:pt x="458" y="41"/>
                    <a:pt x="429" y="12"/>
                  </a:cubicBezTo>
                  <a:cubicBezTo>
                    <a:pt x="429" y="4"/>
                    <a:pt x="420" y="0"/>
                    <a:pt x="4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5"/>
            <p:cNvSpPr/>
            <p:nvPr/>
          </p:nvSpPr>
          <p:spPr>
            <a:xfrm>
              <a:off x="3991346" y="1964478"/>
              <a:ext cx="19853" cy="37634"/>
            </a:xfrm>
            <a:custGeom>
              <a:rect b="b" l="l" r="r" t="t"/>
              <a:pathLst>
                <a:path extrusionOk="0" h="436" w="230">
                  <a:moveTo>
                    <a:pt x="187" y="0"/>
                  </a:moveTo>
                  <a:cubicBezTo>
                    <a:pt x="151" y="0"/>
                    <a:pt x="83" y="82"/>
                    <a:pt x="58" y="206"/>
                  </a:cubicBezTo>
                  <a:cubicBezTo>
                    <a:pt x="1" y="321"/>
                    <a:pt x="1" y="407"/>
                    <a:pt x="29" y="435"/>
                  </a:cubicBezTo>
                  <a:cubicBezTo>
                    <a:pt x="58" y="435"/>
                    <a:pt x="115" y="378"/>
                    <a:pt x="173" y="235"/>
                  </a:cubicBezTo>
                  <a:cubicBezTo>
                    <a:pt x="201" y="120"/>
                    <a:pt x="230" y="6"/>
                    <a:pt x="201" y="6"/>
                  </a:cubicBezTo>
                  <a:cubicBezTo>
                    <a:pt x="198" y="2"/>
                    <a:pt x="193" y="0"/>
                    <a:pt x="1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5"/>
            <p:cNvSpPr/>
            <p:nvPr/>
          </p:nvSpPr>
          <p:spPr>
            <a:xfrm>
              <a:off x="4008695" y="1964910"/>
              <a:ext cx="9927" cy="39620"/>
            </a:xfrm>
            <a:custGeom>
              <a:rect b="b" l="l" r="r" t="t"/>
              <a:pathLst>
                <a:path extrusionOk="0" h="459" w="115">
                  <a:moveTo>
                    <a:pt x="57" y="1"/>
                  </a:moveTo>
                  <a:cubicBezTo>
                    <a:pt x="0" y="1"/>
                    <a:pt x="0" y="115"/>
                    <a:pt x="0" y="230"/>
                  </a:cubicBezTo>
                  <a:cubicBezTo>
                    <a:pt x="0" y="373"/>
                    <a:pt x="29" y="459"/>
                    <a:pt x="57" y="459"/>
                  </a:cubicBezTo>
                  <a:cubicBezTo>
                    <a:pt x="86" y="459"/>
                    <a:pt x="115" y="373"/>
                    <a:pt x="115" y="230"/>
                  </a:cubicBezTo>
                  <a:cubicBezTo>
                    <a:pt x="115" y="115"/>
                    <a:pt x="86" y="1"/>
                    <a:pt x="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5"/>
            <p:cNvSpPr/>
            <p:nvPr/>
          </p:nvSpPr>
          <p:spPr>
            <a:xfrm>
              <a:off x="4013615" y="1964478"/>
              <a:ext cx="22356" cy="35649"/>
            </a:xfrm>
            <a:custGeom>
              <a:rect b="b" l="l" r="r" t="t"/>
              <a:pathLst>
                <a:path extrusionOk="0" h="413" w="259">
                  <a:moveTo>
                    <a:pt x="43" y="0"/>
                  </a:moveTo>
                  <a:cubicBezTo>
                    <a:pt x="38" y="0"/>
                    <a:pt x="33" y="2"/>
                    <a:pt x="29" y="6"/>
                  </a:cubicBezTo>
                  <a:cubicBezTo>
                    <a:pt x="0" y="6"/>
                    <a:pt x="29" y="120"/>
                    <a:pt x="86" y="235"/>
                  </a:cubicBezTo>
                  <a:cubicBezTo>
                    <a:pt x="136" y="334"/>
                    <a:pt x="186" y="412"/>
                    <a:pt x="217" y="412"/>
                  </a:cubicBezTo>
                  <a:cubicBezTo>
                    <a:pt x="221" y="412"/>
                    <a:pt x="226" y="410"/>
                    <a:pt x="229" y="407"/>
                  </a:cubicBezTo>
                  <a:cubicBezTo>
                    <a:pt x="258" y="407"/>
                    <a:pt x="258" y="292"/>
                    <a:pt x="201" y="178"/>
                  </a:cubicBezTo>
                  <a:cubicBezTo>
                    <a:pt x="151" y="78"/>
                    <a:pt x="80" y="0"/>
                    <a:pt x="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5"/>
            <p:cNvSpPr/>
            <p:nvPr/>
          </p:nvSpPr>
          <p:spPr>
            <a:xfrm>
              <a:off x="4018535" y="1961543"/>
              <a:ext cx="34700" cy="26327"/>
            </a:xfrm>
            <a:custGeom>
              <a:rect b="b" l="l" r="r" t="t"/>
              <a:pathLst>
                <a:path extrusionOk="0" h="305" w="402">
                  <a:moveTo>
                    <a:pt x="61" y="1"/>
                  </a:moveTo>
                  <a:cubicBezTo>
                    <a:pt x="47" y="1"/>
                    <a:pt x="36" y="4"/>
                    <a:pt x="29" y="11"/>
                  </a:cubicBezTo>
                  <a:cubicBezTo>
                    <a:pt x="1" y="11"/>
                    <a:pt x="58" y="97"/>
                    <a:pt x="172" y="183"/>
                  </a:cubicBezTo>
                  <a:cubicBezTo>
                    <a:pt x="243" y="254"/>
                    <a:pt x="314" y="305"/>
                    <a:pt x="352" y="305"/>
                  </a:cubicBezTo>
                  <a:cubicBezTo>
                    <a:pt x="361" y="305"/>
                    <a:pt x="368" y="303"/>
                    <a:pt x="373" y="298"/>
                  </a:cubicBezTo>
                  <a:cubicBezTo>
                    <a:pt x="401" y="269"/>
                    <a:pt x="344" y="183"/>
                    <a:pt x="230" y="97"/>
                  </a:cubicBezTo>
                  <a:cubicBezTo>
                    <a:pt x="165" y="33"/>
                    <a:pt x="101" y="1"/>
                    <a:pt x="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5"/>
            <p:cNvSpPr/>
            <p:nvPr/>
          </p:nvSpPr>
          <p:spPr>
            <a:xfrm>
              <a:off x="4021039" y="1955674"/>
              <a:ext cx="42037" cy="16141"/>
            </a:xfrm>
            <a:custGeom>
              <a:rect b="b" l="l" r="r" t="t"/>
              <a:pathLst>
                <a:path extrusionOk="0" h="187" w="487">
                  <a:moveTo>
                    <a:pt x="100" y="1"/>
                  </a:moveTo>
                  <a:cubicBezTo>
                    <a:pt x="58" y="1"/>
                    <a:pt x="29" y="8"/>
                    <a:pt x="29" y="22"/>
                  </a:cubicBezTo>
                  <a:cubicBezTo>
                    <a:pt x="0" y="79"/>
                    <a:pt x="115" y="108"/>
                    <a:pt x="229" y="165"/>
                  </a:cubicBezTo>
                  <a:cubicBezTo>
                    <a:pt x="286" y="180"/>
                    <a:pt x="344" y="187"/>
                    <a:pt x="387" y="187"/>
                  </a:cubicBezTo>
                  <a:cubicBezTo>
                    <a:pt x="430" y="187"/>
                    <a:pt x="458" y="180"/>
                    <a:pt x="458" y="165"/>
                  </a:cubicBezTo>
                  <a:cubicBezTo>
                    <a:pt x="487" y="108"/>
                    <a:pt x="372" y="79"/>
                    <a:pt x="258" y="22"/>
                  </a:cubicBezTo>
                  <a:cubicBezTo>
                    <a:pt x="201" y="8"/>
                    <a:pt x="143" y="1"/>
                    <a:pt x="1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5"/>
            <p:cNvSpPr/>
            <p:nvPr/>
          </p:nvSpPr>
          <p:spPr>
            <a:xfrm>
              <a:off x="4023456" y="1945229"/>
              <a:ext cx="39620" cy="10962"/>
            </a:xfrm>
            <a:custGeom>
              <a:rect b="b" l="l" r="r" t="t"/>
              <a:pathLst>
                <a:path extrusionOk="0" h="127" w="459">
                  <a:moveTo>
                    <a:pt x="230" y="0"/>
                  </a:moveTo>
                  <a:cubicBezTo>
                    <a:pt x="87" y="29"/>
                    <a:pt x="1" y="57"/>
                    <a:pt x="1" y="86"/>
                  </a:cubicBezTo>
                  <a:cubicBezTo>
                    <a:pt x="1" y="106"/>
                    <a:pt x="58" y="126"/>
                    <a:pt x="132" y="126"/>
                  </a:cubicBezTo>
                  <a:cubicBezTo>
                    <a:pt x="163" y="126"/>
                    <a:pt x="196" y="123"/>
                    <a:pt x="230" y="114"/>
                  </a:cubicBezTo>
                  <a:cubicBezTo>
                    <a:pt x="344" y="114"/>
                    <a:pt x="459" y="57"/>
                    <a:pt x="459" y="29"/>
                  </a:cubicBezTo>
                  <a:cubicBezTo>
                    <a:pt x="459" y="0"/>
                    <a:pt x="344" y="0"/>
                    <a:pt x="2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5"/>
            <p:cNvSpPr/>
            <p:nvPr/>
          </p:nvSpPr>
          <p:spPr>
            <a:xfrm>
              <a:off x="4021039" y="1926930"/>
              <a:ext cx="37117" cy="24169"/>
            </a:xfrm>
            <a:custGeom>
              <a:rect b="b" l="l" r="r" t="t"/>
              <a:pathLst>
                <a:path extrusionOk="0" h="280" w="430">
                  <a:moveTo>
                    <a:pt x="381" y="1"/>
                  </a:moveTo>
                  <a:cubicBezTo>
                    <a:pt x="344" y="1"/>
                    <a:pt x="258" y="33"/>
                    <a:pt x="172" y="98"/>
                  </a:cubicBezTo>
                  <a:cubicBezTo>
                    <a:pt x="58" y="155"/>
                    <a:pt x="0" y="241"/>
                    <a:pt x="0" y="269"/>
                  </a:cubicBezTo>
                  <a:cubicBezTo>
                    <a:pt x="7" y="276"/>
                    <a:pt x="18" y="280"/>
                    <a:pt x="32" y="280"/>
                  </a:cubicBezTo>
                  <a:cubicBezTo>
                    <a:pt x="74" y="280"/>
                    <a:pt x="143" y="248"/>
                    <a:pt x="229" y="183"/>
                  </a:cubicBezTo>
                  <a:cubicBezTo>
                    <a:pt x="344" y="126"/>
                    <a:pt x="430" y="40"/>
                    <a:pt x="401" y="12"/>
                  </a:cubicBezTo>
                  <a:cubicBezTo>
                    <a:pt x="401" y="5"/>
                    <a:pt x="394" y="1"/>
                    <a:pt x="3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5"/>
            <p:cNvSpPr/>
            <p:nvPr/>
          </p:nvSpPr>
          <p:spPr>
            <a:xfrm>
              <a:off x="4016119" y="1912601"/>
              <a:ext cx="27190" cy="33146"/>
            </a:xfrm>
            <a:custGeom>
              <a:rect b="b" l="l" r="r" t="t"/>
              <a:pathLst>
                <a:path extrusionOk="0" h="384" w="315">
                  <a:moveTo>
                    <a:pt x="273" y="0"/>
                  </a:moveTo>
                  <a:cubicBezTo>
                    <a:pt x="242" y="0"/>
                    <a:pt x="189" y="75"/>
                    <a:pt x="115" y="149"/>
                  </a:cubicBezTo>
                  <a:cubicBezTo>
                    <a:pt x="29" y="264"/>
                    <a:pt x="0" y="349"/>
                    <a:pt x="29" y="378"/>
                  </a:cubicBezTo>
                  <a:cubicBezTo>
                    <a:pt x="33" y="382"/>
                    <a:pt x="37" y="384"/>
                    <a:pt x="43" y="384"/>
                  </a:cubicBezTo>
                  <a:cubicBezTo>
                    <a:pt x="80" y="384"/>
                    <a:pt x="151" y="309"/>
                    <a:pt x="200" y="235"/>
                  </a:cubicBezTo>
                  <a:cubicBezTo>
                    <a:pt x="286" y="120"/>
                    <a:pt x="315" y="35"/>
                    <a:pt x="286" y="6"/>
                  </a:cubicBezTo>
                  <a:cubicBezTo>
                    <a:pt x="282" y="2"/>
                    <a:pt x="278" y="0"/>
                    <a:pt x="2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5"/>
            <p:cNvSpPr/>
            <p:nvPr/>
          </p:nvSpPr>
          <p:spPr>
            <a:xfrm>
              <a:off x="4011112" y="1905265"/>
              <a:ext cx="12430" cy="37893"/>
            </a:xfrm>
            <a:custGeom>
              <a:rect b="b" l="l" r="r" t="t"/>
              <a:pathLst>
                <a:path extrusionOk="0" h="439" w="144">
                  <a:moveTo>
                    <a:pt x="113" y="1"/>
                  </a:moveTo>
                  <a:cubicBezTo>
                    <a:pt x="104" y="1"/>
                    <a:pt x="55" y="103"/>
                    <a:pt x="29" y="205"/>
                  </a:cubicBezTo>
                  <a:cubicBezTo>
                    <a:pt x="1" y="320"/>
                    <a:pt x="1" y="434"/>
                    <a:pt x="29" y="434"/>
                  </a:cubicBezTo>
                  <a:cubicBezTo>
                    <a:pt x="29" y="437"/>
                    <a:pt x="30" y="439"/>
                    <a:pt x="31" y="439"/>
                  </a:cubicBezTo>
                  <a:cubicBezTo>
                    <a:pt x="41" y="439"/>
                    <a:pt x="90" y="336"/>
                    <a:pt x="115" y="234"/>
                  </a:cubicBezTo>
                  <a:cubicBezTo>
                    <a:pt x="144" y="120"/>
                    <a:pt x="115" y="5"/>
                    <a:pt x="115" y="5"/>
                  </a:cubicBezTo>
                  <a:cubicBezTo>
                    <a:pt x="115" y="2"/>
                    <a:pt x="115" y="1"/>
                    <a:pt x="1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5"/>
            <p:cNvSpPr/>
            <p:nvPr/>
          </p:nvSpPr>
          <p:spPr>
            <a:xfrm>
              <a:off x="3998769" y="1905265"/>
              <a:ext cx="14933" cy="37893"/>
            </a:xfrm>
            <a:custGeom>
              <a:rect b="b" l="l" r="r" t="t"/>
              <a:pathLst>
                <a:path extrusionOk="0" h="439" w="173">
                  <a:moveTo>
                    <a:pt x="38" y="1"/>
                  </a:moveTo>
                  <a:cubicBezTo>
                    <a:pt x="35" y="1"/>
                    <a:pt x="32" y="2"/>
                    <a:pt x="29" y="5"/>
                  </a:cubicBezTo>
                  <a:cubicBezTo>
                    <a:pt x="1" y="5"/>
                    <a:pt x="1" y="120"/>
                    <a:pt x="29" y="234"/>
                  </a:cubicBezTo>
                  <a:cubicBezTo>
                    <a:pt x="55" y="336"/>
                    <a:pt x="81" y="439"/>
                    <a:pt x="106" y="439"/>
                  </a:cubicBezTo>
                  <a:cubicBezTo>
                    <a:pt x="109" y="439"/>
                    <a:pt x="112" y="437"/>
                    <a:pt x="115" y="434"/>
                  </a:cubicBezTo>
                  <a:cubicBezTo>
                    <a:pt x="172" y="434"/>
                    <a:pt x="172" y="320"/>
                    <a:pt x="115" y="205"/>
                  </a:cubicBezTo>
                  <a:cubicBezTo>
                    <a:pt x="90" y="103"/>
                    <a:pt x="64" y="1"/>
                    <a:pt x="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5"/>
            <p:cNvSpPr/>
            <p:nvPr/>
          </p:nvSpPr>
          <p:spPr>
            <a:xfrm>
              <a:off x="3979002" y="1912601"/>
              <a:ext cx="29780" cy="33319"/>
            </a:xfrm>
            <a:custGeom>
              <a:rect b="b" l="l" r="r" t="t"/>
              <a:pathLst>
                <a:path extrusionOk="0" h="386" w="345">
                  <a:moveTo>
                    <a:pt x="44" y="0"/>
                  </a:moveTo>
                  <a:cubicBezTo>
                    <a:pt x="38" y="0"/>
                    <a:pt x="33" y="2"/>
                    <a:pt x="29" y="6"/>
                  </a:cubicBezTo>
                  <a:cubicBezTo>
                    <a:pt x="1" y="35"/>
                    <a:pt x="58" y="120"/>
                    <a:pt x="115" y="235"/>
                  </a:cubicBezTo>
                  <a:cubicBezTo>
                    <a:pt x="186" y="330"/>
                    <a:pt x="257" y="385"/>
                    <a:pt x="296" y="385"/>
                  </a:cubicBezTo>
                  <a:cubicBezTo>
                    <a:pt x="304" y="385"/>
                    <a:pt x="311" y="383"/>
                    <a:pt x="316" y="378"/>
                  </a:cubicBezTo>
                  <a:cubicBezTo>
                    <a:pt x="344" y="378"/>
                    <a:pt x="316" y="264"/>
                    <a:pt x="230" y="149"/>
                  </a:cubicBezTo>
                  <a:cubicBezTo>
                    <a:pt x="155" y="75"/>
                    <a:pt x="81" y="0"/>
                    <a:pt x="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5"/>
            <p:cNvSpPr/>
            <p:nvPr/>
          </p:nvSpPr>
          <p:spPr>
            <a:xfrm>
              <a:off x="3971579" y="1919852"/>
              <a:ext cx="34700" cy="28571"/>
            </a:xfrm>
            <a:custGeom>
              <a:rect b="b" l="l" r="r" t="t"/>
              <a:pathLst>
                <a:path extrusionOk="0" h="331" w="402">
                  <a:moveTo>
                    <a:pt x="50" y="0"/>
                  </a:moveTo>
                  <a:cubicBezTo>
                    <a:pt x="41" y="0"/>
                    <a:pt x="35" y="3"/>
                    <a:pt x="30" y="8"/>
                  </a:cubicBezTo>
                  <a:cubicBezTo>
                    <a:pt x="1" y="36"/>
                    <a:pt x="58" y="122"/>
                    <a:pt x="173" y="208"/>
                  </a:cubicBezTo>
                  <a:cubicBezTo>
                    <a:pt x="243" y="279"/>
                    <a:pt x="314" y="330"/>
                    <a:pt x="353" y="330"/>
                  </a:cubicBezTo>
                  <a:cubicBezTo>
                    <a:pt x="361" y="330"/>
                    <a:pt x="368" y="328"/>
                    <a:pt x="373" y="323"/>
                  </a:cubicBezTo>
                  <a:cubicBezTo>
                    <a:pt x="402" y="294"/>
                    <a:pt x="344" y="208"/>
                    <a:pt x="230" y="122"/>
                  </a:cubicBezTo>
                  <a:cubicBezTo>
                    <a:pt x="159" y="52"/>
                    <a:pt x="89" y="0"/>
                    <a:pt x="5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5"/>
            <p:cNvSpPr/>
            <p:nvPr/>
          </p:nvSpPr>
          <p:spPr>
            <a:xfrm>
              <a:off x="3961739" y="1937374"/>
              <a:ext cx="42037" cy="16314"/>
            </a:xfrm>
            <a:custGeom>
              <a:rect b="b" l="l" r="r" t="t"/>
              <a:pathLst>
                <a:path extrusionOk="0" h="189" w="487">
                  <a:moveTo>
                    <a:pt x="82" y="1"/>
                  </a:moveTo>
                  <a:cubicBezTo>
                    <a:pt x="50" y="1"/>
                    <a:pt x="29" y="10"/>
                    <a:pt x="29" y="34"/>
                  </a:cubicBezTo>
                  <a:cubicBezTo>
                    <a:pt x="0" y="91"/>
                    <a:pt x="115" y="120"/>
                    <a:pt x="229" y="148"/>
                  </a:cubicBezTo>
                  <a:cubicBezTo>
                    <a:pt x="310" y="168"/>
                    <a:pt x="391" y="189"/>
                    <a:pt x="432" y="189"/>
                  </a:cubicBezTo>
                  <a:cubicBezTo>
                    <a:pt x="449" y="189"/>
                    <a:pt x="458" y="185"/>
                    <a:pt x="458" y="177"/>
                  </a:cubicBezTo>
                  <a:cubicBezTo>
                    <a:pt x="487" y="148"/>
                    <a:pt x="372" y="62"/>
                    <a:pt x="258" y="34"/>
                  </a:cubicBezTo>
                  <a:cubicBezTo>
                    <a:pt x="192" y="17"/>
                    <a:pt x="126" y="1"/>
                    <a:pt x="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5"/>
            <p:cNvSpPr/>
            <p:nvPr/>
          </p:nvSpPr>
          <p:spPr>
            <a:xfrm>
              <a:off x="3961739" y="1952566"/>
              <a:ext cx="39620" cy="11049"/>
            </a:xfrm>
            <a:custGeom>
              <a:rect b="b" l="l" r="r" t="t"/>
              <a:pathLst>
                <a:path extrusionOk="0" h="128" w="459">
                  <a:moveTo>
                    <a:pt x="229" y="1"/>
                  </a:moveTo>
                  <a:cubicBezTo>
                    <a:pt x="86" y="1"/>
                    <a:pt x="0" y="58"/>
                    <a:pt x="0" y="87"/>
                  </a:cubicBezTo>
                  <a:cubicBezTo>
                    <a:pt x="0" y="107"/>
                    <a:pt x="58" y="127"/>
                    <a:pt x="132" y="127"/>
                  </a:cubicBezTo>
                  <a:cubicBezTo>
                    <a:pt x="162" y="127"/>
                    <a:pt x="196" y="124"/>
                    <a:pt x="229" y="115"/>
                  </a:cubicBezTo>
                  <a:cubicBezTo>
                    <a:pt x="372" y="115"/>
                    <a:pt x="458" y="58"/>
                    <a:pt x="458" y="29"/>
                  </a:cubicBezTo>
                  <a:cubicBezTo>
                    <a:pt x="458" y="1"/>
                    <a:pt x="344" y="1"/>
                    <a:pt x="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5"/>
            <p:cNvSpPr/>
            <p:nvPr/>
          </p:nvSpPr>
          <p:spPr>
            <a:xfrm>
              <a:off x="3966659" y="1959040"/>
              <a:ext cx="37117" cy="21752"/>
            </a:xfrm>
            <a:custGeom>
              <a:rect b="b" l="l" r="r" t="t"/>
              <a:pathLst>
                <a:path extrusionOk="0" h="252" w="430">
                  <a:moveTo>
                    <a:pt x="390" y="1"/>
                  </a:moveTo>
                  <a:cubicBezTo>
                    <a:pt x="340" y="1"/>
                    <a:pt x="256" y="27"/>
                    <a:pt x="172" y="69"/>
                  </a:cubicBezTo>
                  <a:cubicBezTo>
                    <a:pt x="87" y="155"/>
                    <a:pt x="1" y="212"/>
                    <a:pt x="29" y="241"/>
                  </a:cubicBezTo>
                  <a:cubicBezTo>
                    <a:pt x="29" y="248"/>
                    <a:pt x="38" y="252"/>
                    <a:pt x="52" y="252"/>
                  </a:cubicBezTo>
                  <a:cubicBezTo>
                    <a:pt x="91" y="252"/>
                    <a:pt x="174" y="225"/>
                    <a:pt x="258" y="183"/>
                  </a:cubicBezTo>
                  <a:cubicBezTo>
                    <a:pt x="373" y="126"/>
                    <a:pt x="430" y="40"/>
                    <a:pt x="430" y="12"/>
                  </a:cubicBezTo>
                  <a:cubicBezTo>
                    <a:pt x="422" y="4"/>
                    <a:pt x="408" y="1"/>
                    <a:pt x="3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5"/>
            <p:cNvSpPr/>
            <p:nvPr/>
          </p:nvSpPr>
          <p:spPr>
            <a:xfrm>
              <a:off x="3979002" y="1962493"/>
              <a:ext cx="29780" cy="32801"/>
            </a:xfrm>
            <a:custGeom>
              <a:rect b="b" l="l" r="r" t="t"/>
              <a:pathLst>
                <a:path extrusionOk="0" h="380" w="345">
                  <a:moveTo>
                    <a:pt x="316" y="0"/>
                  </a:moveTo>
                  <a:cubicBezTo>
                    <a:pt x="287" y="0"/>
                    <a:pt x="201" y="58"/>
                    <a:pt x="115" y="172"/>
                  </a:cubicBezTo>
                  <a:cubicBezTo>
                    <a:pt x="58" y="258"/>
                    <a:pt x="1" y="372"/>
                    <a:pt x="29" y="372"/>
                  </a:cubicBezTo>
                  <a:cubicBezTo>
                    <a:pt x="34" y="377"/>
                    <a:pt x="41" y="380"/>
                    <a:pt x="49" y="380"/>
                  </a:cubicBezTo>
                  <a:cubicBezTo>
                    <a:pt x="87" y="380"/>
                    <a:pt x="159" y="324"/>
                    <a:pt x="230" y="229"/>
                  </a:cubicBezTo>
                  <a:cubicBezTo>
                    <a:pt x="287" y="115"/>
                    <a:pt x="344" y="29"/>
                    <a:pt x="3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5"/>
            <p:cNvSpPr/>
            <p:nvPr/>
          </p:nvSpPr>
          <p:spPr>
            <a:xfrm>
              <a:off x="3998769" y="1964910"/>
              <a:ext cx="14933" cy="39620"/>
            </a:xfrm>
            <a:custGeom>
              <a:rect b="b" l="l" r="r" t="t"/>
              <a:pathLst>
                <a:path extrusionOk="0" h="459" w="173">
                  <a:moveTo>
                    <a:pt x="144" y="1"/>
                  </a:moveTo>
                  <a:cubicBezTo>
                    <a:pt x="115" y="1"/>
                    <a:pt x="58" y="87"/>
                    <a:pt x="29" y="230"/>
                  </a:cubicBezTo>
                  <a:cubicBezTo>
                    <a:pt x="1" y="344"/>
                    <a:pt x="1" y="459"/>
                    <a:pt x="29" y="459"/>
                  </a:cubicBezTo>
                  <a:cubicBezTo>
                    <a:pt x="58" y="459"/>
                    <a:pt x="115" y="373"/>
                    <a:pt x="144" y="230"/>
                  </a:cubicBezTo>
                  <a:cubicBezTo>
                    <a:pt x="172" y="115"/>
                    <a:pt x="172" y="1"/>
                    <a:pt x="1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5"/>
            <p:cNvSpPr/>
            <p:nvPr/>
          </p:nvSpPr>
          <p:spPr>
            <a:xfrm>
              <a:off x="4011112" y="1964910"/>
              <a:ext cx="14933" cy="39620"/>
            </a:xfrm>
            <a:custGeom>
              <a:rect b="b" l="l" r="r" t="t"/>
              <a:pathLst>
                <a:path extrusionOk="0" h="459" w="173">
                  <a:moveTo>
                    <a:pt x="29" y="1"/>
                  </a:moveTo>
                  <a:cubicBezTo>
                    <a:pt x="1" y="1"/>
                    <a:pt x="1" y="115"/>
                    <a:pt x="29" y="230"/>
                  </a:cubicBezTo>
                  <a:cubicBezTo>
                    <a:pt x="87" y="373"/>
                    <a:pt x="115" y="459"/>
                    <a:pt x="144" y="459"/>
                  </a:cubicBezTo>
                  <a:cubicBezTo>
                    <a:pt x="173" y="459"/>
                    <a:pt x="173" y="344"/>
                    <a:pt x="144" y="230"/>
                  </a:cubicBezTo>
                  <a:cubicBezTo>
                    <a:pt x="115" y="87"/>
                    <a:pt x="58"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5"/>
            <p:cNvSpPr/>
            <p:nvPr/>
          </p:nvSpPr>
          <p:spPr>
            <a:xfrm>
              <a:off x="4016119" y="1962493"/>
              <a:ext cx="27190" cy="34700"/>
            </a:xfrm>
            <a:custGeom>
              <a:rect b="b" l="l" r="r" t="t"/>
              <a:pathLst>
                <a:path extrusionOk="0" h="402" w="315">
                  <a:moveTo>
                    <a:pt x="29" y="0"/>
                  </a:moveTo>
                  <a:cubicBezTo>
                    <a:pt x="0" y="29"/>
                    <a:pt x="29" y="115"/>
                    <a:pt x="115" y="229"/>
                  </a:cubicBezTo>
                  <a:cubicBezTo>
                    <a:pt x="200" y="344"/>
                    <a:pt x="258" y="401"/>
                    <a:pt x="286" y="401"/>
                  </a:cubicBezTo>
                  <a:cubicBezTo>
                    <a:pt x="315" y="372"/>
                    <a:pt x="286" y="258"/>
                    <a:pt x="200" y="172"/>
                  </a:cubicBezTo>
                  <a:cubicBezTo>
                    <a:pt x="143" y="58"/>
                    <a:pt x="57"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5"/>
            <p:cNvSpPr/>
            <p:nvPr/>
          </p:nvSpPr>
          <p:spPr>
            <a:xfrm>
              <a:off x="4021039" y="1959040"/>
              <a:ext cx="37117" cy="21752"/>
            </a:xfrm>
            <a:custGeom>
              <a:rect b="b" l="l" r="r" t="t"/>
              <a:pathLst>
                <a:path extrusionOk="0" h="252" w="430">
                  <a:moveTo>
                    <a:pt x="35" y="1"/>
                  </a:moveTo>
                  <a:cubicBezTo>
                    <a:pt x="20" y="1"/>
                    <a:pt x="8" y="4"/>
                    <a:pt x="0" y="12"/>
                  </a:cubicBezTo>
                  <a:cubicBezTo>
                    <a:pt x="0" y="40"/>
                    <a:pt x="58" y="126"/>
                    <a:pt x="172" y="183"/>
                  </a:cubicBezTo>
                  <a:cubicBezTo>
                    <a:pt x="256" y="225"/>
                    <a:pt x="340" y="252"/>
                    <a:pt x="379" y="252"/>
                  </a:cubicBezTo>
                  <a:cubicBezTo>
                    <a:pt x="393" y="252"/>
                    <a:pt x="401" y="248"/>
                    <a:pt x="401" y="241"/>
                  </a:cubicBezTo>
                  <a:cubicBezTo>
                    <a:pt x="430" y="212"/>
                    <a:pt x="344" y="155"/>
                    <a:pt x="229" y="69"/>
                  </a:cubicBezTo>
                  <a:cubicBezTo>
                    <a:pt x="145" y="27"/>
                    <a:pt x="77" y="1"/>
                    <a:pt x="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5"/>
            <p:cNvSpPr/>
            <p:nvPr/>
          </p:nvSpPr>
          <p:spPr>
            <a:xfrm>
              <a:off x="4023456" y="1952566"/>
              <a:ext cx="39620" cy="11049"/>
            </a:xfrm>
            <a:custGeom>
              <a:rect b="b" l="l" r="r" t="t"/>
              <a:pathLst>
                <a:path extrusionOk="0" h="128" w="459">
                  <a:moveTo>
                    <a:pt x="230" y="1"/>
                  </a:moveTo>
                  <a:cubicBezTo>
                    <a:pt x="115" y="1"/>
                    <a:pt x="1" y="1"/>
                    <a:pt x="1" y="29"/>
                  </a:cubicBezTo>
                  <a:cubicBezTo>
                    <a:pt x="1" y="58"/>
                    <a:pt x="87" y="115"/>
                    <a:pt x="230" y="115"/>
                  </a:cubicBezTo>
                  <a:cubicBezTo>
                    <a:pt x="263" y="124"/>
                    <a:pt x="297" y="127"/>
                    <a:pt x="328" y="127"/>
                  </a:cubicBezTo>
                  <a:cubicBezTo>
                    <a:pt x="402" y="127"/>
                    <a:pt x="459" y="107"/>
                    <a:pt x="459" y="87"/>
                  </a:cubicBezTo>
                  <a:cubicBezTo>
                    <a:pt x="459" y="58"/>
                    <a:pt x="373" y="29"/>
                    <a:pt x="2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5"/>
            <p:cNvSpPr/>
            <p:nvPr/>
          </p:nvSpPr>
          <p:spPr>
            <a:xfrm>
              <a:off x="4021039" y="1938410"/>
              <a:ext cx="39620" cy="13638"/>
            </a:xfrm>
            <a:custGeom>
              <a:rect b="b" l="l" r="r" t="t"/>
              <a:pathLst>
                <a:path extrusionOk="0" h="158" w="459">
                  <a:moveTo>
                    <a:pt x="387" y="0"/>
                  </a:moveTo>
                  <a:cubicBezTo>
                    <a:pt x="344" y="0"/>
                    <a:pt x="286" y="7"/>
                    <a:pt x="229" y="22"/>
                  </a:cubicBezTo>
                  <a:cubicBezTo>
                    <a:pt x="115" y="50"/>
                    <a:pt x="0" y="108"/>
                    <a:pt x="29" y="136"/>
                  </a:cubicBezTo>
                  <a:cubicBezTo>
                    <a:pt x="29" y="151"/>
                    <a:pt x="58" y="158"/>
                    <a:pt x="100" y="158"/>
                  </a:cubicBezTo>
                  <a:cubicBezTo>
                    <a:pt x="143" y="158"/>
                    <a:pt x="201" y="151"/>
                    <a:pt x="258" y="136"/>
                  </a:cubicBezTo>
                  <a:cubicBezTo>
                    <a:pt x="372" y="108"/>
                    <a:pt x="458" y="50"/>
                    <a:pt x="458" y="22"/>
                  </a:cubicBezTo>
                  <a:cubicBezTo>
                    <a:pt x="458" y="7"/>
                    <a:pt x="430" y="0"/>
                    <a:pt x="3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5"/>
            <p:cNvSpPr/>
            <p:nvPr/>
          </p:nvSpPr>
          <p:spPr>
            <a:xfrm>
              <a:off x="4018535" y="1919852"/>
              <a:ext cx="34700" cy="28571"/>
            </a:xfrm>
            <a:custGeom>
              <a:rect b="b" l="l" r="r" t="t"/>
              <a:pathLst>
                <a:path extrusionOk="0" h="331" w="402">
                  <a:moveTo>
                    <a:pt x="363" y="0"/>
                  </a:moveTo>
                  <a:cubicBezTo>
                    <a:pt x="333" y="0"/>
                    <a:pt x="243" y="52"/>
                    <a:pt x="172" y="122"/>
                  </a:cubicBezTo>
                  <a:cubicBezTo>
                    <a:pt x="58" y="208"/>
                    <a:pt x="1" y="294"/>
                    <a:pt x="29" y="323"/>
                  </a:cubicBezTo>
                  <a:cubicBezTo>
                    <a:pt x="29" y="328"/>
                    <a:pt x="33" y="330"/>
                    <a:pt x="39" y="330"/>
                  </a:cubicBezTo>
                  <a:cubicBezTo>
                    <a:pt x="69" y="330"/>
                    <a:pt x="159" y="279"/>
                    <a:pt x="230" y="208"/>
                  </a:cubicBezTo>
                  <a:cubicBezTo>
                    <a:pt x="344" y="122"/>
                    <a:pt x="401" y="36"/>
                    <a:pt x="373" y="8"/>
                  </a:cubicBezTo>
                  <a:cubicBezTo>
                    <a:pt x="373" y="3"/>
                    <a:pt x="369" y="0"/>
                    <a:pt x="3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5"/>
            <p:cNvSpPr/>
            <p:nvPr/>
          </p:nvSpPr>
          <p:spPr>
            <a:xfrm>
              <a:off x="4013615" y="1908113"/>
              <a:ext cx="22356" cy="37203"/>
            </a:xfrm>
            <a:custGeom>
              <a:rect b="b" l="l" r="r" t="t"/>
              <a:pathLst>
                <a:path extrusionOk="0" h="431" w="259">
                  <a:moveTo>
                    <a:pt x="229" y="1"/>
                  </a:moveTo>
                  <a:cubicBezTo>
                    <a:pt x="201" y="1"/>
                    <a:pt x="144" y="87"/>
                    <a:pt x="86" y="201"/>
                  </a:cubicBezTo>
                  <a:cubicBezTo>
                    <a:pt x="29" y="316"/>
                    <a:pt x="0" y="401"/>
                    <a:pt x="29" y="430"/>
                  </a:cubicBezTo>
                  <a:cubicBezTo>
                    <a:pt x="58" y="430"/>
                    <a:pt x="144" y="344"/>
                    <a:pt x="201" y="230"/>
                  </a:cubicBezTo>
                  <a:cubicBezTo>
                    <a:pt x="258" y="115"/>
                    <a:pt x="258" y="29"/>
                    <a:pt x="2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5"/>
            <p:cNvSpPr/>
            <p:nvPr/>
          </p:nvSpPr>
          <p:spPr>
            <a:xfrm>
              <a:off x="4008695" y="1903193"/>
              <a:ext cx="9927" cy="39620"/>
            </a:xfrm>
            <a:custGeom>
              <a:rect b="b" l="l" r="r" t="t"/>
              <a:pathLst>
                <a:path extrusionOk="0" h="459" w="115">
                  <a:moveTo>
                    <a:pt x="57" y="0"/>
                  </a:moveTo>
                  <a:cubicBezTo>
                    <a:pt x="0" y="0"/>
                    <a:pt x="0" y="115"/>
                    <a:pt x="0" y="229"/>
                  </a:cubicBezTo>
                  <a:cubicBezTo>
                    <a:pt x="0" y="373"/>
                    <a:pt x="0" y="458"/>
                    <a:pt x="57" y="458"/>
                  </a:cubicBezTo>
                  <a:cubicBezTo>
                    <a:pt x="86" y="458"/>
                    <a:pt x="115" y="373"/>
                    <a:pt x="115" y="229"/>
                  </a:cubicBezTo>
                  <a:cubicBezTo>
                    <a:pt x="115" y="115"/>
                    <a:pt x="115" y="0"/>
                    <a:pt x="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5"/>
            <p:cNvSpPr/>
            <p:nvPr/>
          </p:nvSpPr>
          <p:spPr>
            <a:xfrm>
              <a:off x="3991346" y="1907681"/>
              <a:ext cx="19853" cy="37634"/>
            </a:xfrm>
            <a:custGeom>
              <a:rect b="b" l="l" r="r" t="t"/>
              <a:pathLst>
                <a:path extrusionOk="0" h="436" w="230">
                  <a:moveTo>
                    <a:pt x="43" y="0"/>
                  </a:moveTo>
                  <a:cubicBezTo>
                    <a:pt x="38" y="0"/>
                    <a:pt x="33" y="2"/>
                    <a:pt x="29" y="6"/>
                  </a:cubicBezTo>
                  <a:cubicBezTo>
                    <a:pt x="1" y="6"/>
                    <a:pt x="1" y="120"/>
                    <a:pt x="58" y="235"/>
                  </a:cubicBezTo>
                  <a:cubicBezTo>
                    <a:pt x="87" y="349"/>
                    <a:pt x="173" y="435"/>
                    <a:pt x="201" y="435"/>
                  </a:cubicBezTo>
                  <a:cubicBezTo>
                    <a:pt x="230" y="406"/>
                    <a:pt x="201" y="321"/>
                    <a:pt x="173" y="177"/>
                  </a:cubicBezTo>
                  <a:cubicBezTo>
                    <a:pt x="148" y="78"/>
                    <a:pt x="80" y="0"/>
                    <a:pt x="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5"/>
            <p:cNvSpPr/>
            <p:nvPr/>
          </p:nvSpPr>
          <p:spPr>
            <a:xfrm>
              <a:off x="3991950" y="1939101"/>
              <a:ext cx="41691" cy="31074"/>
            </a:xfrm>
            <a:custGeom>
              <a:rect b="b" l="l" r="r" t="t"/>
              <a:pathLst>
                <a:path extrusionOk="0" h="360" w="483">
                  <a:moveTo>
                    <a:pt x="258" y="1"/>
                  </a:moveTo>
                  <a:cubicBezTo>
                    <a:pt x="118" y="1"/>
                    <a:pt x="0" y="192"/>
                    <a:pt x="137" y="329"/>
                  </a:cubicBezTo>
                  <a:cubicBezTo>
                    <a:pt x="169" y="350"/>
                    <a:pt x="202" y="359"/>
                    <a:pt x="234" y="359"/>
                  </a:cubicBezTo>
                  <a:cubicBezTo>
                    <a:pt x="372" y="359"/>
                    <a:pt x="482" y="182"/>
                    <a:pt x="366" y="42"/>
                  </a:cubicBezTo>
                  <a:cubicBezTo>
                    <a:pt x="331" y="13"/>
                    <a:pt x="294" y="1"/>
                    <a:pt x="2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5"/>
            <p:cNvSpPr/>
            <p:nvPr/>
          </p:nvSpPr>
          <p:spPr>
            <a:xfrm>
              <a:off x="3996352" y="1945229"/>
              <a:ext cx="41087" cy="27190"/>
            </a:xfrm>
            <a:custGeom>
              <a:rect b="b" l="l" r="r" t="t"/>
              <a:pathLst>
                <a:path extrusionOk="0" h="315" w="476">
                  <a:moveTo>
                    <a:pt x="344" y="0"/>
                  </a:moveTo>
                  <a:cubicBezTo>
                    <a:pt x="344" y="57"/>
                    <a:pt x="315" y="86"/>
                    <a:pt x="286" y="143"/>
                  </a:cubicBezTo>
                  <a:cubicBezTo>
                    <a:pt x="258" y="172"/>
                    <a:pt x="215" y="186"/>
                    <a:pt x="168" y="186"/>
                  </a:cubicBezTo>
                  <a:cubicBezTo>
                    <a:pt x="122" y="186"/>
                    <a:pt x="72" y="172"/>
                    <a:pt x="29" y="143"/>
                  </a:cubicBezTo>
                  <a:lnTo>
                    <a:pt x="29" y="114"/>
                  </a:lnTo>
                  <a:lnTo>
                    <a:pt x="29" y="114"/>
                  </a:lnTo>
                  <a:cubicBezTo>
                    <a:pt x="0" y="172"/>
                    <a:pt x="29" y="229"/>
                    <a:pt x="86" y="258"/>
                  </a:cubicBezTo>
                  <a:cubicBezTo>
                    <a:pt x="126" y="297"/>
                    <a:pt x="170" y="314"/>
                    <a:pt x="213" y="314"/>
                  </a:cubicBezTo>
                  <a:cubicBezTo>
                    <a:pt x="354" y="314"/>
                    <a:pt x="475" y="132"/>
                    <a:pt x="3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5"/>
            <p:cNvSpPr/>
            <p:nvPr/>
          </p:nvSpPr>
          <p:spPr>
            <a:xfrm>
              <a:off x="2943975" y="2690231"/>
              <a:ext cx="39620" cy="10962"/>
            </a:xfrm>
            <a:custGeom>
              <a:rect b="b" l="l" r="r" t="t"/>
              <a:pathLst>
                <a:path extrusionOk="0" h="127" w="459">
                  <a:moveTo>
                    <a:pt x="327" y="0"/>
                  </a:moveTo>
                  <a:cubicBezTo>
                    <a:pt x="296" y="0"/>
                    <a:pt x="263" y="4"/>
                    <a:pt x="229" y="12"/>
                  </a:cubicBezTo>
                  <a:cubicBezTo>
                    <a:pt x="86" y="12"/>
                    <a:pt x="0" y="41"/>
                    <a:pt x="0" y="69"/>
                  </a:cubicBezTo>
                  <a:cubicBezTo>
                    <a:pt x="0" y="127"/>
                    <a:pt x="115" y="127"/>
                    <a:pt x="229" y="127"/>
                  </a:cubicBezTo>
                  <a:cubicBezTo>
                    <a:pt x="372" y="127"/>
                    <a:pt x="458" y="98"/>
                    <a:pt x="458" y="41"/>
                  </a:cubicBezTo>
                  <a:cubicBezTo>
                    <a:pt x="458" y="20"/>
                    <a:pt x="401" y="0"/>
                    <a:pt x="3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5"/>
            <p:cNvSpPr/>
            <p:nvPr/>
          </p:nvSpPr>
          <p:spPr>
            <a:xfrm>
              <a:off x="2941472" y="2672968"/>
              <a:ext cx="37117" cy="21752"/>
            </a:xfrm>
            <a:custGeom>
              <a:rect b="b" l="l" r="r" t="t"/>
              <a:pathLst>
                <a:path extrusionOk="0" h="252" w="430">
                  <a:moveTo>
                    <a:pt x="391" y="0"/>
                  </a:moveTo>
                  <a:cubicBezTo>
                    <a:pt x="342" y="0"/>
                    <a:pt x="264" y="27"/>
                    <a:pt x="201" y="69"/>
                  </a:cubicBezTo>
                  <a:cubicBezTo>
                    <a:pt x="87" y="126"/>
                    <a:pt x="1" y="212"/>
                    <a:pt x="1" y="241"/>
                  </a:cubicBezTo>
                  <a:cubicBezTo>
                    <a:pt x="8" y="248"/>
                    <a:pt x="20" y="252"/>
                    <a:pt x="35" y="252"/>
                  </a:cubicBezTo>
                  <a:cubicBezTo>
                    <a:pt x="77" y="252"/>
                    <a:pt x="146" y="225"/>
                    <a:pt x="230" y="183"/>
                  </a:cubicBezTo>
                  <a:cubicBezTo>
                    <a:pt x="344" y="126"/>
                    <a:pt x="430" y="40"/>
                    <a:pt x="430" y="12"/>
                  </a:cubicBezTo>
                  <a:cubicBezTo>
                    <a:pt x="422" y="4"/>
                    <a:pt x="408" y="0"/>
                    <a:pt x="3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5"/>
            <p:cNvSpPr/>
            <p:nvPr/>
          </p:nvSpPr>
          <p:spPr>
            <a:xfrm>
              <a:off x="2941472" y="2700071"/>
              <a:ext cx="39620" cy="17005"/>
            </a:xfrm>
            <a:custGeom>
              <a:rect b="b" l="l" r="r" t="t"/>
              <a:pathLst>
                <a:path extrusionOk="0" h="197" w="459">
                  <a:moveTo>
                    <a:pt x="41" y="1"/>
                  </a:moveTo>
                  <a:cubicBezTo>
                    <a:pt x="22" y="1"/>
                    <a:pt x="9" y="4"/>
                    <a:pt x="1" y="13"/>
                  </a:cubicBezTo>
                  <a:cubicBezTo>
                    <a:pt x="1" y="41"/>
                    <a:pt x="87" y="98"/>
                    <a:pt x="201" y="156"/>
                  </a:cubicBezTo>
                  <a:cubicBezTo>
                    <a:pt x="302" y="176"/>
                    <a:pt x="375" y="196"/>
                    <a:pt x="419" y="196"/>
                  </a:cubicBezTo>
                  <a:cubicBezTo>
                    <a:pt x="437" y="196"/>
                    <a:pt x="450" y="193"/>
                    <a:pt x="459" y="184"/>
                  </a:cubicBezTo>
                  <a:cubicBezTo>
                    <a:pt x="459" y="156"/>
                    <a:pt x="373" y="98"/>
                    <a:pt x="258" y="41"/>
                  </a:cubicBezTo>
                  <a:cubicBezTo>
                    <a:pt x="157" y="21"/>
                    <a:pt x="85" y="1"/>
                    <a:pt x="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5"/>
            <p:cNvSpPr/>
            <p:nvPr/>
          </p:nvSpPr>
          <p:spPr>
            <a:xfrm>
              <a:off x="1128297" y="2782590"/>
              <a:ext cx="891832" cy="837539"/>
            </a:xfrm>
            <a:custGeom>
              <a:rect b="b" l="l" r="r" t="t"/>
              <a:pathLst>
                <a:path extrusionOk="0" h="9703" w="10332">
                  <a:moveTo>
                    <a:pt x="5152" y="1"/>
                  </a:moveTo>
                  <a:cubicBezTo>
                    <a:pt x="2290" y="1"/>
                    <a:pt x="0" y="545"/>
                    <a:pt x="0" y="1232"/>
                  </a:cubicBezTo>
                  <a:lnTo>
                    <a:pt x="0" y="8444"/>
                  </a:lnTo>
                  <a:cubicBezTo>
                    <a:pt x="0" y="9130"/>
                    <a:pt x="2290" y="9703"/>
                    <a:pt x="5152" y="9703"/>
                  </a:cubicBezTo>
                  <a:cubicBezTo>
                    <a:pt x="8014" y="9703"/>
                    <a:pt x="10332" y="9130"/>
                    <a:pt x="10332" y="8444"/>
                  </a:cubicBezTo>
                  <a:lnTo>
                    <a:pt x="10332" y="1232"/>
                  </a:lnTo>
                  <a:cubicBezTo>
                    <a:pt x="10332" y="545"/>
                    <a:pt x="8014" y="1"/>
                    <a:pt x="51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5"/>
            <p:cNvSpPr/>
            <p:nvPr/>
          </p:nvSpPr>
          <p:spPr>
            <a:xfrm>
              <a:off x="1128297" y="2782590"/>
              <a:ext cx="891832" cy="837539"/>
            </a:xfrm>
            <a:custGeom>
              <a:rect b="b" l="l" r="r" t="t"/>
              <a:pathLst>
                <a:path extrusionOk="0" h="9703" w="10332">
                  <a:moveTo>
                    <a:pt x="4923" y="1"/>
                  </a:moveTo>
                  <a:lnTo>
                    <a:pt x="4493" y="3750"/>
                  </a:lnTo>
                  <a:cubicBezTo>
                    <a:pt x="4493" y="4437"/>
                    <a:pt x="2834" y="6383"/>
                    <a:pt x="0" y="6383"/>
                  </a:cubicBezTo>
                  <a:lnTo>
                    <a:pt x="0" y="8444"/>
                  </a:lnTo>
                  <a:cubicBezTo>
                    <a:pt x="0" y="9130"/>
                    <a:pt x="2290" y="9703"/>
                    <a:pt x="5152" y="9703"/>
                  </a:cubicBezTo>
                  <a:cubicBezTo>
                    <a:pt x="8014" y="9703"/>
                    <a:pt x="10332" y="9130"/>
                    <a:pt x="10332" y="8444"/>
                  </a:cubicBezTo>
                  <a:lnTo>
                    <a:pt x="10332" y="1232"/>
                  </a:lnTo>
                  <a:cubicBezTo>
                    <a:pt x="10332" y="545"/>
                    <a:pt x="8014" y="1"/>
                    <a:pt x="51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5"/>
            <p:cNvSpPr/>
            <p:nvPr/>
          </p:nvSpPr>
          <p:spPr>
            <a:xfrm>
              <a:off x="1128297" y="2812283"/>
              <a:ext cx="891832" cy="807845"/>
            </a:xfrm>
            <a:custGeom>
              <a:rect b="b" l="l" r="r" t="t"/>
              <a:pathLst>
                <a:path extrusionOk="0" h="9359" w="10332">
                  <a:moveTo>
                    <a:pt x="8729" y="0"/>
                  </a:moveTo>
                  <a:lnTo>
                    <a:pt x="8099" y="5867"/>
                  </a:lnTo>
                  <a:cubicBezTo>
                    <a:pt x="8099" y="6554"/>
                    <a:pt x="6440" y="8243"/>
                    <a:pt x="3578" y="8243"/>
                  </a:cubicBezTo>
                  <a:cubicBezTo>
                    <a:pt x="3475" y="8245"/>
                    <a:pt x="3373" y="8246"/>
                    <a:pt x="3271" y="8246"/>
                  </a:cubicBezTo>
                  <a:cubicBezTo>
                    <a:pt x="2171" y="8246"/>
                    <a:pt x="1074" y="8109"/>
                    <a:pt x="0" y="7899"/>
                  </a:cubicBezTo>
                  <a:lnTo>
                    <a:pt x="0" y="8100"/>
                  </a:lnTo>
                  <a:cubicBezTo>
                    <a:pt x="0" y="8786"/>
                    <a:pt x="2290" y="9359"/>
                    <a:pt x="5152" y="9359"/>
                  </a:cubicBezTo>
                  <a:cubicBezTo>
                    <a:pt x="8014" y="9359"/>
                    <a:pt x="10332" y="8786"/>
                    <a:pt x="10332" y="8100"/>
                  </a:cubicBezTo>
                  <a:lnTo>
                    <a:pt x="10332" y="888"/>
                  </a:lnTo>
                  <a:cubicBezTo>
                    <a:pt x="10332" y="544"/>
                    <a:pt x="9731" y="229"/>
                    <a:pt x="87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5"/>
            <p:cNvSpPr/>
            <p:nvPr/>
          </p:nvSpPr>
          <p:spPr>
            <a:xfrm>
              <a:off x="1125794" y="2782590"/>
              <a:ext cx="894336" cy="215017"/>
            </a:xfrm>
            <a:custGeom>
              <a:rect b="b" l="l" r="r" t="t"/>
              <a:pathLst>
                <a:path extrusionOk="0" h="2491" w="10361">
                  <a:moveTo>
                    <a:pt x="5181" y="1"/>
                  </a:moveTo>
                  <a:cubicBezTo>
                    <a:pt x="2319" y="1"/>
                    <a:pt x="1" y="545"/>
                    <a:pt x="1" y="1232"/>
                  </a:cubicBezTo>
                  <a:cubicBezTo>
                    <a:pt x="1" y="1947"/>
                    <a:pt x="2319" y="2491"/>
                    <a:pt x="5181" y="2491"/>
                  </a:cubicBezTo>
                  <a:cubicBezTo>
                    <a:pt x="8043" y="2491"/>
                    <a:pt x="10361" y="1947"/>
                    <a:pt x="10361" y="1232"/>
                  </a:cubicBezTo>
                  <a:cubicBezTo>
                    <a:pt x="10361" y="545"/>
                    <a:pt x="8043" y="1"/>
                    <a:pt x="5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5"/>
            <p:cNvSpPr/>
            <p:nvPr/>
          </p:nvSpPr>
          <p:spPr>
            <a:xfrm>
              <a:off x="1229547" y="2807363"/>
              <a:ext cx="689332" cy="145790"/>
            </a:xfrm>
            <a:custGeom>
              <a:rect b="b" l="l" r="r" t="t"/>
              <a:pathLst>
                <a:path extrusionOk="0" h="1689" w="7986">
                  <a:moveTo>
                    <a:pt x="3979" y="0"/>
                  </a:moveTo>
                  <a:cubicBezTo>
                    <a:pt x="1775" y="0"/>
                    <a:pt x="1" y="372"/>
                    <a:pt x="1" y="830"/>
                  </a:cubicBezTo>
                  <a:cubicBezTo>
                    <a:pt x="1" y="1317"/>
                    <a:pt x="1775" y="1689"/>
                    <a:pt x="3979" y="1689"/>
                  </a:cubicBezTo>
                  <a:cubicBezTo>
                    <a:pt x="6182" y="1689"/>
                    <a:pt x="7985" y="1317"/>
                    <a:pt x="7985" y="830"/>
                  </a:cubicBezTo>
                  <a:cubicBezTo>
                    <a:pt x="7985" y="372"/>
                    <a:pt x="6182" y="0"/>
                    <a:pt x="39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5"/>
            <p:cNvSpPr/>
            <p:nvPr/>
          </p:nvSpPr>
          <p:spPr>
            <a:xfrm>
              <a:off x="1550733" y="2769815"/>
              <a:ext cx="51963" cy="124384"/>
            </a:xfrm>
            <a:custGeom>
              <a:rect b="b" l="l" r="r" t="t"/>
              <a:pathLst>
                <a:path extrusionOk="0" h="1441" w="602">
                  <a:moveTo>
                    <a:pt x="494" y="0"/>
                  </a:moveTo>
                  <a:cubicBezTo>
                    <a:pt x="458" y="0"/>
                    <a:pt x="458" y="63"/>
                    <a:pt x="458" y="63"/>
                  </a:cubicBezTo>
                  <a:cubicBezTo>
                    <a:pt x="372" y="120"/>
                    <a:pt x="286" y="178"/>
                    <a:pt x="229" y="235"/>
                  </a:cubicBezTo>
                  <a:cubicBezTo>
                    <a:pt x="0" y="407"/>
                    <a:pt x="115" y="1408"/>
                    <a:pt x="115" y="1408"/>
                  </a:cubicBezTo>
                  <a:cubicBezTo>
                    <a:pt x="130" y="1432"/>
                    <a:pt x="150" y="1440"/>
                    <a:pt x="171" y="1440"/>
                  </a:cubicBezTo>
                  <a:cubicBezTo>
                    <a:pt x="226" y="1440"/>
                    <a:pt x="286" y="1380"/>
                    <a:pt x="286" y="1380"/>
                  </a:cubicBezTo>
                  <a:cubicBezTo>
                    <a:pt x="200" y="1065"/>
                    <a:pt x="200" y="721"/>
                    <a:pt x="286" y="407"/>
                  </a:cubicBezTo>
                  <a:cubicBezTo>
                    <a:pt x="315" y="321"/>
                    <a:pt x="515" y="263"/>
                    <a:pt x="572" y="263"/>
                  </a:cubicBezTo>
                  <a:cubicBezTo>
                    <a:pt x="601" y="263"/>
                    <a:pt x="572" y="34"/>
                    <a:pt x="515" y="6"/>
                  </a:cubicBezTo>
                  <a:cubicBezTo>
                    <a:pt x="507" y="2"/>
                    <a:pt x="500" y="0"/>
                    <a:pt x="494"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5"/>
            <p:cNvSpPr/>
            <p:nvPr/>
          </p:nvSpPr>
          <p:spPr>
            <a:xfrm>
              <a:off x="653986" y="3059323"/>
              <a:ext cx="662142" cy="620105"/>
            </a:xfrm>
            <a:custGeom>
              <a:rect b="b" l="l" r="r" t="t"/>
              <a:pathLst>
                <a:path extrusionOk="0" h="7184" w="7671">
                  <a:moveTo>
                    <a:pt x="3835" y="0"/>
                  </a:moveTo>
                  <a:cubicBezTo>
                    <a:pt x="1717" y="0"/>
                    <a:pt x="0" y="401"/>
                    <a:pt x="0" y="916"/>
                  </a:cubicBezTo>
                  <a:lnTo>
                    <a:pt x="0" y="6268"/>
                  </a:lnTo>
                  <a:cubicBezTo>
                    <a:pt x="0" y="6783"/>
                    <a:pt x="1717" y="7184"/>
                    <a:pt x="3835" y="7184"/>
                  </a:cubicBezTo>
                  <a:cubicBezTo>
                    <a:pt x="5953" y="7184"/>
                    <a:pt x="7670" y="6783"/>
                    <a:pt x="7670" y="6268"/>
                  </a:cubicBezTo>
                  <a:lnTo>
                    <a:pt x="7670" y="916"/>
                  </a:lnTo>
                  <a:cubicBezTo>
                    <a:pt x="7670" y="401"/>
                    <a:pt x="5953" y="0"/>
                    <a:pt x="38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5"/>
            <p:cNvSpPr/>
            <p:nvPr/>
          </p:nvSpPr>
          <p:spPr>
            <a:xfrm>
              <a:off x="653986" y="3059323"/>
              <a:ext cx="662142" cy="620105"/>
            </a:xfrm>
            <a:custGeom>
              <a:rect b="b" l="l" r="r" t="t"/>
              <a:pathLst>
                <a:path extrusionOk="0" h="7184" w="7671">
                  <a:moveTo>
                    <a:pt x="3664" y="0"/>
                  </a:moveTo>
                  <a:lnTo>
                    <a:pt x="3320" y="2776"/>
                  </a:lnTo>
                  <a:cubicBezTo>
                    <a:pt x="3320" y="3292"/>
                    <a:pt x="2118" y="4751"/>
                    <a:pt x="0" y="4751"/>
                  </a:cubicBezTo>
                  <a:lnTo>
                    <a:pt x="0" y="6268"/>
                  </a:lnTo>
                  <a:cubicBezTo>
                    <a:pt x="0" y="6783"/>
                    <a:pt x="1717" y="7184"/>
                    <a:pt x="3835" y="7184"/>
                  </a:cubicBezTo>
                  <a:cubicBezTo>
                    <a:pt x="5953" y="7184"/>
                    <a:pt x="7670" y="6783"/>
                    <a:pt x="7670" y="6268"/>
                  </a:cubicBezTo>
                  <a:lnTo>
                    <a:pt x="7670" y="916"/>
                  </a:lnTo>
                  <a:cubicBezTo>
                    <a:pt x="7670" y="401"/>
                    <a:pt x="5953" y="0"/>
                    <a:pt x="38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5"/>
            <p:cNvSpPr/>
            <p:nvPr/>
          </p:nvSpPr>
          <p:spPr>
            <a:xfrm>
              <a:off x="653986" y="3081506"/>
              <a:ext cx="662142" cy="597921"/>
            </a:xfrm>
            <a:custGeom>
              <a:rect b="b" l="l" r="r" t="t"/>
              <a:pathLst>
                <a:path extrusionOk="0" h="6927" w="7671">
                  <a:moveTo>
                    <a:pt x="6497" y="1"/>
                  </a:moveTo>
                  <a:lnTo>
                    <a:pt x="6010" y="4351"/>
                  </a:lnTo>
                  <a:cubicBezTo>
                    <a:pt x="6010" y="4866"/>
                    <a:pt x="4780" y="6125"/>
                    <a:pt x="2662" y="6125"/>
                  </a:cubicBezTo>
                  <a:cubicBezTo>
                    <a:pt x="1775" y="6125"/>
                    <a:pt x="859" y="6040"/>
                    <a:pt x="0" y="5868"/>
                  </a:cubicBezTo>
                  <a:lnTo>
                    <a:pt x="0" y="6011"/>
                  </a:lnTo>
                  <a:cubicBezTo>
                    <a:pt x="0" y="6526"/>
                    <a:pt x="1717" y="6927"/>
                    <a:pt x="3835" y="6927"/>
                  </a:cubicBezTo>
                  <a:cubicBezTo>
                    <a:pt x="5953" y="6927"/>
                    <a:pt x="7670" y="6526"/>
                    <a:pt x="7670" y="6011"/>
                  </a:cubicBezTo>
                  <a:lnTo>
                    <a:pt x="7670" y="659"/>
                  </a:lnTo>
                  <a:cubicBezTo>
                    <a:pt x="7670" y="402"/>
                    <a:pt x="7212" y="173"/>
                    <a:pt x="649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5"/>
            <p:cNvSpPr/>
            <p:nvPr/>
          </p:nvSpPr>
          <p:spPr>
            <a:xfrm>
              <a:off x="653986" y="3059323"/>
              <a:ext cx="662142" cy="160637"/>
            </a:xfrm>
            <a:custGeom>
              <a:rect b="b" l="l" r="r" t="t"/>
              <a:pathLst>
                <a:path extrusionOk="0" h="1861" w="7671">
                  <a:moveTo>
                    <a:pt x="3835" y="0"/>
                  </a:moveTo>
                  <a:cubicBezTo>
                    <a:pt x="1717" y="0"/>
                    <a:pt x="0" y="401"/>
                    <a:pt x="0" y="916"/>
                  </a:cubicBezTo>
                  <a:cubicBezTo>
                    <a:pt x="0" y="1431"/>
                    <a:pt x="1717" y="1861"/>
                    <a:pt x="3835" y="1861"/>
                  </a:cubicBezTo>
                  <a:cubicBezTo>
                    <a:pt x="5953" y="1861"/>
                    <a:pt x="7670" y="1431"/>
                    <a:pt x="7670" y="916"/>
                  </a:cubicBezTo>
                  <a:cubicBezTo>
                    <a:pt x="7670" y="401"/>
                    <a:pt x="5953" y="0"/>
                    <a:pt x="38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5"/>
            <p:cNvSpPr/>
            <p:nvPr/>
          </p:nvSpPr>
          <p:spPr>
            <a:xfrm>
              <a:off x="728046" y="3076586"/>
              <a:ext cx="511518" cy="108760"/>
            </a:xfrm>
            <a:custGeom>
              <a:rect b="b" l="l" r="r" t="t"/>
              <a:pathLst>
                <a:path extrusionOk="0" h="1260" w="5926">
                  <a:moveTo>
                    <a:pt x="2977" y="1"/>
                  </a:moveTo>
                  <a:cubicBezTo>
                    <a:pt x="1346" y="1"/>
                    <a:pt x="1" y="287"/>
                    <a:pt x="1" y="630"/>
                  </a:cubicBezTo>
                  <a:cubicBezTo>
                    <a:pt x="1" y="974"/>
                    <a:pt x="1346" y="1260"/>
                    <a:pt x="2977" y="1260"/>
                  </a:cubicBezTo>
                  <a:cubicBezTo>
                    <a:pt x="4609" y="1260"/>
                    <a:pt x="5925" y="1002"/>
                    <a:pt x="5925" y="630"/>
                  </a:cubicBezTo>
                  <a:cubicBezTo>
                    <a:pt x="5925" y="287"/>
                    <a:pt x="4609" y="1"/>
                    <a:pt x="29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5"/>
            <p:cNvSpPr/>
            <p:nvPr/>
          </p:nvSpPr>
          <p:spPr>
            <a:xfrm>
              <a:off x="967662" y="3051209"/>
              <a:ext cx="39620" cy="90547"/>
            </a:xfrm>
            <a:custGeom>
              <a:rect b="b" l="l" r="r" t="t"/>
              <a:pathLst>
                <a:path extrusionOk="0" h="1049" w="459">
                  <a:moveTo>
                    <a:pt x="359" y="0"/>
                  </a:moveTo>
                  <a:cubicBezTo>
                    <a:pt x="344" y="0"/>
                    <a:pt x="344" y="37"/>
                    <a:pt x="344" y="37"/>
                  </a:cubicBezTo>
                  <a:cubicBezTo>
                    <a:pt x="287" y="66"/>
                    <a:pt x="230" y="123"/>
                    <a:pt x="173" y="180"/>
                  </a:cubicBezTo>
                  <a:cubicBezTo>
                    <a:pt x="1" y="295"/>
                    <a:pt x="87" y="1010"/>
                    <a:pt x="87" y="1010"/>
                  </a:cubicBezTo>
                  <a:cubicBezTo>
                    <a:pt x="106" y="1039"/>
                    <a:pt x="125" y="1048"/>
                    <a:pt x="142" y="1048"/>
                  </a:cubicBezTo>
                  <a:cubicBezTo>
                    <a:pt x="176" y="1048"/>
                    <a:pt x="201" y="1010"/>
                    <a:pt x="201" y="1010"/>
                  </a:cubicBezTo>
                  <a:cubicBezTo>
                    <a:pt x="144" y="781"/>
                    <a:pt x="144" y="524"/>
                    <a:pt x="201" y="295"/>
                  </a:cubicBezTo>
                  <a:cubicBezTo>
                    <a:pt x="230" y="209"/>
                    <a:pt x="402" y="180"/>
                    <a:pt x="430" y="180"/>
                  </a:cubicBezTo>
                  <a:cubicBezTo>
                    <a:pt x="459" y="180"/>
                    <a:pt x="430" y="8"/>
                    <a:pt x="373" y="8"/>
                  </a:cubicBezTo>
                  <a:cubicBezTo>
                    <a:pt x="367" y="3"/>
                    <a:pt x="363" y="0"/>
                    <a:pt x="359"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5"/>
            <p:cNvSpPr/>
            <p:nvPr/>
          </p:nvSpPr>
          <p:spPr>
            <a:xfrm>
              <a:off x="2682521" y="2998555"/>
              <a:ext cx="1886987" cy="649108"/>
            </a:xfrm>
            <a:custGeom>
              <a:rect b="b" l="l" r="r" t="t"/>
              <a:pathLst>
                <a:path extrusionOk="0" h="7520" w="21861">
                  <a:moveTo>
                    <a:pt x="8991" y="1"/>
                  </a:moveTo>
                  <a:cubicBezTo>
                    <a:pt x="8382" y="1"/>
                    <a:pt x="7767" y="7"/>
                    <a:pt x="7150" y="17"/>
                  </a:cubicBezTo>
                  <a:cubicBezTo>
                    <a:pt x="482" y="103"/>
                    <a:pt x="139" y="3394"/>
                    <a:pt x="139" y="3394"/>
                  </a:cubicBezTo>
                  <a:cubicBezTo>
                    <a:pt x="0" y="6732"/>
                    <a:pt x="5358" y="7520"/>
                    <a:pt x="10460" y="7520"/>
                  </a:cubicBezTo>
                  <a:cubicBezTo>
                    <a:pt x="13802" y="7520"/>
                    <a:pt x="17034" y="7182"/>
                    <a:pt x="18541" y="7001"/>
                  </a:cubicBezTo>
                  <a:cubicBezTo>
                    <a:pt x="19400" y="6886"/>
                    <a:pt x="20201" y="6485"/>
                    <a:pt x="20802" y="5884"/>
                  </a:cubicBezTo>
                  <a:cubicBezTo>
                    <a:pt x="21632" y="5112"/>
                    <a:pt x="21861" y="3938"/>
                    <a:pt x="21403" y="2937"/>
                  </a:cubicBezTo>
                  <a:cubicBezTo>
                    <a:pt x="20416" y="573"/>
                    <a:pt x="14974" y="1"/>
                    <a:pt x="8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5"/>
            <p:cNvSpPr/>
            <p:nvPr/>
          </p:nvSpPr>
          <p:spPr>
            <a:xfrm>
              <a:off x="2682521" y="3007446"/>
              <a:ext cx="1889490" cy="642720"/>
            </a:xfrm>
            <a:custGeom>
              <a:rect b="b" l="l" r="r" t="t"/>
              <a:pathLst>
                <a:path extrusionOk="0" h="7446" w="21890">
                  <a:moveTo>
                    <a:pt x="12846" y="0"/>
                  </a:moveTo>
                  <a:cubicBezTo>
                    <a:pt x="12703" y="487"/>
                    <a:pt x="12445" y="945"/>
                    <a:pt x="12102" y="1317"/>
                  </a:cubicBezTo>
                  <a:cubicBezTo>
                    <a:pt x="11472" y="1946"/>
                    <a:pt x="10671" y="2347"/>
                    <a:pt x="9812" y="2433"/>
                  </a:cubicBezTo>
                  <a:cubicBezTo>
                    <a:pt x="7032" y="2784"/>
                    <a:pt x="4231" y="2959"/>
                    <a:pt x="1427" y="2959"/>
                  </a:cubicBezTo>
                  <a:cubicBezTo>
                    <a:pt x="1026" y="2959"/>
                    <a:pt x="625" y="2955"/>
                    <a:pt x="225" y="2948"/>
                  </a:cubicBezTo>
                  <a:cubicBezTo>
                    <a:pt x="167" y="3063"/>
                    <a:pt x="139" y="3177"/>
                    <a:pt x="139" y="3320"/>
                  </a:cubicBezTo>
                  <a:cubicBezTo>
                    <a:pt x="0" y="6657"/>
                    <a:pt x="5358" y="7446"/>
                    <a:pt x="10460" y="7446"/>
                  </a:cubicBezTo>
                  <a:cubicBezTo>
                    <a:pt x="13802" y="7446"/>
                    <a:pt x="17034" y="7107"/>
                    <a:pt x="18541" y="6926"/>
                  </a:cubicBezTo>
                  <a:cubicBezTo>
                    <a:pt x="19400" y="6812"/>
                    <a:pt x="20201" y="6411"/>
                    <a:pt x="20802" y="5810"/>
                  </a:cubicBezTo>
                  <a:cubicBezTo>
                    <a:pt x="21632" y="5037"/>
                    <a:pt x="21889" y="3835"/>
                    <a:pt x="21403" y="2834"/>
                  </a:cubicBezTo>
                  <a:cubicBezTo>
                    <a:pt x="20630" y="973"/>
                    <a:pt x="17167" y="229"/>
                    <a:pt x="128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5"/>
            <p:cNvSpPr/>
            <p:nvPr/>
          </p:nvSpPr>
          <p:spPr>
            <a:xfrm>
              <a:off x="2711783" y="3074169"/>
              <a:ext cx="1857725" cy="574011"/>
            </a:xfrm>
            <a:custGeom>
              <a:rect b="b" l="l" r="r" t="t"/>
              <a:pathLst>
                <a:path extrusionOk="0" h="6650" w="21522">
                  <a:moveTo>
                    <a:pt x="17944" y="0"/>
                  </a:moveTo>
                  <a:lnTo>
                    <a:pt x="17944" y="0"/>
                  </a:lnTo>
                  <a:cubicBezTo>
                    <a:pt x="18288" y="944"/>
                    <a:pt x="18030" y="2032"/>
                    <a:pt x="17286" y="2747"/>
                  </a:cubicBezTo>
                  <a:cubicBezTo>
                    <a:pt x="16685" y="3348"/>
                    <a:pt x="15884" y="3749"/>
                    <a:pt x="15025" y="3864"/>
                  </a:cubicBezTo>
                  <a:cubicBezTo>
                    <a:pt x="13506" y="4045"/>
                    <a:pt x="10254" y="4389"/>
                    <a:pt x="6901" y="4389"/>
                  </a:cubicBezTo>
                  <a:cubicBezTo>
                    <a:pt x="4441" y="4389"/>
                    <a:pt x="1926" y="4204"/>
                    <a:pt x="0" y="3635"/>
                  </a:cubicBezTo>
                  <a:lnTo>
                    <a:pt x="0" y="3635"/>
                  </a:lnTo>
                  <a:cubicBezTo>
                    <a:pt x="982" y="6041"/>
                    <a:pt x="5643" y="6649"/>
                    <a:pt x="10112" y="6649"/>
                  </a:cubicBezTo>
                  <a:cubicBezTo>
                    <a:pt x="13457" y="6649"/>
                    <a:pt x="16695" y="6308"/>
                    <a:pt x="18202" y="6125"/>
                  </a:cubicBezTo>
                  <a:cubicBezTo>
                    <a:pt x="19089" y="6010"/>
                    <a:pt x="19890" y="5609"/>
                    <a:pt x="20491" y="5008"/>
                  </a:cubicBezTo>
                  <a:cubicBezTo>
                    <a:pt x="21293" y="4236"/>
                    <a:pt x="21522" y="3062"/>
                    <a:pt x="21064" y="2061"/>
                  </a:cubicBezTo>
                  <a:cubicBezTo>
                    <a:pt x="20663" y="1088"/>
                    <a:pt x="19547" y="429"/>
                    <a:pt x="179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5"/>
            <p:cNvSpPr/>
            <p:nvPr/>
          </p:nvSpPr>
          <p:spPr>
            <a:xfrm>
              <a:off x="2770996" y="3151250"/>
              <a:ext cx="111263" cy="75614"/>
            </a:xfrm>
            <a:custGeom>
              <a:rect b="b" l="l" r="r" t="t"/>
              <a:pathLst>
                <a:path extrusionOk="0" h="876" w="1289">
                  <a:moveTo>
                    <a:pt x="1013" y="1"/>
                  </a:moveTo>
                  <a:cubicBezTo>
                    <a:pt x="866" y="1"/>
                    <a:pt x="666" y="70"/>
                    <a:pt x="488" y="195"/>
                  </a:cubicBezTo>
                  <a:cubicBezTo>
                    <a:pt x="173" y="366"/>
                    <a:pt x="1" y="652"/>
                    <a:pt x="87" y="796"/>
                  </a:cubicBezTo>
                  <a:cubicBezTo>
                    <a:pt x="119" y="850"/>
                    <a:pt x="184" y="875"/>
                    <a:pt x="270" y="875"/>
                  </a:cubicBezTo>
                  <a:cubicBezTo>
                    <a:pt x="410" y="875"/>
                    <a:pt x="606" y="806"/>
                    <a:pt x="802" y="681"/>
                  </a:cubicBezTo>
                  <a:cubicBezTo>
                    <a:pt x="1117" y="481"/>
                    <a:pt x="1289" y="223"/>
                    <a:pt x="1203" y="80"/>
                  </a:cubicBezTo>
                  <a:cubicBezTo>
                    <a:pt x="1171" y="26"/>
                    <a:pt x="1101" y="1"/>
                    <a:pt x="10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5"/>
            <p:cNvSpPr/>
            <p:nvPr/>
          </p:nvSpPr>
          <p:spPr>
            <a:xfrm>
              <a:off x="2758653" y="2654237"/>
              <a:ext cx="1752073" cy="511345"/>
            </a:xfrm>
            <a:custGeom>
              <a:rect b="b" l="l" r="r" t="t"/>
              <a:pathLst>
                <a:path extrusionOk="0" h="5924" w="20298">
                  <a:moveTo>
                    <a:pt x="9092" y="0"/>
                  </a:moveTo>
                  <a:cubicBezTo>
                    <a:pt x="8360" y="0"/>
                    <a:pt x="7615" y="37"/>
                    <a:pt x="6869" y="114"/>
                  </a:cubicBezTo>
                  <a:cubicBezTo>
                    <a:pt x="1" y="830"/>
                    <a:pt x="2806" y="3434"/>
                    <a:pt x="2806" y="3434"/>
                  </a:cubicBezTo>
                  <a:cubicBezTo>
                    <a:pt x="3997" y="5143"/>
                    <a:pt x="7823" y="5924"/>
                    <a:pt x="11418" y="5924"/>
                  </a:cubicBezTo>
                  <a:cubicBezTo>
                    <a:pt x="14386" y="5924"/>
                    <a:pt x="17196" y="5391"/>
                    <a:pt x="18231" y="4407"/>
                  </a:cubicBezTo>
                  <a:cubicBezTo>
                    <a:pt x="20298" y="2443"/>
                    <a:pt x="15109" y="0"/>
                    <a:pt x="90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5"/>
            <p:cNvSpPr/>
            <p:nvPr/>
          </p:nvSpPr>
          <p:spPr>
            <a:xfrm>
              <a:off x="2958822" y="2686261"/>
              <a:ext cx="1509434" cy="480357"/>
            </a:xfrm>
            <a:custGeom>
              <a:rect b="b" l="l" r="r" t="t"/>
              <a:pathLst>
                <a:path extrusionOk="0" h="5565" w="17487">
                  <a:moveTo>
                    <a:pt x="10789" y="1"/>
                  </a:moveTo>
                  <a:lnTo>
                    <a:pt x="10789" y="1"/>
                  </a:lnTo>
                  <a:cubicBezTo>
                    <a:pt x="10818" y="401"/>
                    <a:pt x="10646" y="802"/>
                    <a:pt x="10332" y="1060"/>
                  </a:cubicBezTo>
                  <a:cubicBezTo>
                    <a:pt x="9285" y="2066"/>
                    <a:pt x="6470" y="2600"/>
                    <a:pt x="3494" y="2600"/>
                  </a:cubicBezTo>
                  <a:cubicBezTo>
                    <a:pt x="2322" y="2600"/>
                    <a:pt x="1124" y="2517"/>
                    <a:pt x="0" y="2348"/>
                  </a:cubicBezTo>
                  <a:lnTo>
                    <a:pt x="0" y="2348"/>
                  </a:lnTo>
                  <a:cubicBezTo>
                    <a:pt x="115" y="2605"/>
                    <a:pt x="258" y="2834"/>
                    <a:pt x="487" y="3063"/>
                  </a:cubicBezTo>
                  <a:cubicBezTo>
                    <a:pt x="1680" y="4775"/>
                    <a:pt x="5519" y="5565"/>
                    <a:pt x="9120" y="5565"/>
                  </a:cubicBezTo>
                  <a:cubicBezTo>
                    <a:pt x="12080" y="5565"/>
                    <a:pt x="14879" y="5031"/>
                    <a:pt x="15912" y="4036"/>
                  </a:cubicBezTo>
                  <a:cubicBezTo>
                    <a:pt x="17486" y="2548"/>
                    <a:pt x="14825" y="745"/>
                    <a:pt x="107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5"/>
            <p:cNvSpPr/>
            <p:nvPr/>
          </p:nvSpPr>
          <p:spPr>
            <a:xfrm>
              <a:off x="2998269" y="2775253"/>
              <a:ext cx="1425534" cy="391364"/>
            </a:xfrm>
            <a:custGeom>
              <a:rect b="b" l="l" r="r" t="t"/>
              <a:pathLst>
                <a:path extrusionOk="0" h="4534" w="16515">
                  <a:moveTo>
                    <a:pt x="13824" y="0"/>
                  </a:moveTo>
                  <a:lnTo>
                    <a:pt x="13824" y="0"/>
                  </a:lnTo>
                  <a:cubicBezTo>
                    <a:pt x="14196" y="515"/>
                    <a:pt x="14110" y="1231"/>
                    <a:pt x="13595" y="1631"/>
                  </a:cubicBezTo>
                  <a:cubicBezTo>
                    <a:pt x="12543" y="2621"/>
                    <a:pt x="9723" y="3154"/>
                    <a:pt x="6749" y="3154"/>
                  </a:cubicBezTo>
                  <a:cubicBezTo>
                    <a:pt x="4305" y="3154"/>
                    <a:pt x="1757" y="2794"/>
                    <a:pt x="1" y="2032"/>
                  </a:cubicBezTo>
                  <a:lnTo>
                    <a:pt x="1" y="2032"/>
                  </a:lnTo>
                  <a:cubicBezTo>
                    <a:pt x="1210" y="3744"/>
                    <a:pt x="5048" y="4534"/>
                    <a:pt x="8648" y="4534"/>
                  </a:cubicBezTo>
                  <a:cubicBezTo>
                    <a:pt x="11609" y="4534"/>
                    <a:pt x="14409" y="4000"/>
                    <a:pt x="15455" y="3005"/>
                  </a:cubicBezTo>
                  <a:cubicBezTo>
                    <a:pt x="16514" y="2003"/>
                    <a:pt x="15684" y="887"/>
                    <a:pt x="138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5"/>
            <p:cNvSpPr/>
            <p:nvPr/>
          </p:nvSpPr>
          <p:spPr>
            <a:xfrm>
              <a:off x="3018035" y="2757558"/>
              <a:ext cx="252133" cy="75787"/>
            </a:xfrm>
            <a:custGeom>
              <a:rect b="b" l="l" r="r" t="t"/>
              <a:pathLst>
                <a:path extrusionOk="0" h="878" w="2921">
                  <a:moveTo>
                    <a:pt x="2350" y="1"/>
                  </a:moveTo>
                  <a:cubicBezTo>
                    <a:pt x="2086" y="1"/>
                    <a:pt x="1744" y="37"/>
                    <a:pt x="1375" y="119"/>
                  </a:cubicBezTo>
                  <a:cubicBezTo>
                    <a:pt x="602" y="291"/>
                    <a:pt x="1" y="577"/>
                    <a:pt x="58" y="749"/>
                  </a:cubicBezTo>
                  <a:cubicBezTo>
                    <a:pt x="87" y="835"/>
                    <a:pt x="273" y="878"/>
                    <a:pt x="545" y="878"/>
                  </a:cubicBezTo>
                  <a:cubicBezTo>
                    <a:pt x="817" y="878"/>
                    <a:pt x="1174" y="835"/>
                    <a:pt x="1546" y="749"/>
                  </a:cubicBezTo>
                  <a:cubicBezTo>
                    <a:pt x="2319" y="577"/>
                    <a:pt x="2920" y="291"/>
                    <a:pt x="2863" y="119"/>
                  </a:cubicBezTo>
                  <a:cubicBezTo>
                    <a:pt x="2833" y="44"/>
                    <a:pt x="2639" y="1"/>
                    <a:pt x="235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5"/>
            <p:cNvSpPr/>
            <p:nvPr/>
          </p:nvSpPr>
          <p:spPr>
            <a:xfrm>
              <a:off x="3069912" y="2357134"/>
              <a:ext cx="1184880" cy="439529"/>
            </a:xfrm>
            <a:custGeom>
              <a:rect b="b" l="l" r="r" t="t"/>
              <a:pathLst>
                <a:path extrusionOk="0" h="5092" w="13727">
                  <a:moveTo>
                    <a:pt x="6542" y="1"/>
                  </a:moveTo>
                  <a:cubicBezTo>
                    <a:pt x="3525" y="1"/>
                    <a:pt x="328" y="422"/>
                    <a:pt x="173" y="2011"/>
                  </a:cubicBezTo>
                  <a:cubicBezTo>
                    <a:pt x="173" y="2011"/>
                    <a:pt x="1" y="4443"/>
                    <a:pt x="6870" y="5016"/>
                  </a:cubicBezTo>
                  <a:cubicBezTo>
                    <a:pt x="7497" y="5068"/>
                    <a:pt x="8065" y="5091"/>
                    <a:pt x="8579" y="5091"/>
                  </a:cubicBezTo>
                  <a:cubicBezTo>
                    <a:pt x="13727" y="5091"/>
                    <a:pt x="13538" y="2726"/>
                    <a:pt x="13538" y="2726"/>
                  </a:cubicBezTo>
                  <a:cubicBezTo>
                    <a:pt x="13538" y="2726"/>
                    <a:pt x="13509" y="580"/>
                    <a:pt x="10390" y="208"/>
                  </a:cubicBezTo>
                  <a:cubicBezTo>
                    <a:pt x="9382" y="97"/>
                    <a:pt x="7982" y="1"/>
                    <a:pt x="65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5"/>
            <p:cNvSpPr/>
            <p:nvPr/>
          </p:nvSpPr>
          <p:spPr>
            <a:xfrm>
              <a:off x="3084758" y="2380008"/>
              <a:ext cx="1170034" cy="416655"/>
            </a:xfrm>
            <a:custGeom>
              <a:rect b="b" l="l" r="r" t="t"/>
              <a:pathLst>
                <a:path extrusionOk="0" h="4827" w="13555">
                  <a:moveTo>
                    <a:pt x="10504" y="0"/>
                  </a:moveTo>
                  <a:cubicBezTo>
                    <a:pt x="10532" y="57"/>
                    <a:pt x="10532" y="143"/>
                    <a:pt x="10532" y="200"/>
                  </a:cubicBezTo>
                  <a:cubicBezTo>
                    <a:pt x="10532" y="200"/>
                    <a:pt x="10722" y="2566"/>
                    <a:pt x="5574" y="2566"/>
                  </a:cubicBezTo>
                  <a:cubicBezTo>
                    <a:pt x="5059" y="2566"/>
                    <a:pt x="4491" y="2542"/>
                    <a:pt x="3864" y="2490"/>
                  </a:cubicBezTo>
                  <a:cubicBezTo>
                    <a:pt x="2548" y="2404"/>
                    <a:pt x="1260" y="2175"/>
                    <a:pt x="1" y="1803"/>
                  </a:cubicBezTo>
                  <a:lnTo>
                    <a:pt x="1" y="1803"/>
                  </a:lnTo>
                  <a:cubicBezTo>
                    <a:pt x="58" y="2204"/>
                    <a:pt x="516" y="4236"/>
                    <a:pt x="6698" y="4751"/>
                  </a:cubicBezTo>
                  <a:cubicBezTo>
                    <a:pt x="7325" y="4803"/>
                    <a:pt x="7893" y="4826"/>
                    <a:pt x="8407" y="4826"/>
                  </a:cubicBezTo>
                  <a:cubicBezTo>
                    <a:pt x="13555" y="4826"/>
                    <a:pt x="13366" y="2461"/>
                    <a:pt x="13366" y="2461"/>
                  </a:cubicBezTo>
                  <a:cubicBezTo>
                    <a:pt x="13366" y="2461"/>
                    <a:pt x="13337" y="487"/>
                    <a:pt x="105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5"/>
            <p:cNvSpPr/>
            <p:nvPr/>
          </p:nvSpPr>
          <p:spPr>
            <a:xfrm>
              <a:off x="3084758" y="2473835"/>
              <a:ext cx="1170034" cy="322827"/>
            </a:xfrm>
            <a:custGeom>
              <a:rect b="b" l="l" r="r" t="t"/>
              <a:pathLst>
                <a:path extrusionOk="0" h="3740" w="13555">
                  <a:moveTo>
                    <a:pt x="12736" y="1"/>
                  </a:moveTo>
                  <a:lnTo>
                    <a:pt x="12736" y="1"/>
                  </a:lnTo>
                  <a:cubicBezTo>
                    <a:pt x="12765" y="86"/>
                    <a:pt x="12765" y="172"/>
                    <a:pt x="12793" y="287"/>
                  </a:cubicBezTo>
                  <a:cubicBezTo>
                    <a:pt x="12793" y="287"/>
                    <a:pt x="12959" y="2652"/>
                    <a:pt x="7829" y="2652"/>
                  </a:cubicBezTo>
                  <a:cubicBezTo>
                    <a:pt x="7316" y="2652"/>
                    <a:pt x="6750" y="2628"/>
                    <a:pt x="6125" y="2576"/>
                  </a:cubicBezTo>
                  <a:cubicBezTo>
                    <a:pt x="2405" y="2261"/>
                    <a:pt x="745" y="1403"/>
                    <a:pt x="1" y="687"/>
                  </a:cubicBezTo>
                  <a:lnTo>
                    <a:pt x="1" y="687"/>
                  </a:lnTo>
                  <a:cubicBezTo>
                    <a:pt x="1" y="1031"/>
                    <a:pt x="401" y="3149"/>
                    <a:pt x="6698" y="3664"/>
                  </a:cubicBezTo>
                  <a:cubicBezTo>
                    <a:pt x="7325" y="3716"/>
                    <a:pt x="7893" y="3739"/>
                    <a:pt x="8407" y="3739"/>
                  </a:cubicBezTo>
                  <a:cubicBezTo>
                    <a:pt x="13555" y="3739"/>
                    <a:pt x="13366" y="1374"/>
                    <a:pt x="13366" y="1374"/>
                  </a:cubicBezTo>
                  <a:cubicBezTo>
                    <a:pt x="13337" y="859"/>
                    <a:pt x="13108" y="373"/>
                    <a:pt x="12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5"/>
            <p:cNvSpPr/>
            <p:nvPr/>
          </p:nvSpPr>
          <p:spPr>
            <a:xfrm>
              <a:off x="3141555" y="2491702"/>
              <a:ext cx="170563" cy="47993"/>
            </a:xfrm>
            <a:custGeom>
              <a:rect b="b" l="l" r="r" t="t"/>
              <a:pathLst>
                <a:path extrusionOk="0" h="556" w="1976">
                  <a:moveTo>
                    <a:pt x="621" y="1"/>
                  </a:moveTo>
                  <a:cubicBezTo>
                    <a:pt x="279" y="1"/>
                    <a:pt x="22" y="59"/>
                    <a:pt x="1" y="166"/>
                  </a:cubicBezTo>
                  <a:cubicBezTo>
                    <a:pt x="1" y="309"/>
                    <a:pt x="430" y="480"/>
                    <a:pt x="974" y="538"/>
                  </a:cubicBezTo>
                  <a:cubicBezTo>
                    <a:pt x="1084" y="550"/>
                    <a:pt x="1191" y="556"/>
                    <a:pt x="1292" y="556"/>
                  </a:cubicBezTo>
                  <a:cubicBezTo>
                    <a:pt x="1664" y="556"/>
                    <a:pt x="1947" y="478"/>
                    <a:pt x="1947" y="366"/>
                  </a:cubicBezTo>
                  <a:cubicBezTo>
                    <a:pt x="1976" y="223"/>
                    <a:pt x="1546" y="80"/>
                    <a:pt x="1003" y="22"/>
                  </a:cubicBezTo>
                  <a:cubicBezTo>
                    <a:pt x="869" y="8"/>
                    <a:pt x="740" y="1"/>
                    <a:pt x="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5"/>
            <p:cNvSpPr/>
            <p:nvPr/>
          </p:nvSpPr>
          <p:spPr>
            <a:xfrm>
              <a:off x="3334301" y="2535637"/>
              <a:ext cx="64307" cy="29693"/>
            </a:xfrm>
            <a:custGeom>
              <a:rect b="b" l="l" r="r" t="t"/>
              <a:pathLst>
                <a:path extrusionOk="0" h="344" w="745">
                  <a:moveTo>
                    <a:pt x="372" y="0"/>
                  </a:moveTo>
                  <a:cubicBezTo>
                    <a:pt x="172" y="0"/>
                    <a:pt x="0" y="57"/>
                    <a:pt x="0" y="143"/>
                  </a:cubicBezTo>
                  <a:cubicBezTo>
                    <a:pt x="0" y="229"/>
                    <a:pt x="172" y="315"/>
                    <a:pt x="372" y="343"/>
                  </a:cubicBezTo>
                  <a:cubicBezTo>
                    <a:pt x="573" y="343"/>
                    <a:pt x="744" y="286"/>
                    <a:pt x="744" y="200"/>
                  </a:cubicBezTo>
                  <a:cubicBezTo>
                    <a:pt x="744" y="86"/>
                    <a:pt x="544" y="29"/>
                    <a:pt x="3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5"/>
            <p:cNvSpPr/>
            <p:nvPr/>
          </p:nvSpPr>
          <p:spPr>
            <a:xfrm>
              <a:off x="3156401" y="2129430"/>
              <a:ext cx="965979" cy="287696"/>
            </a:xfrm>
            <a:custGeom>
              <a:rect b="b" l="l" r="r" t="t"/>
              <a:pathLst>
                <a:path extrusionOk="0" h="3333" w="11191">
                  <a:moveTo>
                    <a:pt x="6563" y="0"/>
                  </a:moveTo>
                  <a:cubicBezTo>
                    <a:pt x="5968" y="0"/>
                    <a:pt x="5292" y="30"/>
                    <a:pt x="4522" y="98"/>
                  </a:cubicBezTo>
                  <a:cubicBezTo>
                    <a:pt x="1" y="528"/>
                    <a:pt x="1460" y="2331"/>
                    <a:pt x="1460" y="2331"/>
                  </a:cubicBezTo>
                  <a:cubicBezTo>
                    <a:pt x="2233" y="3275"/>
                    <a:pt x="3177" y="3304"/>
                    <a:pt x="7184" y="3332"/>
                  </a:cubicBezTo>
                  <a:cubicBezTo>
                    <a:pt x="11191" y="3332"/>
                    <a:pt x="10990" y="1815"/>
                    <a:pt x="10676" y="1214"/>
                  </a:cubicBezTo>
                  <a:cubicBezTo>
                    <a:pt x="10414" y="716"/>
                    <a:pt x="9463" y="0"/>
                    <a:pt x="65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5"/>
            <p:cNvSpPr/>
            <p:nvPr/>
          </p:nvSpPr>
          <p:spPr>
            <a:xfrm>
              <a:off x="3262658" y="2130466"/>
              <a:ext cx="859377" cy="286660"/>
            </a:xfrm>
            <a:custGeom>
              <a:rect b="b" l="l" r="r" t="t"/>
              <a:pathLst>
                <a:path extrusionOk="0" h="3321" w="9956">
                  <a:moveTo>
                    <a:pt x="5438" y="0"/>
                  </a:moveTo>
                  <a:cubicBezTo>
                    <a:pt x="5552" y="687"/>
                    <a:pt x="5037" y="1660"/>
                    <a:pt x="1832" y="1660"/>
                  </a:cubicBezTo>
                  <a:lnTo>
                    <a:pt x="0" y="1660"/>
                  </a:lnTo>
                  <a:cubicBezTo>
                    <a:pt x="0" y="1889"/>
                    <a:pt x="86" y="2147"/>
                    <a:pt x="229" y="2347"/>
                  </a:cubicBezTo>
                  <a:cubicBezTo>
                    <a:pt x="1002" y="3263"/>
                    <a:pt x="1946" y="3320"/>
                    <a:pt x="5953" y="3320"/>
                  </a:cubicBezTo>
                  <a:cubicBezTo>
                    <a:pt x="5990" y="3321"/>
                    <a:pt x="6026" y="3321"/>
                    <a:pt x="6062" y="3321"/>
                  </a:cubicBezTo>
                  <a:cubicBezTo>
                    <a:pt x="9956" y="3321"/>
                    <a:pt x="9756" y="1798"/>
                    <a:pt x="9445" y="1202"/>
                  </a:cubicBezTo>
                  <a:cubicBezTo>
                    <a:pt x="9187" y="716"/>
                    <a:pt x="8271" y="0"/>
                    <a:pt x="543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5"/>
            <p:cNvSpPr/>
            <p:nvPr/>
          </p:nvSpPr>
          <p:spPr>
            <a:xfrm>
              <a:off x="3267578" y="2192182"/>
              <a:ext cx="854802" cy="224943"/>
            </a:xfrm>
            <a:custGeom>
              <a:rect b="b" l="l" r="r" t="t"/>
              <a:pathLst>
                <a:path extrusionOk="0" h="2606" w="9903">
                  <a:moveTo>
                    <a:pt x="8901" y="1"/>
                  </a:moveTo>
                  <a:lnTo>
                    <a:pt x="8901" y="1"/>
                  </a:lnTo>
                  <a:cubicBezTo>
                    <a:pt x="9073" y="688"/>
                    <a:pt x="8729" y="1775"/>
                    <a:pt x="5324" y="1775"/>
                  </a:cubicBezTo>
                  <a:cubicBezTo>
                    <a:pt x="1947" y="1775"/>
                    <a:pt x="745" y="1747"/>
                    <a:pt x="0" y="1174"/>
                  </a:cubicBezTo>
                  <a:lnTo>
                    <a:pt x="0" y="1174"/>
                  </a:lnTo>
                  <a:cubicBezTo>
                    <a:pt x="29" y="1317"/>
                    <a:pt x="86" y="1489"/>
                    <a:pt x="201" y="1604"/>
                  </a:cubicBezTo>
                  <a:cubicBezTo>
                    <a:pt x="973" y="2548"/>
                    <a:pt x="1918" y="2605"/>
                    <a:pt x="5925" y="2605"/>
                  </a:cubicBezTo>
                  <a:cubicBezTo>
                    <a:pt x="9903" y="2605"/>
                    <a:pt x="9702" y="1088"/>
                    <a:pt x="9388" y="487"/>
                  </a:cubicBezTo>
                  <a:cubicBezTo>
                    <a:pt x="9273" y="287"/>
                    <a:pt x="9101" y="115"/>
                    <a:pt x="89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5"/>
            <p:cNvSpPr/>
            <p:nvPr/>
          </p:nvSpPr>
          <p:spPr>
            <a:xfrm>
              <a:off x="3304608" y="2197189"/>
              <a:ext cx="138453" cy="49460"/>
            </a:xfrm>
            <a:custGeom>
              <a:rect b="b" l="l" r="r" t="t"/>
              <a:pathLst>
                <a:path extrusionOk="0" h="573" w="1604">
                  <a:moveTo>
                    <a:pt x="1296" y="0"/>
                  </a:moveTo>
                  <a:cubicBezTo>
                    <a:pt x="1153" y="0"/>
                    <a:pt x="959" y="29"/>
                    <a:pt x="745" y="86"/>
                  </a:cubicBezTo>
                  <a:cubicBezTo>
                    <a:pt x="316" y="201"/>
                    <a:pt x="1" y="372"/>
                    <a:pt x="29" y="487"/>
                  </a:cubicBezTo>
                  <a:cubicBezTo>
                    <a:pt x="44" y="544"/>
                    <a:pt x="137" y="573"/>
                    <a:pt x="280" y="573"/>
                  </a:cubicBezTo>
                  <a:cubicBezTo>
                    <a:pt x="423" y="573"/>
                    <a:pt x="616" y="544"/>
                    <a:pt x="831" y="487"/>
                  </a:cubicBezTo>
                  <a:cubicBezTo>
                    <a:pt x="1260" y="372"/>
                    <a:pt x="1603" y="201"/>
                    <a:pt x="1546" y="86"/>
                  </a:cubicBezTo>
                  <a:cubicBezTo>
                    <a:pt x="1532" y="29"/>
                    <a:pt x="1439" y="0"/>
                    <a:pt x="12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5"/>
            <p:cNvSpPr/>
            <p:nvPr/>
          </p:nvSpPr>
          <p:spPr>
            <a:xfrm>
              <a:off x="1582843" y="3229799"/>
              <a:ext cx="1297007" cy="474315"/>
            </a:xfrm>
            <a:custGeom>
              <a:rect b="b" l="l" r="r" t="t"/>
              <a:pathLst>
                <a:path extrusionOk="0" h="5495" w="15026">
                  <a:moveTo>
                    <a:pt x="0" y="0"/>
                  </a:moveTo>
                  <a:cubicBezTo>
                    <a:pt x="0" y="3034"/>
                    <a:pt x="2461" y="5495"/>
                    <a:pt x="5495" y="5495"/>
                  </a:cubicBezTo>
                  <a:lnTo>
                    <a:pt x="9530" y="5495"/>
                  </a:lnTo>
                  <a:cubicBezTo>
                    <a:pt x="12564" y="5495"/>
                    <a:pt x="15025" y="3034"/>
                    <a:pt x="150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5"/>
            <p:cNvSpPr/>
            <p:nvPr/>
          </p:nvSpPr>
          <p:spPr>
            <a:xfrm>
              <a:off x="1642142" y="3229799"/>
              <a:ext cx="1237707" cy="474315"/>
            </a:xfrm>
            <a:custGeom>
              <a:rect b="b" l="l" r="r" t="t"/>
              <a:pathLst>
                <a:path extrusionOk="0" h="5495" w="14339">
                  <a:moveTo>
                    <a:pt x="10704" y="0"/>
                  </a:moveTo>
                  <a:cubicBezTo>
                    <a:pt x="9759" y="1803"/>
                    <a:pt x="7870" y="2948"/>
                    <a:pt x="5838" y="2948"/>
                  </a:cubicBezTo>
                  <a:lnTo>
                    <a:pt x="1803" y="2948"/>
                  </a:lnTo>
                  <a:cubicBezTo>
                    <a:pt x="1173" y="2948"/>
                    <a:pt x="572" y="2833"/>
                    <a:pt x="0" y="2633"/>
                  </a:cubicBezTo>
                  <a:lnTo>
                    <a:pt x="0" y="2633"/>
                  </a:lnTo>
                  <a:cubicBezTo>
                    <a:pt x="973" y="4407"/>
                    <a:pt x="2805" y="5495"/>
                    <a:pt x="4808" y="5495"/>
                  </a:cubicBezTo>
                  <a:lnTo>
                    <a:pt x="8872" y="5495"/>
                  </a:lnTo>
                  <a:cubicBezTo>
                    <a:pt x="11877" y="5495"/>
                    <a:pt x="14338" y="3034"/>
                    <a:pt x="143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5"/>
            <p:cNvSpPr/>
            <p:nvPr/>
          </p:nvSpPr>
          <p:spPr>
            <a:xfrm>
              <a:off x="1659406" y="3229799"/>
              <a:ext cx="1220443" cy="474315"/>
            </a:xfrm>
            <a:custGeom>
              <a:rect b="b" l="l" r="r" t="t"/>
              <a:pathLst>
                <a:path extrusionOk="0" h="5495" w="14139">
                  <a:moveTo>
                    <a:pt x="13280" y="0"/>
                  </a:moveTo>
                  <a:cubicBezTo>
                    <a:pt x="12822" y="2633"/>
                    <a:pt x="10532" y="4550"/>
                    <a:pt x="7871" y="4550"/>
                  </a:cubicBezTo>
                  <a:lnTo>
                    <a:pt x="3835" y="4550"/>
                  </a:lnTo>
                  <a:cubicBezTo>
                    <a:pt x="2404" y="4550"/>
                    <a:pt x="1031" y="4007"/>
                    <a:pt x="0" y="3005"/>
                  </a:cubicBezTo>
                  <a:lnTo>
                    <a:pt x="0" y="3005"/>
                  </a:lnTo>
                  <a:cubicBezTo>
                    <a:pt x="1031" y="4550"/>
                    <a:pt x="2748" y="5495"/>
                    <a:pt x="4608" y="5495"/>
                  </a:cubicBezTo>
                  <a:lnTo>
                    <a:pt x="8643" y="5495"/>
                  </a:lnTo>
                  <a:cubicBezTo>
                    <a:pt x="11677" y="5495"/>
                    <a:pt x="14138" y="3034"/>
                    <a:pt x="141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5"/>
            <p:cNvSpPr/>
            <p:nvPr/>
          </p:nvSpPr>
          <p:spPr>
            <a:xfrm>
              <a:off x="1582843" y="3096353"/>
              <a:ext cx="1297007" cy="266894"/>
            </a:xfrm>
            <a:custGeom>
              <a:rect b="b" l="l" r="r" t="t"/>
              <a:pathLst>
                <a:path extrusionOk="0" h="3092" w="15026">
                  <a:moveTo>
                    <a:pt x="7498" y="1"/>
                  </a:moveTo>
                  <a:cubicBezTo>
                    <a:pt x="3349" y="1"/>
                    <a:pt x="0" y="687"/>
                    <a:pt x="0" y="1546"/>
                  </a:cubicBezTo>
                  <a:cubicBezTo>
                    <a:pt x="0" y="2405"/>
                    <a:pt x="3349" y="3091"/>
                    <a:pt x="7498" y="3091"/>
                  </a:cubicBezTo>
                  <a:cubicBezTo>
                    <a:pt x="11648" y="3091"/>
                    <a:pt x="15025" y="2405"/>
                    <a:pt x="15025" y="1546"/>
                  </a:cubicBezTo>
                  <a:cubicBezTo>
                    <a:pt x="15025" y="687"/>
                    <a:pt x="11648" y="1"/>
                    <a:pt x="74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5"/>
            <p:cNvSpPr/>
            <p:nvPr/>
          </p:nvSpPr>
          <p:spPr>
            <a:xfrm>
              <a:off x="1649479" y="3108696"/>
              <a:ext cx="1163646" cy="219937"/>
            </a:xfrm>
            <a:custGeom>
              <a:rect b="b" l="l" r="r" t="t"/>
              <a:pathLst>
                <a:path extrusionOk="0" h="2548" w="13481">
                  <a:moveTo>
                    <a:pt x="6726" y="1"/>
                  </a:moveTo>
                  <a:cubicBezTo>
                    <a:pt x="3006" y="1"/>
                    <a:pt x="1" y="573"/>
                    <a:pt x="1" y="1289"/>
                  </a:cubicBezTo>
                  <a:cubicBezTo>
                    <a:pt x="1" y="1975"/>
                    <a:pt x="3006" y="2548"/>
                    <a:pt x="6726" y="2548"/>
                  </a:cubicBezTo>
                  <a:cubicBezTo>
                    <a:pt x="10447" y="2548"/>
                    <a:pt x="13481" y="1975"/>
                    <a:pt x="13481" y="1289"/>
                  </a:cubicBezTo>
                  <a:cubicBezTo>
                    <a:pt x="13481" y="573"/>
                    <a:pt x="10447" y="1"/>
                    <a:pt x="67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5"/>
            <p:cNvSpPr/>
            <p:nvPr/>
          </p:nvSpPr>
          <p:spPr>
            <a:xfrm>
              <a:off x="1649479" y="3108696"/>
              <a:ext cx="1163646" cy="190330"/>
            </a:xfrm>
            <a:custGeom>
              <a:rect b="b" l="l" r="r" t="t"/>
              <a:pathLst>
                <a:path extrusionOk="0" h="2205" w="13481">
                  <a:moveTo>
                    <a:pt x="6726" y="1"/>
                  </a:moveTo>
                  <a:cubicBezTo>
                    <a:pt x="3006" y="1"/>
                    <a:pt x="1" y="573"/>
                    <a:pt x="1" y="1289"/>
                  </a:cubicBezTo>
                  <a:cubicBezTo>
                    <a:pt x="1" y="1289"/>
                    <a:pt x="1" y="1317"/>
                    <a:pt x="1" y="1317"/>
                  </a:cubicBezTo>
                  <a:cubicBezTo>
                    <a:pt x="1518" y="1088"/>
                    <a:pt x="3034" y="974"/>
                    <a:pt x="4551" y="974"/>
                  </a:cubicBezTo>
                  <a:cubicBezTo>
                    <a:pt x="8215" y="974"/>
                    <a:pt x="11191" y="1517"/>
                    <a:pt x="11305" y="2204"/>
                  </a:cubicBezTo>
                  <a:cubicBezTo>
                    <a:pt x="12622" y="1975"/>
                    <a:pt x="13452" y="1661"/>
                    <a:pt x="13452" y="1289"/>
                  </a:cubicBezTo>
                  <a:cubicBezTo>
                    <a:pt x="13481" y="573"/>
                    <a:pt x="10447" y="1"/>
                    <a:pt x="67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5"/>
            <p:cNvSpPr/>
            <p:nvPr/>
          </p:nvSpPr>
          <p:spPr>
            <a:xfrm>
              <a:off x="2351064" y="2897996"/>
              <a:ext cx="657221" cy="428221"/>
            </a:xfrm>
            <a:custGeom>
              <a:rect b="b" l="l" r="r" t="t"/>
              <a:pathLst>
                <a:path extrusionOk="0" h="4961" w="7614">
                  <a:moveTo>
                    <a:pt x="5891" y="1"/>
                  </a:moveTo>
                  <a:cubicBezTo>
                    <a:pt x="5101" y="1"/>
                    <a:pt x="4344" y="989"/>
                    <a:pt x="4150" y="1526"/>
                  </a:cubicBezTo>
                  <a:cubicBezTo>
                    <a:pt x="3864" y="2213"/>
                    <a:pt x="1" y="4960"/>
                    <a:pt x="1" y="4960"/>
                  </a:cubicBezTo>
                  <a:cubicBezTo>
                    <a:pt x="1060" y="4960"/>
                    <a:pt x="2119" y="4846"/>
                    <a:pt x="3177" y="4645"/>
                  </a:cubicBezTo>
                  <a:cubicBezTo>
                    <a:pt x="3177" y="4645"/>
                    <a:pt x="4494" y="2842"/>
                    <a:pt x="5353" y="2642"/>
                  </a:cubicBezTo>
                  <a:cubicBezTo>
                    <a:pt x="6182" y="2470"/>
                    <a:pt x="7613" y="1383"/>
                    <a:pt x="6669" y="381"/>
                  </a:cubicBezTo>
                  <a:cubicBezTo>
                    <a:pt x="6419" y="110"/>
                    <a:pt x="6153" y="1"/>
                    <a:pt x="58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5"/>
            <p:cNvSpPr/>
            <p:nvPr/>
          </p:nvSpPr>
          <p:spPr>
            <a:xfrm>
              <a:off x="2580840" y="2899032"/>
              <a:ext cx="427444" cy="409835"/>
            </a:xfrm>
            <a:custGeom>
              <a:rect b="b" l="l" r="r" t="t"/>
              <a:pathLst>
                <a:path extrusionOk="0" h="4748" w="4952">
                  <a:moveTo>
                    <a:pt x="3224" y="1"/>
                  </a:moveTo>
                  <a:cubicBezTo>
                    <a:pt x="3151" y="1"/>
                    <a:pt x="3078" y="9"/>
                    <a:pt x="3005" y="26"/>
                  </a:cubicBezTo>
                  <a:cubicBezTo>
                    <a:pt x="3177" y="83"/>
                    <a:pt x="3349" y="226"/>
                    <a:pt x="3492" y="369"/>
                  </a:cubicBezTo>
                  <a:cubicBezTo>
                    <a:pt x="4408" y="1428"/>
                    <a:pt x="3005" y="2516"/>
                    <a:pt x="2147" y="2744"/>
                  </a:cubicBezTo>
                  <a:cubicBezTo>
                    <a:pt x="1374" y="2916"/>
                    <a:pt x="258" y="4433"/>
                    <a:pt x="0" y="4748"/>
                  </a:cubicBezTo>
                  <a:cubicBezTo>
                    <a:pt x="315" y="4691"/>
                    <a:pt x="487" y="4662"/>
                    <a:pt x="487" y="4662"/>
                  </a:cubicBezTo>
                  <a:cubicBezTo>
                    <a:pt x="487" y="4662"/>
                    <a:pt x="1803" y="2888"/>
                    <a:pt x="2662" y="2659"/>
                  </a:cubicBezTo>
                  <a:cubicBezTo>
                    <a:pt x="3520" y="2458"/>
                    <a:pt x="4951" y="1371"/>
                    <a:pt x="4007" y="369"/>
                  </a:cubicBezTo>
                  <a:cubicBezTo>
                    <a:pt x="3823" y="139"/>
                    <a:pt x="3527" y="1"/>
                    <a:pt x="3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5"/>
            <p:cNvSpPr/>
            <p:nvPr/>
          </p:nvSpPr>
          <p:spPr>
            <a:xfrm>
              <a:off x="1165327" y="3491598"/>
              <a:ext cx="54466" cy="83210"/>
            </a:xfrm>
            <a:custGeom>
              <a:rect b="b" l="l" r="r" t="t"/>
              <a:pathLst>
                <a:path extrusionOk="0" h="964" w="631">
                  <a:moveTo>
                    <a:pt x="0" y="1"/>
                  </a:moveTo>
                  <a:lnTo>
                    <a:pt x="0" y="1"/>
                  </a:lnTo>
                  <a:cubicBezTo>
                    <a:pt x="144" y="115"/>
                    <a:pt x="258" y="258"/>
                    <a:pt x="344" y="401"/>
                  </a:cubicBezTo>
                  <a:cubicBezTo>
                    <a:pt x="430" y="573"/>
                    <a:pt x="458" y="716"/>
                    <a:pt x="487" y="916"/>
                  </a:cubicBezTo>
                  <a:lnTo>
                    <a:pt x="487" y="888"/>
                  </a:lnTo>
                  <a:cubicBezTo>
                    <a:pt x="500" y="941"/>
                    <a:pt x="532" y="963"/>
                    <a:pt x="562" y="963"/>
                  </a:cubicBezTo>
                  <a:cubicBezTo>
                    <a:pt x="597" y="963"/>
                    <a:pt x="630" y="934"/>
                    <a:pt x="630" y="888"/>
                  </a:cubicBezTo>
                  <a:cubicBezTo>
                    <a:pt x="602" y="688"/>
                    <a:pt x="516" y="516"/>
                    <a:pt x="401" y="344"/>
                  </a:cubicBezTo>
                  <a:cubicBezTo>
                    <a:pt x="287" y="201"/>
                    <a:pt x="144" y="87"/>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5"/>
            <p:cNvSpPr/>
            <p:nvPr/>
          </p:nvSpPr>
          <p:spPr>
            <a:xfrm>
              <a:off x="1059071" y="3668462"/>
              <a:ext cx="44626" cy="75183"/>
            </a:xfrm>
            <a:custGeom>
              <a:rect b="b" l="l" r="r" t="t"/>
              <a:pathLst>
                <a:path extrusionOk="0" h="871" w="517">
                  <a:moveTo>
                    <a:pt x="455" y="0"/>
                  </a:moveTo>
                  <a:cubicBezTo>
                    <a:pt x="447" y="0"/>
                    <a:pt x="439" y="4"/>
                    <a:pt x="430" y="12"/>
                  </a:cubicBezTo>
                  <a:cubicBezTo>
                    <a:pt x="373" y="12"/>
                    <a:pt x="344" y="41"/>
                    <a:pt x="373" y="98"/>
                  </a:cubicBezTo>
                  <a:cubicBezTo>
                    <a:pt x="373" y="155"/>
                    <a:pt x="373" y="241"/>
                    <a:pt x="373" y="298"/>
                  </a:cubicBezTo>
                  <a:cubicBezTo>
                    <a:pt x="373" y="384"/>
                    <a:pt x="344" y="442"/>
                    <a:pt x="316" y="499"/>
                  </a:cubicBezTo>
                  <a:cubicBezTo>
                    <a:pt x="230" y="642"/>
                    <a:pt x="115" y="756"/>
                    <a:pt x="1" y="871"/>
                  </a:cubicBezTo>
                  <a:cubicBezTo>
                    <a:pt x="144" y="785"/>
                    <a:pt x="258" y="670"/>
                    <a:pt x="373" y="556"/>
                  </a:cubicBezTo>
                  <a:cubicBezTo>
                    <a:pt x="402" y="499"/>
                    <a:pt x="459" y="413"/>
                    <a:pt x="487" y="327"/>
                  </a:cubicBezTo>
                  <a:cubicBezTo>
                    <a:pt x="487" y="241"/>
                    <a:pt x="516" y="155"/>
                    <a:pt x="516" y="69"/>
                  </a:cubicBezTo>
                  <a:cubicBezTo>
                    <a:pt x="516" y="69"/>
                    <a:pt x="516" y="41"/>
                    <a:pt x="516" y="41"/>
                  </a:cubicBezTo>
                  <a:cubicBezTo>
                    <a:pt x="496" y="21"/>
                    <a:pt x="476" y="0"/>
                    <a:pt x="45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5"/>
            <p:cNvSpPr/>
            <p:nvPr/>
          </p:nvSpPr>
          <p:spPr>
            <a:xfrm>
              <a:off x="1150481" y="3741141"/>
              <a:ext cx="17436" cy="69227"/>
            </a:xfrm>
            <a:custGeom>
              <a:rect b="b" l="l" r="r" t="t"/>
              <a:pathLst>
                <a:path extrusionOk="0" h="802" w="202">
                  <a:moveTo>
                    <a:pt x="58" y="0"/>
                  </a:moveTo>
                  <a:cubicBezTo>
                    <a:pt x="29" y="29"/>
                    <a:pt x="1" y="57"/>
                    <a:pt x="29" y="115"/>
                  </a:cubicBezTo>
                  <a:cubicBezTo>
                    <a:pt x="58" y="201"/>
                    <a:pt x="87" y="315"/>
                    <a:pt x="87" y="458"/>
                  </a:cubicBezTo>
                  <a:cubicBezTo>
                    <a:pt x="87" y="573"/>
                    <a:pt x="58" y="687"/>
                    <a:pt x="1" y="802"/>
                  </a:cubicBezTo>
                  <a:cubicBezTo>
                    <a:pt x="87" y="716"/>
                    <a:pt x="144" y="601"/>
                    <a:pt x="172" y="458"/>
                  </a:cubicBezTo>
                  <a:cubicBezTo>
                    <a:pt x="201" y="344"/>
                    <a:pt x="201" y="201"/>
                    <a:pt x="172" y="86"/>
                  </a:cubicBezTo>
                  <a:cubicBezTo>
                    <a:pt x="172" y="57"/>
                    <a:pt x="172" y="57"/>
                    <a:pt x="172" y="57"/>
                  </a:cubicBezTo>
                  <a:cubicBezTo>
                    <a:pt x="144" y="0"/>
                    <a:pt x="87" y="0"/>
                    <a:pt x="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5"/>
            <p:cNvSpPr/>
            <p:nvPr/>
          </p:nvSpPr>
          <p:spPr>
            <a:xfrm>
              <a:off x="1088764" y="3748564"/>
              <a:ext cx="67500" cy="29693"/>
            </a:xfrm>
            <a:custGeom>
              <a:rect b="b" l="l" r="r" t="t"/>
              <a:pathLst>
                <a:path extrusionOk="0" h="344" w="782">
                  <a:moveTo>
                    <a:pt x="515" y="0"/>
                  </a:moveTo>
                  <a:cubicBezTo>
                    <a:pt x="458" y="29"/>
                    <a:pt x="372" y="57"/>
                    <a:pt x="315" y="86"/>
                  </a:cubicBezTo>
                  <a:cubicBezTo>
                    <a:pt x="201" y="172"/>
                    <a:pt x="86" y="258"/>
                    <a:pt x="0" y="343"/>
                  </a:cubicBezTo>
                  <a:cubicBezTo>
                    <a:pt x="115" y="258"/>
                    <a:pt x="229" y="200"/>
                    <a:pt x="372" y="143"/>
                  </a:cubicBezTo>
                  <a:cubicBezTo>
                    <a:pt x="430" y="143"/>
                    <a:pt x="487" y="115"/>
                    <a:pt x="544" y="115"/>
                  </a:cubicBezTo>
                  <a:cubicBezTo>
                    <a:pt x="573" y="115"/>
                    <a:pt x="601" y="143"/>
                    <a:pt x="630" y="172"/>
                  </a:cubicBezTo>
                  <a:cubicBezTo>
                    <a:pt x="630" y="200"/>
                    <a:pt x="630" y="200"/>
                    <a:pt x="630" y="200"/>
                  </a:cubicBezTo>
                  <a:cubicBezTo>
                    <a:pt x="640" y="230"/>
                    <a:pt x="664" y="243"/>
                    <a:pt x="688" y="243"/>
                  </a:cubicBezTo>
                  <a:cubicBezTo>
                    <a:pt x="734" y="243"/>
                    <a:pt x="782" y="199"/>
                    <a:pt x="744" y="143"/>
                  </a:cubicBezTo>
                  <a:cubicBezTo>
                    <a:pt x="716" y="57"/>
                    <a:pt x="601" y="0"/>
                    <a:pt x="51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5"/>
            <p:cNvSpPr/>
            <p:nvPr/>
          </p:nvSpPr>
          <p:spPr>
            <a:xfrm>
              <a:off x="1274001" y="3578088"/>
              <a:ext cx="96417" cy="202673"/>
            </a:xfrm>
            <a:custGeom>
              <a:rect b="b" l="l" r="r" t="t"/>
              <a:pathLst>
                <a:path extrusionOk="0" h="2348" w="1117">
                  <a:moveTo>
                    <a:pt x="1031" y="0"/>
                  </a:moveTo>
                  <a:cubicBezTo>
                    <a:pt x="1002" y="0"/>
                    <a:pt x="974" y="29"/>
                    <a:pt x="974" y="58"/>
                  </a:cubicBezTo>
                  <a:cubicBezTo>
                    <a:pt x="974" y="287"/>
                    <a:pt x="974" y="487"/>
                    <a:pt x="917" y="687"/>
                  </a:cubicBezTo>
                  <a:cubicBezTo>
                    <a:pt x="859" y="888"/>
                    <a:pt x="802" y="1088"/>
                    <a:pt x="716" y="1288"/>
                  </a:cubicBezTo>
                  <a:cubicBezTo>
                    <a:pt x="545" y="1660"/>
                    <a:pt x="287" y="2032"/>
                    <a:pt x="1" y="2347"/>
                  </a:cubicBezTo>
                  <a:cubicBezTo>
                    <a:pt x="144" y="2204"/>
                    <a:pt x="287" y="2032"/>
                    <a:pt x="430" y="1861"/>
                  </a:cubicBezTo>
                  <a:cubicBezTo>
                    <a:pt x="573" y="1689"/>
                    <a:pt x="688" y="1517"/>
                    <a:pt x="773" y="1317"/>
                  </a:cubicBezTo>
                  <a:cubicBezTo>
                    <a:pt x="974" y="916"/>
                    <a:pt x="1088" y="487"/>
                    <a:pt x="1117" y="58"/>
                  </a:cubicBezTo>
                  <a:cubicBezTo>
                    <a:pt x="1117" y="29"/>
                    <a:pt x="1088" y="0"/>
                    <a:pt x="10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5"/>
            <p:cNvSpPr/>
            <p:nvPr/>
          </p:nvSpPr>
          <p:spPr>
            <a:xfrm>
              <a:off x="1239474" y="3726035"/>
              <a:ext cx="79067" cy="34959"/>
            </a:xfrm>
            <a:custGeom>
              <a:rect b="b" l="l" r="r" t="t"/>
              <a:pathLst>
                <a:path extrusionOk="0" h="405" w="916">
                  <a:moveTo>
                    <a:pt x="633" y="1"/>
                  </a:moveTo>
                  <a:cubicBezTo>
                    <a:pt x="527" y="1"/>
                    <a:pt x="421" y="25"/>
                    <a:pt x="315" y="61"/>
                  </a:cubicBezTo>
                  <a:cubicBezTo>
                    <a:pt x="172" y="118"/>
                    <a:pt x="29" y="232"/>
                    <a:pt x="0" y="404"/>
                  </a:cubicBezTo>
                  <a:cubicBezTo>
                    <a:pt x="57" y="261"/>
                    <a:pt x="200" y="147"/>
                    <a:pt x="344" y="118"/>
                  </a:cubicBezTo>
                  <a:cubicBezTo>
                    <a:pt x="382" y="110"/>
                    <a:pt x="422" y="107"/>
                    <a:pt x="464" y="107"/>
                  </a:cubicBezTo>
                  <a:cubicBezTo>
                    <a:pt x="577" y="107"/>
                    <a:pt x="697" y="133"/>
                    <a:pt x="801" y="175"/>
                  </a:cubicBezTo>
                  <a:cubicBezTo>
                    <a:pt x="916" y="175"/>
                    <a:pt x="916" y="61"/>
                    <a:pt x="830" y="32"/>
                  </a:cubicBezTo>
                  <a:cubicBezTo>
                    <a:pt x="764" y="10"/>
                    <a:pt x="699" y="1"/>
                    <a:pt x="6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5"/>
            <p:cNvSpPr/>
            <p:nvPr/>
          </p:nvSpPr>
          <p:spPr>
            <a:xfrm>
              <a:off x="1286344" y="3740105"/>
              <a:ext cx="29780" cy="104876"/>
            </a:xfrm>
            <a:custGeom>
              <a:rect b="b" l="l" r="r" t="t"/>
              <a:pathLst>
                <a:path extrusionOk="0" h="1215" w="345">
                  <a:moveTo>
                    <a:pt x="226" y="0"/>
                  </a:moveTo>
                  <a:cubicBezTo>
                    <a:pt x="218" y="0"/>
                    <a:pt x="210" y="4"/>
                    <a:pt x="201" y="12"/>
                  </a:cubicBezTo>
                  <a:cubicBezTo>
                    <a:pt x="144" y="12"/>
                    <a:pt x="144" y="69"/>
                    <a:pt x="144" y="98"/>
                  </a:cubicBezTo>
                  <a:cubicBezTo>
                    <a:pt x="230" y="270"/>
                    <a:pt x="258" y="470"/>
                    <a:pt x="230" y="670"/>
                  </a:cubicBezTo>
                  <a:cubicBezTo>
                    <a:pt x="230" y="871"/>
                    <a:pt x="144" y="1042"/>
                    <a:pt x="1" y="1214"/>
                  </a:cubicBezTo>
                  <a:cubicBezTo>
                    <a:pt x="144" y="1071"/>
                    <a:pt x="258" y="871"/>
                    <a:pt x="316" y="670"/>
                  </a:cubicBezTo>
                  <a:cubicBezTo>
                    <a:pt x="344" y="470"/>
                    <a:pt x="344" y="241"/>
                    <a:pt x="287" y="41"/>
                  </a:cubicBezTo>
                  <a:cubicBezTo>
                    <a:pt x="267" y="21"/>
                    <a:pt x="247" y="0"/>
                    <a:pt x="22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5"/>
            <p:cNvSpPr/>
            <p:nvPr/>
          </p:nvSpPr>
          <p:spPr>
            <a:xfrm>
              <a:off x="1128297" y="3562033"/>
              <a:ext cx="147344" cy="47129"/>
            </a:xfrm>
            <a:custGeom>
              <a:rect b="b" l="l" r="r" t="t"/>
              <a:pathLst>
                <a:path extrusionOk="0" h="546" w="1707">
                  <a:moveTo>
                    <a:pt x="429" y="0"/>
                  </a:moveTo>
                  <a:cubicBezTo>
                    <a:pt x="286" y="0"/>
                    <a:pt x="143" y="15"/>
                    <a:pt x="0" y="43"/>
                  </a:cubicBezTo>
                  <a:cubicBezTo>
                    <a:pt x="72" y="36"/>
                    <a:pt x="143" y="33"/>
                    <a:pt x="214" y="33"/>
                  </a:cubicBezTo>
                  <a:cubicBezTo>
                    <a:pt x="428" y="33"/>
                    <a:pt x="637" y="65"/>
                    <a:pt x="830" y="129"/>
                  </a:cubicBezTo>
                  <a:cubicBezTo>
                    <a:pt x="973" y="158"/>
                    <a:pt x="1116" y="215"/>
                    <a:pt x="1231" y="301"/>
                  </a:cubicBezTo>
                  <a:cubicBezTo>
                    <a:pt x="1345" y="358"/>
                    <a:pt x="1460" y="444"/>
                    <a:pt x="1546" y="530"/>
                  </a:cubicBezTo>
                  <a:cubicBezTo>
                    <a:pt x="1562" y="541"/>
                    <a:pt x="1578" y="545"/>
                    <a:pt x="1594" y="545"/>
                  </a:cubicBezTo>
                  <a:cubicBezTo>
                    <a:pt x="1659" y="545"/>
                    <a:pt x="1706" y="462"/>
                    <a:pt x="1660" y="415"/>
                  </a:cubicBezTo>
                  <a:cubicBezTo>
                    <a:pt x="1431" y="215"/>
                    <a:pt x="1145" y="100"/>
                    <a:pt x="859" y="43"/>
                  </a:cubicBezTo>
                  <a:cubicBezTo>
                    <a:pt x="716" y="15"/>
                    <a:pt x="573" y="0"/>
                    <a:pt x="4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5"/>
            <p:cNvSpPr/>
            <p:nvPr/>
          </p:nvSpPr>
          <p:spPr>
            <a:xfrm>
              <a:off x="1110948" y="3560565"/>
              <a:ext cx="85282" cy="36512"/>
            </a:xfrm>
            <a:custGeom>
              <a:rect b="b" l="l" r="r" t="t"/>
              <a:pathLst>
                <a:path extrusionOk="0" h="423" w="988">
                  <a:moveTo>
                    <a:pt x="870" y="1"/>
                  </a:moveTo>
                  <a:cubicBezTo>
                    <a:pt x="853" y="1"/>
                    <a:pt x="838" y="10"/>
                    <a:pt x="831" y="32"/>
                  </a:cubicBezTo>
                  <a:cubicBezTo>
                    <a:pt x="745" y="146"/>
                    <a:pt x="602" y="232"/>
                    <a:pt x="459" y="318"/>
                  </a:cubicBezTo>
                  <a:cubicBezTo>
                    <a:pt x="316" y="375"/>
                    <a:pt x="173" y="404"/>
                    <a:pt x="1" y="404"/>
                  </a:cubicBezTo>
                  <a:cubicBezTo>
                    <a:pt x="72" y="416"/>
                    <a:pt x="143" y="422"/>
                    <a:pt x="212" y="422"/>
                  </a:cubicBezTo>
                  <a:cubicBezTo>
                    <a:pt x="310" y="422"/>
                    <a:pt x="404" y="409"/>
                    <a:pt x="487" y="375"/>
                  </a:cubicBezTo>
                  <a:cubicBezTo>
                    <a:pt x="659" y="318"/>
                    <a:pt x="831" y="232"/>
                    <a:pt x="945" y="117"/>
                  </a:cubicBezTo>
                  <a:cubicBezTo>
                    <a:pt x="988" y="75"/>
                    <a:pt x="920" y="1"/>
                    <a:pt x="8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5"/>
            <p:cNvSpPr/>
            <p:nvPr/>
          </p:nvSpPr>
          <p:spPr>
            <a:xfrm>
              <a:off x="1281424" y="3622368"/>
              <a:ext cx="85282" cy="36426"/>
            </a:xfrm>
            <a:custGeom>
              <a:rect b="b" l="l" r="r" t="t"/>
              <a:pathLst>
                <a:path extrusionOk="0" h="422" w="988">
                  <a:moveTo>
                    <a:pt x="870" y="0"/>
                  </a:moveTo>
                  <a:cubicBezTo>
                    <a:pt x="853" y="0"/>
                    <a:pt x="838" y="9"/>
                    <a:pt x="831" y="31"/>
                  </a:cubicBezTo>
                  <a:cubicBezTo>
                    <a:pt x="745" y="146"/>
                    <a:pt x="602" y="231"/>
                    <a:pt x="487" y="317"/>
                  </a:cubicBezTo>
                  <a:cubicBezTo>
                    <a:pt x="315" y="375"/>
                    <a:pt x="172" y="403"/>
                    <a:pt x="1" y="403"/>
                  </a:cubicBezTo>
                  <a:cubicBezTo>
                    <a:pt x="72" y="415"/>
                    <a:pt x="143" y="422"/>
                    <a:pt x="212" y="422"/>
                  </a:cubicBezTo>
                  <a:cubicBezTo>
                    <a:pt x="310" y="422"/>
                    <a:pt x="403" y="408"/>
                    <a:pt x="487" y="375"/>
                  </a:cubicBezTo>
                  <a:cubicBezTo>
                    <a:pt x="659" y="317"/>
                    <a:pt x="831" y="231"/>
                    <a:pt x="945" y="117"/>
                  </a:cubicBezTo>
                  <a:cubicBezTo>
                    <a:pt x="988" y="74"/>
                    <a:pt x="919" y="0"/>
                    <a:pt x="8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5"/>
            <p:cNvSpPr/>
            <p:nvPr/>
          </p:nvSpPr>
          <p:spPr>
            <a:xfrm>
              <a:off x="1303694" y="3427378"/>
              <a:ext cx="163140" cy="154249"/>
            </a:xfrm>
            <a:custGeom>
              <a:rect b="b" l="l" r="r" t="t"/>
              <a:pathLst>
                <a:path extrusionOk="0" h="1787" w="1890">
                  <a:moveTo>
                    <a:pt x="0" y="1"/>
                  </a:moveTo>
                  <a:cubicBezTo>
                    <a:pt x="201" y="86"/>
                    <a:pt x="372" y="201"/>
                    <a:pt x="544" y="315"/>
                  </a:cubicBezTo>
                  <a:cubicBezTo>
                    <a:pt x="716" y="430"/>
                    <a:pt x="887" y="544"/>
                    <a:pt x="1059" y="716"/>
                  </a:cubicBezTo>
                  <a:cubicBezTo>
                    <a:pt x="1202" y="859"/>
                    <a:pt x="1345" y="1002"/>
                    <a:pt x="1460" y="1174"/>
                  </a:cubicBezTo>
                  <a:cubicBezTo>
                    <a:pt x="1574" y="1346"/>
                    <a:pt x="1660" y="1546"/>
                    <a:pt x="1746" y="1746"/>
                  </a:cubicBezTo>
                  <a:cubicBezTo>
                    <a:pt x="1766" y="1767"/>
                    <a:pt x="1786" y="1787"/>
                    <a:pt x="1817" y="1787"/>
                  </a:cubicBezTo>
                  <a:cubicBezTo>
                    <a:pt x="1829" y="1787"/>
                    <a:pt x="1844" y="1783"/>
                    <a:pt x="1860" y="1775"/>
                  </a:cubicBezTo>
                  <a:cubicBezTo>
                    <a:pt x="1889" y="1775"/>
                    <a:pt x="1889" y="1718"/>
                    <a:pt x="1889" y="1689"/>
                  </a:cubicBezTo>
                  <a:cubicBezTo>
                    <a:pt x="1689" y="1288"/>
                    <a:pt x="1431" y="945"/>
                    <a:pt x="1088" y="659"/>
                  </a:cubicBezTo>
                  <a:cubicBezTo>
                    <a:pt x="945" y="516"/>
                    <a:pt x="744" y="373"/>
                    <a:pt x="573" y="287"/>
                  </a:cubicBezTo>
                  <a:cubicBezTo>
                    <a:pt x="372" y="172"/>
                    <a:pt x="201" y="86"/>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5"/>
            <p:cNvSpPr/>
            <p:nvPr/>
          </p:nvSpPr>
          <p:spPr>
            <a:xfrm>
              <a:off x="1276504" y="3450252"/>
              <a:ext cx="84073" cy="26586"/>
            </a:xfrm>
            <a:custGeom>
              <a:rect b="b" l="l" r="r" t="t"/>
              <a:pathLst>
                <a:path extrusionOk="0" h="308" w="974">
                  <a:moveTo>
                    <a:pt x="888" y="0"/>
                  </a:moveTo>
                  <a:cubicBezTo>
                    <a:pt x="866" y="0"/>
                    <a:pt x="845" y="7"/>
                    <a:pt x="830" y="22"/>
                  </a:cubicBezTo>
                  <a:cubicBezTo>
                    <a:pt x="716" y="108"/>
                    <a:pt x="601" y="193"/>
                    <a:pt x="430" y="222"/>
                  </a:cubicBezTo>
                  <a:cubicBezTo>
                    <a:pt x="404" y="227"/>
                    <a:pt x="378" y="230"/>
                    <a:pt x="351" y="230"/>
                  </a:cubicBezTo>
                  <a:cubicBezTo>
                    <a:pt x="228" y="230"/>
                    <a:pt x="95" y="178"/>
                    <a:pt x="0" y="108"/>
                  </a:cubicBezTo>
                  <a:lnTo>
                    <a:pt x="0" y="108"/>
                  </a:lnTo>
                  <a:cubicBezTo>
                    <a:pt x="115" y="222"/>
                    <a:pt x="287" y="308"/>
                    <a:pt x="458" y="308"/>
                  </a:cubicBezTo>
                  <a:cubicBezTo>
                    <a:pt x="630" y="279"/>
                    <a:pt x="802" y="222"/>
                    <a:pt x="945" y="136"/>
                  </a:cubicBezTo>
                  <a:lnTo>
                    <a:pt x="945" y="108"/>
                  </a:lnTo>
                  <a:cubicBezTo>
                    <a:pt x="973" y="79"/>
                    <a:pt x="973" y="50"/>
                    <a:pt x="945" y="22"/>
                  </a:cubicBezTo>
                  <a:cubicBezTo>
                    <a:pt x="930" y="7"/>
                    <a:pt x="909" y="0"/>
                    <a:pt x="888" y="0"/>
                  </a:cubicBezTo>
                  <a:close/>
                </a:path>
              </a:pathLst>
            </a:custGeom>
            <a:solidFill>
              <a:srgbClr val="8C5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5"/>
            <p:cNvSpPr/>
            <p:nvPr/>
          </p:nvSpPr>
          <p:spPr>
            <a:xfrm>
              <a:off x="1288847" y="3365662"/>
              <a:ext cx="61803" cy="88993"/>
            </a:xfrm>
            <a:custGeom>
              <a:rect b="b" l="l" r="r" t="t"/>
              <a:pathLst>
                <a:path extrusionOk="0" h="1031" w="716">
                  <a:moveTo>
                    <a:pt x="0" y="0"/>
                  </a:moveTo>
                  <a:lnTo>
                    <a:pt x="0" y="0"/>
                  </a:lnTo>
                  <a:cubicBezTo>
                    <a:pt x="201" y="86"/>
                    <a:pt x="344" y="229"/>
                    <a:pt x="430" y="401"/>
                  </a:cubicBezTo>
                  <a:cubicBezTo>
                    <a:pt x="516" y="572"/>
                    <a:pt x="573" y="773"/>
                    <a:pt x="573" y="945"/>
                  </a:cubicBezTo>
                  <a:lnTo>
                    <a:pt x="573" y="973"/>
                  </a:lnTo>
                  <a:cubicBezTo>
                    <a:pt x="573" y="1002"/>
                    <a:pt x="601" y="1030"/>
                    <a:pt x="630" y="1030"/>
                  </a:cubicBezTo>
                  <a:cubicBezTo>
                    <a:pt x="687" y="1030"/>
                    <a:pt x="716" y="1002"/>
                    <a:pt x="716" y="945"/>
                  </a:cubicBezTo>
                  <a:cubicBezTo>
                    <a:pt x="687" y="744"/>
                    <a:pt x="601" y="515"/>
                    <a:pt x="487" y="344"/>
                  </a:cubicBezTo>
                  <a:cubicBezTo>
                    <a:pt x="373" y="172"/>
                    <a:pt x="201" y="57"/>
                    <a:pt x="0" y="0"/>
                  </a:cubicBezTo>
                  <a:close/>
                </a:path>
              </a:pathLst>
            </a:custGeom>
            <a:solidFill>
              <a:srgbClr val="8C5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5"/>
            <p:cNvSpPr/>
            <p:nvPr/>
          </p:nvSpPr>
          <p:spPr>
            <a:xfrm>
              <a:off x="1355570" y="3522759"/>
              <a:ext cx="91497" cy="19335"/>
            </a:xfrm>
            <a:custGeom>
              <a:rect b="b" l="l" r="r" t="t"/>
              <a:pathLst>
                <a:path extrusionOk="0" h="224" w="1060">
                  <a:moveTo>
                    <a:pt x="613" y="0"/>
                  </a:moveTo>
                  <a:cubicBezTo>
                    <a:pt x="563" y="0"/>
                    <a:pt x="512" y="4"/>
                    <a:pt x="458" y="12"/>
                  </a:cubicBezTo>
                  <a:cubicBezTo>
                    <a:pt x="315" y="40"/>
                    <a:pt x="143" y="98"/>
                    <a:pt x="0" y="183"/>
                  </a:cubicBezTo>
                  <a:cubicBezTo>
                    <a:pt x="143" y="126"/>
                    <a:pt x="315" y="98"/>
                    <a:pt x="487" y="98"/>
                  </a:cubicBezTo>
                  <a:cubicBezTo>
                    <a:pt x="630" y="98"/>
                    <a:pt x="773" y="126"/>
                    <a:pt x="916" y="212"/>
                  </a:cubicBezTo>
                  <a:lnTo>
                    <a:pt x="945" y="212"/>
                  </a:lnTo>
                  <a:cubicBezTo>
                    <a:pt x="953" y="220"/>
                    <a:pt x="961" y="224"/>
                    <a:pt x="970" y="224"/>
                  </a:cubicBezTo>
                  <a:cubicBezTo>
                    <a:pt x="990" y="224"/>
                    <a:pt x="1010" y="204"/>
                    <a:pt x="1030" y="183"/>
                  </a:cubicBezTo>
                  <a:cubicBezTo>
                    <a:pt x="1059" y="126"/>
                    <a:pt x="1030" y="98"/>
                    <a:pt x="973" y="69"/>
                  </a:cubicBezTo>
                  <a:cubicBezTo>
                    <a:pt x="868" y="27"/>
                    <a:pt x="748" y="0"/>
                    <a:pt x="613" y="0"/>
                  </a:cubicBezTo>
                  <a:close/>
                </a:path>
              </a:pathLst>
            </a:custGeom>
            <a:solidFill>
              <a:srgbClr val="8C5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5"/>
            <p:cNvSpPr/>
            <p:nvPr/>
          </p:nvSpPr>
          <p:spPr>
            <a:xfrm>
              <a:off x="1118371" y="3617621"/>
              <a:ext cx="94000" cy="170477"/>
            </a:xfrm>
            <a:custGeom>
              <a:rect b="b" l="l" r="r" t="t"/>
              <a:pathLst>
                <a:path extrusionOk="0" h="1975" w="1089">
                  <a:moveTo>
                    <a:pt x="1002" y="0"/>
                  </a:moveTo>
                  <a:cubicBezTo>
                    <a:pt x="974" y="0"/>
                    <a:pt x="945" y="29"/>
                    <a:pt x="917" y="86"/>
                  </a:cubicBezTo>
                  <a:cubicBezTo>
                    <a:pt x="888" y="430"/>
                    <a:pt x="802" y="773"/>
                    <a:pt x="659" y="1116"/>
                  </a:cubicBezTo>
                  <a:cubicBezTo>
                    <a:pt x="516" y="1460"/>
                    <a:pt x="316" y="1775"/>
                    <a:pt x="1" y="1975"/>
                  </a:cubicBezTo>
                  <a:cubicBezTo>
                    <a:pt x="316" y="1775"/>
                    <a:pt x="573" y="1488"/>
                    <a:pt x="716" y="1145"/>
                  </a:cubicBezTo>
                  <a:cubicBezTo>
                    <a:pt x="888" y="802"/>
                    <a:pt x="1002" y="458"/>
                    <a:pt x="1088" y="86"/>
                  </a:cubicBezTo>
                  <a:lnTo>
                    <a:pt x="1060" y="86"/>
                  </a:lnTo>
                  <a:cubicBezTo>
                    <a:pt x="1088" y="57"/>
                    <a:pt x="1060" y="0"/>
                    <a:pt x="10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5"/>
            <p:cNvSpPr/>
            <p:nvPr/>
          </p:nvSpPr>
          <p:spPr>
            <a:xfrm>
              <a:off x="1041808" y="3560306"/>
              <a:ext cx="632535" cy="151228"/>
            </a:xfrm>
            <a:custGeom>
              <a:rect b="b" l="l" r="r" t="t"/>
              <a:pathLst>
                <a:path extrusionOk="0" h="1752" w="7328">
                  <a:moveTo>
                    <a:pt x="5131" y="0"/>
                  </a:moveTo>
                  <a:cubicBezTo>
                    <a:pt x="4579" y="0"/>
                    <a:pt x="4010" y="78"/>
                    <a:pt x="3463" y="178"/>
                  </a:cubicBezTo>
                  <a:cubicBezTo>
                    <a:pt x="3149" y="235"/>
                    <a:pt x="2834" y="321"/>
                    <a:pt x="2548" y="407"/>
                  </a:cubicBezTo>
                  <a:cubicBezTo>
                    <a:pt x="2233" y="521"/>
                    <a:pt x="1918" y="636"/>
                    <a:pt x="1632" y="779"/>
                  </a:cubicBezTo>
                  <a:cubicBezTo>
                    <a:pt x="1059" y="1036"/>
                    <a:pt x="516" y="1380"/>
                    <a:pt x="1" y="1752"/>
                  </a:cubicBezTo>
                  <a:cubicBezTo>
                    <a:pt x="544" y="1408"/>
                    <a:pt x="1088" y="1122"/>
                    <a:pt x="1689" y="893"/>
                  </a:cubicBezTo>
                  <a:cubicBezTo>
                    <a:pt x="1975" y="779"/>
                    <a:pt x="2290" y="693"/>
                    <a:pt x="2576" y="607"/>
                  </a:cubicBezTo>
                  <a:cubicBezTo>
                    <a:pt x="2891" y="521"/>
                    <a:pt x="3206" y="493"/>
                    <a:pt x="3521" y="435"/>
                  </a:cubicBezTo>
                  <a:cubicBezTo>
                    <a:pt x="3902" y="381"/>
                    <a:pt x="4294" y="361"/>
                    <a:pt x="4691" y="361"/>
                  </a:cubicBezTo>
                  <a:cubicBezTo>
                    <a:pt x="4920" y="361"/>
                    <a:pt x="5150" y="368"/>
                    <a:pt x="5381" y="378"/>
                  </a:cubicBezTo>
                  <a:cubicBezTo>
                    <a:pt x="5982" y="435"/>
                    <a:pt x="6583" y="521"/>
                    <a:pt x="7184" y="721"/>
                  </a:cubicBezTo>
                  <a:lnTo>
                    <a:pt x="7327" y="206"/>
                  </a:lnTo>
                  <a:cubicBezTo>
                    <a:pt x="6697" y="63"/>
                    <a:pt x="6039" y="6"/>
                    <a:pt x="5381" y="6"/>
                  </a:cubicBezTo>
                  <a:cubicBezTo>
                    <a:pt x="5298" y="2"/>
                    <a:pt x="5215" y="0"/>
                    <a:pt x="51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5"/>
            <p:cNvSpPr/>
            <p:nvPr/>
          </p:nvSpPr>
          <p:spPr>
            <a:xfrm>
              <a:off x="1093684" y="3604587"/>
              <a:ext cx="14933" cy="23651"/>
            </a:xfrm>
            <a:custGeom>
              <a:rect b="b" l="l" r="r" t="t"/>
              <a:pathLst>
                <a:path extrusionOk="0" h="274" w="173">
                  <a:moveTo>
                    <a:pt x="44" y="1"/>
                  </a:moveTo>
                  <a:cubicBezTo>
                    <a:pt x="39" y="1"/>
                    <a:pt x="34" y="3"/>
                    <a:pt x="29" y="8"/>
                  </a:cubicBezTo>
                  <a:cubicBezTo>
                    <a:pt x="1" y="8"/>
                    <a:pt x="29" y="65"/>
                    <a:pt x="58" y="151"/>
                  </a:cubicBezTo>
                  <a:cubicBezTo>
                    <a:pt x="81" y="222"/>
                    <a:pt x="124" y="273"/>
                    <a:pt x="155" y="273"/>
                  </a:cubicBezTo>
                  <a:cubicBezTo>
                    <a:pt x="161" y="273"/>
                    <a:pt x="167" y="271"/>
                    <a:pt x="172" y="266"/>
                  </a:cubicBezTo>
                  <a:cubicBezTo>
                    <a:pt x="172" y="266"/>
                    <a:pt x="172" y="208"/>
                    <a:pt x="115" y="123"/>
                  </a:cubicBezTo>
                  <a:cubicBezTo>
                    <a:pt x="91" y="52"/>
                    <a:pt x="68" y="1"/>
                    <a:pt x="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5"/>
            <p:cNvSpPr/>
            <p:nvPr/>
          </p:nvSpPr>
          <p:spPr>
            <a:xfrm>
              <a:off x="1066495" y="3602084"/>
              <a:ext cx="22356" cy="19076"/>
            </a:xfrm>
            <a:custGeom>
              <a:rect b="b" l="l" r="r" t="t"/>
              <a:pathLst>
                <a:path extrusionOk="0" h="221" w="259">
                  <a:moveTo>
                    <a:pt x="240" y="1"/>
                  </a:moveTo>
                  <a:cubicBezTo>
                    <a:pt x="209" y="1"/>
                    <a:pt x="162" y="48"/>
                    <a:pt x="115" y="94"/>
                  </a:cubicBezTo>
                  <a:cubicBezTo>
                    <a:pt x="58" y="152"/>
                    <a:pt x="1" y="209"/>
                    <a:pt x="29" y="209"/>
                  </a:cubicBezTo>
                  <a:cubicBezTo>
                    <a:pt x="37" y="217"/>
                    <a:pt x="47" y="220"/>
                    <a:pt x="58" y="220"/>
                  </a:cubicBezTo>
                  <a:cubicBezTo>
                    <a:pt x="89" y="220"/>
                    <a:pt x="131" y="194"/>
                    <a:pt x="172" y="152"/>
                  </a:cubicBezTo>
                  <a:cubicBezTo>
                    <a:pt x="230" y="94"/>
                    <a:pt x="258" y="37"/>
                    <a:pt x="258" y="9"/>
                  </a:cubicBezTo>
                  <a:cubicBezTo>
                    <a:pt x="253" y="3"/>
                    <a:pt x="247" y="1"/>
                    <a:pt x="24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5"/>
            <p:cNvSpPr/>
            <p:nvPr/>
          </p:nvSpPr>
          <p:spPr>
            <a:xfrm>
              <a:off x="1078838" y="3605278"/>
              <a:ext cx="12430" cy="24773"/>
            </a:xfrm>
            <a:custGeom>
              <a:rect b="b" l="l" r="r" t="t"/>
              <a:pathLst>
                <a:path extrusionOk="0" h="287" w="144">
                  <a:moveTo>
                    <a:pt x="144" y="0"/>
                  </a:moveTo>
                  <a:cubicBezTo>
                    <a:pt x="115" y="0"/>
                    <a:pt x="87" y="29"/>
                    <a:pt x="29" y="115"/>
                  </a:cubicBezTo>
                  <a:cubicBezTo>
                    <a:pt x="1" y="200"/>
                    <a:pt x="1" y="258"/>
                    <a:pt x="1" y="286"/>
                  </a:cubicBezTo>
                  <a:cubicBezTo>
                    <a:pt x="29" y="286"/>
                    <a:pt x="87" y="229"/>
                    <a:pt x="115" y="143"/>
                  </a:cubicBezTo>
                  <a:cubicBezTo>
                    <a:pt x="144" y="86"/>
                    <a:pt x="144" y="0"/>
                    <a:pt x="1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5"/>
            <p:cNvSpPr/>
            <p:nvPr/>
          </p:nvSpPr>
          <p:spPr>
            <a:xfrm>
              <a:off x="1091181" y="3605278"/>
              <a:ext cx="5093" cy="27190"/>
            </a:xfrm>
            <a:custGeom>
              <a:rect b="b" l="l" r="r" t="t"/>
              <a:pathLst>
                <a:path extrusionOk="0" h="315" w="59">
                  <a:moveTo>
                    <a:pt x="30" y="0"/>
                  </a:moveTo>
                  <a:cubicBezTo>
                    <a:pt x="1" y="0"/>
                    <a:pt x="1" y="57"/>
                    <a:pt x="1" y="143"/>
                  </a:cubicBezTo>
                  <a:cubicBezTo>
                    <a:pt x="1" y="229"/>
                    <a:pt x="1" y="315"/>
                    <a:pt x="30" y="315"/>
                  </a:cubicBezTo>
                  <a:cubicBezTo>
                    <a:pt x="58" y="315"/>
                    <a:pt x="58" y="229"/>
                    <a:pt x="58" y="143"/>
                  </a:cubicBezTo>
                  <a:cubicBezTo>
                    <a:pt x="58" y="57"/>
                    <a:pt x="58" y="0"/>
                    <a:pt x="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5"/>
            <p:cNvSpPr/>
            <p:nvPr/>
          </p:nvSpPr>
          <p:spPr>
            <a:xfrm>
              <a:off x="1098604" y="3602084"/>
              <a:ext cx="19853" cy="19076"/>
            </a:xfrm>
            <a:custGeom>
              <a:rect b="b" l="l" r="r" t="t"/>
              <a:pathLst>
                <a:path extrusionOk="0" h="221" w="230">
                  <a:moveTo>
                    <a:pt x="19" y="1"/>
                  </a:moveTo>
                  <a:cubicBezTo>
                    <a:pt x="12" y="1"/>
                    <a:pt x="6" y="3"/>
                    <a:pt x="1" y="9"/>
                  </a:cubicBezTo>
                  <a:cubicBezTo>
                    <a:pt x="1" y="37"/>
                    <a:pt x="29" y="94"/>
                    <a:pt x="87" y="152"/>
                  </a:cubicBezTo>
                  <a:cubicBezTo>
                    <a:pt x="129" y="194"/>
                    <a:pt x="186" y="220"/>
                    <a:pt x="213" y="220"/>
                  </a:cubicBezTo>
                  <a:cubicBezTo>
                    <a:pt x="224" y="220"/>
                    <a:pt x="230" y="217"/>
                    <a:pt x="230" y="209"/>
                  </a:cubicBezTo>
                  <a:cubicBezTo>
                    <a:pt x="230" y="209"/>
                    <a:pt x="201" y="152"/>
                    <a:pt x="144" y="94"/>
                  </a:cubicBezTo>
                  <a:cubicBezTo>
                    <a:pt x="97" y="48"/>
                    <a:pt x="50" y="1"/>
                    <a:pt x="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5"/>
            <p:cNvSpPr/>
            <p:nvPr/>
          </p:nvSpPr>
          <p:spPr>
            <a:xfrm>
              <a:off x="1098604" y="3600962"/>
              <a:ext cx="27276" cy="11135"/>
            </a:xfrm>
            <a:custGeom>
              <a:rect b="b" l="l" r="r" t="t"/>
              <a:pathLst>
                <a:path extrusionOk="0" h="129" w="316">
                  <a:moveTo>
                    <a:pt x="69" y="0"/>
                  </a:moveTo>
                  <a:cubicBezTo>
                    <a:pt x="44" y="0"/>
                    <a:pt x="29" y="7"/>
                    <a:pt x="29" y="22"/>
                  </a:cubicBezTo>
                  <a:cubicBezTo>
                    <a:pt x="1" y="50"/>
                    <a:pt x="87" y="79"/>
                    <a:pt x="144" y="107"/>
                  </a:cubicBezTo>
                  <a:cubicBezTo>
                    <a:pt x="187" y="122"/>
                    <a:pt x="230" y="129"/>
                    <a:pt x="262" y="129"/>
                  </a:cubicBezTo>
                  <a:cubicBezTo>
                    <a:pt x="294" y="129"/>
                    <a:pt x="316" y="122"/>
                    <a:pt x="316" y="107"/>
                  </a:cubicBezTo>
                  <a:cubicBezTo>
                    <a:pt x="316" y="79"/>
                    <a:pt x="258" y="22"/>
                    <a:pt x="172" y="22"/>
                  </a:cubicBezTo>
                  <a:cubicBezTo>
                    <a:pt x="130" y="7"/>
                    <a:pt x="94" y="0"/>
                    <a:pt x="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5"/>
            <p:cNvSpPr/>
            <p:nvPr/>
          </p:nvSpPr>
          <p:spPr>
            <a:xfrm>
              <a:off x="1101108" y="3592934"/>
              <a:ext cx="24773" cy="7423"/>
            </a:xfrm>
            <a:custGeom>
              <a:rect b="b" l="l" r="r" t="t"/>
              <a:pathLst>
                <a:path extrusionOk="0" h="86" w="287">
                  <a:moveTo>
                    <a:pt x="143" y="0"/>
                  </a:moveTo>
                  <a:cubicBezTo>
                    <a:pt x="58" y="0"/>
                    <a:pt x="0" y="29"/>
                    <a:pt x="0" y="57"/>
                  </a:cubicBezTo>
                  <a:cubicBezTo>
                    <a:pt x="0" y="86"/>
                    <a:pt x="58" y="86"/>
                    <a:pt x="143" y="86"/>
                  </a:cubicBezTo>
                  <a:cubicBezTo>
                    <a:pt x="229" y="57"/>
                    <a:pt x="287" y="29"/>
                    <a:pt x="287" y="29"/>
                  </a:cubicBezTo>
                  <a:cubicBezTo>
                    <a:pt x="287" y="0"/>
                    <a:pt x="229" y="0"/>
                    <a:pt x="1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5"/>
            <p:cNvSpPr/>
            <p:nvPr/>
          </p:nvSpPr>
          <p:spPr>
            <a:xfrm>
              <a:off x="1098604" y="3580505"/>
              <a:ext cx="24773" cy="14933"/>
            </a:xfrm>
            <a:custGeom>
              <a:rect b="b" l="l" r="r" t="t"/>
              <a:pathLst>
                <a:path extrusionOk="0" h="173" w="287">
                  <a:moveTo>
                    <a:pt x="287" y="1"/>
                  </a:moveTo>
                  <a:cubicBezTo>
                    <a:pt x="258" y="1"/>
                    <a:pt x="201" y="1"/>
                    <a:pt x="115" y="58"/>
                  </a:cubicBezTo>
                  <a:cubicBezTo>
                    <a:pt x="58" y="87"/>
                    <a:pt x="1" y="144"/>
                    <a:pt x="1" y="173"/>
                  </a:cubicBezTo>
                  <a:cubicBezTo>
                    <a:pt x="29" y="173"/>
                    <a:pt x="87" y="173"/>
                    <a:pt x="172" y="115"/>
                  </a:cubicBezTo>
                  <a:cubicBezTo>
                    <a:pt x="230" y="87"/>
                    <a:pt x="287" y="30"/>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5"/>
            <p:cNvSpPr/>
            <p:nvPr/>
          </p:nvSpPr>
          <p:spPr>
            <a:xfrm>
              <a:off x="1096188" y="3570664"/>
              <a:ext cx="19853" cy="22356"/>
            </a:xfrm>
            <a:custGeom>
              <a:rect b="b" l="l" r="r" t="t"/>
              <a:pathLst>
                <a:path extrusionOk="0" h="259" w="230">
                  <a:moveTo>
                    <a:pt x="200" y="0"/>
                  </a:moveTo>
                  <a:cubicBezTo>
                    <a:pt x="172" y="0"/>
                    <a:pt x="143" y="29"/>
                    <a:pt x="86" y="115"/>
                  </a:cubicBezTo>
                  <a:cubicBezTo>
                    <a:pt x="29" y="172"/>
                    <a:pt x="0" y="229"/>
                    <a:pt x="29" y="258"/>
                  </a:cubicBezTo>
                  <a:cubicBezTo>
                    <a:pt x="29" y="258"/>
                    <a:pt x="86" y="229"/>
                    <a:pt x="143" y="144"/>
                  </a:cubicBezTo>
                  <a:cubicBezTo>
                    <a:pt x="200" y="86"/>
                    <a:pt x="229" y="29"/>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5"/>
            <p:cNvSpPr/>
            <p:nvPr/>
          </p:nvSpPr>
          <p:spPr>
            <a:xfrm>
              <a:off x="1093684" y="3565744"/>
              <a:ext cx="10013" cy="24773"/>
            </a:xfrm>
            <a:custGeom>
              <a:rect b="b" l="l" r="r" t="t"/>
              <a:pathLst>
                <a:path extrusionOk="0" h="287" w="116">
                  <a:moveTo>
                    <a:pt x="86" y="0"/>
                  </a:moveTo>
                  <a:cubicBezTo>
                    <a:pt x="58" y="0"/>
                    <a:pt x="29" y="57"/>
                    <a:pt x="1" y="143"/>
                  </a:cubicBezTo>
                  <a:cubicBezTo>
                    <a:pt x="1" y="229"/>
                    <a:pt x="1" y="286"/>
                    <a:pt x="1" y="286"/>
                  </a:cubicBezTo>
                  <a:cubicBezTo>
                    <a:pt x="29" y="286"/>
                    <a:pt x="58" y="229"/>
                    <a:pt x="86" y="143"/>
                  </a:cubicBezTo>
                  <a:cubicBezTo>
                    <a:pt x="86" y="57"/>
                    <a:pt x="115" y="0"/>
                    <a:pt x="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5"/>
            <p:cNvSpPr/>
            <p:nvPr/>
          </p:nvSpPr>
          <p:spPr>
            <a:xfrm>
              <a:off x="1083844" y="3565744"/>
              <a:ext cx="9927" cy="24773"/>
            </a:xfrm>
            <a:custGeom>
              <a:rect b="b" l="l" r="r" t="t"/>
              <a:pathLst>
                <a:path extrusionOk="0" h="287" w="115">
                  <a:moveTo>
                    <a:pt x="29" y="0"/>
                  </a:moveTo>
                  <a:cubicBezTo>
                    <a:pt x="0" y="0"/>
                    <a:pt x="0" y="57"/>
                    <a:pt x="29" y="143"/>
                  </a:cubicBezTo>
                  <a:cubicBezTo>
                    <a:pt x="29" y="229"/>
                    <a:pt x="86" y="286"/>
                    <a:pt x="86" y="286"/>
                  </a:cubicBezTo>
                  <a:cubicBezTo>
                    <a:pt x="115" y="286"/>
                    <a:pt x="115" y="229"/>
                    <a:pt x="86" y="143"/>
                  </a:cubicBezTo>
                  <a:cubicBezTo>
                    <a:pt x="57" y="57"/>
                    <a:pt x="57"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5"/>
            <p:cNvSpPr/>
            <p:nvPr/>
          </p:nvSpPr>
          <p:spPr>
            <a:xfrm>
              <a:off x="1073918" y="3570664"/>
              <a:ext cx="17350" cy="22356"/>
            </a:xfrm>
            <a:custGeom>
              <a:rect b="b" l="l" r="r" t="t"/>
              <a:pathLst>
                <a:path extrusionOk="0" h="259" w="201">
                  <a:moveTo>
                    <a:pt x="1" y="0"/>
                  </a:moveTo>
                  <a:cubicBezTo>
                    <a:pt x="1" y="29"/>
                    <a:pt x="1" y="86"/>
                    <a:pt x="58" y="144"/>
                  </a:cubicBezTo>
                  <a:cubicBezTo>
                    <a:pt x="115" y="229"/>
                    <a:pt x="172" y="258"/>
                    <a:pt x="172" y="258"/>
                  </a:cubicBezTo>
                  <a:cubicBezTo>
                    <a:pt x="201" y="229"/>
                    <a:pt x="172" y="172"/>
                    <a:pt x="115" y="115"/>
                  </a:cubicBezTo>
                  <a:cubicBezTo>
                    <a:pt x="58" y="29"/>
                    <a:pt x="29"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5"/>
            <p:cNvSpPr/>
            <p:nvPr/>
          </p:nvSpPr>
          <p:spPr>
            <a:xfrm>
              <a:off x="1064078" y="3579555"/>
              <a:ext cx="24773" cy="15882"/>
            </a:xfrm>
            <a:custGeom>
              <a:rect b="b" l="l" r="r" t="t"/>
              <a:pathLst>
                <a:path extrusionOk="0" h="184" w="287">
                  <a:moveTo>
                    <a:pt x="29" y="1"/>
                  </a:moveTo>
                  <a:cubicBezTo>
                    <a:pt x="18" y="1"/>
                    <a:pt x="8" y="4"/>
                    <a:pt x="0" y="12"/>
                  </a:cubicBezTo>
                  <a:cubicBezTo>
                    <a:pt x="0" y="41"/>
                    <a:pt x="57" y="98"/>
                    <a:pt x="115" y="126"/>
                  </a:cubicBezTo>
                  <a:cubicBezTo>
                    <a:pt x="200" y="184"/>
                    <a:pt x="258" y="184"/>
                    <a:pt x="258" y="184"/>
                  </a:cubicBezTo>
                  <a:cubicBezTo>
                    <a:pt x="286" y="155"/>
                    <a:pt x="229" y="98"/>
                    <a:pt x="172" y="69"/>
                  </a:cubicBezTo>
                  <a:cubicBezTo>
                    <a:pt x="109" y="27"/>
                    <a:pt x="61"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5"/>
            <p:cNvSpPr/>
            <p:nvPr/>
          </p:nvSpPr>
          <p:spPr>
            <a:xfrm>
              <a:off x="1059071" y="3591812"/>
              <a:ext cx="27276" cy="6129"/>
            </a:xfrm>
            <a:custGeom>
              <a:rect b="b" l="l" r="r" t="t"/>
              <a:pathLst>
                <a:path extrusionOk="0" h="71" w="316">
                  <a:moveTo>
                    <a:pt x="77" y="0"/>
                  </a:moveTo>
                  <a:cubicBezTo>
                    <a:pt x="26" y="0"/>
                    <a:pt x="1" y="13"/>
                    <a:pt x="1" y="13"/>
                  </a:cubicBezTo>
                  <a:cubicBezTo>
                    <a:pt x="1" y="42"/>
                    <a:pt x="87" y="70"/>
                    <a:pt x="144" y="70"/>
                  </a:cubicBezTo>
                  <a:lnTo>
                    <a:pt x="316" y="70"/>
                  </a:lnTo>
                  <a:cubicBezTo>
                    <a:pt x="316" y="42"/>
                    <a:pt x="258" y="13"/>
                    <a:pt x="173" y="13"/>
                  </a:cubicBezTo>
                  <a:cubicBezTo>
                    <a:pt x="134" y="4"/>
                    <a:pt x="103" y="0"/>
                    <a:pt x="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5"/>
            <p:cNvSpPr/>
            <p:nvPr/>
          </p:nvSpPr>
          <p:spPr>
            <a:xfrm>
              <a:off x="1061574" y="3598459"/>
              <a:ext cx="24773" cy="11221"/>
            </a:xfrm>
            <a:custGeom>
              <a:rect b="b" l="l" r="r" t="t"/>
              <a:pathLst>
                <a:path extrusionOk="0" h="130" w="287">
                  <a:moveTo>
                    <a:pt x="237" y="0"/>
                  </a:moveTo>
                  <a:cubicBezTo>
                    <a:pt x="208" y="0"/>
                    <a:pt x="172" y="8"/>
                    <a:pt x="144" y="22"/>
                  </a:cubicBezTo>
                  <a:cubicBezTo>
                    <a:pt x="58" y="51"/>
                    <a:pt x="0" y="79"/>
                    <a:pt x="0" y="108"/>
                  </a:cubicBezTo>
                  <a:cubicBezTo>
                    <a:pt x="0" y="122"/>
                    <a:pt x="22" y="129"/>
                    <a:pt x="51" y="129"/>
                  </a:cubicBezTo>
                  <a:cubicBezTo>
                    <a:pt x="79" y="129"/>
                    <a:pt x="115" y="122"/>
                    <a:pt x="144" y="108"/>
                  </a:cubicBezTo>
                  <a:cubicBezTo>
                    <a:pt x="229" y="79"/>
                    <a:pt x="287" y="51"/>
                    <a:pt x="287" y="22"/>
                  </a:cubicBezTo>
                  <a:cubicBezTo>
                    <a:pt x="287" y="8"/>
                    <a:pt x="265" y="0"/>
                    <a:pt x="2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5"/>
            <p:cNvSpPr/>
            <p:nvPr/>
          </p:nvSpPr>
          <p:spPr>
            <a:xfrm>
              <a:off x="1081341" y="3586978"/>
              <a:ext cx="18386" cy="19421"/>
            </a:xfrm>
            <a:custGeom>
              <a:rect b="b" l="l" r="r" t="t"/>
              <a:pathLst>
                <a:path extrusionOk="0" h="225" w="213">
                  <a:moveTo>
                    <a:pt x="126" y="0"/>
                  </a:moveTo>
                  <a:cubicBezTo>
                    <a:pt x="115" y="0"/>
                    <a:pt x="102" y="4"/>
                    <a:pt x="86" y="12"/>
                  </a:cubicBezTo>
                  <a:cubicBezTo>
                    <a:pt x="29" y="40"/>
                    <a:pt x="0" y="126"/>
                    <a:pt x="29" y="184"/>
                  </a:cubicBezTo>
                  <a:cubicBezTo>
                    <a:pt x="44" y="213"/>
                    <a:pt x="60" y="224"/>
                    <a:pt x="76" y="224"/>
                  </a:cubicBezTo>
                  <a:cubicBezTo>
                    <a:pt x="146" y="224"/>
                    <a:pt x="212" y="0"/>
                    <a:pt x="1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5"/>
            <p:cNvSpPr/>
            <p:nvPr/>
          </p:nvSpPr>
          <p:spPr>
            <a:xfrm>
              <a:off x="1091181" y="3586978"/>
              <a:ext cx="14933" cy="20803"/>
            </a:xfrm>
            <a:custGeom>
              <a:rect b="b" l="l" r="r" t="t"/>
              <a:pathLst>
                <a:path extrusionOk="0" h="241" w="173">
                  <a:moveTo>
                    <a:pt x="46" y="1"/>
                  </a:moveTo>
                  <a:cubicBezTo>
                    <a:pt x="32" y="1"/>
                    <a:pt x="16" y="4"/>
                    <a:pt x="1" y="12"/>
                  </a:cubicBezTo>
                  <a:cubicBezTo>
                    <a:pt x="87" y="69"/>
                    <a:pt x="87" y="184"/>
                    <a:pt x="1" y="241"/>
                  </a:cubicBezTo>
                  <a:lnTo>
                    <a:pt x="87" y="241"/>
                  </a:lnTo>
                  <a:cubicBezTo>
                    <a:pt x="144" y="212"/>
                    <a:pt x="173" y="126"/>
                    <a:pt x="144" y="69"/>
                  </a:cubicBezTo>
                  <a:cubicBezTo>
                    <a:pt x="123" y="27"/>
                    <a:pt x="87" y="1"/>
                    <a:pt x="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5"/>
            <p:cNvSpPr/>
            <p:nvPr/>
          </p:nvSpPr>
          <p:spPr>
            <a:xfrm>
              <a:off x="1276504" y="3864660"/>
              <a:ext cx="14933" cy="24773"/>
            </a:xfrm>
            <a:custGeom>
              <a:rect b="b" l="l" r="r" t="t"/>
              <a:pathLst>
                <a:path extrusionOk="0" h="287" w="173">
                  <a:moveTo>
                    <a:pt x="29" y="0"/>
                  </a:moveTo>
                  <a:cubicBezTo>
                    <a:pt x="0" y="0"/>
                    <a:pt x="29" y="86"/>
                    <a:pt x="58" y="143"/>
                  </a:cubicBezTo>
                  <a:cubicBezTo>
                    <a:pt x="86" y="229"/>
                    <a:pt x="143" y="286"/>
                    <a:pt x="172" y="286"/>
                  </a:cubicBezTo>
                  <a:cubicBezTo>
                    <a:pt x="172" y="258"/>
                    <a:pt x="143" y="200"/>
                    <a:pt x="143" y="115"/>
                  </a:cubicBezTo>
                  <a:cubicBezTo>
                    <a:pt x="86" y="57"/>
                    <a:pt x="58"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5"/>
            <p:cNvSpPr/>
            <p:nvPr/>
          </p:nvSpPr>
          <p:spPr>
            <a:xfrm>
              <a:off x="1249314" y="3862157"/>
              <a:ext cx="22356" cy="19853"/>
            </a:xfrm>
            <a:custGeom>
              <a:rect b="b" l="l" r="r" t="t"/>
              <a:pathLst>
                <a:path extrusionOk="0" h="230" w="259">
                  <a:moveTo>
                    <a:pt x="230" y="1"/>
                  </a:moveTo>
                  <a:cubicBezTo>
                    <a:pt x="229" y="1"/>
                    <a:pt x="172" y="29"/>
                    <a:pt x="115" y="86"/>
                  </a:cubicBezTo>
                  <a:cubicBezTo>
                    <a:pt x="29" y="144"/>
                    <a:pt x="1" y="201"/>
                    <a:pt x="29" y="229"/>
                  </a:cubicBezTo>
                  <a:cubicBezTo>
                    <a:pt x="29" y="229"/>
                    <a:pt x="86" y="201"/>
                    <a:pt x="144" y="144"/>
                  </a:cubicBezTo>
                  <a:cubicBezTo>
                    <a:pt x="201" y="86"/>
                    <a:pt x="258" y="29"/>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5"/>
            <p:cNvSpPr/>
            <p:nvPr/>
          </p:nvSpPr>
          <p:spPr>
            <a:xfrm>
              <a:off x="1259240" y="3864660"/>
              <a:ext cx="14847" cy="24773"/>
            </a:xfrm>
            <a:custGeom>
              <a:rect b="b" l="l" r="r" t="t"/>
              <a:pathLst>
                <a:path extrusionOk="0" h="287" w="172">
                  <a:moveTo>
                    <a:pt x="143" y="0"/>
                  </a:moveTo>
                  <a:cubicBezTo>
                    <a:pt x="115" y="0"/>
                    <a:pt x="86" y="57"/>
                    <a:pt x="57" y="115"/>
                  </a:cubicBezTo>
                  <a:cubicBezTo>
                    <a:pt x="29" y="200"/>
                    <a:pt x="0" y="258"/>
                    <a:pt x="29" y="286"/>
                  </a:cubicBezTo>
                  <a:cubicBezTo>
                    <a:pt x="57" y="286"/>
                    <a:pt x="86" y="229"/>
                    <a:pt x="115" y="143"/>
                  </a:cubicBezTo>
                  <a:cubicBezTo>
                    <a:pt x="172" y="86"/>
                    <a:pt x="172" y="0"/>
                    <a:pt x="1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5"/>
            <p:cNvSpPr/>
            <p:nvPr/>
          </p:nvSpPr>
          <p:spPr>
            <a:xfrm>
              <a:off x="1271584" y="3864660"/>
              <a:ext cx="7423" cy="27190"/>
            </a:xfrm>
            <a:custGeom>
              <a:rect b="b" l="l" r="r" t="t"/>
              <a:pathLst>
                <a:path extrusionOk="0" h="315" w="86">
                  <a:moveTo>
                    <a:pt x="29" y="0"/>
                  </a:moveTo>
                  <a:cubicBezTo>
                    <a:pt x="0" y="0"/>
                    <a:pt x="0" y="86"/>
                    <a:pt x="0" y="172"/>
                  </a:cubicBezTo>
                  <a:cubicBezTo>
                    <a:pt x="0" y="258"/>
                    <a:pt x="29" y="315"/>
                    <a:pt x="57" y="315"/>
                  </a:cubicBezTo>
                  <a:cubicBezTo>
                    <a:pt x="57" y="315"/>
                    <a:pt x="86" y="229"/>
                    <a:pt x="86" y="143"/>
                  </a:cubicBezTo>
                  <a:cubicBezTo>
                    <a:pt x="86" y="86"/>
                    <a:pt x="86"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5"/>
            <p:cNvSpPr/>
            <p:nvPr/>
          </p:nvSpPr>
          <p:spPr>
            <a:xfrm>
              <a:off x="1278921" y="3862157"/>
              <a:ext cx="22356" cy="18386"/>
            </a:xfrm>
            <a:custGeom>
              <a:rect b="b" l="l" r="r" t="t"/>
              <a:pathLst>
                <a:path extrusionOk="0" h="213" w="259">
                  <a:moveTo>
                    <a:pt x="30" y="1"/>
                  </a:moveTo>
                  <a:lnTo>
                    <a:pt x="30" y="1"/>
                  </a:lnTo>
                  <a:cubicBezTo>
                    <a:pt x="1" y="29"/>
                    <a:pt x="58" y="86"/>
                    <a:pt x="115" y="144"/>
                  </a:cubicBezTo>
                  <a:cubicBezTo>
                    <a:pt x="157" y="186"/>
                    <a:pt x="199" y="212"/>
                    <a:pt x="230" y="212"/>
                  </a:cubicBezTo>
                  <a:cubicBezTo>
                    <a:pt x="241" y="212"/>
                    <a:pt x="251" y="209"/>
                    <a:pt x="259" y="201"/>
                  </a:cubicBezTo>
                  <a:cubicBezTo>
                    <a:pt x="259" y="201"/>
                    <a:pt x="230" y="144"/>
                    <a:pt x="173" y="86"/>
                  </a:cubicBezTo>
                  <a:cubicBezTo>
                    <a:pt x="87" y="29"/>
                    <a:pt x="30" y="1"/>
                    <a:pt x="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5"/>
            <p:cNvSpPr/>
            <p:nvPr/>
          </p:nvSpPr>
          <p:spPr>
            <a:xfrm>
              <a:off x="1281424" y="3858618"/>
              <a:ext cx="27276" cy="11394"/>
            </a:xfrm>
            <a:custGeom>
              <a:rect b="b" l="l" r="r" t="t"/>
              <a:pathLst>
                <a:path extrusionOk="0" h="132" w="316">
                  <a:moveTo>
                    <a:pt x="26" y="0"/>
                  </a:moveTo>
                  <a:cubicBezTo>
                    <a:pt x="10" y="0"/>
                    <a:pt x="1" y="3"/>
                    <a:pt x="1" y="13"/>
                  </a:cubicBezTo>
                  <a:cubicBezTo>
                    <a:pt x="1" y="42"/>
                    <a:pt x="58" y="99"/>
                    <a:pt x="144" y="99"/>
                  </a:cubicBezTo>
                  <a:cubicBezTo>
                    <a:pt x="193" y="115"/>
                    <a:pt x="233" y="132"/>
                    <a:pt x="258" y="132"/>
                  </a:cubicBezTo>
                  <a:cubicBezTo>
                    <a:pt x="277" y="132"/>
                    <a:pt x="287" y="123"/>
                    <a:pt x="287" y="99"/>
                  </a:cubicBezTo>
                  <a:cubicBezTo>
                    <a:pt x="315" y="70"/>
                    <a:pt x="258" y="42"/>
                    <a:pt x="172" y="13"/>
                  </a:cubicBezTo>
                  <a:cubicBezTo>
                    <a:pt x="115" y="13"/>
                    <a:pt x="58" y="0"/>
                    <a:pt x="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5"/>
            <p:cNvSpPr/>
            <p:nvPr/>
          </p:nvSpPr>
          <p:spPr>
            <a:xfrm>
              <a:off x="1281424" y="3852317"/>
              <a:ext cx="27276" cy="7423"/>
            </a:xfrm>
            <a:custGeom>
              <a:rect b="b" l="l" r="r" t="t"/>
              <a:pathLst>
                <a:path extrusionOk="0" h="86" w="316">
                  <a:moveTo>
                    <a:pt x="144" y="0"/>
                  </a:moveTo>
                  <a:cubicBezTo>
                    <a:pt x="58" y="0"/>
                    <a:pt x="1" y="29"/>
                    <a:pt x="1" y="57"/>
                  </a:cubicBezTo>
                  <a:cubicBezTo>
                    <a:pt x="1" y="86"/>
                    <a:pt x="86" y="86"/>
                    <a:pt x="172" y="86"/>
                  </a:cubicBezTo>
                  <a:cubicBezTo>
                    <a:pt x="258" y="57"/>
                    <a:pt x="315" y="57"/>
                    <a:pt x="315" y="29"/>
                  </a:cubicBezTo>
                  <a:cubicBezTo>
                    <a:pt x="315" y="0"/>
                    <a:pt x="230" y="0"/>
                    <a:pt x="1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5"/>
            <p:cNvSpPr/>
            <p:nvPr/>
          </p:nvSpPr>
          <p:spPr>
            <a:xfrm>
              <a:off x="1281424" y="3841355"/>
              <a:ext cx="24773" cy="13466"/>
            </a:xfrm>
            <a:custGeom>
              <a:rect b="b" l="l" r="r" t="t"/>
              <a:pathLst>
                <a:path extrusionOk="0" h="156" w="287">
                  <a:moveTo>
                    <a:pt x="244" y="1"/>
                  </a:moveTo>
                  <a:cubicBezTo>
                    <a:pt x="222" y="1"/>
                    <a:pt x="176" y="21"/>
                    <a:pt x="115" y="41"/>
                  </a:cubicBezTo>
                  <a:cubicBezTo>
                    <a:pt x="29" y="70"/>
                    <a:pt x="1" y="127"/>
                    <a:pt x="1" y="156"/>
                  </a:cubicBezTo>
                  <a:cubicBezTo>
                    <a:pt x="1" y="156"/>
                    <a:pt x="86" y="156"/>
                    <a:pt x="144" y="98"/>
                  </a:cubicBezTo>
                  <a:cubicBezTo>
                    <a:pt x="230" y="70"/>
                    <a:pt x="287" y="13"/>
                    <a:pt x="258" y="13"/>
                  </a:cubicBezTo>
                  <a:cubicBezTo>
                    <a:pt x="258" y="4"/>
                    <a:pt x="253" y="1"/>
                    <a:pt x="2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5"/>
            <p:cNvSpPr/>
            <p:nvPr/>
          </p:nvSpPr>
          <p:spPr>
            <a:xfrm>
              <a:off x="1276504" y="3830047"/>
              <a:ext cx="19853" cy="22356"/>
            </a:xfrm>
            <a:custGeom>
              <a:rect b="b" l="l" r="r" t="t"/>
              <a:pathLst>
                <a:path extrusionOk="0" h="259" w="230">
                  <a:moveTo>
                    <a:pt x="201" y="0"/>
                  </a:moveTo>
                  <a:lnTo>
                    <a:pt x="201" y="0"/>
                  </a:lnTo>
                  <a:cubicBezTo>
                    <a:pt x="201" y="1"/>
                    <a:pt x="143" y="29"/>
                    <a:pt x="86" y="115"/>
                  </a:cubicBezTo>
                  <a:cubicBezTo>
                    <a:pt x="58" y="172"/>
                    <a:pt x="0" y="229"/>
                    <a:pt x="29" y="258"/>
                  </a:cubicBezTo>
                  <a:cubicBezTo>
                    <a:pt x="58" y="258"/>
                    <a:pt x="115" y="229"/>
                    <a:pt x="143" y="144"/>
                  </a:cubicBezTo>
                  <a:cubicBezTo>
                    <a:pt x="201" y="86"/>
                    <a:pt x="229" y="29"/>
                    <a:pt x="2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5"/>
            <p:cNvSpPr/>
            <p:nvPr/>
          </p:nvSpPr>
          <p:spPr>
            <a:xfrm>
              <a:off x="1274001" y="3825127"/>
              <a:ext cx="10013" cy="25291"/>
            </a:xfrm>
            <a:custGeom>
              <a:rect b="b" l="l" r="r" t="t"/>
              <a:pathLst>
                <a:path extrusionOk="0" h="293" w="116">
                  <a:moveTo>
                    <a:pt x="87" y="0"/>
                  </a:moveTo>
                  <a:cubicBezTo>
                    <a:pt x="87" y="0"/>
                    <a:pt x="29" y="57"/>
                    <a:pt x="29" y="143"/>
                  </a:cubicBezTo>
                  <a:cubicBezTo>
                    <a:pt x="1" y="229"/>
                    <a:pt x="1" y="286"/>
                    <a:pt x="29" y="286"/>
                  </a:cubicBezTo>
                  <a:cubicBezTo>
                    <a:pt x="33" y="290"/>
                    <a:pt x="37" y="292"/>
                    <a:pt x="41" y="292"/>
                  </a:cubicBezTo>
                  <a:cubicBezTo>
                    <a:pt x="65" y="292"/>
                    <a:pt x="87" y="221"/>
                    <a:pt x="87" y="172"/>
                  </a:cubicBezTo>
                  <a:cubicBezTo>
                    <a:pt x="115" y="86"/>
                    <a:pt x="87" y="0"/>
                    <a:pt x="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5"/>
            <p:cNvSpPr/>
            <p:nvPr/>
          </p:nvSpPr>
          <p:spPr>
            <a:xfrm>
              <a:off x="1266577" y="3825127"/>
              <a:ext cx="10013" cy="25291"/>
            </a:xfrm>
            <a:custGeom>
              <a:rect b="b" l="l" r="r" t="t"/>
              <a:pathLst>
                <a:path extrusionOk="0" h="293" w="116">
                  <a:moveTo>
                    <a:pt x="1" y="0"/>
                  </a:moveTo>
                  <a:cubicBezTo>
                    <a:pt x="1" y="0"/>
                    <a:pt x="1" y="86"/>
                    <a:pt x="1" y="143"/>
                  </a:cubicBezTo>
                  <a:cubicBezTo>
                    <a:pt x="1" y="218"/>
                    <a:pt x="44" y="292"/>
                    <a:pt x="74" y="292"/>
                  </a:cubicBezTo>
                  <a:cubicBezTo>
                    <a:pt x="79" y="292"/>
                    <a:pt x="83" y="290"/>
                    <a:pt x="87" y="286"/>
                  </a:cubicBezTo>
                  <a:cubicBezTo>
                    <a:pt x="115" y="286"/>
                    <a:pt x="115" y="229"/>
                    <a:pt x="87" y="143"/>
                  </a:cubicBezTo>
                  <a:cubicBezTo>
                    <a:pt x="58" y="57"/>
                    <a:pt x="30"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5"/>
            <p:cNvSpPr/>
            <p:nvPr/>
          </p:nvSpPr>
          <p:spPr>
            <a:xfrm>
              <a:off x="1254234" y="3830047"/>
              <a:ext cx="17436" cy="22356"/>
            </a:xfrm>
            <a:custGeom>
              <a:rect b="b" l="l" r="r" t="t"/>
              <a:pathLst>
                <a:path extrusionOk="0" h="259" w="202">
                  <a:moveTo>
                    <a:pt x="29" y="0"/>
                  </a:moveTo>
                  <a:cubicBezTo>
                    <a:pt x="1" y="29"/>
                    <a:pt x="29" y="86"/>
                    <a:pt x="87" y="144"/>
                  </a:cubicBezTo>
                  <a:cubicBezTo>
                    <a:pt x="115" y="229"/>
                    <a:pt x="173" y="258"/>
                    <a:pt x="201" y="258"/>
                  </a:cubicBezTo>
                  <a:cubicBezTo>
                    <a:pt x="201" y="258"/>
                    <a:pt x="201" y="172"/>
                    <a:pt x="144" y="115"/>
                  </a:cubicBezTo>
                  <a:cubicBezTo>
                    <a:pt x="87" y="29"/>
                    <a:pt x="29" y="1"/>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5"/>
            <p:cNvSpPr/>
            <p:nvPr/>
          </p:nvSpPr>
          <p:spPr>
            <a:xfrm>
              <a:off x="1246811" y="3838938"/>
              <a:ext cx="24859" cy="14415"/>
            </a:xfrm>
            <a:custGeom>
              <a:rect b="b" l="l" r="r" t="t"/>
              <a:pathLst>
                <a:path extrusionOk="0" h="167" w="288">
                  <a:moveTo>
                    <a:pt x="33" y="0"/>
                  </a:moveTo>
                  <a:cubicBezTo>
                    <a:pt x="20" y="0"/>
                    <a:pt x="9" y="4"/>
                    <a:pt x="1" y="12"/>
                  </a:cubicBezTo>
                  <a:cubicBezTo>
                    <a:pt x="1" y="12"/>
                    <a:pt x="30" y="98"/>
                    <a:pt x="115" y="126"/>
                  </a:cubicBezTo>
                  <a:cubicBezTo>
                    <a:pt x="176" y="147"/>
                    <a:pt x="223" y="167"/>
                    <a:pt x="244" y="167"/>
                  </a:cubicBezTo>
                  <a:cubicBezTo>
                    <a:pt x="254" y="167"/>
                    <a:pt x="259" y="163"/>
                    <a:pt x="259" y="155"/>
                  </a:cubicBezTo>
                  <a:cubicBezTo>
                    <a:pt x="287" y="155"/>
                    <a:pt x="230" y="98"/>
                    <a:pt x="144" y="41"/>
                  </a:cubicBezTo>
                  <a:cubicBezTo>
                    <a:pt x="104" y="20"/>
                    <a:pt x="63" y="0"/>
                    <a:pt x="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5"/>
            <p:cNvSpPr/>
            <p:nvPr/>
          </p:nvSpPr>
          <p:spPr>
            <a:xfrm>
              <a:off x="1241891" y="3852317"/>
              <a:ext cx="24773" cy="7423"/>
            </a:xfrm>
            <a:custGeom>
              <a:rect b="b" l="l" r="r" t="t"/>
              <a:pathLst>
                <a:path extrusionOk="0" h="86" w="287">
                  <a:moveTo>
                    <a:pt x="144" y="0"/>
                  </a:moveTo>
                  <a:cubicBezTo>
                    <a:pt x="58" y="0"/>
                    <a:pt x="1" y="0"/>
                    <a:pt x="1" y="29"/>
                  </a:cubicBezTo>
                  <a:cubicBezTo>
                    <a:pt x="1" y="29"/>
                    <a:pt x="58" y="57"/>
                    <a:pt x="144" y="86"/>
                  </a:cubicBezTo>
                  <a:cubicBezTo>
                    <a:pt x="230" y="86"/>
                    <a:pt x="287" y="86"/>
                    <a:pt x="287" y="57"/>
                  </a:cubicBezTo>
                  <a:cubicBezTo>
                    <a:pt x="287" y="29"/>
                    <a:pt x="230" y="0"/>
                    <a:pt x="1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5"/>
            <p:cNvSpPr/>
            <p:nvPr/>
          </p:nvSpPr>
          <p:spPr>
            <a:xfrm>
              <a:off x="1241891" y="3858618"/>
              <a:ext cx="27276" cy="10444"/>
            </a:xfrm>
            <a:custGeom>
              <a:rect b="b" l="l" r="r" t="t"/>
              <a:pathLst>
                <a:path extrusionOk="0" h="121" w="316">
                  <a:moveTo>
                    <a:pt x="290" y="0"/>
                  </a:moveTo>
                  <a:cubicBezTo>
                    <a:pt x="258" y="0"/>
                    <a:pt x="201" y="13"/>
                    <a:pt x="144" y="13"/>
                  </a:cubicBezTo>
                  <a:cubicBezTo>
                    <a:pt x="87" y="13"/>
                    <a:pt x="1" y="70"/>
                    <a:pt x="29" y="99"/>
                  </a:cubicBezTo>
                  <a:cubicBezTo>
                    <a:pt x="29" y="113"/>
                    <a:pt x="44" y="120"/>
                    <a:pt x="69" y="120"/>
                  </a:cubicBezTo>
                  <a:cubicBezTo>
                    <a:pt x="94" y="120"/>
                    <a:pt x="129" y="113"/>
                    <a:pt x="172" y="99"/>
                  </a:cubicBezTo>
                  <a:cubicBezTo>
                    <a:pt x="258" y="70"/>
                    <a:pt x="316" y="42"/>
                    <a:pt x="316" y="13"/>
                  </a:cubicBezTo>
                  <a:cubicBezTo>
                    <a:pt x="316" y="3"/>
                    <a:pt x="306"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5"/>
            <p:cNvSpPr/>
            <p:nvPr/>
          </p:nvSpPr>
          <p:spPr>
            <a:xfrm>
              <a:off x="1244394" y="3861121"/>
              <a:ext cx="24773" cy="13466"/>
            </a:xfrm>
            <a:custGeom>
              <a:rect b="b" l="l" r="r" t="t"/>
              <a:pathLst>
                <a:path extrusionOk="0" h="156" w="287">
                  <a:moveTo>
                    <a:pt x="255" y="1"/>
                  </a:moveTo>
                  <a:cubicBezTo>
                    <a:pt x="224" y="1"/>
                    <a:pt x="184" y="21"/>
                    <a:pt x="143" y="41"/>
                  </a:cubicBezTo>
                  <a:cubicBezTo>
                    <a:pt x="58" y="70"/>
                    <a:pt x="0" y="127"/>
                    <a:pt x="0" y="156"/>
                  </a:cubicBezTo>
                  <a:cubicBezTo>
                    <a:pt x="29" y="156"/>
                    <a:pt x="86" y="156"/>
                    <a:pt x="172" y="98"/>
                  </a:cubicBezTo>
                  <a:cubicBezTo>
                    <a:pt x="258" y="70"/>
                    <a:pt x="287" y="13"/>
                    <a:pt x="287" y="13"/>
                  </a:cubicBezTo>
                  <a:cubicBezTo>
                    <a:pt x="278" y="4"/>
                    <a:pt x="267"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5"/>
            <p:cNvSpPr/>
            <p:nvPr/>
          </p:nvSpPr>
          <p:spPr>
            <a:xfrm>
              <a:off x="1254234" y="3863970"/>
              <a:ext cx="17436" cy="21148"/>
            </a:xfrm>
            <a:custGeom>
              <a:rect b="b" l="l" r="r" t="t"/>
              <a:pathLst>
                <a:path extrusionOk="0" h="245" w="202">
                  <a:moveTo>
                    <a:pt x="183" y="1"/>
                  </a:moveTo>
                  <a:cubicBezTo>
                    <a:pt x="151" y="1"/>
                    <a:pt x="105" y="47"/>
                    <a:pt x="58" y="94"/>
                  </a:cubicBezTo>
                  <a:cubicBezTo>
                    <a:pt x="29" y="151"/>
                    <a:pt x="1" y="237"/>
                    <a:pt x="1" y="237"/>
                  </a:cubicBezTo>
                  <a:cubicBezTo>
                    <a:pt x="6" y="242"/>
                    <a:pt x="12" y="245"/>
                    <a:pt x="19" y="245"/>
                  </a:cubicBezTo>
                  <a:cubicBezTo>
                    <a:pt x="50" y="245"/>
                    <a:pt x="97" y="198"/>
                    <a:pt x="144" y="151"/>
                  </a:cubicBezTo>
                  <a:cubicBezTo>
                    <a:pt x="173" y="65"/>
                    <a:pt x="201" y="8"/>
                    <a:pt x="201" y="8"/>
                  </a:cubicBezTo>
                  <a:cubicBezTo>
                    <a:pt x="196" y="3"/>
                    <a:pt x="190" y="1"/>
                    <a:pt x="1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5"/>
            <p:cNvSpPr/>
            <p:nvPr/>
          </p:nvSpPr>
          <p:spPr>
            <a:xfrm>
              <a:off x="1264160" y="3864660"/>
              <a:ext cx="12430" cy="25291"/>
            </a:xfrm>
            <a:custGeom>
              <a:rect b="b" l="l" r="r" t="t"/>
              <a:pathLst>
                <a:path extrusionOk="0" h="293" w="144">
                  <a:moveTo>
                    <a:pt x="115" y="0"/>
                  </a:moveTo>
                  <a:cubicBezTo>
                    <a:pt x="86" y="0"/>
                    <a:pt x="58" y="57"/>
                    <a:pt x="29" y="143"/>
                  </a:cubicBezTo>
                  <a:cubicBezTo>
                    <a:pt x="0" y="229"/>
                    <a:pt x="29" y="286"/>
                    <a:pt x="29" y="286"/>
                  </a:cubicBezTo>
                  <a:cubicBezTo>
                    <a:pt x="29" y="290"/>
                    <a:pt x="30" y="292"/>
                    <a:pt x="32" y="292"/>
                  </a:cubicBezTo>
                  <a:cubicBezTo>
                    <a:pt x="44" y="292"/>
                    <a:pt x="90" y="221"/>
                    <a:pt x="115" y="172"/>
                  </a:cubicBezTo>
                  <a:cubicBezTo>
                    <a:pt x="143" y="86"/>
                    <a:pt x="143" y="0"/>
                    <a:pt x="1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5"/>
            <p:cNvSpPr/>
            <p:nvPr/>
          </p:nvSpPr>
          <p:spPr>
            <a:xfrm>
              <a:off x="1274001" y="3864660"/>
              <a:ext cx="10013" cy="27190"/>
            </a:xfrm>
            <a:custGeom>
              <a:rect b="b" l="l" r="r" t="t"/>
              <a:pathLst>
                <a:path extrusionOk="0" h="315" w="116">
                  <a:moveTo>
                    <a:pt x="29" y="0"/>
                  </a:moveTo>
                  <a:cubicBezTo>
                    <a:pt x="1" y="0"/>
                    <a:pt x="1" y="86"/>
                    <a:pt x="29" y="172"/>
                  </a:cubicBezTo>
                  <a:cubicBezTo>
                    <a:pt x="58" y="229"/>
                    <a:pt x="87" y="315"/>
                    <a:pt x="87" y="315"/>
                  </a:cubicBezTo>
                  <a:cubicBezTo>
                    <a:pt x="115" y="315"/>
                    <a:pt x="115" y="229"/>
                    <a:pt x="87" y="143"/>
                  </a:cubicBezTo>
                  <a:cubicBezTo>
                    <a:pt x="87" y="57"/>
                    <a:pt x="58"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5"/>
            <p:cNvSpPr/>
            <p:nvPr/>
          </p:nvSpPr>
          <p:spPr>
            <a:xfrm>
              <a:off x="1276504" y="3863970"/>
              <a:ext cx="17350" cy="22960"/>
            </a:xfrm>
            <a:custGeom>
              <a:rect b="b" l="l" r="r" t="t"/>
              <a:pathLst>
                <a:path extrusionOk="0" h="266" w="201">
                  <a:moveTo>
                    <a:pt x="34" y="1"/>
                  </a:moveTo>
                  <a:cubicBezTo>
                    <a:pt x="31" y="1"/>
                    <a:pt x="29" y="3"/>
                    <a:pt x="29" y="8"/>
                  </a:cubicBezTo>
                  <a:cubicBezTo>
                    <a:pt x="0" y="8"/>
                    <a:pt x="29" y="65"/>
                    <a:pt x="58" y="151"/>
                  </a:cubicBezTo>
                  <a:cubicBezTo>
                    <a:pt x="115" y="208"/>
                    <a:pt x="172" y="266"/>
                    <a:pt x="201" y="266"/>
                  </a:cubicBezTo>
                  <a:cubicBezTo>
                    <a:pt x="201" y="237"/>
                    <a:pt x="201" y="180"/>
                    <a:pt x="143" y="94"/>
                  </a:cubicBezTo>
                  <a:cubicBezTo>
                    <a:pt x="97" y="47"/>
                    <a:pt x="50" y="1"/>
                    <a:pt x="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5"/>
            <p:cNvSpPr/>
            <p:nvPr/>
          </p:nvSpPr>
          <p:spPr>
            <a:xfrm>
              <a:off x="1281424" y="3861207"/>
              <a:ext cx="22356" cy="15882"/>
            </a:xfrm>
            <a:custGeom>
              <a:rect b="b" l="l" r="r" t="t"/>
              <a:pathLst>
                <a:path extrusionOk="0" h="184" w="259">
                  <a:moveTo>
                    <a:pt x="17" y="0"/>
                  </a:moveTo>
                  <a:cubicBezTo>
                    <a:pt x="7" y="0"/>
                    <a:pt x="1" y="4"/>
                    <a:pt x="1" y="12"/>
                  </a:cubicBezTo>
                  <a:cubicBezTo>
                    <a:pt x="1" y="12"/>
                    <a:pt x="29" y="69"/>
                    <a:pt x="115" y="126"/>
                  </a:cubicBezTo>
                  <a:cubicBezTo>
                    <a:pt x="172" y="155"/>
                    <a:pt x="258" y="183"/>
                    <a:pt x="258" y="183"/>
                  </a:cubicBezTo>
                  <a:cubicBezTo>
                    <a:pt x="258" y="155"/>
                    <a:pt x="230" y="97"/>
                    <a:pt x="144" y="69"/>
                  </a:cubicBezTo>
                  <a:cubicBezTo>
                    <a:pt x="102" y="27"/>
                    <a:pt x="45" y="0"/>
                    <a:pt x="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5"/>
            <p:cNvSpPr/>
            <p:nvPr/>
          </p:nvSpPr>
          <p:spPr>
            <a:xfrm>
              <a:off x="1281424" y="3857237"/>
              <a:ext cx="27276" cy="6129"/>
            </a:xfrm>
            <a:custGeom>
              <a:rect b="b" l="l" r="r" t="t"/>
              <a:pathLst>
                <a:path extrusionOk="0" h="71" w="316">
                  <a:moveTo>
                    <a:pt x="1" y="0"/>
                  </a:moveTo>
                  <a:cubicBezTo>
                    <a:pt x="1" y="0"/>
                    <a:pt x="86" y="58"/>
                    <a:pt x="144" y="58"/>
                  </a:cubicBezTo>
                  <a:cubicBezTo>
                    <a:pt x="172" y="67"/>
                    <a:pt x="201" y="70"/>
                    <a:pt x="226" y="70"/>
                  </a:cubicBezTo>
                  <a:cubicBezTo>
                    <a:pt x="277" y="70"/>
                    <a:pt x="315" y="58"/>
                    <a:pt x="315" y="58"/>
                  </a:cubicBezTo>
                  <a:cubicBezTo>
                    <a:pt x="315" y="58"/>
                    <a:pt x="258" y="29"/>
                    <a:pt x="1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5"/>
            <p:cNvSpPr/>
            <p:nvPr/>
          </p:nvSpPr>
          <p:spPr>
            <a:xfrm>
              <a:off x="1281424" y="3847915"/>
              <a:ext cx="27276" cy="8804"/>
            </a:xfrm>
            <a:custGeom>
              <a:rect b="b" l="l" r="r" t="t"/>
              <a:pathLst>
                <a:path extrusionOk="0" h="102" w="316">
                  <a:moveTo>
                    <a:pt x="247" y="1"/>
                  </a:moveTo>
                  <a:cubicBezTo>
                    <a:pt x="222" y="1"/>
                    <a:pt x="187" y="8"/>
                    <a:pt x="144" y="22"/>
                  </a:cubicBezTo>
                  <a:cubicBezTo>
                    <a:pt x="58" y="51"/>
                    <a:pt x="1" y="80"/>
                    <a:pt x="1" y="80"/>
                  </a:cubicBezTo>
                  <a:cubicBezTo>
                    <a:pt x="15" y="94"/>
                    <a:pt x="36" y="101"/>
                    <a:pt x="65" y="101"/>
                  </a:cubicBezTo>
                  <a:cubicBezTo>
                    <a:pt x="94" y="101"/>
                    <a:pt x="129" y="94"/>
                    <a:pt x="172" y="80"/>
                  </a:cubicBezTo>
                  <a:cubicBezTo>
                    <a:pt x="258" y="80"/>
                    <a:pt x="315" y="22"/>
                    <a:pt x="287" y="22"/>
                  </a:cubicBezTo>
                  <a:cubicBezTo>
                    <a:pt x="287" y="8"/>
                    <a:pt x="272" y="1"/>
                    <a:pt x="24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5"/>
            <p:cNvSpPr/>
            <p:nvPr/>
          </p:nvSpPr>
          <p:spPr>
            <a:xfrm>
              <a:off x="1278921" y="3836521"/>
              <a:ext cx="22356" cy="16832"/>
            </a:xfrm>
            <a:custGeom>
              <a:rect b="b" l="l" r="r" t="t"/>
              <a:pathLst>
                <a:path extrusionOk="0" h="195" w="259">
                  <a:moveTo>
                    <a:pt x="230" y="0"/>
                  </a:moveTo>
                  <a:cubicBezTo>
                    <a:pt x="199" y="0"/>
                    <a:pt x="157" y="27"/>
                    <a:pt x="115" y="69"/>
                  </a:cubicBezTo>
                  <a:cubicBezTo>
                    <a:pt x="30" y="126"/>
                    <a:pt x="1" y="183"/>
                    <a:pt x="1" y="183"/>
                  </a:cubicBezTo>
                  <a:cubicBezTo>
                    <a:pt x="9" y="191"/>
                    <a:pt x="18" y="194"/>
                    <a:pt x="30" y="194"/>
                  </a:cubicBezTo>
                  <a:cubicBezTo>
                    <a:pt x="60" y="194"/>
                    <a:pt x="102" y="168"/>
                    <a:pt x="144" y="126"/>
                  </a:cubicBezTo>
                  <a:cubicBezTo>
                    <a:pt x="230" y="69"/>
                    <a:pt x="259" y="11"/>
                    <a:pt x="259" y="11"/>
                  </a:cubicBezTo>
                  <a:cubicBezTo>
                    <a:pt x="251" y="4"/>
                    <a:pt x="24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5"/>
            <p:cNvSpPr/>
            <p:nvPr/>
          </p:nvSpPr>
          <p:spPr>
            <a:xfrm>
              <a:off x="1276504" y="3827544"/>
              <a:ext cx="14933" cy="24859"/>
            </a:xfrm>
            <a:custGeom>
              <a:rect b="b" l="l" r="r" t="t"/>
              <a:pathLst>
                <a:path extrusionOk="0" h="288" w="173">
                  <a:moveTo>
                    <a:pt x="172" y="1"/>
                  </a:moveTo>
                  <a:cubicBezTo>
                    <a:pt x="143" y="1"/>
                    <a:pt x="86" y="58"/>
                    <a:pt x="58" y="115"/>
                  </a:cubicBezTo>
                  <a:cubicBezTo>
                    <a:pt x="29" y="201"/>
                    <a:pt x="0" y="258"/>
                    <a:pt x="29" y="287"/>
                  </a:cubicBezTo>
                  <a:cubicBezTo>
                    <a:pt x="58" y="287"/>
                    <a:pt x="86" y="230"/>
                    <a:pt x="115" y="173"/>
                  </a:cubicBezTo>
                  <a:cubicBezTo>
                    <a:pt x="172" y="87"/>
                    <a:pt x="172" y="1"/>
                    <a:pt x="1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5"/>
            <p:cNvSpPr/>
            <p:nvPr/>
          </p:nvSpPr>
          <p:spPr>
            <a:xfrm>
              <a:off x="1271584" y="3825127"/>
              <a:ext cx="7423" cy="25291"/>
            </a:xfrm>
            <a:custGeom>
              <a:rect b="b" l="l" r="r" t="t"/>
              <a:pathLst>
                <a:path extrusionOk="0" h="293" w="86">
                  <a:moveTo>
                    <a:pt x="57" y="0"/>
                  </a:moveTo>
                  <a:cubicBezTo>
                    <a:pt x="29" y="0"/>
                    <a:pt x="29" y="57"/>
                    <a:pt x="0" y="143"/>
                  </a:cubicBezTo>
                  <a:cubicBezTo>
                    <a:pt x="0" y="229"/>
                    <a:pt x="0" y="286"/>
                    <a:pt x="57" y="286"/>
                  </a:cubicBezTo>
                  <a:cubicBezTo>
                    <a:pt x="61" y="290"/>
                    <a:pt x="65" y="292"/>
                    <a:pt x="67" y="292"/>
                  </a:cubicBezTo>
                  <a:cubicBezTo>
                    <a:pt x="86" y="292"/>
                    <a:pt x="86" y="218"/>
                    <a:pt x="86" y="143"/>
                  </a:cubicBezTo>
                  <a:cubicBezTo>
                    <a:pt x="86" y="57"/>
                    <a:pt x="86" y="0"/>
                    <a:pt x="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5"/>
            <p:cNvSpPr/>
            <p:nvPr/>
          </p:nvSpPr>
          <p:spPr>
            <a:xfrm>
              <a:off x="1261657" y="3826940"/>
              <a:ext cx="12430" cy="25464"/>
            </a:xfrm>
            <a:custGeom>
              <a:rect b="b" l="l" r="r" t="t"/>
              <a:pathLst>
                <a:path extrusionOk="0" h="295" w="144">
                  <a:moveTo>
                    <a:pt x="34" y="0"/>
                  </a:moveTo>
                  <a:cubicBezTo>
                    <a:pt x="31" y="0"/>
                    <a:pt x="29" y="3"/>
                    <a:pt x="29" y="8"/>
                  </a:cubicBezTo>
                  <a:cubicBezTo>
                    <a:pt x="1" y="8"/>
                    <a:pt x="1" y="65"/>
                    <a:pt x="29" y="151"/>
                  </a:cubicBezTo>
                  <a:cubicBezTo>
                    <a:pt x="58" y="237"/>
                    <a:pt x="115" y="294"/>
                    <a:pt x="115" y="294"/>
                  </a:cubicBezTo>
                  <a:cubicBezTo>
                    <a:pt x="144" y="265"/>
                    <a:pt x="115" y="208"/>
                    <a:pt x="115" y="122"/>
                  </a:cubicBezTo>
                  <a:cubicBezTo>
                    <a:pt x="92" y="52"/>
                    <a:pt x="49" y="0"/>
                    <a:pt x="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5"/>
            <p:cNvSpPr/>
            <p:nvPr/>
          </p:nvSpPr>
          <p:spPr>
            <a:xfrm>
              <a:off x="1249314" y="3834018"/>
              <a:ext cx="22356" cy="18990"/>
            </a:xfrm>
            <a:custGeom>
              <a:rect b="b" l="l" r="r" t="t"/>
              <a:pathLst>
                <a:path extrusionOk="0" h="220" w="259">
                  <a:moveTo>
                    <a:pt x="45" y="1"/>
                  </a:moveTo>
                  <a:cubicBezTo>
                    <a:pt x="35" y="1"/>
                    <a:pt x="29" y="4"/>
                    <a:pt x="29" y="12"/>
                  </a:cubicBezTo>
                  <a:cubicBezTo>
                    <a:pt x="1" y="12"/>
                    <a:pt x="58" y="69"/>
                    <a:pt x="115" y="126"/>
                  </a:cubicBezTo>
                  <a:cubicBezTo>
                    <a:pt x="162" y="173"/>
                    <a:pt x="208" y="220"/>
                    <a:pt x="224" y="220"/>
                  </a:cubicBezTo>
                  <a:cubicBezTo>
                    <a:pt x="228" y="220"/>
                    <a:pt x="230" y="217"/>
                    <a:pt x="230" y="212"/>
                  </a:cubicBezTo>
                  <a:cubicBezTo>
                    <a:pt x="258" y="212"/>
                    <a:pt x="230" y="155"/>
                    <a:pt x="172" y="69"/>
                  </a:cubicBezTo>
                  <a:cubicBezTo>
                    <a:pt x="130" y="27"/>
                    <a:pt x="73" y="1"/>
                    <a:pt x="4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5"/>
            <p:cNvSpPr/>
            <p:nvPr/>
          </p:nvSpPr>
          <p:spPr>
            <a:xfrm>
              <a:off x="1241891" y="3844894"/>
              <a:ext cx="27276" cy="11825"/>
            </a:xfrm>
            <a:custGeom>
              <a:rect b="b" l="l" r="r" t="t"/>
              <a:pathLst>
                <a:path extrusionOk="0" h="137" w="316">
                  <a:moveTo>
                    <a:pt x="29" y="0"/>
                  </a:moveTo>
                  <a:cubicBezTo>
                    <a:pt x="1" y="29"/>
                    <a:pt x="87" y="57"/>
                    <a:pt x="144" y="115"/>
                  </a:cubicBezTo>
                  <a:cubicBezTo>
                    <a:pt x="187" y="129"/>
                    <a:pt x="222" y="136"/>
                    <a:pt x="251" y="136"/>
                  </a:cubicBezTo>
                  <a:cubicBezTo>
                    <a:pt x="280" y="136"/>
                    <a:pt x="301" y="129"/>
                    <a:pt x="316" y="115"/>
                  </a:cubicBezTo>
                  <a:cubicBezTo>
                    <a:pt x="316" y="86"/>
                    <a:pt x="258" y="57"/>
                    <a:pt x="172" y="29"/>
                  </a:cubicBezTo>
                  <a:cubicBezTo>
                    <a:pt x="87" y="0"/>
                    <a:pt x="29"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5"/>
            <p:cNvSpPr/>
            <p:nvPr/>
          </p:nvSpPr>
          <p:spPr>
            <a:xfrm>
              <a:off x="1241891" y="3854734"/>
              <a:ext cx="27276" cy="7510"/>
            </a:xfrm>
            <a:custGeom>
              <a:rect b="b" l="l" r="r" t="t"/>
              <a:pathLst>
                <a:path extrusionOk="0" h="87" w="316">
                  <a:moveTo>
                    <a:pt x="144" y="1"/>
                  </a:moveTo>
                  <a:cubicBezTo>
                    <a:pt x="58" y="1"/>
                    <a:pt x="1" y="29"/>
                    <a:pt x="1" y="58"/>
                  </a:cubicBezTo>
                  <a:cubicBezTo>
                    <a:pt x="1" y="87"/>
                    <a:pt x="58" y="87"/>
                    <a:pt x="144" y="87"/>
                  </a:cubicBezTo>
                  <a:cubicBezTo>
                    <a:pt x="230" y="87"/>
                    <a:pt x="316" y="58"/>
                    <a:pt x="287" y="29"/>
                  </a:cubicBezTo>
                  <a:cubicBezTo>
                    <a:pt x="287" y="29"/>
                    <a:pt x="230"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5"/>
            <p:cNvSpPr/>
            <p:nvPr/>
          </p:nvSpPr>
          <p:spPr>
            <a:xfrm>
              <a:off x="1264160" y="3848346"/>
              <a:ext cx="22270" cy="20457"/>
            </a:xfrm>
            <a:custGeom>
              <a:rect b="b" l="l" r="r" t="t"/>
              <a:pathLst>
                <a:path extrusionOk="0" h="237" w="258">
                  <a:moveTo>
                    <a:pt x="148" y="0"/>
                  </a:moveTo>
                  <a:cubicBezTo>
                    <a:pt x="128" y="0"/>
                    <a:pt x="107" y="7"/>
                    <a:pt x="86" y="17"/>
                  </a:cubicBezTo>
                  <a:cubicBezTo>
                    <a:pt x="0" y="46"/>
                    <a:pt x="0" y="103"/>
                    <a:pt x="29" y="189"/>
                  </a:cubicBezTo>
                  <a:cubicBezTo>
                    <a:pt x="46" y="223"/>
                    <a:pt x="82" y="237"/>
                    <a:pt x="121" y="237"/>
                  </a:cubicBezTo>
                  <a:cubicBezTo>
                    <a:pt x="148" y="237"/>
                    <a:pt x="177" y="230"/>
                    <a:pt x="201" y="218"/>
                  </a:cubicBezTo>
                  <a:cubicBezTo>
                    <a:pt x="258" y="189"/>
                    <a:pt x="258" y="132"/>
                    <a:pt x="229" y="75"/>
                  </a:cubicBezTo>
                  <a:cubicBezTo>
                    <a:pt x="211" y="20"/>
                    <a:pt x="181" y="0"/>
                    <a:pt x="1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5"/>
            <p:cNvSpPr/>
            <p:nvPr/>
          </p:nvSpPr>
          <p:spPr>
            <a:xfrm>
              <a:off x="1271584" y="3846447"/>
              <a:ext cx="18299" cy="20716"/>
            </a:xfrm>
            <a:custGeom>
              <a:rect b="b" l="l" r="r" t="t"/>
              <a:pathLst>
                <a:path extrusionOk="0" h="240" w="212">
                  <a:moveTo>
                    <a:pt x="50" y="1"/>
                  </a:moveTo>
                  <a:cubicBezTo>
                    <a:pt x="34" y="1"/>
                    <a:pt x="18" y="4"/>
                    <a:pt x="0" y="11"/>
                  </a:cubicBezTo>
                  <a:cubicBezTo>
                    <a:pt x="0" y="39"/>
                    <a:pt x="29" y="39"/>
                    <a:pt x="57" y="68"/>
                  </a:cubicBezTo>
                  <a:cubicBezTo>
                    <a:pt x="86" y="125"/>
                    <a:pt x="57" y="211"/>
                    <a:pt x="0" y="240"/>
                  </a:cubicBezTo>
                  <a:lnTo>
                    <a:pt x="86" y="240"/>
                  </a:lnTo>
                  <a:cubicBezTo>
                    <a:pt x="212" y="164"/>
                    <a:pt x="161" y="1"/>
                    <a:pt x="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5"/>
            <p:cNvSpPr/>
            <p:nvPr/>
          </p:nvSpPr>
          <p:spPr>
            <a:xfrm>
              <a:off x="1081341" y="3800440"/>
              <a:ext cx="12430" cy="24773"/>
            </a:xfrm>
            <a:custGeom>
              <a:rect b="b" l="l" r="r" t="t"/>
              <a:pathLst>
                <a:path extrusionOk="0" h="287" w="144">
                  <a:moveTo>
                    <a:pt x="0" y="0"/>
                  </a:moveTo>
                  <a:cubicBezTo>
                    <a:pt x="0" y="0"/>
                    <a:pt x="0" y="86"/>
                    <a:pt x="29" y="143"/>
                  </a:cubicBezTo>
                  <a:cubicBezTo>
                    <a:pt x="58" y="229"/>
                    <a:pt x="115" y="286"/>
                    <a:pt x="144" y="286"/>
                  </a:cubicBezTo>
                  <a:cubicBezTo>
                    <a:pt x="144" y="258"/>
                    <a:pt x="144" y="200"/>
                    <a:pt x="115" y="115"/>
                  </a:cubicBezTo>
                  <a:cubicBezTo>
                    <a:pt x="58" y="29"/>
                    <a:pt x="29"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5"/>
            <p:cNvSpPr/>
            <p:nvPr/>
          </p:nvSpPr>
          <p:spPr>
            <a:xfrm>
              <a:off x="1054151" y="3797937"/>
              <a:ext cx="19853" cy="19853"/>
            </a:xfrm>
            <a:custGeom>
              <a:rect b="b" l="l" r="r" t="t"/>
              <a:pathLst>
                <a:path extrusionOk="0" h="230" w="230">
                  <a:moveTo>
                    <a:pt x="230" y="0"/>
                  </a:moveTo>
                  <a:cubicBezTo>
                    <a:pt x="201" y="0"/>
                    <a:pt x="144" y="29"/>
                    <a:pt x="86" y="86"/>
                  </a:cubicBezTo>
                  <a:cubicBezTo>
                    <a:pt x="29" y="144"/>
                    <a:pt x="1" y="201"/>
                    <a:pt x="1" y="229"/>
                  </a:cubicBezTo>
                  <a:cubicBezTo>
                    <a:pt x="29" y="229"/>
                    <a:pt x="86" y="201"/>
                    <a:pt x="144" y="144"/>
                  </a:cubicBezTo>
                  <a:cubicBezTo>
                    <a:pt x="201" y="86"/>
                    <a:pt x="230" y="29"/>
                    <a:pt x="2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5"/>
            <p:cNvSpPr/>
            <p:nvPr/>
          </p:nvSpPr>
          <p:spPr>
            <a:xfrm>
              <a:off x="1064078" y="3800440"/>
              <a:ext cx="14847" cy="24773"/>
            </a:xfrm>
            <a:custGeom>
              <a:rect b="b" l="l" r="r" t="t"/>
              <a:pathLst>
                <a:path extrusionOk="0" h="287" w="172">
                  <a:moveTo>
                    <a:pt x="143" y="0"/>
                  </a:moveTo>
                  <a:cubicBezTo>
                    <a:pt x="115" y="0"/>
                    <a:pt x="86" y="57"/>
                    <a:pt x="29" y="115"/>
                  </a:cubicBezTo>
                  <a:cubicBezTo>
                    <a:pt x="0" y="200"/>
                    <a:pt x="0" y="258"/>
                    <a:pt x="29" y="286"/>
                  </a:cubicBezTo>
                  <a:cubicBezTo>
                    <a:pt x="29" y="286"/>
                    <a:pt x="86" y="229"/>
                    <a:pt x="115" y="143"/>
                  </a:cubicBezTo>
                  <a:cubicBezTo>
                    <a:pt x="143" y="86"/>
                    <a:pt x="172" y="0"/>
                    <a:pt x="1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5"/>
            <p:cNvSpPr/>
            <p:nvPr/>
          </p:nvSpPr>
          <p:spPr>
            <a:xfrm>
              <a:off x="1076421" y="3800440"/>
              <a:ext cx="5006" cy="27190"/>
            </a:xfrm>
            <a:custGeom>
              <a:rect b="b" l="l" r="r" t="t"/>
              <a:pathLst>
                <a:path extrusionOk="0" h="315" w="58">
                  <a:moveTo>
                    <a:pt x="29" y="0"/>
                  </a:moveTo>
                  <a:cubicBezTo>
                    <a:pt x="0" y="0"/>
                    <a:pt x="0" y="86"/>
                    <a:pt x="0" y="172"/>
                  </a:cubicBezTo>
                  <a:cubicBezTo>
                    <a:pt x="0" y="258"/>
                    <a:pt x="0" y="315"/>
                    <a:pt x="29" y="315"/>
                  </a:cubicBezTo>
                  <a:cubicBezTo>
                    <a:pt x="57" y="315"/>
                    <a:pt x="57" y="229"/>
                    <a:pt x="57" y="143"/>
                  </a:cubicBezTo>
                  <a:cubicBezTo>
                    <a:pt x="57" y="86"/>
                    <a:pt x="57"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5"/>
            <p:cNvSpPr/>
            <p:nvPr/>
          </p:nvSpPr>
          <p:spPr>
            <a:xfrm>
              <a:off x="1083844" y="3797937"/>
              <a:ext cx="22270" cy="18299"/>
            </a:xfrm>
            <a:custGeom>
              <a:rect b="b" l="l" r="r" t="t"/>
              <a:pathLst>
                <a:path extrusionOk="0" h="212" w="258">
                  <a:moveTo>
                    <a:pt x="0" y="0"/>
                  </a:moveTo>
                  <a:cubicBezTo>
                    <a:pt x="0" y="29"/>
                    <a:pt x="29" y="86"/>
                    <a:pt x="86" y="144"/>
                  </a:cubicBezTo>
                  <a:cubicBezTo>
                    <a:pt x="149" y="185"/>
                    <a:pt x="196" y="212"/>
                    <a:pt x="217" y="212"/>
                  </a:cubicBezTo>
                  <a:cubicBezTo>
                    <a:pt x="225" y="212"/>
                    <a:pt x="229" y="208"/>
                    <a:pt x="229" y="201"/>
                  </a:cubicBezTo>
                  <a:cubicBezTo>
                    <a:pt x="258" y="201"/>
                    <a:pt x="229" y="144"/>
                    <a:pt x="143" y="86"/>
                  </a:cubicBezTo>
                  <a:cubicBezTo>
                    <a:pt x="86" y="29"/>
                    <a:pt x="29"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5"/>
            <p:cNvSpPr/>
            <p:nvPr/>
          </p:nvSpPr>
          <p:spPr>
            <a:xfrm>
              <a:off x="1083844" y="3794398"/>
              <a:ext cx="27190" cy="11394"/>
            </a:xfrm>
            <a:custGeom>
              <a:rect b="b" l="l" r="r" t="t"/>
              <a:pathLst>
                <a:path extrusionOk="0" h="132" w="315">
                  <a:moveTo>
                    <a:pt x="47" y="0"/>
                  </a:moveTo>
                  <a:cubicBezTo>
                    <a:pt x="35" y="0"/>
                    <a:pt x="29" y="3"/>
                    <a:pt x="29" y="13"/>
                  </a:cubicBezTo>
                  <a:cubicBezTo>
                    <a:pt x="0" y="41"/>
                    <a:pt x="86" y="99"/>
                    <a:pt x="143" y="99"/>
                  </a:cubicBezTo>
                  <a:cubicBezTo>
                    <a:pt x="193" y="115"/>
                    <a:pt x="242" y="132"/>
                    <a:pt x="275" y="132"/>
                  </a:cubicBezTo>
                  <a:cubicBezTo>
                    <a:pt x="300" y="132"/>
                    <a:pt x="315" y="123"/>
                    <a:pt x="315" y="99"/>
                  </a:cubicBezTo>
                  <a:cubicBezTo>
                    <a:pt x="315" y="70"/>
                    <a:pt x="258" y="41"/>
                    <a:pt x="172" y="13"/>
                  </a:cubicBezTo>
                  <a:cubicBezTo>
                    <a:pt x="115" y="13"/>
                    <a:pt x="70" y="0"/>
                    <a:pt x="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5"/>
            <p:cNvSpPr/>
            <p:nvPr/>
          </p:nvSpPr>
          <p:spPr>
            <a:xfrm>
              <a:off x="1086261" y="3788011"/>
              <a:ext cx="27276" cy="6129"/>
            </a:xfrm>
            <a:custGeom>
              <a:rect b="b" l="l" r="r" t="t"/>
              <a:pathLst>
                <a:path extrusionOk="0" h="71" w="316">
                  <a:moveTo>
                    <a:pt x="144" y="1"/>
                  </a:moveTo>
                  <a:cubicBezTo>
                    <a:pt x="58" y="1"/>
                    <a:pt x="1" y="30"/>
                    <a:pt x="1" y="58"/>
                  </a:cubicBezTo>
                  <a:cubicBezTo>
                    <a:pt x="1" y="58"/>
                    <a:pt x="26" y="71"/>
                    <a:pt x="69" y="71"/>
                  </a:cubicBezTo>
                  <a:cubicBezTo>
                    <a:pt x="90" y="71"/>
                    <a:pt x="115" y="68"/>
                    <a:pt x="144" y="58"/>
                  </a:cubicBezTo>
                  <a:cubicBezTo>
                    <a:pt x="230" y="58"/>
                    <a:pt x="315" y="30"/>
                    <a:pt x="315" y="30"/>
                  </a:cubicBezTo>
                  <a:cubicBezTo>
                    <a:pt x="287" y="1"/>
                    <a:pt x="230" y="1"/>
                    <a:pt x="1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5"/>
            <p:cNvSpPr/>
            <p:nvPr/>
          </p:nvSpPr>
          <p:spPr>
            <a:xfrm>
              <a:off x="1083844" y="3775667"/>
              <a:ext cx="24773" cy="14933"/>
            </a:xfrm>
            <a:custGeom>
              <a:rect b="b" l="l" r="r" t="t"/>
              <a:pathLst>
                <a:path extrusionOk="0" h="173" w="287">
                  <a:moveTo>
                    <a:pt x="286" y="1"/>
                  </a:moveTo>
                  <a:cubicBezTo>
                    <a:pt x="258" y="1"/>
                    <a:pt x="229" y="29"/>
                    <a:pt x="143" y="58"/>
                  </a:cubicBezTo>
                  <a:cubicBezTo>
                    <a:pt x="57" y="87"/>
                    <a:pt x="0" y="144"/>
                    <a:pt x="29" y="173"/>
                  </a:cubicBezTo>
                  <a:cubicBezTo>
                    <a:pt x="29" y="173"/>
                    <a:pt x="86" y="173"/>
                    <a:pt x="172" y="115"/>
                  </a:cubicBezTo>
                  <a:cubicBezTo>
                    <a:pt x="229" y="87"/>
                    <a:pt x="286" y="29"/>
                    <a:pt x="2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5"/>
            <p:cNvSpPr/>
            <p:nvPr/>
          </p:nvSpPr>
          <p:spPr>
            <a:xfrm>
              <a:off x="1081341" y="3765827"/>
              <a:ext cx="19853" cy="22270"/>
            </a:xfrm>
            <a:custGeom>
              <a:rect b="b" l="l" r="r" t="t"/>
              <a:pathLst>
                <a:path extrusionOk="0" h="258" w="230">
                  <a:moveTo>
                    <a:pt x="201" y="0"/>
                  </a:moveTo>
                  <a:cubicBezTo>
                    <a:pt x="201" y="0"/>
                    <a:pt x="115" y="29"/>
                    <a:pt x="86" y="115"/>
                  </a:cubicBezTo>
                  <a:cubicBezTo>
                    <a:pt x="29" y="172"/>
                    <a:pt x="0" y="229"/>
                    <a:pt x="29" y="258"/>
                  </a:cubicBezTo>
                  <a:cubicBezTo>
                    <a:pt x="29" y="258"/>
                    <a:pt x="86" y="229"/>
                    <a:pt x="144" y="143"/>
                  </a:cubicBezTo>
                  <a:cubicBezTo>
                    <a:pt x="201" y="86"/>
                    <a:pt x="229" y="29"/>
                    <a:pt x="2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5"/>
            <p:cNvSpPr/>
            <p:nvPr/>
          </p:nvSpPr>
          <p:spPr>
            <a:xfrm>
              <a:off x="1078838" y="3760907"/>
              <a:ext cx="10013" cy="25291"/>
            </a:xfrm>
            <a:custGeom>
              <a:rect b="b" l="l" r="r" t="t"/>
              <a:pathLst>
                <a:path extrusionOk="0" h="293" w="116">
                  <a:moveTo>
                    <a:pt x="87" y="0"/>
                  </a:moveTo>
                  <a:cubicBezTo>
                    <a:pt x="87" y="0"/>
                    <a:pt x="29" y="57"/>
                    <a:pt x="29" y="143"/>
                  </a:cubicBezTo>
                  <a:cubicBezTo>
                    <a:pt x="1" y="229"/>
                    <a:pt x="1" y="286"/>
                    <a:pt x="29" y="286"/>
                  </a:cubicBezTo>
                  <a:cubicBezTo>
                    <a:pt x="29" y="290"/>
                    <a:pt x="30" y="292"/>
                    <a:pt x="31" y="292"/>
                  </a:cubicBezTo>
                  <a:cubicBezTo>
                    <a:pt x="37" y="292"/>
                    <a:pt x="62" y="221"/>
                    <a:pt x="87" y="172"/>
                  </a:cubicBezTo>
                  <a:cubicBezTo>
                    <a:pt x="115" y="86"/>
                    <a:pt x="87" y="0"/>
                    <a:pt x="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5"/>
            <p:cNvSpPr/>
            <p:nvPr/>
          </p:nvSpPr>
          <p:spPr>
            <a:xfrm>
              <a:off x="1068998" y="3760907"/>
              <a:ext cx="9927" cy="25205"/>
            </a:xfrm>
            <a:custGeom>
              <a:rect b="b" l="l" r="r" t="t"/>
              <a:pathLst>
                <a:path extrusionOk="0" h="292" w="115">
                  <a:moveTo>
                    <a:pt x="29" y="0"/>
                  </a:moveTo>
                  <a:cubicBezTo>
                    <a:pt x="0" y="0"/>
                    <a:pt x="29" y="86"/>
                    <a:pt x="29" y="143"/>
                  </a:cubicBezTo>
                  <a:cubicBezTo>
                    <a:pt x="29" y="218"/>
                    <a:pt x="72" y="292"/>
                    <a:pt x="102" y="292"/>
                  </a:cubicBezTo>
                  <a:cubicBezTo>
                    <a:pt x="107" y="292"/>
                    <a:pt x="111" y="290"/>
                    <a:pt x="115" y="286"/>
                  </a:cubicBezTo>
                  <a:cubicBezTo>
                    <a:pt x="115" y="286"/>
                    <a:pt x="115" y="229"/>
                    <a:pt x="115" y="143"/>
                  </a:cubicBezTo>
                  <a:cubicBezTo>
                    <a:pt x="86" y="57"/>
                    <a:pt x="58"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5"/>
            <p:cNvSpPr/>
            <p:nvPr/>
          </p:nvSpPr>
          <p:spPr>
            <a:xfrm>
              <a:off x="1056654" y="3765827"/>
              <a:ext cx="19853" cy="22270"/>
            </a:xfrm>
            <a:custGeom>
              <a:rect b="b" l="l" r="r" t="t"/>
              <a:pathLst>
                <a:path extrusionOk="0" h="258" w="230">
                  <a:moveTo>
                    <a:pt x="29" y="0"/>
                  </a:moveTo>
                  <a:cubicBezTo>
                    <a:pt x="0" y="29"/>
                    <a:pt x="29" y="86"/>
                    <a:pt x="86" y="143"/>
                  </a:cubicBezTo>
                  <a:cubicBezTo>
                    <a:pt x="143" y="229"/>
                    <a:pt x="201" y="258"/>
                    <a:pt x="201" y="258"/>
                  </a:cubicBezTo>
                  <a:cubicBezTo>
                    <a:pt x="229" y="258"/>
                    <a:pt x="201" y="172"/>
                    <a:pt x="143" y="115"/>
                  </a:cubicBezTo>
                  <a:cubicBezTo>
                    <a:pt x="86" y="29"/>
                    <a:pt x="57"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5"/>
            <p:cNvSpPr/>
            <p:nvPr/>
          </p:nvSpPr>
          <p:spPr>
            <a:xfrm>
              <a:off x="1049231" y="3777135"/>
              <a:ext cx="24773" cy="14501"/>
            </a:xfrm>
            <a:custGeom>
              <a:rect b="b" l="l" r="r" t="t"/>
              <a:pathLst>
                <a:path extrusionOk="0" h="168" w="287">
                  <a:moveTo>
                    <a:pt x="33" y="1"/>
                  </a:moveTo>
                  <a:cubicBezTo>
                    <a:pt x="20" y="1"/>
                    <a:pt x="9" y="4"/>
                    <a:pt x="0" y="12"/>
                  </a:cubicBezTo>
                  <a:cubicBezTo>
                    <a:pt x="0" y="12"/>
                    <a:pt x="58" y="70"/>
                    <a:pt x="115" y="127"/>
                  </a:cubicBezTo>
                  <a:cubicBezTo>
                    <a:pt x="176" y="147"/>
                    <a:pt x="222" y="167"/>
                    <a:pt x="254" y="167"/>
                  </a:cubicBezTo>
                  <a:cubicBezTo>
                    <a:pt x="267" y="167"/>
                    <a:pt x="278" y="164"/>
                    <a:pt x="287" y="156"/>
                  </a:cubicBezTo>
                  <a:cubicBezTo>
                    <a:pt x="287" y="156"/>
                    <a:pt x="229" y="98"/>
                    <a:pt x="172" y="41"/>
                  </a:cubicBezTo>
                  <a:cubicBezTo>
                    <a:pt x="111" y="21"/>
                    <a:pt x="65" y="1"/>
                    <a:pt x="3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5"/>
            <p:cNvSpPr/>
            <p:nvPr/>
          </p:nvSpPr>
          <p:spPr>
            <a:xfrm>
              <a:off x="1044311" y="3788011"/>
              <a:ext cx="27190" cy="7510"/>
            </a:xfrm>
            <a:custGeom>
              <a:rect b="b" l="l" r="r" t="t"/>
              <a:pathLst>
                <a:path extrusionOk="0" h="87" w="315">
                  <a:moveTo>
                    <a:pt x="172" y="1"/>
                  </a:moveTo>
                  <a:cubicBezTo>
                    <a:pt x="86" y="1"/>
                    <a:pt x="29" y="1"/>
                    <a:pt x="29" y="30"/>
                  </a:cubicBezTo>
                  <a:cubicBezTo>
                    <a:pt x="0" y="30"/>
                    <a:pt x="86" y="58"/>
                    <a:pt x="172" y="87"/>
                  </a:cubicBezTo>
                  <a:cubicBezTo>
                    <a:pt x="258" y="87"/>
                    <a:pt x="315" y="87"/>
                    <a:pt x="315" y="58"/>
                  </a:cubicBezTo>
                  <a:cubicBezTo>
                    <a:pt x="315" y="30"/>
                    <a:pt x="258" y="1"/>
                    <a:pt x="1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5"/>
            <p:cNvSpPr/>
            <p:nvPr/>
          </p:nvSpPr>
          <p:spPr>
            <a:xfrm>
              <a:off x="1046728" y="3793621"/>
              <a:ext cx="27276" cy="11221"/>
            </a:xfrm>
            <a:custGeom>
              <a:rect b="b" l="l" r="r" t="t"/>
              <a:pathLst>
                <a:path extrusionOk="0" h="130" w="316">
                  <a:moveTo>
                    <a:pt x="248" y="0"/>
                  </a:moveTo>
                  <a:cubicBezTo>
                    <a:pt x="223" y="0"/>
                    <a:pt x="187" y="8"/>
                    <a:pt x="144" y="22"/>
                  </a:cubicBezTo>
                  <a:cubicBezTo>
                    <a:pt x="58" y="50"/>
                    <a:pt x="1" y="79"/>
                    <a:pt x="1" y="108"/>
                  </a:cubicBezTo>
                  <a:cubicBezTo>
                    <a:pt x="1" y="122"/>
                    <a:pt x="22" y="129"/>
                    <a:pt x="51" y="129"/>
                  </a:cubicBezTo>
                  <a:cubicBezTo>
                    <a:pt x="79" y="129"/>
                    <a:pt x="115" y="122"/>
                    <a:pt x="144" y="108"/>
                  </a:cubicBezTo>
                  <a:cubicBezTo>
                    <a:pt x="230" y="79"/>
                    <a:pt x="316" y="50"/>
                    <a:pt x="287" y="22"/>
                  </a:cubicBezTo>
                  <a:cubicBezTo>
                    <a:pt x="287" y="8"/>
                    <a:pt x="273" y="0"/>
                    <a:pt x="2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5"/>
            <p:cNvSpPr/>
            <p:nvPr/>
          </p:nvSpPr>
          <p:spPr>
            <a:xfrm>
              <a:off x="1049231" y="3796901"/>
              <a:ext cx="24773" cy="14415"/>
            </a:xfrm>
            <a:custGeom>
              <a:rect b="b" l="l" r="r" t="t"/>
              <a:pathLst>
                <a:path extrusionOk="0" h="167" w="287">
                  <a:moveTo>
                    <a:pt x="254" y="1"/>
                  </a:moveTo>
                  <a:cubicBezTo>
                    <a:pt x="222" y="1"/>
                    <a:pt x="176" y="21"/>
                    <a:pt x="115" y="41"/>
                  </a:cubicBezTo>
                  <a:cubicBezTo>
                    <a:pt x="29" y="70"/>
                    <a:pt x="0" y="127"/>
                    <a:pt x="0" y="156"/>
                  </a:cubicBezTo>
                  <a:cubicBezTo>
                    <a:pt x="8" y="163"/>
                    <a:pt x="18" y="167"/>
                    <a:pt x="30" y="167"/>
                  </a:cubicBezTo>
                  <a:cubicBezTo>
                    <a:pt x="62" y="167"/>
                    <a:pt x="109" y="140"/>
                    <a:pt x="172" y="98"/>
                  </a:cubicBezTo>
                  <a:cubicBezTo>
                    <a:pt x="229" y="70"/>
                    <a:pt x="287" y="12"/>
                    <a:pt x="287" y="12"/>
                  </a:cubicBezTo>
                  <a:cubicBezTo>
                    <a:pt x="278" y="4"/>
                    <a:pt x="267" y="1"/>
                    <a:pt x="25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5"/>
            <p:cNvSpPr/>
            <p:nvPr/>
          </p:nvSpPr>
          <p:spPr>
            <a:xfrm>
              <a:off x="1056654" y="3799750"/>
              <a:ext cx="19853" cy="21148"/>
            </a:xfrm>
            <a:custGeom>
              <a:rect b="b" l="l" r="r" t="t"/>
              <a:pathLst>
                <a:path extrusionOk="0" h="245" w="230">
                  <a:moveTo>
                    <a:pt x="195" y="0"/>
                  </a:moveTo>
                  <a:cubicBezTo>
                    <a:pt x="180" y="0"/>
                    <a:pt x="133" y="47"/>
                    <a:pt x="86" y="94"/>
                  </a:cubicBezTo>
                  <a:cubicBezTo>
                    <a:pt x="29" y="151"/>
                    <a:pt x="0" y="237"/>
                    <a:pt x="29" y="237"/>
                  </a:cubicBezTo>
                  <a:cubicBezTo>
                    <a:pt x="29" y="242"/>
                    <a:pt x="31" y="245"/>
                    <a:pt x="34" y="245"/>
                  </a:cubicBezTo>
                  <a:cubicBezTo>
                    <a:pt x="50" y="245"/>
                    <a:pt x="97" y="198"/>
                    <a:pt x="143" y="151"/>
                  </a:cubicBezTo>
                  <a:cubicBezTo>
                    <a:pt x="201" y="65"/>
                    <a:pt x="229" y="8"/>
                    <a:pt x="201" y="8"/>
                  </a:cubicBezTo>
                  <a:cubicBezTo>
                    <a:pt x="201" y="3"/>
                    <a:pt x="199" y="0"/>
                    <a:pt x="1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5"/>
            <p:cNvSpPr/>
            <p:nvPr/>
          </p:nvSpPr>
          <p:spPr>
            <a:xfrm>
              <a:off x="1068998" y="3800440"/>
              <a:ext cx="9927" cy="25205"/>
            </a:xfrm>
            <a:custGeom>
              <a:rect b="b" l="l" r="r" t="t"/>
              <a:pathLst>
                <a:path extrusionOk="0" h="292" w="115">
                  <a:moveTo>
                    <a:pt x="86" y="0"/>
                  </a:moveTo>
                  <a:cubicBezTo>
                    <a:pt x="86" y="0"/>
                    <a:pt x="58" y="57"/>
                    <a:pt x="29" y="143"/>
                  </a:cubicBezTo>
                  <a:cubicBezTo>
                    <a:pt x="0" y="229"/>
                    <a:pt x="0" y="286"/>
                    <a:pt x="29" y="286"/>
                  </a:cubicBezTo>
                  <a:cubicBezTo>
                    <a:pt x="29" y="290"/>
                    <a:pt x="30" y="292"/>
                    <a:pt x="32" y="292"/>
                  </a:cubicBezTo>
                  <a:cubicBezTo>
                    <a:pt x="44" y="292"/>
                    <a:pt x="86" y="221"/>
                    <a:pt x="86" y="172"/>
                  </a:cubicBezTo>
                  <a:cubicBezTo>
                    <a:pt x="115" y="86"/>
                    <a:pt x="115" y="0"/>
                    <a:pt x="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5"/>
            <p:cNvSpPr/>
            <p:nvPr/>
          </p:nvSpPr>
          <p:spPr>
            <a:xfrm>
              <a:off x="1078838" y="3800440"/>
              <a:ext cx="7510" cy="27190"/>
            </a:xfrm>
            <a:custGeom>
              <a:rect b="b" l="l" r="r" t="t"/>
              <a:pathLst>
                <a:path extrusionOk="0" h="315" w="87">
                  <a:moveTo>
                    <a:pt x="1" y="0"/>
                  </a:moveTo>
                  <a:cubicBezTo>
                    <a:pt x="1" y="0"/>
                    <a:pt x="1" y="86"/>
                    <a:pt x="1" y="172"/>
                  </a:cubicBezTo>
                  <a:cubicBezTo>
                    <a:pt x="29" y="229"/>
                    <a:pt x="58" y="315"/>
                    <a:pt x="87" y="315"/>
                  </a:cubicBezTo>
                  <a:cubicBezTo>
                    <a:pt x="87" y="315"/>
                    <a:pt x="87" y="229"/>
                    <a:pt x="87" y="143"/>
                  </a:cubicBezTo>
                  <a:cubicBezTo>
                    <a:pt x="87" y="57"/>
                    <a:pt x="29" y="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5"/>
            <p:cNvSpPr/>
            <p:nvPr/>
          </p:nvSpPr>
          <p:spPr>
            <a:xfrm>
              <a:off x="1081341" y="3799750"/>
              <a:ext cx="17350" cy="22960"/>
            </a:xfrm>
            <a:custGeom>
              <a:rect b="b" l="l" r="r" t="t"/>
              <a:pathLst>
                <a:path extrusionOk="0" h="266" w="201">
                  <a:moveTo>
                    <a:pt x="34" y="0"/>
                  </a:moveTo>
                  <a:cubicBezTo>
                    <a:pt x="31" y="0"/>
                    <a:pt x="29" y="3"/>
                    <a:pt x="29" y="8"/>
                  </a:cubicBezTo>
                  <a:cubicBezTo>
                    <a:pt x="0" y="8"/>
                    <a:pt x="29" y="65"/>
                    <a:pt x="58" y="151"/>
                  </a:cubicBezTo>
                  <a:cubicBezTo>
                    <a:pt x="115" y="208"/>
                    <a:pt x="172" y="266"/>
                    <a:pt x="201" y="266"/>
                  </a:cubicBezTo>
                  <a:cubicBezTo>
                    <a:pt x="201" y="237"/>
                    <a:pt x="172" y="180"/>
                    <a:pt x="144" y="94"/>
                  </a:cubicBezTo>
                  <a:cubicBezTo>
                    <a:pt x="97" y="47"/>
                    <a:pt x="50" y="0"/>
                    <a:pt x="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5"/>
            <p:cNvSpPr/>
            <p:nvPr/>
          </p:nvSpPr>
          <p:spPr>
            <a:xfrm>
              <a:off x="1083844" y="3796988"/>
              <a:ext cx="24773" cy="15882"/>
            </a:xfrm>
            <a:custGeom>
              <a:rect b="b" l="l" r="r" t="t"/>
              <a:pathLst>
                <a:path extrusionOk="0" h="184" w="287">
                  <a:moveTo>
                    <a:pt x="40" y="0"/>
                  </a:moveTo>
                  <a:cubicBezTo>
                    <a:pt x="33" y="0"/>
                    <a:pt x="29" y="4"/>
                    <a:pt x="29" y="11"/>
                  </a:cubicBezTo>
                  <a:cubicBezTo>
                    <a:pt x="0" y="11"/>
                    <a:pt x="57" y="69"/>
                    <a:pt x="115" y="126"/>
                  </a:cubicBezTo>
                  <a:cubicBezTo>
                    <a:pt x="200" y="155"/>
                    <a:pt x="258" y="183"/>
                    <a:pt x="286" y="183"/>
                  </a:cubicBezTo>
                  <a:cubicBezTo>
                    <a:pt x="286" y="155"/>
                    <a:pt x="229" y="97"/>
                    <a:pt x="172" y="69"/>
                  </a:cubicBezTo>
                  <a:cubicBezTo>
                    <a:pt x="109" y="27"/>
                    <a:pt x="61" y="0"/>
                    <a:pt x="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5"/>
            <p:cNvSpPr/>
            <p:nvPr/>
          </p:nvSpPr>
          <p:spPr>
            <a:xfrm>
              <a:off x="1086261" y="3793017"/>
              <a:ext cx="27276" cy="6129"/>
            </a:xfrm>
            <a:custGeom>
              <a:rect b="b" l="l" r="r" t="t"/>
              <a:pathLst>
                <a:path extrusionOk="0" h="71" w="316">
                  <a:moveTo>
                    <a:pt x="1" y="0"/>
                  </a:moveTo>
                  <a:cubicBezTo>
                    <a:pt x="1" y="0"/>
                    <a:pt x="58" y="57"/>
                    <a:pt x="144" y="57"/>
                  </a:cubicBezTo>
                  <a:cubicBezTo>
                    <a:pt x="172" y="67"/>
                    <a:pt x="198" y="70"/>
                    <a:pt x="220" y="70"/>
                  </a:cubicBezTo>
                  <a:cubicBezTo>
                    <a:pt x="265" y="70"/>
                    <a:pt x="296" y="57"/>
                    <a:pt x="315" y="57"/>
                  </a:cubicBezTo>
                  <a:cubicBezTo>
                    <a:pt x="315" y="57"/>
                    <a:pt x="230" y="29"/>
                    <a:pt x="1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5"/>
            <p:cNvSpPr/>
            <p:nvPr/>
          </p:nvSpPr>
          <p:spPr>
            <a:xfrm>
              <a:off x="1086261" y="3783695"/>
              <a:ext cx="24773" cy="8804"/>
            </a:xfrm>
            <a:custGeom>
              <a:rect b="b" l="l" r="r" t="t"/>
              <a:pathLst>
                <a:path extrusionOk="0" h="102" w="287">
                  <a:moveTo>
                    <a:pt x="237" y="1"/>
                  </a:moveTo>
                  <a:cubicBezTo>
                    <a:pt x="208" y="1"/>
                    <a:pt x="172" y="8"/>
                    <a:pt x="144" y="22"/>
                  </a:cubicBezTo>
                  <a:cubicBezTo>
                    <a:pt x="58" y="51"/>
                    <a:pt x="1" y="80"/>
                    <a:pt x="1" y="80"/>
                  </a:cubicBezTo>
                  <a:cubicBezTo>
                    <a:pt x="1" y="94"/>
                    <a:pt x="22" y="101"/>
                    <a:pt x="51" y="101"/>
                  </a:cubicBezTo>
                  <a:cubicBezTo>
                    <a:pt x="79" y="101"/>
                    <a:pt x="115" y="94"/>
                    <a:pt x="144" y="80"/>
                  </a:cubicBezTo>
                  <a:cubicBezTo>
                    <a:pt x="230" y="80"/>
                    <a:pt x="287" y="51"/>
                    <a:pt x="287" y="22"/>
                  </a:cubicBezTo>
                  <a:cubicBezTo>
                    <a:pt x="287" y="8"/>
                    <a:pt x="265" y="1"/>
                    <a:pt x="2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5"/>
            <p:cNvSpPr/>
            <p:nvPr/>
          </p:nvSpPr>
          <p:spPr>
            <a:xfrm>
              <a:off x="1083844" y="3772301"/>
              <a:ext cx="22270" cy="16832"/>
            </a:xfrm>
            <a:custGeom>
              <a:rect b="b" l="l" r="r" t="t"/>
              <a:pathLst>
                <a:path extrusionOk="0" h="195" w="258">
                  <a:moveTo>
                    <a:pt x="217" y="0"/>
                  </a:moveTo>
                  <a:cubicBezTo>
                    <a:pt x="196" y="0"/>
                    <a:pt x="149" y="27"/>
                    <a:pt x="86" y="68"/>
                  </a:cubicBezTo>
                  <a:cubicBezTo>
                    <a:pt x="29" y="126"/>
                    <a:pt x="0" y="183"/>
                    <a:pt x="0" y="183"/>
                  </a:cubicBezTo>
                  <a:cubicBezTo>
                    <a:pt x="8" y="191"/>
                    <a:pt x="17" y="194"/>
                    <a:pt x="29" y="194"/>
                  </a:cubicBezTo>
                  <a:cubicBezTo>
                    <a:pt x="59" y="194"/>
                    <a:pt x="101" y="168"/>
                    <a:pt x="143" y="126"/>
                  </a:cubicBezTo>
                  <a:cubicBezTo>
                    <a:pt x="229" y="68"/>
                    <a:pt x="258" y="11"/>
                    <a:pt x="229" y="11"/>
                  </a:cubicBezTo>
                  <a:cubicBezTo>
                    <a:pt x="229" y="4"/>
                    <a:pt x="225" y="0"/>
                    <a:pt x="2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5"/>
            <p:cNvSpPr/>
            <p:nvPr/>
          </p:nvSpPr>
          <p:spPr>
            <a:xfrm>
              <a:off x="1081341" y="3763324"/>
              <a:ext cx="14933" cy="24773"/>
            </a:xfrm>
            <a:custGeom>
              <a:rect b="b" l="l" r="r" t="t"/>
              <a:pathLst>
                <a:path extrusionOk="0" h="287" w="173">
                  <a:moveTo>
                    <a:pt x="144" y="1"/>
                  </a:moveTo>
                  <a:cubicBezTo>
                    <a:pt x="115" y="1"/>
                    <a:pt x="86" y="58"/>
                    <a:pt x="58" y="115"/>
                  </a:cubicBezTo>
                  <a:cubicBezTo>
                    <a:pt x="0" y="201"/>
                    <a:pt x="0" y="258"/>
                    <a:pt x="0" y="287"/>
                  </a:cubicBezTo>
                  <a:cubicBezTo>
                    <a:pt x="29" y="287"/>
                    <a:pt x="86" y="230"/>
                    <a:pt x="115" y="172"/>
                  </a:cubicBezTo>
                  <a:cubicBezTo>
                    <a:pt x="144" y="87"/>
                    <a:pt x="172" y="1"/>
                    <a:pt x="1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5"/>
            <p:cNvSpPr/>
            <p:nvPr/>
          </p:nvSpPr>
          <p:spPr>
            <a:xfrm>
              <a:off x="1076421" y="3760907"/>
              <a:ext cx="7510" cy="25205"/>
            </a:xfrm>
            <a:custGeom>
              <a:rect b="b" l="l" r="r" t="t"/>
              <a:pathLst>
                <a:path extrusionOk="0" h="292" w="87">
                  <a:moveTo>
                    <a:pt x="57" y="0"/>
                  </a:moveTo>
                  <a:cubicBezTo>
                    <a:pt x="29" y="0"/>
                    <a:pt x="0" y="57"/>
                    <a:pt x="0" y="143"/>
                  </a:cubicBezTo>
                  <a:cubicBezTo>
                    <a:pt x="0" y="229"/>
                    <a:pt x="0" y="286"/>
                    <a:pt x="29" y="286"/>
                  </a:cubicBezTo>
                  <a:cubicBezTo>
                    <a:pt x="33" y="290"/>
                    <a:pt x="36" y="292"/>
                    <a:pt x="40" y="292"/>
                  </a:cubicBezTo>
                  <a:cubicBezTo>
                    <a:pt x="65" y="292"/>
                    <a:pt x="86" y="218"/>
                    <a:pt x="86" y="143"/>
                  </a:cubicBezTo>
                  <a:cubicBezTo>
                    <a:pt x="86" y="57"/>
                    <a:pt x="86" y="0"/>
                    <a:pt x="5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5"/>
            <p:cNvSpPr/>
            <p:nvPr/>
          </p:nvSpPr>
          <p:spPr>
            <a:xfrm>
              <a:off x="1066495" y="3762720"/>
              <a:ext cx="12430" cy="25377"/>
            </a:xfrm>
            <a:custGeom>
              <a:rect b="b" l="l" r="r" t="t"/>
              <a:pathLst>
                <a:path extrusionOk="0" h="294" w="144">
                  <a:moveTo>
                    <a:pt x="18" y="0"/>
                  </a:moveTo>
                  <a:cubicBezTo>
                    <a:pt x="12" y="0"/>
                    <a:pt x="6" y="3"/>
                    <a:pt x="1" y="8"/>
                  </a:cubicBezTo>
                  <a:cubicBezTo>
                    <a:pt x="1" y="8"/>
                    <a:pt x="1" y="65"/>
                    <a:pt x="29" y="151"/>
                  </a:cubicBezTo>
                  <a:cubicBezTo>
                    <a:pt x="58" y="237"/>
                    <a:pt x="87" y="294"/>
                    <a:pt x="115" y="294"/>
                  </a:cubicBezTo>
                  <a:cubicBezTo>
                    <a:pt x="144" y="265"/>
                    <a:pt x="115" y="208"/>
                    <a:pt x="87" y="122"/>
                  </a:cubicBezTo>
                  <a:cubicBezTo>
                    <a:pt x="87" y="52"/>
                    <a:pt x="48" y="0"/>
                    <a:pt x="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5"/>
            <p:cNvSpPr/>
            <p:nvPr/>
          </p:nvSpPr>
          <p:spPr>
            <a:xfrm>
              <a:off x="1054151" y="3769798"/>
              <a:ext cx="19853" cy="18990"/>
            </a:xfrm>
            <a:custGeom>
              <a:rect b="b" l="l" r="r" t="t"/>
              <a:pathLst>
                <a:path extrusionOk="0" h="220" w="230">
                  <a:moveTo>
                    <a:pt x="40" y="0"/>
                  </a:moveTo>
                  <a:cubicBezTo>
                    <a:pt x="33" y="0"/>
                    <a:pt x="29" y="4"/>
                    <a:pt x="29" y="12"/>
                  </a:cubicBezTo>
                  <a:cubicBezTo>
                    <a:pt x="1" y="12"/>
                    <a:pt x="29" y="69"/>
                    <a:pt x="86" y="126"/>
                  </a:cubicBezTo>
                  <a:cubicBezTo>
                    <a:pt x="133" y="173"/>
                    <a:pt x="199" y="220"/>
                    <a:pt x="222" y="220"/>
                  </a:cubicBezTo>
                  <a:cubicBezTo>
                    <a:pt x="227" y="220"/>
                    <a:pt x="230" y="217"/>
                    <a:pt x="230" y="212"/>
                  </a:cubicBezTo>
                  <a:cubicBezTo>
                    <a:pt x="230" y="212"/>
                    <a:pt x="201" y="155"/>
                    <a:pt x="144" y="69"/>
                  </a:cubicBezTo>
                  <a:cubicBezTo>
                    <a:pt x="102" y="27"/>
                    <a:pt x="60" y="0"/>
                    <a:pt x="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5"/>
            <p:cNvSpPr/>
            <p:nvPr/>
          </p:nvSpPr>
          <p:spPr>
            <a:xfrm>
              <a:off x="1046728" y="3780674"/>
              <a:ext cx="27276" cy="11567"/>
            </a:xfrm>
            <a:custGeom>
              <a:rect b="b" l="l" r="r" t="t"/>
              <a:pathLst>
                <a:path extrusionOk="0" h="134" w="316">
                  <a:moveTo>
                    <a:pt x="1" y="0"/>
                  </a:moveTo>
                  <a:cubicBezTo>
                    <a:pt x="1" y="29"/>
                    <a:pt x="58" y="86"/>
                    <a:pt x="144" y="86"/>
                  </a:cubicBezTo>
                  <a:cubicBezTo>
                    <a:pt x="194" y="119"/>
                    <a:pt x="235" y="133"/>
                    <a:pt x="260" y="133"/>
                  </a:cubicBezTo>
                  <a:cubicBezTo>
                    <a:pt x="277" y="133"/>
                    <a:pt x="287" y="126"/>
                    <a:pt x="287" y="115"/>
                  </a:cubicBezTo>
                  <a:cubicBezTo>
                    <a:pt x="316" y="86"/>
                    <a:pt x="258" y="57"/>
                    <a:pt x="172" y="29"/>
                  </a:cubicBezTo>
                  <a:cubicBezTo>
                    <a:pt x="87" y="0"/>
                    <a:pt x="29" y="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5"/>
            <p:cNvSpPr/>
            <p:nvPr/>
          </p:nvSpPr>
          <p:spPr>
            <a:xfrm>
              <a:off x="1044311" y="3790514"/>
              <a:ext cx="27190" cy="7510"/>
            </a:xfrm>
            <a:custGeom>
              <a:rect b="b" l="l" r="r" t="t"/>
              <a:pathLst>
                <a:path extrusionOk="0" h="87" w="315">
                  <a:moveTo>
                    <a:pt x="172" y="1"/>
                  </a:moveTo>
                  <a:cubicBezTo>
                    <a:pt x="86" y="1"/>
                    <a:pt x="0" y="29"/>
                    <a:pt x="0" y="58"/>
                  </a:cubicBezTo>
                  <a:cubicBezTo>
                    <a:pt x="0" y="86"/>
                    <a:pt x="86" y="86"/>
                    <a:pt x="172" y="86"/>
                  </a:cubicBezTo>
                  <a:cubicBezTo>
                    <a:pt x="258" y="86"/>
                    <a:pt x="315" y="58"/>
                    <a:pt x="315" y="29"/>
                  </a:cubicBezTo>
                  <a:cubicBezTo>
                    <a:pt x="315" y="29"/>
                    <a:pt x="258" y="1"/>
                    <a:pt x="1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5"/>
            <p:cNvSpPr/>
            <p:nvPr/>
          </p:nvSpPr>
          <p:spPr>
            <a:xfrm>
              <a:off x="1064164" y="3782141"/>
              <a:ext cx="27190" cy="12948"/>
            </a:xfrm>
            <a:custGeom>
              <a:rect b="b" l="l" r="r" t="t"/>
              <a:pathLst>
                <a:path extrusionOk="0" h="150" w="315">
                  <a:moveTo>
                    <a:pt x="164" y="0"/>
                  </a:moveTo>
                  <a:cubicBezTo>
                    <a:pt x="146" y="0"/>
                    <a:pt x="129" y="4"/>
                    <a:pt x="114" y="12"/>
                  </a:cubicBezTo>
                  <a:cubicBezTo>
                    <a:pt x="1" y="68"/>
                    <a:pt x="148" y="150"/>
                    <a:pt x="237" y="150"/>
                  </a:cubicBezTo>
                  <a:cubicBezTo>
                    <a:pt x="284" y="150"/>
                    <a:pt x="315" y="128"/>
                    <a:pt x="285" y="69"/>
                  </a:cubicBezTo>
                  <a:cubicBezTo>
                    <a:pt x="264" y="27"/>
                    <a:pt x="213" y="0"/>
                    <a:pt x="1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5"/>
            <p:cNvSpPr/>
            <p:nvPr/>
          </p:nvSpPr>
          <p:spPr>
            <a:xfrm>
              <a:off x="1076421" y="3782141"/>
              <a:ext cx="14847" cy="20803"/>
            </a:xfrm>
            <a:custGeom>
              <a:rect b="b" l="l" r="r" t="t"/>
              <a:pathLst>
                <a:path extrusionOk="0" h="241" w="172">
                  <a:moveTo>
                    <a:pt x="46" y="0"/>
                  </a:moveTo>
                  <a:cubicBezTo>
                    <a:pt x="31" y="0"/>
                    <a:pt x="16" y="4"/>
                    <a:pt x="0" y="12"/>
                  </a:cubicBezTo>
                  <a:cubicBezTo>
                    <a:pt x="86" y="69"/>
                    <a:pt x="86" y="183"/>
                    <a:pt x="0" y="241"/>
                  </a:cubicBezTo>
                  <a:lnTo>
                    <a:pt x="86" y="241"/>
                  </a:lnTo>
                  <a:cubicBezTo>
                    <a:pt x="143" y="212"/>
                    <a:pt x="172" y="126"/>
                    <a:pt x="143" y="69"/>
                  </a:cubicBezTo>
                  <a:cubicBezTo>
                    <a:pt x="122" y="27"/>
                    <a:pt x="86" y="0"/>
                    <a:pt x="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5"/>
            <p:cNvSpPr/>
            <p:nvPr/>
          </p:nvSpPr>
          <p:spPr>
            <a:xfrm>
              <a:off x="1160407" y="3501525"/>
              <a:ext cx="9927" cy="17350"/>
            </a:xfrm>
            <a:custGeom>
              <a:rect b="b" l="l" r="r" t="t"/>
              <a:pathLst>
                <a:path extrusionOk="0" h="201" w="115">
                  <a:moveTo>
                    <a:pt x="29" y="0"/>
                  </a:moveTo>
                  <a:cubicBezTo>
                    <a:pt x="0" y="29"/>
                    <a:pt x="29" y="57"/>
                    <a:pt x="29" y="115"/>
                  </a:cubicBezTo>
                  <a:cubicBezTo>
                    <a:pt x="57" y="172"/>
                    <a:pt x="86" y="200"/>
                    <a:pt x="115" y="200"/>
                  </a:cubicBezTo>
                  <a:cubicBezTo>
                    <a:pt x="115" y="200"/>
                    <a:pt x="115" y="143"/>
                    <a:pt x="86" y="86"/>
                  </a:cubicBezTo>
                  <a:cubicBezTo>
                    <a:pt x="57" y="29"/>
                    <a:pt x="29"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5"/>
            <p:cNvSpPr/>
            <p:nvPr/>
          </p:nvSpPr>
          <p:spPr>
            <a:xfrm>
              <a:off x="1143058" y="3499021"/>
              <a:ext cx="14933" cy="13120"/>
            </a:xfrm>
            <a:custGeom>
              <a:rect b="b" l="l" r="r" t="t"/>
              <a:pathLst>
                <a:path extrusionOk="0" h="152" w="173">
                  <a:moveTo>
                    <a:pt x="144" y="1"/>
                  </a:moveTo>
                  <a:lnTo>
                    <a:pt x="144" y="1"/>
                  </a:lnTo>
                  <a:cubicBezTo>
                    <a:pt x="144" y="1"/>
                    <a:pt x="115" y="1"/>
                    <a:pt x="58" y="58"/>
                  </a:cubicBezTo>
                  <a:cubicBezTo>
                    <a:pt x="1" y="115"/>
                    <a:pt x="1" y="144"/>
                    <a:pt x="1" y="144"/>
                  </a:cubicBezTo>
                  <a:cubicBezTo>
                    <a:pt x="1" y="149"/>
                    <a:pt x="3" y="151"/>
                    <a:pt x="7" y="151"/>
                  </a:cubicBezTo>
                  <a:cubicBezTo>
                    <a:pt x="22" y="151"/>
                    <a:pt x="64" y="110"/>
                    <a:pt x="87" y="86"/>
                  </a:cubicBezTo>
                  <a:cubicBezTo>
                    <a:pt x="144" y="58"/>
                    <a:pt x="173" y="29"/>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5"/>
            <p:cNvSpPr/>
            <p:nvPr/>
          </p:nvSpPr>
          <p:spPr>
            <a:xfrm>
              <a:off x="1150481" y="3500834"/>
              <a:ext cx="10013" cy="16228"/>
            </a:xfrm>
            <a:custGeom>
              <a:rect b="b" l="l" r="r" t="t"/>
              <a:pathLst>
                <a:path extrusionOk="0" h="188" w="116">
                  <a:moveTo>
                    <a:pt x="84" y="1"/>
                  </a:moveTo>
                  <a:cubicBezTo>
                    <a:pt x="76" y="1"/>
                    <a:pt x="53" y="47"/>
                    <a:pt x="29" y="94"/>
                  </a:cubicBezTo>
                  <a:cubicBezTo>
                    <a:pt x="1" y="123"/>
                    <a:pt x="1" y="180"/>
                    <a:pt x="1" y="180"/>
                  </a:cubicBezTo>
                  <a:cubicBezTo>
                    <a:pt x="6" y="185"/>
                    <a:pt x="11" y="187"/>
                    <a:pt x="17" y="187"/>
                  </a:cubicBezTo>
                  <a:cubicBezTo>
                    <a:pt x="40" y="187"/>
                    <a:pt x="63" y="141"/>
                    <a:pt x="87" y="94"/>
                  </a:cubicBezTo>
                  <a:cubicBezTo>
                    <a:pt x="87" y="37"/>
                    <a:pt x="115" y="8"/>
                    <a:pt x="87" y="8"/>
                  </a:cubicBezTo>
                  <a:cubicBezTo>
                    <a:pt x="87" y="3"/>
                    <a:pt x="86" y="1"/>
                    <a:pt x="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5"/>
            <p:cNvSpPr/>
            <p:nvPr/>
          </p:nvSpPr>
          <p:spPr>
            <a:xfrm>
              <a:off x="1157904" y="3501525"/>
              <a:ext cx="5006" cy="17350"/>
            </a:xfrm>
            <a:custGeom>
              <a:rect b="b" l="l" r="r" t="t"/>
              <a:pathLst>
                <a:path extrusionOk="0" h="201" w="58">
                  <a:moveTo>
                    <a:pt x="29" y="0"/>
                  </a:moveTo>
                  <a:cubicBezTo>
                    <a:pt x="1" y="0"/>
                    <a:pt x="1" y="29"/>
                    <a:pt x="1" y="86"/>
                  </a:cubicBezTo>
                  <a:cubicBezTo>
                    <a:pt x="1" y="143"/>
                    <a:pt x="1" y="200"/>
                    <a:pt x="29" y="200"/>
                  </a:cubicBezTo>
                  <a:cubicBezTo>
                    <a:pt x="58" y="200"/>
                    <a:pt x="58" y="172"/>
                    <a:pt x="58" y="86"/>
                  </a:cubicBezTo>
                  <a:cubicBezTo>
                    <a:pt x="58" y="29"/>
                    <a:pt x="58"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5"/>
            <p:cNvSpPr/>
            <p:nvPr/>
          </p:nvSpPr>
          <p:spPr>
            <a:xfrm>
              <a:off x="1162824" y="3499021"/>
              <a:ext cx="14933" cy="13379"/>
            </a:xfrm>
            <a:custGeom>
              <a:rect b="b" l="l" r="r" t="t"/>
              <a:pathLst>
                <a:path extrusionOk="0" h="155" w="173">
                  <a:moveTo>
                    <a:pt x="1" y="1"/>
                  </a:moveTo>
                  <a:cubicBezTo>
                    <a:pt x="1" y="29"/>
                    <a:pt x="29" y="58"/>
                    <a:pt x="58" y="86"/>
                  </a:cubicBezTo>
                  <a:cubicBezTo>
                    <a:pt x="100" y="128"/>
                    <a:pt x="127" y="155"/>
                    <a:pt x="149" y="155"/>
                  </a:cubicBezTo>
                  <a:cubicBezTo>
                    <a:pt x="157" y="155"/>
                    <a:pt x="165" y="151"/>
                    <a:pt x="173" y="144"/>
                  </a:cubicBezTo>
                  <a:cubicBezTo>
                    <a:pt x="173" y="144"/>
                    <a:pt x="144" y="86"/>
                    <a:pt x="115" y="58"/>
                  </a:cubicBezTo>
                  <a:cubicBezTo>
                    <a:pt x="58" y="29"/>
                    <a:pt x="29" y="1"/>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5"/>
            <p:cNvSpPr/>
            <p:nvPr/>
          </p:nvSpPr>
          <p:spPr>
            <a:xfrm>
              <a:off x="1165327" y="3497209"/>
              <a:ext cx="17350" cy="7941"/>
            </a:xfrm>
            <a:custGeom>
              <a:rect b="b" l="l" r="r" t="t"/>
              <a:pathLst>
                <a:path extrusionOk="0" h="92" w="201">
                  <a:moveTo>
                    <a:pt x="36" y="0"/>
                  </a:moveTo>
                  <a:cubicBezTo>
                    <a:pt x="15" y="0"/>
                    <a:pt x="0" y="7"/>
                    <a:pt x="0" y="22"/>
                  </a:cubicBezTo>
                  <a:cubicBezTo>
                    <a:pt x="0" y="22"/>
                    <a:pt x="29" y="50"/>
                    <a:pt x="86" y="79"/>
                  </a:cubicBezTo>
                  <a:cubicBezTo>
                    <a:pt x="105" y="88"/>
                    <a:pt x="125" y="91"/>
                    <a:pt x="141" y="91"/>
                  </a:cubicBezTo>
                  <a:cubicBezTo>
                    <a:pt x="175" y="91"/>
                    <a:pt x="201" y="79"/>
                    <a:pt x="201" y="79"/>
                  </a:cubicBezTo>
                  <a:cubicBezTo>
                    <a:pt x="201" y="50"/>
                    <a:pt x="172" y="22"/>
                    <a:pt x="115" y="22"/>
                  </a:cubicBezTo>
                  <a:cubicBezTo>
                    <a:pt x="86" y="7"/>
                    <a:pt x="58" y="0"/>
                    <a:pt x="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5"/>
            <p:cNvSpPr/>
            <p:nvPr/>
          </p:nvSpPr>
          <p:spPr>
            <a:xfrm>
              <a:off x="1165327" y="3491598"/>
              <a:ext cx="17350" cy="5006"/>
            </a:xfrm>
            <a:custGeom>
              <a:rect b="b" l="l" r="r" t="t"/>
              <a:pathLst>
                <a:path extrusionOk="0" h="58" w="201">
                  <a:moveTo>
                    <a:pt x="86" y="1"/>
                  </a:moveTo>
                  <a:cubicBezTo>
                    <a:pt x="29" y="1"/>
                    <a:pt x="0" y="29"/>
                    <a:pt x="0" y="58"/>
                  </a:cubicBezTo>
                  <a:lnTo>
                    <a:pt x="115" y="58"/>
                  </a:lnTo>
                  <a:cubicBezTo>
                    <a:pt x="172" y="29"/>
                    <a:pt x="201" y="29"/>
                    <a:pt x="2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5"/>
            <p:cNvSpPr/>
            <p:nvPr/>
          </p:nvSpPr>
          <p:spPr>
            <a:xfrm>
              <a:off x="1162824" y="3484175"/>
              <a:ext cx="17436" cy="10013"/>
            </a:xfrm>
            <a:custGeom>
              <a:rect b="b" l="l" r="r" t="t"/>
              <a:pathLst>
                <a:path extrusionOk="0" h="116" w="202">
                  <a:moveTo>
                    <a:pt x="201" y="1"/>
                  </a:moveTo>
                  <a:lnTo>
                    <a:pt x="201" y="1"/>
                  </a:lnTo>
                  <a:cubicBezTo>
                    <a:pt x="201" y="1"/>
                    <a:pt x="144" y="1"/>
                    <a:pt x="87" y="29"/>
                  </a:cubicBezTo>
                  <a:cubicBezTo>
                    <a:pt x="58" y="58"/>
                    <a:pt x="1" y="87"/>
                    <a:pt x="29" y="115"/>
                  </a:cubicBezTo>
                  <a:cubicBezTo>
                    <a:pt x="29" y="115"/>
                    <a:pt x="87" y="115"/>
                    <a:pt x="115" y="87"/>
                  </a:cubicBezTo>
                  <a:cubicBezTo>
                    <a:pt x="173" y="58"/>
                    <a:pt x="201" y="29"/>
                    <a:pt x="2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5"/>
            <p:cNvSpPr/>
            <p:nvPr/>
          </p:nvSpPr>
          <p:spPr>
            <a:xfrm>
              <a:off x="1162824" y="3476752"/>
              <a:ext cx="12430" cy="15623"/>
            </a:xfrm>
            <a:custGeom>
              <a:rect b="b" l="l" r="r" t="t"/>
              <a:pathLst>
                <a:path extrusionOk="0" h="181" w="144">
                  <a:moveTo>
                    <a:pt x="115" y="1"/>
                  </a:moveTo>
                  <a:lnTo>
                    <a:pt x="115" y="1"/>
                  </a:lnTo>
                  <a:cubicBezTo>
                    <a:pt x="115" y="1"/>
                    <a:pt x="87" y="30"/>
                    <a:pt x="29" y="87"/>
                  </a:cubicBezTo>
                  <a:cubicBezTo>
                    <a:pt x="1" y="115"/>
                    <a:pt x="1" y="173"/>
                    <a:pt x="1" y="173"/>
                  </a:cubicBezTo>
                  <a:cubicBezTo>
                    <a:pt x="1" y="178"/>
                    <a:pt x="3" y="180"/>
                    <a:pt x="7" y="180"/>
                  </a:cubicBezTo>
                  <a:cubicBezTo>
                    <a:pt x="22" y="180"/>
                    <a:pt x="64" y="139"/>
                    <a:pt x="87" y="115"/>
                  </a:cubicBezTo>
                  <a:cubicBezTo>
                    <a:pt x="115" y="58"/>
                    <a:pt x="144" y="30"/>
                    <a:pt x="1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5"/>
            <p:cNvSpPr/>
            <p:nvPr/>
          </p:nvSpPr>
          <p:spPr>
            <a:xfrm>
              <a:off x="1160407" y="3474335"/>
              <a:ext cx="5006" cy="17350"/>
            </a:xfrm>
            <a:custGeom>
              <a:rect b="b" l="l" r="r" t="t"/>
              <a:pathLst>
                <a:path extrusionOk="0" h="201" w="58">
                  <a:moveTo>
                    <a:pt x="57" y="0"/>
                  </a:moveTo>
                  <a:cubicBezTo>
                    <a:pt x="57" y="0"/>
                    <a:pt x="29" y="58"/>
                    <a:pt x="0" y="86"/>
                  </a:cubicBezTo>
                  <a:lnTo>
                    <a:pt x="0" y="201"/>
                  </a:lnTo>
                  <a:cubicBezTo>
                    <a:pt x="0" y="201"/>
                    <a:pt x="29" y="172"/>
                    <a:pt x="57" y="115"/>
                  </a:cubicBezTo>
                  <a:cubicBezTo>
                    <a:pt x="57" y="58"/>
                    <a:pt x="57" y="0"/>
                    <a:pt x="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5"/>
            <p:cNvSpPr/>
            <p:nvPr/>
          </p:nvSpPr>
          <p:spPr>
            <a:xfrm>
              <a:off x="1152984" y="3473644"/>
              <a:ext cx="7510" cy="18040"/>
            </a:xfrm>
            <a:custGeom>
              <a:rect b="b" l="l" r="r" t="t"/>
              <a:pathLst>
                <a:path extrusionOk="0" h="209" w="87">
                  <a:moveTo>
                    <a:pt x="32" y="1"/>
                  </a:moveTo>
                  <a:cubicBezTo>
                    <a:pt x="30" y="1"/>
                    <a:pt x="29" y="3"/>
                    <a:pt x="29" y="8"/>
                  </a:cubicBezTo>
                  <a:cubicBezTo>
                    <a:pt x="0" y="8"/>
                    <a:pt x="0" y="66"/>
                    <a:pt x="29" y="94"/>
                  </a:cubicBezTo>
                  <a:cubicBezTo>
                    <a:pt x="29" y="151"/>
                    <a:pt x="58" y="209"/>
                    <a:pt x="58" y="209"/>
                  </a:cubicBezTo>
                  <a:cubicBezTo>
                    <a:pt x="86" y="209"/>
                    <a:pt x="86" y="151"/>
                    <a:pt x="58" y="94"/>
                  </a:cubicBezTo>
                  <a:cubicBezTo>
                    <a:pt x="58" y="47"/>
                    <a:pt x="39" y="1"/>
                    <a:pt x="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5"/>
            <p:cNvSpPr/>
            <p:nvPr/>
          </p:nvSpPr>
          <p:spPr>
            <a:xfrm>
              <a:off x="1145561" y="3476752"/>
              <a:ext cx="12430" cy="15623"/>
            </a:xfrm>
            <a:custGeom>
              <a:rect b="b" l="l" r="r" t="t"/>
              <a:pathLst>
                <a:path extrusionOk="0" h="181" w="144">
                  <a:moveTo>
                    <a:pt x="29" y="1"/>
                  </a:moveTo>
                  <a:cubicBezTo>
                    <a:pt x="1" y="1"/>
                    <a:pt x="29" y="58"/>
                    <a:pt x="58" y="115"/>
                  </a:cubicBezTo>
                  <a:cubicBezTo>
                    <a:pt x="81" y="139"/>
                    <a:pt x="104" y="180"/>
                    <a:pt x="127" y="180"/>
                  </a:cubicBezTo>
                  <a:cubicBezTo>
                    <a:pt x="133" y="180"/>
                    <a:pt x="138" y="178"/>
                    <a:pt x="144" y="173"/>
                  </a:cubicBezTo>
                  <a:cubicBezTo>
                    <a:pt x="144" y="173"/>
                    <a:pt x="144" y="115"/>
                    <a:pt x="86" y="87"/>
                  </a:cubicBezTo>
                  <a:cubicBezTo>
                    <a:pt x="58" y="30"/>
                    <a:pt x="29"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5"/>
            <p:cNvSpPr/>
            <p:nvPr/>
          </p:nvSpPr>
          <p:spPr>
            <a:xfrm>
              <a:off x="1138138" y="3483139"/>
              <a:ext cx="17436" cy="11049"/>
            </a:xfrm>
            <a:custGeom>
              <a:rect b="b" l="l" r="r" t="t"/>
              <a:pathLst>
                <a:path extrusionOk="0" h="128" w="202">
                  <a:moveTo>
                    <a:pt x="42" y="1"/>
                  </a:moveTo>
                  <a:cubicBezTo>
                    <a:pt x="34" y="1"/>
                    <a:pt x="29" y="4"/>
                    <a:pt x="29" y="13"/>
                  </a:cubicBezTo>
                  <a:cubicBezTo>
                    <a:pt x="1" y="41"/>
                    <a:pt x="58" y="70"/>
                    <a:pt x="115" y="99"/>
                  </a:cubicBezTo>
                  <a:cubicBezTo>
                    <a:pt x="144" y="127"/>
                    <a:pt x="201" y="127"/>
                    <a:pt x="201" y="127"/>
                  </a:cubicBezTo>
                  <a:cubicBezTo>
                    <a:pt x="201" y="99"/>
                    <a:pt x="172" y="70"/>
                    <a:pt x="115" y="41"/>
                  </a:cubicBezTo>
                  <a:cubicBezTo>
                    <a:pt x="95" y="21"/>
                    <a:pt x="60" y="1"/>
                    <a:pt x="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5"/>
            <p:cNvSpPr/>
            <p:nvPr/>
          </p:nvSpPr>
          <p:spPr>
            <a:xfrm>
              <a:off x="1135721" y="3492979"/>
              <a:ext cx="19853" cy="3625"/>
            </a:xfrm>
            <a:custGeom>
              <a:rect b="b" l="l" r="r" t="t"/>
              <a:pathLst>
                <a:path extrusionOk="0" h="42" w="230">
                  <a:moveTo>
                    <a:pt x="67" y="1"/>
                  </a:moveTo>
                  <a:cubicBezTo>
                    <a:pt x="41" y="1"/>
                    <a:pt x="29" y="13"/>
                    <a:pt x="29" y="13"/>
                  </a:cubicBezTo>
                  <a:cubicBezTo>
                    <a:pt x="0" y="13"/>
                    <a:pt x="57" y="42"/>
                    <a:pt x="115" y="42"/>
                  </a:cubicBezTo>
                  <a:lnTo>
                    <a:pt x="229" y="42"/>
                  </a:lnTo>
                  <a:cubicBezTo>
                    <a:pt x="229" y="42"/>
                    <a:pt x="172" y="13"/>
                    <a:pt x="115" y="13"/>
                  </a:cubicBezTo>
                  <a:cubicBezTo>
                    <a:pt x="95" y="4"/>
                    <a:pt x="80" y="1"/>
                    <a:pt x="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5"/>
            <p:cNvSpPr/>
            <p:nvPr/>
          </p:nvSpPr>
          <p:spPr>
            <a:xfrm>
              <a:off x="1138138" y="3496518"/>
              <a:ext cx="17436" cy="6905"/>
            </a:xfrm>
            <a:custGeom>
              <a:rect b="b" l="l" r="r" t="t"/>
              <a:pathLst>
                <a:path extrusionOk="0" h="80" w="202">
                  <a:moveTo>
                    <a:pt x="87" y="1"/>
                  </a:moveTo>
                  <a:cubicBezTo>
                    <a:pt x="29" y="1"/>
                    <a:pt x="1" y="58"/>
                    <a:pt x="1" y="58"/>
                  </a:cubicBezTo>
                  <a:cubicBezTo>
                    <a:pt x="1" y="72"/>
                    <a:pt x="15" y="80"/>
                    <a:pt x="36" y="80"/>
                  </a:cubicBezTo>
                  <a:cubicBezTo>
                    <a:pt x="58" y="80"/>
                    <a:pt x="87" y="72"/>
                    <a:pt x="115" y="58"/>
                  </a:cubicBezTo>
                  <a:cubicBezTo>
                    <a:pt x="172" y="58"/>
                    <a:pt x="201" y="30"/>
                    <a:pt x="2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5"/>
            <p:cNvSpPr/>
            <p:nvPr/>
          </p:nvSpPr>
          <p:spPr>
            <a:xfrm>
              <a:off x="1152984" y="3488145"/>
              <a:ext cx="15710" cy="14501"/>
            </a:xfrm>
            <a:custGeom>
              <a:rect b="b" l="l" r="r" t="t"/>
              <a:pathLst>
                <a:path extrusionOk="0" h="168" w="182">
                  <a:moveTo>
                    <a:pt x="88" y="0"/>
                  </a:moveTo>
                  <a:cubicBezTo>
                    <a:pt x="77" y="0"/>
                    <a:pt x="66" y="4"/>
                    <a:pt x="58" y="12"/>
                  </a:cubicBezTo>
                  <a:cubicBezTo>
                    <a:pt x="0" y="41"/>
                    <a:pt x="0" y="98"/>
                    <a:pt x="0" y="127"/>
                  </a:cubicBezTo>
                  <a:cubicBezTo>
                    <a:pt x="19" y="155"/>
                    <a:pt x="48" y="168"/>
                    <a:pt x="76" y="168"/>
                  </a:cubicBezTo>
                  <a:cubicBezTo>
                    <a:pt x="131" y="168"/>
                    <a:pt x="182" y="117"/>
                    <a:pt x="143" y="41"/>
                  </a:cubicBezTo>
                  <a:cubicBezTo>
                    <a:pt x="143" y="20"/>
                    <a:pt x="115" y="0"/>
                    <a:pt x="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5"/>
            <p:cNvSpPr/>
            <p:nvPr/>
          </p:nvSpPr>
          <p:spPr>
            <a:xfrm>
              <a:off x="1157904" y="3488145"/>
              <a:ext cx="10013" cy="15278"/>
            </a:xfrm>
            <a:custGeom>
              <a:rect b="b" l="l" r="r" t="t"/>
              <a:pathLst>
                <a:path extrusionOk="0" h="177" w="116">
                  <a:moveTo>
                    <a:pt x="26" y="0"/>
                  </a:moveTo>
                  <a:cubicBezTo>
                    <a:pt x="17" y="0"/>
                    <a:pt x="9" y="4"/>
                    <a:pt x="1" y="12"/>
                  </a:cubicBezTo>
                  <a:cubicBezTo>
                    <a:pt x="1" y="12"/>
                    <a:pt x="29" y="41"/>
                    <a:pt x="29" y="41"/>
                  </a:cubicBezTo>
                  <a:cubicBezTo>
                    <a:pt x="58" y="98"/>
                    <a:pt x="29" y="155"/>
                    <a:pt x="1" y="155"/>
                  </a:cubicBezTo>
                  <a:cubicBezTo>
                    <a:pt x="15" y="169"/>
                    <a:pt x="22" y="177"/>
                    <a:pt x="29" y="177"/>
                  </a:cubicBezTo>
                  <a:cubicBezTo>
                    <a:pt x="36" y="177"/>
                    <a:pt x="44" y="169"/>
                    <a:pt x="58" y="155"/>
                  </a:cubicBezTo>
                  <a:cubicBezTo>
                    <a:pt x="86" y="127"/>
                    <a:pt x="115" y="98"/>
                    <a:pt x="86" y="41"/>
                  </a:cubicBezTo>
                  <a:cubicBezTo>
                    <a:pt x="66" y="20"/>
                    <a:pt x="46" y="0"/>
                    <a:pt x="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5"/>
            <p:cNvSpPr/>
            <p:nvPr/>
          </p:nvSpPr>
          <p:spPr>
            <a:xfrm>
              <a:off x="1041808" y="3711447"/>
              <a:ext cx="7510" cy="15623"/>
            </a:xfrm>
            <a:custGeom>
              <a:rect b="b" l="l" r="r" t="t"/>
              <a:pathLst>
                <a:path extrusionOk="0" h="181" w="87">
                  <a:moveTo>
                    <a:pt x="1" y="1"/>
                  </a:moveTo>
                  <a:cubicBezTo>
                    <a:pt x="1" y="1"/>
                    <a:pt x="1" y="58"/>
                    <a:pt x="1" y="87"/>
                  </a:cubicBezTo>
                  <a:cubicBezTo>
                    <a:pt x="1" y="133"/>
                    <a:pt x="39" y="180"/>
                    <a:pt x="53" y="180"/>
                  </a:cubicBezTo>
                  <a:cubicBezTo>
                    <a:pt x="56" y="180"/>
                    <a:pt x="58" y="178"/>
                    <a:pt x="58" y="172"/>
                  </a:cubicBezTo>
                  <a:cubicBezTo>
                    <a:pt x="86" y="172"/>
                    <a:pt x="86" y="144"/>
                    <a:pt x="58" y="87"/>
                  </a:cubicBezTo>
                  <a:cubicBezTo>
                    <a:pt x="29" y="29"/>
                    <a:pt x="1"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5"/>
            <p:cNvSpPr/>
            <p:nvPr/>
          </p:nvSpPr>
          <p:spPr>
            <a:xfrm>
              <a:off x="1022041" y="3709031"/>
              <a:ext cx="14933" cy="13379"/>
            </a:xfrm>
            <a:custGeom>
              <a:rect b="b" l="l" r="r" t="t"/>
              <a:pathLst>
                <a:path extrusionOk="0" h="155" w="173">
                  <a:moveTo>
                    <a:pt x="144" y="0"/>
                  </a:moveTo>
                  <a:cubicBezTo>
                    <a:pt x="144" y="0"/>
                    <a:pt x="115" y="0"/>
                    <a:pt x="58" y="57"/>
                  </a:cubicBezTo>
                  <a:cubicBezTo>
                    <a:pt x="29" y="115"/>
                    <a:pt x="1" y="143"/>
                    <a:pt x="1" y="143"/>
                  </a:cubicBezTo>
                  <a:cubicBezTo>
                    <a:pt x="8" y="151"/>
                    <a:pt x="16" y="154"/>
                    <a:pt x="24" y="154"/>
                  </a:cubicBezTo>
                  <a:cubicBezTo>
                    <a:pt x="45" y="154"/>
                    <a:pt x="65" y="128"/>
                    <a:pt x="86" y="86"/>
                  </a:cubicBezTo>
                  <a:cubicBezTo>
                    <a:pt x="144" y="57"/>
                    <a:pt x="172" y="29"/>
                    <a:pt x="1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5"/>
            <p:cNvSpPr/>
            <p:nvPr/>
          </p:nvSpPr>
          <p:spPr>
            <a:xfrm>
              <a:off x="1026961" y="3711447"/>
              <a:ext cx="12430" cy="17436"/>
            </a:xfrm>
            <a:custGeom>
              <a:rect b="b" l="l" r="r" t="t"/>
              <a:pathLst>
                <a:path extrusionOk="0" h="202" w="144">
                  <a:moveTo>
                    <a:pt x="115" y="1"/>
                  </a:moveTo>
                  <a:cubicBezTo>
                    <a:pt x="87" y="1"/>
                    <a:pt x="58" y="29"/>
                    <a:pt x="29" y="87"/>
                  </a:cubicBezTo>
                  <a:cubicBezTo>
                    <a:pt x="1" y="144"/>
                    <a:pt x="1" y="172"/>
                    <a:pt x="29" y="201"/>
                  </a:cubicBezTo>
                  <a:cubicBezTo>
                    <a:pt x="58" y="201"/>
                    <a:pt x="87" y="172"/>
                    <a:pt x="115" y="115"/>
                  </a:cubicBezTo>
                  <a:cubicBezTo>
                    <a:pt x="115" y="58"/>
                    <a:pt x="144" y="1"/>
                    <a:pt x="1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5"/>
            <p:cNvSpPr/>
            <p:nvPr/>
          </p:nvSpPr>
          <p:spPr>
            <a:xfrm>
              <a:off x="1036888" y="3711447"/>
              <a:ext cx="5006" cy="17436"/>
            </a:xfrm>
            <a:custGeom>
              <a:rect b="b" l="l" r="r" t="t"/>
              <a:pathLst>
                <a:path extrusionOk="0" h="202" w="58">
                  <a:moveTo>
                    <a:pt x="29" y="1"/>
                  </a:moveTo>
                  <a:cubicBezTo>
                    <a:pt x="0" y="1"/>
                    <a:pt x="0" y="58"/>
                    <a:pt x="0" y="115"/>
                  </a:cubicBezTo>
                  <a:cubicBezTo>
                    <a:pt x="0" y="172"/>
                    <a:pt x="0" y="201"/>
                    <a:pt x="29" y="201"/>
                  </a:cubicBezTo>
                  <a:cubicBezTo>
                    <a:pt x="58" y="201"/>
                    <a:pt x="58" y="172"/>
                    <a:pt x="58" y="115"/>
                  </a:cubicBezTo>
                  <a:cubicBezTo>
                    <a:pt x="58" y="58"/>
                    <a:pt x="58"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5"/>
            <p:cNvSpPr/>
            <p:nvPr/>
          </p:nvSpPr>
          <p:spPr>
            <a:xfrm>
              <a:off x="1041808" y="3709031"/>
              <a:ext cx="14933" cy="13379"/>
            </a:xfrm>
            <a:custGeom>
              <a:rect b="b" l="l" r="r" t="t"/>
              <a:pathLst>
                <a:path extrusionOk="0" h="155" w="173">
                  <a:moveTo>
                    <a:pt x="1" y="0"/>
                  </a:moveTo>
                  <a:cubicBezTo>
                    <a:pt x="1" y="29"/>
                    <a:pt x="29" y="57"/>
                    <a:pt x="86" y="86"/>
                  </a:cubicBezTo>
                  <a:cubicBezTo>
                    <a:pt x="107" y="128"/>
                    <a:pt x="144" y="154"/>
                    <a:pt x="162" y="154"/>
                  </a:cubicBezTo>
                  <a:cubicBezTo>
                    <a:pt x="168" y="154"/>
                    <a:pt x="172" y="151"/>
                    <a:pt x="172" y="143"/>
                  </a:cubicBezTo>
                  <a:cubicBezTo>
                    <a:pt x="172" y="143"/>
                    <a:pt x="144" y="86"/>
                    <a:pt x="115" y="57"/>
                  </a:cubicBezTo>
                  <a:cubicBezTo>
                    <a:pt x="58" y="29"/>
                    <a:pt x="29" y="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5"/>
            <p:cNvSpPr/>
            <p:nvPr/>
          </p:nvSpPr>
          <p:spPr>
            <a:xfrm>
              <a:off x="1044311" y="3707132"/>
              <a:ext cx="17350" cy="8028"/>
            </a:xfrm>
            <a:custGeom>
              <a:rect b="b" l="l" r="r" t="t"/>
              <a:pathLst>
                <a:path extrusionOk="0" h="93" w="201">
                  <a:moveTo>
                    <a:pt x="36" y="1"/>
                  </a:moveTo>
                  <a:cubicBezTo>
                    <a:pt x="14" y="1"/>
                    <a:pt x="0" y="8"/>
                    <a:pt x="0" y="22"/>
                  </a:cubicBezTo>
                  <a:cubicBezTo>
                    <a:pt x="0" y="51"/>
                    <a:pt x="29" y="51"/>
                    <a:pt x="86" y="79"/>
                  </a:cubicBezTo>
                  <a:cubicBezTo>
                    <a:pt x="124" y="79"/>
                    <a:pt x="162" y="92"/>
                    <a:pt x="184" y="92"/>
                  </a:cubicBezTo>
                  <a:cubicBezTo>
                    <a:pt x="194" y="92"/>
                    <a:pt x="200" y="89"/>
                    <a:pt x="200" y="79"/>
                  </a:cubicBezTo>
                  <a:cubicBezTo>
                    <a:pt x="200" y="51"/>
                    <a:pt x="172" y="22"/>
                    <a:pt x="115" y="22"/>
                  </a:cubicBezTo>
                  <a:cubicBezTo>
                    <a:pt x="86" y="8"/>
                    <a:pt x="57" y="1"/>
                    <a:pt x="3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5"/>
            <p:cNvSpPr/>
            <p:nvPr/>
          </p:nvSpPr>
          <p:spPr>
            <a:xfrm>
              <a:off x="1044311" y="3701607"/>
              <a:ext cx="17350" cy="5006"/>
            </a:xfrm>
            <a:custGeom>
              <a:rect b="b" l="l" r="r" t="t"/>
              <a:pathLst>
                <a:path extrusionOk="0" h="58" w="201">
                  <a:moveTo>
                    <a:pt x="86" y="0"/>
                  </a:moveTo>
                  <a:cubicBezTo>
                    <a:pt x="29" y="0"/>
                    <a:pt x="0" y="29"/>
                    <a:pt x="0" y="58"/>
                  </a:cubicBezTo>
                  <a:lnTo>
                    <a:pt x="115" y="58"/>
                  </a:lnTo>
                  <a:cubicBezTo>
                    <a:pt x="172" y="29"/>
                    <a:pt x="200" y="29"/>
                    <a:pt x="2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5"/>
            <p:cNvSpPr/>
            <p:nvPr/>
          </p:nvSpPr>
          <p:spPr>
            <a:xfrm>
              <a:off x="1041808" y="3694184"/>
              <a:ext cx="17350" cy="9927"/>
            </a:xfrm>
            <a:custGeom>
              <a:rect b="b" l="l" r="r" t="t"/>
              <a:pathLst>
                <a:path extrusionOk="0" h="115" w="201">
                  <a:moveTo>
                    <a:pt x="201" y="0"/>
                  </a:moveTo>
                  <a:lnTo>
                    <a:pt x="201" y="0"/>
                  </a:lnTo>
                  <a:cubicBezTo>
                    <a:pt x="201" y="0"/>
                    <a:pt x="144" y="0"/>
                    <a:pt x="115" y="29"/>
                  </a:cubicBezTo>
                  <a:cubicBezTo>
                    <a:pt x="58" y="58"/>
                    <a:pt x="1" y="86"/>
                    <a:pt x="29" y="115"/>
                  </a:cubicBezTo>
                  <a:cubicBezTo>
                    <a:pt x="29" y="115"/>
                    <a:pt x="86" y="115"/>
                    <a:pt x="115" y="86"/>
                  </a:cubicBezTo>
                  <a:cubicBezTo>
                    <a:pt x="172" y="58"/>
                    <a:pt x="201" y="29"/>
                    <a:pt x="2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5"/>
            <p:cNvSpPr/>
            <p:nvPr/>
          </p:nvSpPr>
          <p:spPr>
            <a:xfrm>
              <a:off x="1041808" y="3689264"/>
              <a:ext cx="12430" cy="14847"/>
            </a:xfrm>
            <a:custGeom>
              <a:rect b="b" l="l" r="r" t="t"/>
              <a:pathLst>
                <a:path extrusionOk="0" h="172" w="144">
                  <a:moveTo>
                    <a:pt x="144" y="0"/>
                  </a:moveTo>
                  <a:cubicBezTo>
                    <a:pt x="115" y="0"/>
                    <a:pt x="86" y="0"/>
                    <a:pt x="58" y="57"/>
                  </a:cubicBezTo>
                  <a:cubicBezTo>
                    <a:pt x="1" y="115"/>
                    <a:pt x="1" y="172"/>
                    <a:pt x="1" y="172"/>
                  </a:cubicBezTo>
                  <a:cubicBezTo>
                    <a:pt x="1" y="172"/>
                    <a:pt x="58" y="143"/>
                    <a:pt x="86" y="86"/>
                  </a:cubicBezTo>
                  <a:cubicBezTo>
                    <a:pt x="115" y="57"/>
                    <a:pt x="144" y="0"/>
                    <a:pt x="1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5"/>
            <p:cNvSpPr/>
            <p:nvPr/>
          </p:nvSpPr>
          <p:spPr>
            <a:xfrm>
              <a:off x="1041808" y="3684258"/>
              <a:ext cx="5006" cy="17436"/>
            </a:xfrm>
            <a:custGeom>
              <a:rect b="b" l="l" r="r" t="t"/>
              <a:pathLst>
                <a:path extrusionOk="0" h="202" w="58">
                  <a:moveTo>
                    <a:pt x="29" y="1"/>
                  </a:moveTo>
                  <a:cubicBezTo>
                    <a:pt x="29" y="1"/>
                    <a:pt x="1" y="30"/>
                    <a:pt x="1" y="87"/>
                  </a:cubicBezTo>
                  <a:lnTo>
                    <a:pt x="1" y="201"/>
                  </a:lnTo>
                  <a:cubicBezTo>
                    <a:pt x="1" y="201"/>
                    <a:pt x="29" y="173"/>
                    <a:pt x="29" y="115"/>
                  </a:cubicBezTo>
                  <a:cubicBezTo>
                    <a:pt x="58" y="58"/>
                    <a:pt x="29"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5"/>
            <p:cNvSpPr/>
            <p:nvPr/>
          </p:nvSpPr>
          <p:spPr>
            <a:xfrm>
              <a:off x="1034385" y="3684258"/>
              <a:ext cx="5006" cy="17436"/>
            </a:xfrm>
            <a:custGeom>
              <a:rect b="b" l="l" r="r" t="t"/>
              <a:pathLst>
                <a:path extrusionOk="0" h="202" w="58">
                  <a:moveTo>
                    <a:pt x="1" y="1"/>
                  </a:moveTo>
                  <a:cubicBezTo>
                    <a:pt x="1" y="1"/>
                    <a:pt x="1" y="58"/>
                    <a:pt x="1" y="115"/>
                  </a:cubicBezTo>
                  <a:cubicBezTo>
                    <a:pt x="1" y="173"/>
                    <a:pt x="29" y="201"/>
                    <a:pt x="58" y="201"/>
                  </a:cubicBezTo>
                  <a:cubicBezTo>
                    <a:pt x="58" y="201"/>
                    <a:pt x="58" y="144"/>
                    <a:pt x="58" y="87"/>
                  </a:cubicBezTo>
                  <a:cubicBezTo>
                    <a:pt x="58" y="30"/>
                    <a:pt x="1"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5"/>
            <p:cNvSpPr/>
            <p:nvPr/>
          </p:nvSpPr>
          <p:spPr>
            <a:xfrm>
              <a:off x="1024544" y="3686070"/>
              <a:ext cx="12430" cy="15623"/>
            </a:xfrm>
            <a:custGeom>
              <a:rect b="b" l="l" r="r" t="t"/>
              <a:pathLst>
                <a:path extrusionOk="0" h="181" w="144">
                  <a:moveTo>
                    <a:pt x="32" y="1"/>
                  </a:moveTo>
                  <a:cubicBezTo>
                    <a:pt x="30" y="1"/>
                    <a:pt x="29" y="3"/>
                    <a:pt x="29" y="9"/>
                  </a:cubicBezTo>
                  <a:cubicBezTo>
                    <a:pt x="0" y="9"/>
                    <a:pt x="29" y="66"/>
                    <a:pt x="57" y="94"/>
                  </a:cubicBezTo>
                  <a:cubicBezTo>
                    <a:pt x="86" y="152"/>
                    <a:pt x="115" y="180"/>
                    <a:pt x="143" y="180"/>
                  </a:cubicBezTo>
                  <a:cubicBezTo>
                    <a:pt x="143" y="180"/>
                    <a:pt x="143" y="123"/>
                    <a:pt x="86" y="66"/>
                  </a:cubicBezTo>
                  <a:cubicBezTo>
                    <a:pt x="63" y="43"/>
                    <a:pt x="40" y="1"/>
                    <a:pt x="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5"/>
            <p:cNvSpPr/>
            <p:nvPr/>
          </p:nvSpPr>
          <p:spPr>
            <a:xfrm>
              <a:off x="1019538" y="3694184"/>
              <a:ext cx="14933" cy="9927"/>
            </a:xfrm>
            <a:custGeom>
              <a:rect b="b" l="l" r="r" t="t"/>
              <a:pathLst>
                <a:path extrusionOk="0" h="115" w="173">
                  <a:moveTo>
                    <a:pt x="1" y="0"/>
                  </a:moveTo>
                  <a:cubicBezTo>
                    <a:pt x="1" y="0"/>
                    <a:pt x="30" y="58"/>
                    <a:pt x="87" y="86"/>
                  </a:cubicBezTo>
                  <a:cubicBezTo>
                    <a:pt x="115" y="115"/>
                    <a:pt x="173" y="115"/>
                    <a:pt x="173" y="115"/>
                  </a:cubicBezTo>
                  <a:cubicBezTo>
                    <a:pt x="173" y="86"/>
                    <a:pt x="144" y="58"/>
                    <a:pt x="115" y="29"/>
                  </a:cubicBezTo>
                  <a:cubicBezTo>
                    <a:pt x="58" y="0"/>
                    <a:pt x="1" y="0"/>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5"/>
            <p:cNvSpPr/>
            <p:nvPr/>
          </p:nvSpPr>
          <p:spPr>
            <a:xfrm>
              <a:off x="1017121" y="3702988"/>
              <a:ext cx="17350" cy="3625"/>
            </a:xfrm>
            <a:custGeom>
              <a:rect b="b" l="l" r="r" t="t"/>
              <a:pathLst>
                <a:path extrusionOk="0" h="42" w="201">
                  <a:moveTo>
                    <a:pt x="60" y="0"/>
                  </a:moveTo>
                  <a:cubicBezTo>
                    <a:pt x="26" y="0"/>
                    <a:pt x="0" y="13"/>
                    <a:pt x="0" y="13"/>
                  </a:cubicBezTo>
                  <a:cubicBezTo>
                    <a:pt x="0" y="13"/>
                    <a:pt x="29" y="42"/>
                    <a:pt x="86" y="42"/>
                  </a:cubicBezTo>
                  <a:lnTo>
                    <a:pt x="201" y="42"/>
                  </a:lnTo>
                  <a:cubicBezTo>
                    <a:pt x="201" y="42"/>
                    <a:pt x="172" y="13"/>
                    <a:pt x="115" y="13"/>
                  </a:cubicBezTo>
                  <a:cubicBezTo>
                    <a:pt x="96" y="3"/>
                    <a:pt x="77" y="0"/>
                    <a:pt x="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5"/>
            <p:cNvSpPr/>
            <p:nvPr/>
          </p:nvSpPr>
          <p:spPr>
            <a:xfrm>
              <a:off x="1017121" y="3707909"/>
              <a:ext cx="17350" cy="5524"/>
            </a:xfrm>
            <a:custGeom>
              <a:rect b="b" l="l" r="r" t="t"/>
              <a:pathLst>
                <a:path extrusionOk="0" h="64" w="201">
                  <a:moveTo>
                    <a:pt x="184" y="0"/>
                  </a:moveTo>
                  <a:cubicBezTo>
                    <a:pt x="163" y="0"/>
                    <a:pt x="124" y="13"/>
                    <a:pt x="86" y="13"/>
                  </a:cubicBezTo>
                  <a:cubicBezTo>
                    <a:pt x="29" y="13"/>
                    <a:pt x="0" y="42"/>
                    <a:pt x="0" y="42"/>
                  </a:cubicBezTo>
                  <a:cubicBezTo>
                    <a:pt x="0" y="56"/>
                    <a:pt x="15" y="63"/>
                    <a:pt x="36" y="63"/>
                  </a:cubicBezTo>
                  <a:cubicBezTo>
                    <a:pt x="58" y="63"/>
                    <a:pt x="86" y="56"/>
                    <a:pt x="115" y="42"/>
                  </a:cubicBezTo>
                  <a:cubicBezTo>
                    <a:pt x="172" y="42"/>
                    <a:pt x="201" y="13"/>
                    <a:pt x="201" y="13"/>
                  </a:cubicBezTo>
                  <a:cubicBezTo>
                    <a:pt x="201" y="4"/>
                    <a:pt x="194" y="0"/>
                    <a:pt x="1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5"/>
            <p:cNvSpPr/>
            <p:nvPr/>
          </p:nvSpPr>
          <p:spPr>
            <a:xfrm>
              <a:off x="1019538" y="3709031"/>
              <a:ext cx="17436" cy="8459"/>
            </a:xfrm>
            <a:custGeom>
              <a:rect b="b" l="l" r="r" t="t"/>
              <a:pathLst>
                <a:path extrusionOk="0" h="98" w="202">
                  <a:moveTo>
                    <a:pt x="173" y="0"/>
                  </a:moveTo>
                  <a:cubicBezTo>
                    <a:pt x="173" y="0"/>
                    <a:pt x="115" y="0"/>
                    <a:pt x="87" y="29"/>
                  </a:cubicBezTo>
                  <a:cubicBezTo>
                    <a:pt x="30" y="57"/>
                    <a:pt x="1" y="86"/>
                    <a:pt x="1" y="86"/>
                  </a:cubicBezTo>
                  <a:cubicBezTo>
                    <a:pt x="1" y="94"/>
                    <a:pt x="6" y="98"/>
                    <a:pt x="14" y="98"/>
                  </a:cubicBezTo>
                  <a:cubicBezTo>
                    <a:pt x="34" y="98"/>
                    <a:pt x="75" y="78"/>
                    <a:pt x="115" y="57"/>
                  </a:cubicBezTo>
                  <a:cubicBezTo>
                    <a:pt x="144" y="57"/>
                    <a:pt x="201" y="0"/>
                    <a:pt x="17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5"/>
            <p:cNvSpPr/>
            <p:nvPr/>
          </p:nvSpPr>
          <p:spPr>
            <a:xfrm>
              <a:off x="1024544" y="3710498"/>
              <a:ext cx="12430" cy="14415"/>
            </a:xfrm>
            <a:custGeom>
              <a:rect b="b" l="l" r="r" t="t"/>
              <a:pathLst>
                <a:path extrusionOk="0" h="167" w="144">
                  <a:moveTo>
                    <a:pt x="120" y="1"/>
                  </a:moveTo>
                  <a:cubicBezTo>
                    <a:pt x="99" y="1"/>
                    <a:pt x="78" y="27"/>
                    <a:pt x="57" y="69"/>
                  </a:cubicBezTo>
                  <a:cubicBezTo>
                    <a:pt x="29" y="126"/>
                    <a:pt x="0" y="155"/>
                    <a:pt x="0" y="155"/>
                  </a:cubicBezTo>
                  <a:cubicBezTo>
                    <a:pt x="8" y="163"/>
                    <a:pt x="16" y="166"/>
                    <a:pt x="23" y="166"/>
                  </a:cubicBezTo>
                  <a:cubicBezTo>
                    <a:pt x="44" y="166"/>
                    <a:pt x="65" y="140"/>
                    <a:pt x="86" y="98"/>
                  </a:cubicBezTo>
                  <a:cubicBezTo>
                    <a:pt x="115" y="40"/>
                    <a:pt x="143" y="12"/>
                    <a:pt x="143" y="12"/>
                  </a:cubicBezTo>
                  <a:cubicBezTo>
                    <a:pt x="136" y="4"/>
                    <a:pt x="128" y="1"/>
                    <a:pt x="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5"/>
            <p:cNvSpPr/>
            <p:nvPr/>
          </p:nvSpPr>
          <p:spPr>
            <a:xfrm>
              <a:off x="1031968" y="3711447"/>
              <a:ext cx="7423" cy="17436"/>
            </a:xfrm>
            <a:custGeom>
              <a:rect b="b" l="l" r="r" t="t"/>
              <a:pathLst>
                <a:path extrusionOk="0" h="202" w="86">
                  <a:moveTo>
                    <a:pt x="86" y="1"/>
                  </a:moveTo>
                  <a:cubicBezTo>
                    <a:pt x="86" y="1"/>
                    <a:pt x="29" y="29"/>
                    <a:pt x="29" y="87"/>
                  </a:cubicBezTo>
                  <a:cubicBezTo>
                    <a:pt x="0" y="144"/>
                    <a:pt x="29" y="201"/>
                    <a:pt x="29" y="201"/>
                  </a:cubicBezTo>
                  <a:cubicBezTo>
                    <a:pt x="29" y="201"/>
                    <a:pt x="57" y="172"/>
                    <a:pt x="86" y="115"/>
                  </a:cubicBezTo>
                  <a:lnTo>
                    <a:pt x="8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5"/>
            <p:cNvSpPr/>
            <p:nvPr/>
          </p:nvSpPr>
          <p:spPr>
            <a:xfrm>
              <a:off x="1039305" y="3711447"/>
              <a:ext cx="5093" cy="17436"/>
            </a:xfrm>
            <a:custGeom>
              <a:rect b="b" l="l" r="r" t="t"/>
              <a:pathLst>
                <a:path extrusionOk="0" h="202" w="59">
                  <a:moveTo>
                    <a:pt x="1" y="1"/>
                  </a:moveTo>
                  <a:cubicBezTo>
                    <a:pt x="1" y="1"/>
                    <a:pt x="1" y="58"/>
                    <a:pt x="1" y="115"/>
                  </a:cubicBezTo>
                  <a:cubicBezTo>
                    <a:pt x="1" y="172"/>
                    <a:pt x="30" y="201"/>
                    <a:pt x="58" y="201"/>
                  </a:cubicBezTo>
                  <a:cubicBezTo>
                    <a:pt x="58" y="201"/>
                    <a:pt x="58" y="172"/>
                    <a:pt x="58" y="87"/>
                  </a:cubicBezTo>
                  <a:cubicBezTo>
                    <a:pt x="58" y="29"/>
                    <a:pt x="3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5"/>
            <p:cNvSpPr/>
            <p:nvPr/>
          </p:nvSpPr>
          <p:spPr>
            <a:xfrm>
              <a:off x="1041808" y="3710498"/>
              <a:ext cx="12430" cy="15882"/>
            </a:xfrm>
            <a:custGeom>
              <a:rect b="b" l="l" r="r" t="t"/>
              <a:pathLst>
                <a:path extrusionOk="0" h="184" w="144">
                  <a:moveTo>
                    <a:pt x="24" y="1"/>
                  </a:moveTo>
                  <a:cubicBezTo>
                    <a:pt x="16" y="1"/>
                    <a:pt x="8" y="4"/>
                    <a:pt x="1" y="12"/>
                  </a:cubicBezTo>
                  <a:cubicBezTo>
                    <a:pt x="1" y="12"/>
                    <a:pt x="1" y="40"/>
                    <a:pt x="29" y="98"/>
                  </a:cubicBezTo>
                  <a:cubicBezTo>
                    <a:pt x="86" y="155"/>
                    <a:pt x="115" y="183"/>
                    <a:pt x="115" y="183"/>
                  </a:cubicBezTo>
                  <a:cubicBezTo>
                    <a:pt x="144" y="155"/>
                    <a:pt x="115" y="126"/>
                    <a:pt x="86" y="69"/>
                  </a:cubicBezTo>
                  <a:cubicBezTo>
                    <a:pt x="65" y="27"/>
                    <a:pt x="44" y="1"/>
                    <a:pt x="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5"/>
            <p:cNvSpPr/>
            <p:nvPr/>
          </p:nvSpPr>
          <p:spPr>
            <a:xfrm>
              <a:off x="1044311" y="3709031"/>
              <a:ext cx="14847" cy="9927"/>
            </a:xfrm>
            <a:custGeom>
              <a:rect b="b" l="l" r="r" t="t"/>
              <a:pathLst>
                <a:path extrusionOk="0" h="115" w="172">
                  <a:moveTo>
                    <a:pt x="0" y="0"/>
                  </a:moveTo>
                  <a:cubicBezTo>
                    <a:pt x="0" y="0"/>
                    <a:pt x="29" y="57"/>
                    <a:pt x="57" y="86"/>
                  </a:cubicBezTo>
                  <a:cubicBezTo>
                    <a:pt x="115" y="115"/>
                    <a:pt x="172" y="115"/>
                    <a:pt x="172" y="115"/>
                  </a:cubicBezTo>
                  <a:cubicBezTo>
                    <a:pt x="172" y="86"/>
                    <a:pt x="143" y="57"/>
                    <a:pt x="86" y="29"/>
                  </a:cubicBezTo>
                  <a:cubicBezTo>
                    <a:pt x="57" y="0"/>
                    <a:pt x="0"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5"/>
            <p:cNvSpPr/>
            <p:nvPr/>
          </p:nvSpPr>
          <p:spPr>
            <a:xfrm>
              <a:off x="1044311" y="3706527"/>
              <a:ext cx="17350" cy="3625"/>
            </a:xfrm>
            <a:custGeom>
              <a:rect b="b" l="l" r="r" t="t"/>
              <a:pathLst>
                <a:path extrusionOk="0" h="42" w="201">
                  <a:moveTo>
                    <a:pt x="0" y="1"/>
                  </a:moveTo>
                  <a:cubicBezTo>
                    <a:pt x="0" y="1"/>
                    <a:pt x="29" y="29"/>
                    <a:pt x="86" y="29"/>
                  </a:cubicBezTo>
                  <a:cubicBezTo>
                    <a:pt x="105" y="39"/>
                    <a:pt x="124" y="42"/>
                    <a:pt x="141" y="42"/>
                  </a:cubicBezTo>
                  <a:cubicBezTo>
                    <a:pt x="175" y="42"/>
                    <a:pt x="200" y="29"/>
                    <a:pt x="200" y="29"/>
                  </a:cubicBezTo>
                  <a:cubicBezTo>
                    <a:pt x="200" y="29"/>
                    <a:pt x="172" y="1"/>
                    <a:pt x="1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5"/>
            <p:cNvSpPr/>
            <p:nvPr/>
          </p:nvSpPr>
          <p:spPr>
            <a:xfrm>
              <a:off x="1044311" y="3699708"/>
              <a:ext cx="17350" cy="5524"/>
            </a:xfrm>
            <a:custGeom>
              <a:rect b="b" l="l" r="r" t="t"/>
              <a:pathLst>
                <a:path extrusionOk="0" h="64" w="201">
                  <a:moveTo>
                    <a:pt x="165" y="1"/>
                  </a:moveTo>
                  <a:cubicBezTo>
                    <a:pt x="143" y="1"/>
                    <a:pt x="115" y="8"/>
                    <a:pt x="86" y="22"/>
                  </a:cubicBezTo>
                  <a:cubicBezTo>
                    <a:pt x="29" y="22"/>
                    <a:pt x="0" y="51"/>
                    <a:pt x="0" y="51"/>
                  </a:cubicBezTo>
                  <a:cubicBezTo>
                    <a:pt x="0" y="60"/>
                    <a:pt x="7" y="64"/>
                    <a:pt x="17" y="64"/>
                  </a:cubicBezTo>
                  <a:cubicBezTo>
                    <a:pt x="38" y="64"/>
                    <a:pt x="76" y="51"/>
                    <a:pt x="115" y="51"/>
                  </a:cubicBezTo>
                  <a:cubicBezTo>
                    <a:pt x="172" y="51"/>
                    <a:pt x="200" y="22"/>
                    <a:pt x="200" y="22"/>
                  </a:cubicBezTo>
                  <a:cubicBezTo>
                    <a:pt x="200" y="8"/>
                    <a:pt x="186" y="1"/>
                    <a:pt x="1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5"/>
            <p:cNvSpPr/>
            <p:nvPr/>
          </p:nvSpPr>
          <p:spPr>
            <a:xfrm>
              <a:off x="1041808" y="3690645"/>
              <a:ext cx="17350" cy="12084"/>
            </a:xfrm>
            <a:custGeom>
              <a:rect b="b" l="l" r="r" t="t"/>
              <a:pathLst>
                <a:path extrusionOk="0" h="140" w="201">
                  <a:moveTo>
                    <a:pt x="160" y="1"/>
                  </a:moveTo>
                  <a:cubicBezTo>
                    <a:pt x="141" y="1"/>
                    <a:pt x="107" y="21"/>
                    <a:pt x="86" y="41"/>
                  </a:cubicBezTo>
                  <a:cubicBezTo>
                    <a:pt x="29" y="99"/>
                    <a:pt x="1" y="127"/>
                    <a:pt x="1" y="127"/>
                  </a:cubicBezTo>
                  <a:cubicBezTo>
                    <a:pt x="9" y="136"/>
                    <a:pt x="17" y="139"/>
                    <a:pt x="26" y="139"/>
                  </a:cubicBezTo>
                  <a:cubicBezTo>
                    <a:pt x="48" y="139"/>
                    <a:pt x="75" y="119"/>
                    <a:pt x="115" y="99"/>
                  </a:cubicBezTo>
                  <a:cubicBezTo>
                    <a:pt x="172" y="41"/>
                    <a:pt x="201" y="13"/>
                    <a:pt x="172" y="13"/>
                  </a:cubicBezTo>
                  <a:cubicBezTo>
                    <a:pt x="172" y="4"/>
                    <a:pt x="167" y="1"/>
                    <a:pt x="1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1041808" y="3686070"/>
              <a:ext cx="10013" cy="15623"/>
            </a:xfrm>
            <a:custGeom>
              <a:rect b="b" l="l" r="r" t="t"/>
              <a:pathLst>
                <a:path extrusionOk="0" h="181" w="116">
                  <a:moveTo>
                    <a:pt x="83" y="1"/>
                  </a:moveTo>
                  <a:cubicBezTo>
                    <a:pt x="75" y="1"/>
                    <a:pt x="52" y="43"/>
                    <a:pt x="29" y="66"/>
                  </a:cubicBezTo>
                  <a:cubicBezTo>
                    <a:pt x="1" y="123"/>
                    <a:pt x="1" y="180"/>
                    <a:pt x="1" y="180"/>
                  </a:cubicBezTo>
                  <a:cubicBezTo>
                    <a:pt x="1" y="180"/>
                    <a:pt x="58" y="152"/>
                    <a:pt x="58" y="94"/>
                  </a:cubicBezTo>
                  <a:cubicBezTo>
                    <a:pt x="86" y="66"/>
                    <a:pt x="115" y="9"/>
                    <a:pt x="86" y="9"/>
                  </a:cubicBezTo>
                  <a:cubicBezTo>
                    <a:pt x="86" y="3"/>
                    <a:pt x="85" y="1"/>
                    <a:pt x="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1036888" y="3684258"/>
              <a:ext cx="5006" cy="17436"/>
            </a:xfrm>
            <a:custGeom>
              <a:rect b="b" l="l" r="r" t="t"/>
              <a:pathLst>
                <a:path extrusionOk="0" h="202" w="58">
                  <a:moveTo>
                    <a:pt x="58" y="1"/>
                  </a:moveTo>
                  <a:cubicBezTo>
                    <a:pt x="29" y="1"/>
                    <a:pt x="29" y="30"/>
                    <a:pt x="0" y="87"/>
                  </a:cubicBezTo>
                  <a:cubicBezTo>
                    <a:pt x="0" y="144"/>
                    <a:pt x="0" y="201"/>
                    <a:pt x="29" y="201"/>
                  </a:cubicBezTo>
                  <a:cubicBezTo>
                    <a:pt x="58" y="201"/>
                    <a:pt x="58" y="144"/>
                    <a:pt x="58" y="87"/>
                  </a:cubicBezTo>
                  <a:cubicBezTo>
                    <a:pt x="58" y="30"/>
                    <a:pt x="58" y="1"/>
                    <a:pt x="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1029465" y="3686070"/>
              <a:ext cx="9927" cy="16228"/>
            </a:xfrm>
            <a:custGeom>
              <a:rect b="b" l="l" r="r" t="t"/>
              <a:pathLst>
                <a:path extrusionOk="0" h="188" w="115">
                  <a:moveTo>
                    <a:pt x="45" y="1"/>
                  </a:moveTo>
                  <a:cubicBezTo>
                    <a:pt x="40" y="1"/>
                    <a:pt x="34" y="3"/>
                    <a:pt x="29" y="9"/>
                  </a:cubicBezTo>
                  <a:cubicBezTo>
                    <a:pt x="29" y="9"/>
                    <a:pt x="0" y="37"/>
                    <a:pt x="29" y="94"/>
                  </a:cubicBezTo>
                  <a:cubicBezTo>
                    <a:pt x="52" y="141"/>
                    <a:pt x="76" y="188"/>
                    <a:pt x="84" y="188"/>
                  </a:cubicBezTo>
                  <a:cubicBezTo>
                    <a:pt x="85" y="188"/>
                    <a:pt x="86" y="186"/>
                    <a:pt x="86" y="180"/>
                  </a:cubicBezTo>
                  <a:cubicBezTo>
                    <a:pt x="115" y="180"/>
                    <a:pt x="86" y="152"/>
                    <a:pt x="86" y="94"/>
                  </a:cubicBezTo>
                  <a:cubicBezTo>
                    <a:pt x="86" y="48"/>
                    <a:pt x="67" y="1"/>
                    <a:pt x="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1022041" y="3689264"/>
              <a:ext cx="14933" cy="14847"/>
            </a:xfrm>
            <a:custGeom>
              <a:rect b="b" l="l" r="r" t="t"/>
              <a:pathLst>
                <a:path extrusionOk="0" h="172" w="173">
                  <a:moveTo>
                    <a:pt x="29" y="0"/>
                  </a:moveTo>
                  <a:cubicBezTo>
                    <a:pt x="1" y="29"/>
                    <a:pt x="29" y="57"/>
                    <a:pt x="58" y="115"/>
                  </a:cubicBezTo>
                  <a:cubicBezTo>
                    <a:pt x="115" y="143"/>
                    <a:pt x="144" y="172"/>
                    <a:pt x="172" y="172"/>
                  </a:cubicBezTo>
                  <a:cubicBezTo>
                    <a:pt x="172" y="143"/>
                    <a:pt x="172" y="115"/>
                    <a:pt x="115" y="57"/>
                  </a:cubicBezTo>
                  <a:cubicBezTo>
                    <a:pt x="58" y="29"/>
                    <a:pt x="29"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1017121" y="3696687"/>
              <a:ext cx="17350" cy="8545"/>
            </a:xfrm>
            <a:custGeom>
              <a:rect b="b" l="l" r="r" t="t"/>
              <a:pathLst>
                <a:path extrusionOk="0" h="99" w="201">
                  <a:moveTo>
                    <a:pt x="0" y="0"/>
                  </a:moveTo>
                  <a:cubicBezTo>
                    <a:pt x="0" y="0"/>
                    <a:pt x="29" y="57"/>
                    <a:pt x="86" y="86"/>
                  </a:cubicBezTo>
                  <a:cubicBezTo>
                    <a:pt x="124" y="86"/>
                    <a:pt x="163" y="99"/>
                    <a:pt x="184" y="99"/>
                  </a:cubicBezTo>
                  <a:cubicBezTo>
                    <a:pt x="194" y="99"/>
                    <a:pt x="201" y="95"/>
                    <a:pt x="201" y="86"/>
                  </a:cubicBezTo>
                  <a:cubicBezTo>
                    <a:pt x="201" y="57"/>
                    <a:pt x="172" y="29"/>
                    <a:pt x="115" y="29"/>
                  </a:cubicBezTo>
                  <a:cubicBezTo>
                    <a:pt x="58" y="0"/>
                    <a:pt x="29"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1017121" y="3704024"/>
              <a:ext cx="17350" cy="5093"/>
            </a:xfrm>
            <a:custGeom>
              <a:rect b="b" l="l" r="r" t="t"/>
              <a:pathLst>
                <a:path extrusionOk="0" h="59" w="201">
                  <a:moveTo>
                    <a:pt x="86" y="1"/>
                  </a:moveTo>
                  <a:cubicBezTo>
                    <a:pt x="29" y="1"/>
                    <a:pt x="0" y="30"/>
                    <a:pt x="0" y="30"/>
                  </a:cubicBezTo>
                  <a:cubicBezTo>
                    <a:pt x="0" y="58"/>
                    <a:pt x="29" y="58"/>
                    <a:pt x="86" y="58"/>
                  </a:cubicBezTo>
                  <a:cubicBezTo>
                    <a:pt x="143" y="58"/>
                    <a:pt x="201" y="58"/>
                    <a:pt x="201" y="30"/>
                  </a:cubicBezTo>
                  <a:cubicBezTo>
                    <a:pt x="201" y="1"/>
                    <a:pt x="143" y="1"/>
                    <a:pt x="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1031968" y="3698068"/>
              <a:ext cx="14847" cy="14501"/>
            </a:xfrm>
            <a:custGeom>
              <a:rect b="b" l="l" r="r" t="t"/>
              <a:pathLst>
                <a:path extrusionOk="0" h="168" w="172">
                  <a:moveTo>
                    <a:pt x="88" y="1"/>
                  </a:moveTo>
                  <a:cubicBezTo>
                    <a:pt x="77" y="1"/>
                    <a:pt x="66" y="4"/>
                    <a:pt x="57" y="13"/>
                  </a:cubicBezTo>
                  <a:cubicBezTo>
                    <a:pt x="0" y="41"/>
                    <a:pt x="0" y="99"/>
                    <a:pt x="29" y="127"/>
                  </a:cubicBezTo>
                  <a:cubicBezTo>
                    <a:pt x="29" y="147"/>
                    <a:pt x="57" y="168"/>
                    <a:pt x="84" y="168"/>
                  </a:cubicBezTo>
                  <a:cubicBezTo>
                    <a:pt x="95" y="168"/>
                    <a:pt x="106" y="164"/>
                    <a:pt x="115" y="156"/>
                  </a:cubicBezTo>
                  <a:cubicBezTo>
                    <a:pt x="172" y="127"/>
                    <a:pt x="172" y="99"/>
                    <a:pt x="172" y="41"/>
                  </a:cubicBezTo>
                  <a:cubicBezTo>
                    <a:pt x="152" y="21"/>
                    <a:pt x="117" y="1"/>
                    <a:pt x="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1036888" y="3699104"/>
              <a:ext cx="9927" cy="14329"/>
            </a:xfrm>
            <a:custGeom>
              <a:rect b="b" l="l" r="r" t="t"/>
              <a:pathLst>
                <a:path extrusionOk="0" h="166" w="115">
                  <a:moveTo>
                    <a:pt x="0" y="1"/>
                  </a:moveTo>
                  <a:cubicBezTo>
                    <a:pt x="0" y="1"/>
                    <a:pt x="29" y="29"/>
                    <a:pt x="29" y="29"/>
                  </a:cubicBezTo>
                  <a:cubicBezTo>
                    <a:pt x="58" y="87"/>
                    <a:pt x="58" y="144"/>
                    <a:pt x="0" y="144"/>
                  </a:cubicBezTo>
                  <a:cubicBezTo>
                    <a:pt x="15" y="158"/>
                    <a:pt x="22" y="165"/>
                    <a:pt x="29" y="165"/>
                  </a:cubicBezTo>
                  <a:cubicBezTo>
                    <a:pt x="36" y="165"/>
                    <a:pt x="43" y="158"/>
                    <a:pt x="58" y="144"/>
                  </a:cubicBezTo>
                  <a:cubicBezTo>
                    <a:pt x="115" y="144"/>
                    <a:pt x="115" y="87"/>
                    <a:pt x="86" y="29"/>
                  </a:cubicBezTo>
                  <a:cubicBezTo>
                    <a:pt x="86" y="1"/>
                    <a:pt x="29"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1157904" y="3815201"/>
              <a:ext cx="10013" cy="17436"/>
            </a:xfrm>
            <a:custGeom>
              <a:rect b="b" l="l" r="r" t="t"/>
              <a:pathLst>
                <a:path extrusionOk="0" h="202" w="116">
                  <a:moveTo>
                    <a:pt x="1" y="1"/>
                  </a:moveTo>
                  <a:cubicBezTo>
                    <a:pt x="1" y="1"/>
                    <a:pt x="1" y="58"/>
                    <a:pt x="1" y="115"/>
                  </a:cubicBezTo>
                  <a:cubicBezTo>
                    <a:pt x="1" y="172"/>
                    <a:pt x="58" y="201"/>
                    <a:pt x="86" y="201"/>
                  </a:cubicBezTo>
                  <a:cubicBezTo>
                    <a:pt x="86" y="201"/>
                    <a:pt x="115" y="144"/>
                    <a:pt x="86" y="87"/>
                  </a:cubicBezTo>
                  <a:cubicBezTo>
                    <a:pt x="58" y="29"/>
                    <a:pt x="29" y="1"/>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1140641" y="3814165"/>
              <a:ext cx="14933" cy="13466"/>
            </a:xfrm>
            <a:custGeom>
              <a:rect b="b" l="l" r="r" t="t"/>
              <a:pathLst>
                <a:path extrusionOk="0" h="156" w="173">
                  <a:moveTo>
                    <a:pt x="131" y="1"/>
                  </a:moveTo>
                  <a:cubicBezTo>
                    <a:pt x="112" y="1"/>
                    <a:pt x="78" y="21"/>
                    <a:pt x="58" y="41"/>
                  </a:cubicBezTo>
                  <a:cubicBezTo>
                    <a:pt x="0" y="99"/>
                    <a:pt x="0" y="127"/>
                    <a:pt x="0" y="156"/>
                  </a:cubicBezTo>
                  <a:cubicBezTo>
                    <a:pt x="0" y="156"/>
                    <a:pt x="58" y="127"/>
                    <a:pt x="86" y="99"/>
                  </a:cubicBezTo>
                  <a:cubicBezTo>
                    <a:pt x="143" y="41"/>
                    <a:pt x="172" y="13"/>
                    <a:pt x="143" y="13"/>
                  </a:cubicBezTo>
                  <a:cubicBezTo>
                    <a:pt x="143" y="4"/>
                    <a:pt x="138" y="1"/>
                    <a:pt x="1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a:off x="1148064" y="3815201"/>
              <a:ext cx="9927" cy="17436"/>
            </a:xfrm>
            <a:custGeom>
              <a:rect b="b" l="l" r="r" t="t"/>
              <a:pathLst>
                <a:path extrusionOk="0" h="202" w="115">
                  <a:moveTo>
                    <a:pt x="86" y="1"/>
                  </a:moveTo>
                  <a:cubicBezTo>
                    <a:pt x="86" y="1"/>
                    <a:pt x="57" y="29"/>
                    <a:pt x="29" y="87"/>
                  </a:cubicBezTo>
                  <a:cubicBezTo>
                    <a:pt x="0" y="144"/>
                    <a:pt x="0" y="201"/>
                    <a:pt x="0" y="201"/>
                  </a:cubicBezTo>
                  <a:cubicBezTo>
                    <a:pt x="29" y="201"/>
                    <a:pt x="57" y="172"/>
                    <a:pt x="57" y="115"/>
                  </a:cubicBezTo>
                  <a:cubicBezTo>
                    <a:pt x="86" y="58"/>
                    <a:pt x="115" y="1"/>
                    <a:pt x="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a:off x="1155487" y="3815201"/>
              <a:ext cx="5006" cy="19853"/>
            </a:xfrm>
            <a:custGeom>
              <a:rect b="b" l="l" r="r" t="t"/>
              <a:pathLst>
                <a:path extrusionOk="0" h="230" w="58">
                  <a:moveTo>
                    <a:pt x="29" y="1"/>
                  </a:moveTo>
                  <a:cubicBezTo>
                    <a:pt x="0" y="1"/>
                    <a:pt x="0" y="58"/>
                    <a:pt x="0" y="115"/>
                  </a:cubicBezTo>
                  <a:cubicBezTo>
                    <a:pt x="0" y="172"/>
                    <a:pt x="0" y="230"/>
                    <a:pt x="29" y="230"/>
                  </a:cubicBezTo>
                  <a:cubicBezTo>
                    <a:pt x="57" y="230"/>
                    <a:pt x="57" y="172"/>
                    <a:pt x="57" y="115"/>
                  </a:cubicBezTo>
                  <a:cubicBezTo>
                    <a:pt x="57" y="58"/>
                    <a:pt x="57"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a:off x="1160407" y="3814165"/>
              <a:ext cx="14847" cy="12084"/>
            </a:xfrm>
            <a:custGeom>
              <a:rect b="b" l="l" r="r" t="t"/>
              <a:pathLst>
                <a:path extrusionOk="0" h="140" w="172">
                  <a:moveTo>
                    <a:pt x="26" y="1"/>
                  </a:moveTo>
                  <a:cubicBezTo>
                    <a:pt x="17" y="1"/>
                    <a:pt x="9" y="4"/>
                    <a:pt x="0" y="13"/>
                  </a:cubicBezTo>
                  <a:cubicBezTo>
                    <a:pt x="0" y="13"/>
                    <a:pt x="29" y="41"/>
                    <a:pt x="57" y="99"/>
                  </a:cubicBezTo>
                  <a:cubicBezTo>
                    <a:pt x="98" y="119"/>
                    <a:pt x="124" y="139"/>
                    <a:pt x="146" y="139"/>
                  </a:cubicBezTo>
                  <a:cubicBezTo>
                    <a:pt x="155" y="139"/>
                    <a:pt x="164" y="136"/>
                    <a:pt x="172" y="127"/>
                  </a:cubicBezTo>
                  <a:cubicBezTo>
                    <a:pt x="172" y="127"/>
                    <a:pt x="143" y="99"/>
                    <a:pt x="115" y="41"/>
                  </a:cubicBezTo>
                  <a:cubicBezTo>
                    <a:pt x="74" y="21"/>
                    <a:pt x="48" y="1"/>
                    <a:pt x="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a:off x="1160407" y="3810885"/>
              <a:ext cx="19853" cy="8718"/>
            </a:xfrm>
            <a:custGeom>
              <a:rect b="b" l="l" r="r" t="t"/>
              <a:pathLst>
                <a:path extrusionOk="0" h="101" w="230">
                  <a:moveTo>
                    <a:pt x="50" y="1"/>
                  </a:moveTo>
                  <a:cubicBezTo>
                    <a:pt x="36" y="1"/>
                    <a:pt x="29" y="8"/>
                    <a:pt x="29" y="22"/>
                  </a:cubicBezTo>
                  <a:cubicBezTo>
                    <a:pt x="0" y="51"/>
                    <a:pt x="57" y="51"/>
                    <a:pt x="115" y="79"/>
                  </a:cubicBezTo>
                  <a:cubicBezTo>
                    <a:pt x="143" y="94"/>
                    <a:pt x="165" y="101"/>
                    <a:pt x="183" y="101"/>
                  </a:cubicBezTo>
                  <a:cubicBezTo>
                    <a:pt x="201" y="101"/>
                    <a:pt x="215" y="94"/>
                    <a:pt x="229" y="79"/>
                  </a:cubicBezTo>
                  <a:cubicBezTo>
                    <a:pt x="229" y="51"/>
                    <a:pt x="172" y="51"/>
                    <a:pt x="115" y="22"/>
                  </a:cubicBezTo>
                  <a:cubicBezTo>
                    <a:pt x="86" y="8"/>
                    <a:pt x="65" y="1"/>
                    <a:pt x="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1162824" y="3806741"/>
              <a:ext cx="17436" cy="5438"/>
            </a:xfrm>
            <a:custGeom>
              <a:rect b="b" l="l" r="r" t="t"/>
              <a:pathLst>
                <a:path extrusionOk="0" h="63" w="202">
                  <a:moveTo>
                    <a:pt x="184" y="0"/>
                  </a:moveTo>
                  <a:cubicBezTo>
                    <a:pt x="163" y="0"/>
                    <a:pt x="125" y="13"/>
                    <a:pt x="87" y="13"/>
                  </a:cubicBezTo>
                  <a:cubicBezTo>
                    <a:pt x="29" y="13"/>
                    <a:pt x="1" y="42"/>
                    <a:pt x="1" y="42"/>
                  </a:cubicBezTo>
                  <a:cubicBezTo>
                    <a:pt x="1" y="56"/>
                    <a:pt x="8" y="63"/>
                    <a:pt x="26" y="63"/>
                  </a:cubicBezTo>
                  <a:cubicBezTo>
                    <a:pt x="44" y="63"/>
                    <a:pt x="72" y="56"/>
                    <a:pt x="115" y="42"/>
                  </a:cubicBezTo>
                  <a:cubicBezTo>
                    <a:pt x="173" y="13"/>
                    <a:pt x="201" y="13"/>
                    <a:pt x="201" y="13"/>
                  </a:cubicBezTo>
                  <a:cubicBezTo>
                    <a:pt x="201" y="3"/>
                    <a:pt x="195" y="0"/>
                    <a:pt x="1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a:off x="1160407" y="3799405"/>
              <a:ext cx="17350" cy="8459"/>
            </a:xfrm>
            <a:custGeom>
              <a:rect b="b" l="l" r="r" t="t"/>
              <a:pathLst>
                <a:path extrusionOk="0" h="98" w="201">
                  <a:moveTo>
                    <a:pt x="187" y="0"/>
                  </a:moveTo>
                  <a:cubicBezTo>
                    <a:pt x="167" y="0"/>
                    <a:pt x="127" y="20"/>
                    <a:pt x="86" y="41"/>
                  </a:cubicBezTo>
                  <a:cubicBezTo>
                    <a:pt x="57" y="69"/>
                    <a:pt x="0" y="98"/>
                    <a:pt x="29" y="98"/>
                  </a:cubicBezTo>
                  <a:cubicBezTo>
                    <a:pt x="29" y="98"/>
                    <a:pt x="57" y="98"/>
                    <a:pt x="115" y="69"/>
                  </a:cubicBezTo>
                  <a:cubicBezTo>
                    <a:pt x="172" y="41"/>
                    <a:pt x="201" y="12"/>
                    <a:pt x="201" y="12"/>
                  </a:cubicBezTo>
                  <a:cubicBezTo>
                    <a:pt x="201" y="4"/>
                    <a:pt x="196" y="0"/>
                    <a:pt x="1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a:off x="1160407" y="3791981"/>
              <a:ext cx="12430" cy="15882"/>
            </a:xfrm>
            <a:custGeom>
              <a:rect b="b" l="l" r="r" t="t"/>
              <a:pathLst>
                <a:path extrusionOk="0" h="184" w="144">
                  <a:moveTo>
                    <a:pt x="120" y="1"/>
                  </a:moveTo>
                  <a:cubicBezTo>
                    <a:pt x="99" y="1"/>
                    <a:pt x="78" y="28"/>
                    <a:pt x="57" y="69"/>
                  </a:cubicBezTo>
                  <a:cubicBezTo>
                    <a:pt x="0" y="127"/>
                    <a:pt x="0" y="155"/>
                    <a:pt x="0" y="184"/>
                  </a:cubicBezTo>
                  <a:cubicBezTo>
                    <a:pt x="29" y="184"/>
                    <a:pt x="57" y="155"/>
                    <a:pt x="86" y="98"/>
                  </a:cubicBezTo>
                  <a:cubicBezTo>
                    <a:pt x="115" y="69"/>
                    <a:pt x="143" y="12"/>
                    <a:pt x="143" y="12"/>
                  </a:cubicBezTo>
                  <a:cubicBezTo>
                    <a:pt x="136" y="5"/>
                    <a:pt x="128" y="1"/>
                    <a:pt x="1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5"/>
            <p:cNvSpPr/>
            <p:nvPr/>
          </p:nvSpPr>
          <p:spPr>
            <a:xfrm>
              <a:off x="1157904" y="3788011"/>
              <a:ext cx="5006" cy="17436"/>
            </a:xfrm>
            <a:custGeom>
              <a:rect b="b" l="l" r="r" t="t"/>
              <a:pathLst>
                <a:path extrusionOk="0" h="202" w="58">
                  <a:moveTo>
                    <a:pt x="58" y="1"/>
                  </a:moveTo>
                  <a:cubicBezTo>
                    <a:pt x="58" y="1"/>
                    <a:pt x="29" y="30"/>
                    <a:pt x="1" y="87"/>
                  </a:cubicBezTo>
                  <a:lnTo>
                    <a:pt x="1" y="201"/>
                  </a:lnTo>
                  <a:cubicBezTo>
                    <a:pt x="1" y="201"/>
                    <a:pt x="29" y="173"/>
                    <a:pt x="58" y="115"/>
                  </a:cubicBezTo>
                  <a:cubicBezTo>
                    <a:pt x="58" y="58"/>
                    <a:pt x="58" y="1"/>
                    <a:pt x="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1150481" y="3788011"/>
              <a:ext cx="7510" cy="17436"/>
            </a:xfrm>
            <a:custGeom>
              <a:rect b="b" l="l" r="r" t="t"/>
              <a:pathLst>
                <a:path extrusionOk="0" h="202" w="87">
                  <a:moveTo>
                    <a:pt x="29" y="1"/>
                  </a:moveTo>
                  <a:cubicBezTo>
                    <a:pt x="1" y="1"/>
                    <a:pt x="1" y="58"/>
                    <a:pt x="29" y="115"/>
                  </a:cubicBezTo>
                  <a:cubicBezTo>
                    <a:pt x="29" y="173"/>
                    <a:pt x="58" y="201"/>
                    <a:pt x="58" y="201"/>
                  </a:cubicBezTo>
                  <a:cubicBezTo>
                    <a:pt x="87" y="201"/>
                    <a:pt x="58" y="144"/>
                    <a:pt x="58" y="87"/>
                  </a:cubicBezTo>
                  <a:cubicBezTo>
                    <a:pt x="58" y="30"/>
                    <a:pt x="29"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1143058" y="3791981"/>
              <a:ext cx="12516" cy="15882"/>
            </a:xfrm>
            <a:custGeom>
              <a:rect b="b" l="l" r="r" t="t"/>
              <a:pathLst>
                <a:path extrusionOk="0" h="184" w="145">
                  <a:moveTo>
                    <a:pt x="24" y="1"/>
                  </a:moveTo>
                  <a:cubicBezTo>
                    <a:pt x="16" y="1"/>
                    <a:pt x="9" y="5"/>
                    <a:pt x="1" y="12"/>
                  </a:cubicBezTo>
                  <a:cubicBezTo>
                    <a:pt x="1" y="12"/>
                    <a:pt x="30" y="41"/>
                    <a:pt x="58" y="98"/>
                  </a:cubicBezTo>
                  <a:cubicBezTo>
                    <a:pt x="87" y="155"/>
                    <a:pt x="115" y="184"/>
                    <a:pt x="144" y="184"/>
                  </a:cubicBezTo>
                  <a:cubicBezTo>
                    <a:pt x="144" y="155"/>
                    <a:pt x="144" y="127"/>
                    <a:pt x="87" y="69"/>
                  </a:cubicBezTo>
                  <a:cubicBezTo>
                    <a:pt x="66" y="28"/>
                    <a:pt x="45" y="1"/>
                    <a:pt x="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1138138" y="3797937"/>
              <a:ext cx="17436" cy="10962"/>
            </a:xfrm>
            <a:custGeom>
              <a:rect b="b" l="l" r="r" t="t"/>
              <a:pathLst>
                <a:path extrusionOk="0" h="127" w="202">
                  <a:moveTo>
                    <a:pt x="1" y="0"/>
                  </a:moveTo>
                  <a:cubicBezTo>
                    <a:pt x="1" y="29"/>
                    <a:pt x="29" y="58"/>
                    <a:pt x="58" y="86"/>
                  </a:cubicBezTo>
                  <a:cubicBezTo>
                    <a:pt x="98" y="107"/>
                    <a:pt x="139" y="127"/>
                    <a:pt x="159" y="127"/>
                  </a:cubicBezTo>
                  <a:cubicBezTo>
                    <a:pt x="167" y="127"/>
                    <a:pt x="172" y="123"/>
                    <a:pt x="172" y="115"/>
                  </a:cubicBezTo>
                  <a:cubicBezTo>
                    <a:pt x="201" y="115"/>
                    <a:pt x="144" y="86"/>
                    <a:pt x="87" y="58"/>
                  </a:cubicBezTo>
                  <a:cubicBezTo>
                    <a:pt x="58" y="29"/>
                    <a:pt x="1"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a:off x="1135721" y="3807777"/>
              <a:ext cx="17350" cy="2590"/>
            </a:xfrm>
            <a:custGeom>
              <a:rect b="b" l="l" r="r" t="t"/>
              <a:pathLst>
                <a:path extrusionOk="0" h="30" w="201">
                  <a:moveTo>
                    <a:pt x="0" y="1"/>
                  </a:moveTo>
                  <a:cubicBezTo>
                    <a:pt x="0" y="1"/>
                    <a:pt x="29" y="30"/>
                    <a:pt x="86" y="30"/>
                  </a:cubicBezTo>
                  <a:lnTo>
                    <a:pt x="200" y="30"/>
                  </a:lnTo>
                  <a:cubicBezTo>
                    <a:pt x="200" y="30"/>
                    <a:pt x="143" y="1"/>
                    <a:pt x="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1135721" y="3812784"/>
              <a:ext cx="17350" cy="6129"/>
            </a:xfrm>
            <a:custGeom>
              <a:rect b="b" l="l" r="r" t="t"/>
              <a:pathLst>
                <a:path extrusionOk="0" h="71" w="201">
                  <a:moveTo>
                    <a:pt x="86" y="0"/>
                  </a:moveTo>
                  <a:cubicBezTo>
                    <a:pt x="29" y="0"/>
                    <a:pt x="0" y="57"/>
                    <a:pt x="0" y="57"/>
                  </a:cubicBezTo>
                  <a:cubicBezTo>
                    <a:pt x="0" y="67"/>
                    <a:pt x="6" y="70"/>
                    <a:pt x="17" y="70"/>
                  </a:cubicBezTo>
                  <a:cubicBezTo>
                    <a:pt x="38" y="70"/>
                    <a:pt x="76" y="57"/>
                    <a:pt x="115" y="57"/>
                  </a:cubicBezTo>
                  <a:cubicBezTo>
                    <a:pt x="172" y="57"/>
                    <a:pt x="200" y="29"/>
                    <a:pt x="2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1135721" y="3811748"/>
              <a:ext cx="17350" cy="10099"/>
            </a:xfrm>
            <a:custGeom>
              <a:rect b="b" l="l" r="r" t="t"/>
              <a:pathLst>
                <a:path extrusionOk="0" h="117" w="201">
                  <a:moveTo>
                    <a:pt x="187" y="0"/>
                  </a:moveTo>
                  <a:cubicBezTo>
                    <a:pt x="167" y="0"/>
                    <a:pt x="126" y="21"/>
                    <a:pt x="86" y="41"/>
                  </a:cubicBezTo>
                  <a:cubicBezTo>
                    <a:pt x="57" y="69"/>
                    <a:pt x="0" y="98"/>
                    <a:pt x="29" y="98"/>
                  </a:cubicBezTo>
                  <a:cubicBezTo>
                    <a:pt x="29" y="110"/>
                    <a:pt x="39" y="117"/>
                    <a:pt x="52" y="117"/>
                  </a:cubicBezTo>
                  <a:cubicBezTo>
                    <a:pt x="71" y="117"/>
                    <a:pt x="98" y="103"/>
                    <a:pt x="115" y="69"/>
                  </a:cubicBezTo>
                  <a:cubicBezTo>
                    <a:pt x="172" y="41"/>
                    <a:pt x="200" y="12"/>
                    <a:pt x="200" y="12"/>
                  </a:cubicBezTo>
                  <a:cubicBezTo>
                    <a:pt x="200" y="4"/>
                    <a:pt x="195" y="0"/>
                    <a:pt x="1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1143058" y="3814510"/>
              <a:ext cx="12516" cy="15623"/>
            </a:xfrm>
            <a:custGeom>
              <a:rect b="b" l="l" r="r" t="t"/>
              <a:pathLst>
                <a:path extrusionOk="0" h="181" w="145">
                  <a:moveTo>
                    <a:pt x="128" y="1"/>
                  </a:moveTo>
                  <a:cubicBezTo>
                    <a:pt x="104" y="1"/>
                    <a:pt x="81" y="43"/>
                    <a:pt x="58" y="66"/>
                  </a:cubicBezTo>
                  <a:cubicBezTo>
                    <a:pt x="1" y="123"/>
                    <a:pt x="1" y="152"/>
                    <a:pt x="1" y="180"/>
                  </a:cubicBezTo>
                  <a:cubicBezTo>
                    <a:pt x="30" y="180"/>
                    <a:pt x="58" y="152"/>
                    <a:pt x="87" y="95"/>
                  </a:cubicBezTo>
                  <a:cubicBezTo>
                    <a:pt x="115" y="66"/>
                    <a:pt x="144" y="9"/>
                    <a:pt x="144" y="9"/>
                  </a:cubicBezTo>
                  <a:cubicBezTo>
                    <a:pt x="139" y="3"/>
                    <a:pt x="133" y="1"/>
                    <a:pt x="1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1150481" y="3815201"/>
              <a:ext cx="5093" cy="17436"/>
            </a:xfrm>
            <a:custGeom>
              <a:rect b="b" l="l" r="r" t="t"/>
              <a:pathLst>
                <a:path extrusionOk="0" h="202" w="59">
                  <a:moveTo>
                    <a:pt x="58" y="1"/>
                  </a:moveTo>
                  <a:cubicBezTo>
                    <a:pt x="58" y="1"/>
                    <a:pt x="29" y="58"/>
                    <a:pt x="29" y="115"/>
                  </a:cubicBezTo>
                  <a:cubicBezTo>
                    <a:pt x="1" y="144"/>
                    <a:pt x="29" y="201"/>
                    <a:pt x="29" y="201"/>
                  </a:cubicBezTo>
                  <a:cubicBezTo>
                    <a:pt x="29" y="201"/>
                    <a:pt x="58" y="172"/>
                    <a:pt x="58" y="115"/>
                  </a:cubicBezTo>
                  <a:lnTo>
                    <a:pt x="5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1157904" y="3815201"/>
              <a:ext cx="7510" cy="18040"/>
            </a:xfrm>
            <a:custGeom>
              <a:rect b="b" l="l" r="r" t="t"/>
              <a:pathLst>
                <a:path extrusionOk="0" h="209" w="87">
                  <a:moveTo>
                    <a:pt x="1" y="1"/>
                  </a:moveTo>
                  <a:cubicBezTo>
                    <a:pt x="1" y="1"/>
                    <a:pt x="1" y="58"/>
                    <a:pt x="1" y="115"/>
                  </a:cubicBezTo>
                  <a:cubicBezTo>
                    <a:pt x="24" y="162"/>
                    <a:pt x="28" y="209"/>
                    <a:pt x="45" y="209"/>
                  </a:cubicBezTo>
                  <a:cubicBezTo>
                    <a:pt x="48" y="209"/>
                    <a:pt x="53" y="206"/>
                    <a:pt x="58" y="201"/>
                  </a:cubicBezTo>
                  <a:cubicBezTo>
                    <a:pt x="58" y="201"/>
                    <a:pt x="86" y="172"/>
                    <a:pt x="58" y="115"/>
                  </a:cubicBezTo>
                  <a:cubicBezTo>
                    <a:pt x="58" y="58"/>
                    <a:pt x="29" y="1"/>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1157904" y="3815201"/>
              <a:ext cx="12430" cy="14933"/>
            </a:xfrm>
            <a:custGeom>
              <a:rect b="b" l="l" r="r" t="t"/>
              <a:pathLst>
                <a:path extrusionOk="0" h="173" w="144">
                  <a:moveTo>
                    <a:pt x="29" y="1"/>
                  </a:moveTo>
                  <a:cubicBezTo>
                    <a:pt x="1" y="1"/>
                    <a:pt x="29" y="58"/>
                    <a:pt x="58" y="87"/>
                  </a:cubicBezTo>
                  <a:cubicBezTo>
                    <a:pt x="115" y="144"/>
                    <a:pt x="144" y="172"/>
                    <a:pt x="144" y="172"/>
                  </a:cubicBezTo>
                  <a:cubicBezTo>
                    <a:pt x="144" y="172"/>
                    <a:pt x="144" y="115"/>
                    <a:pt x="115" y="58"/>
                  </a:cubicBezTo>
                  <a:cubicBezTo>
                    <a:pt x="86" y="29"/>
                    <a:pt x="29"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a:off x="1160407" y="3812784"/>
              <a:ext cx="17350" cy="10962"/>
            </a:xfrm>
            <a:custGeom>
              <a:rect b="b" l="l" r="r" t="t"/>
              <a:pathLst>
                <a:path extrusionOk="0" h="127" w="201">
                  <a:moveTo>
                    <a:pt x="29" y="0"/>
                  </a:moveTo>
                  <a:lnTo>
                    <a:pt x="29" y="0"/>
                  </a:lnTo>
                  <a:cubicBezTo>
                    <a:pt x="0" y="29"/>
                    <a:pt x="29" y="57"/>
                    <a:pt x="86" y="86"/>
                  </a:cubicBezTo>
                  <a:cubicBezTo>
                    <a:pt x="127" y="106"/>
                    <a:pt x="167" y="126"/>
                    <a:pt x="187" y="126"/>
                  </a:cubicBezTo>
                  <a:cubicBezTo>
                    <a:pt x="196" y="126"/>
                    <a:pt x="201" y="123"/>
                    <a:pt x="201" y="115"/>
                  </a:cubicBezTo>
                  <a:cubicBezTo>
                    <a:pt x="201" y="115"/>
                    <a:pt x="172" y="57"/>
                    <a:pt x="115" y="29"/>
                  </a:cubicBezTo>
                  <a:cubicBezTo>
                    <a:pt x="58" y="0"/>
                    <a:pt x="29"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a:off x="1162824" y="3810280"/>
              <a:ext cx="17436" cy="5006"/>
            </a:xfrm>
            <a:custGeom>
              <a:rect b="b" l="l" r="r" t="t"/>
              <a:pathLst>
                <a:path extrusionOk="0" h="58" w="202">
                  <a:moveTo>
                    <a:pt x="1" y="1"/>
                  </a:moveTo>
                  <a:cubicBezTo>
                    <a:pt x="1" y="1"/>
                    <a:pt x="29" y="29"/>
                    <a:pt x="87" y="58"/>
                  </a:cubicBezTo>
                  <a:lnTo>
                    <a:pt x="201" y="58"/>
                  </a:lnTo>
                  <a:cubicBezTo>
                    <a:pt x="201" y="58"/>
                    <a:pt x="173" y="1"/>
                    <a:pt x="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1162824" y="3803461"/>
              <a:ext cx="17436" cy="6905"/>
            </a:xfrm>
            <a:custGeom>
              <a:rect b="b" l="l" r="r" t="t"/>
              <a:pathLst>
                <a:path extrusionOk="0" h="80" w="202">
                  <a:moveTo>
                    <a:pt x="165" y="1"/>
                  </a:moveTo>
                  <a:cubicBezTo>
                    <a:pt x="144" y="1"/>
                    <a:pt x="115" y="8"/>
                    <a:pt x="87" y="22"/>
                  </a:cubicBezTo>
                  <a:cubicBezTo>
                    <a:pt x="29" y="22"/>
                    <a:pt x="1" y="51"/>
                    <a:pt x="1" y="80"/>
                  </a:cubicBezTo>
                  <a:lnTo>
                    <a:pt x="115" y="80"/>
                  </a:lnTo>
                  <a:cubicBezTo>
                    <a:pt x="173" y="80"/>
                    <a:pt x="201" y="22"/>
                    <a:pt x="201" y="22"/>
                  </a:cubicBezTo>
                  <a:cubicBezTo>
                    <a:pt x="201" y="8"/>
                    <a:pt x="187" y="1"/>
                    <a:pt x="1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1160407" y="3795434"/>
              <a:ext cx="14847" cy="12430"/>
            </a:xfrm>
            <a:custGeom>
              <a:rect b="b" l="l" r="r" t="t"/>
              <a:pathLst>
                <a:path extrusionOk="0" h="144" w="172">
                  <a:moveTo>
                    <a:pt x="172" y="1"/>
                  </a:moveTo>
                  <a:cubicBezTo>
                    <a:pt x="172" y="1"/>
                    <a:pt x="115" y="29"/>
                    <a:pt x="86" y="58"/>
                  </a:cubicBezTo>
                  <a:cubicBezTo>
                    <a:pt x="29" y="87"/>
                    <a:pt x="0" y="144"/>
                    <a:pt x="0" y="144"/>
                  </a:cubicBezTo>
                  <a:cubicBezTo>
                    <a:pt x="29" y="144"/>
                    <a:pt x="57" y="144"/>
                    <a:pt x="115" y="87"/>
                  </a:cubicBezTo>
                  <a:cubicBezTo>
                    <a:pt x="143" y="58"/>
                    <a:pt x="172" y="29"/>
                    <a:pt x="1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1157904" y="3790514"/>
              <a:ext cx="12430" cy="15623"/>
            </a:xfrm>
            <a:custGeom>
              <a:rect b="b" l="l" r="r" t="t"/>
              <a:pathLst>
                <a:path extrusionOk="0" h="181" w="144">
                  <a:moveTo>
                    <a:pt x="115" y="1"/>
                  </a:moveTo>
                  <a:cubicBezTo>
                    <a:pt x="86" y="1"/>
                    <a:pt x="86" y="29"/>
                    <a:pt x="58" y="86"/>
                  </a:cubicBezTo>
                  <a:cubicBezTo>
                    <a:pt x="29" y="144"/>
                    <a:pt x="1" y="172"/>
                    <a:pt x="29" y="172"/>
                  </a:cubicBezTo>
                  <a:cubicBezTo>
                    <a:pt x="29" y="178"/>
                    <a:pt x="30" y="180"/>
                    <a:pt x="32" y="180"/>
                  </a:cubicBezTo>
                  <a:cubicBezTo>
                    <a:pt x="40" y="180"/>
                    <a:pt x="63" y="138"/>
                    <a:pt x="86" y="115"/>
                  </a:cubicBezTo>
                  <a:cubicBezTo>
                    <a:pt x="115" y="58"/>
                    <a:pt x="144" y="1"/>
                    <a:pt x="1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a:off x="1155487" y="3788011"/>
              <a:ext cx="5006" cy="17436"/>
            </a:xfrm>
            <a:custGeom>
              <a:rect b="b" l="l" r="r" t="t"/>
              <a:pathLst>
                <a:path extrusionOk="0" h="202" w="58">
                  <a:moveTo>
                    <a:pt x="29" y="1"/>
                  </a:moveTo>
                  <a:cubicBezTo>
                    <a:pt x="29" y="1"/>
                    <a:pt x="0" y="30"/>
                    <a:pt x="0" y="115"/>
                  </a:cubicBezTo>
                  <a:cubicBezTo>
                    <a:pt x="0" y="173"/>
                    <a:pt x="0" y="201"/>
                    <a:pt x="29" y="201"/>
                  </a:cubicBezTo>
                  <a:cubicBezTo>
                    <a:pt x="57" y="201"/>
                    <a:pt x="57" y="173"/>
                    <a:pt x="57" y="115"/>
                  </a:cubicBezTo>
                  <a:cubicBezTo>
                    <a:pt x="57" y="58"/>
                    <a:pt x="57"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1148064" y="3788011"/>
              <a:ext cx="9927" cy="18040"/>
            </a:xfrm>
            <a:custGeom>
              <a:rect b="b" l="l" r="r" t="t"/>
              <a:pathLst>
                <a:path extrusionOk="0" h="209" w="115">
                  <a:moveTo>
                    <a:pt x="29" y="1"/>
                  </a:moveTo>
                  <a:cubicBezTo>
                    <a:pt x="29" y="30"/>
                    <a:pt x="0" y="58"/>
                    <a:pt x="29" y="115"/>
                  </a:cubicBezTo>
                  <a:cubicBezTo>
                    <a:pt x="52" y="162"/>
                    <a:pt x="76" y="209"/>
                    <a:pt x="83" y="209"/>
                  </a:cubicBezTo>
                  <a:cubicBezTo>
                    <a:pt x="85" y="209"/>
                    <a:pt x="86" y="207"/>
                    <a:pt x="86" y="201"/>
                  </a:cubicBezTo>
                  <a:cubicBezTo>
                    <a:pt x="115" y="201"/>
                    <a:pt x="86" y="173"/>
                    <a:pt x="86" y="115"/>
                  </a:cubicBezTo>
                  <a:cubicBezTo>
                    <a:pt x="86" y="58"/>
                    <a:pt x="57"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1140641" y="3794484"/>
              <a:ext cx="14933" cy="13379"/>
            </a:xfrm>
            <a:custGeom>
              <a:rect b="b" l="l" r="r" t="t"/>
              <a:pathLst>
                <a:path extrusionOk="0" h="155" w="173">
                  <a:moveTo>
                    <a:pt x="23" y="1"/>
                  </a:moveTo>
                  <a:cubicBezTo>
                    <a:pt x="16" y="1"/>
                    <a:pt x="8" y="4"/>
                    <a:pt x="0" y="12"/>
                  </a:cubicBezTo>
                  <a:cubicBezTo>
                    <a:pt x="0" y="12"/>
                    <a:pt x="29" y="40"/>
                    <a:pt x="58" y="98"/>
                  </a:cubicBezTo>
                  <a:cubicBezTo>
                    <a:pt x="115" y="126"/>
                    <a:pt x="143" y="155"/>
                    <a:pt x="143" y="155"/>
                  </a:cubicBezTo>
                  <a:cubicBezTo>
                    <a:pt x="172" y="126"/>
                    <a:pt x="143" y="98"/>
                    <a:pt x="86" y="69"/>
                  </a:cubicBezTo>
                  <a:cubicBezTo>
                    <a:pt x="65" y="27"/>
                    <a:pt x="44" y="1"/>
                    <a:pt x="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1135721" y="3801045"/>
              <a:ext cx="17350" cy="8718"/>
            </a:xfrm>
            <a:custGeom>
              <a:rect b="b" l="l" r="r" t="t"/>
              <a:pathLst>
                <a:path extrusionOk="0" h="101" w="201">
                  <a:moveTo>
                    <a:pt x="36" y="0"/>
                  </a:moveTo>
                  <a:cubicBezTo>
                    <a:pt x="14" y="0"/>
                    <a:pt x="0" y="7"/>
                    <a:pt x="0" y="22"/>
                  </a:cubicBezTo>
                  <a:cubicBezTo>
                    <a:pt x="0" y="50"/>
                    <a:pt x="29" y="50"/>
                    <a:pt x="86" y="79"/>
                  </a:cubicBezTo>
                  <a:cubicBezTo>
                    <a:pt x="115" y="93"/>
                    <a:pt x="143" y="100"/>
                    <a:pt x="165" y="100"/>
                  </a:cubicBezTo>
                  <a:cubicBezTo>
                    <a:pt x="186" y="100"/>
                    <a:pt x="200" y="93"/>
                    <a:pt x="200" y="79"/>
                  </a:cubicBezTo>
                  <a:cubicBezTo>
                    <a:pt x="200" y="50"/>
                    <a:pt x="172" y="50"/>
                    <a:pt x="115" y="22"/>
                  </a:cubicBezTo>
                  <a:cubicBezTo>
                    <a:pt x="86" y="7"/>
                    <a:pt x="57" y="0"/>
                    <a:pt x="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1133218" y="3809158"/>
              <a:ext cx="19853" cy="4747"/>
            </a:xfrm>
            <a:custGeom>
              <a:rect b="b" l="l" r="r" t="t"/>
              <a:pathLst>
                <a:path extrusionOk="0" h="55" w="230">
                  <a:moveTo>
                    <a:pt x="170" y="1"/>
                  </a:moveTo>
                  <a:cubicBezTo>
                    <a:pt x="153" y="1"/>
                    <a:pt x="134" y="4"/>
                    <a:pt x="115" y="14"/>
                  </a:cubicBezTo>
                  <a:cubicBezTo>
                    <a:pt x="58" y="14"/>
                    <a:pt x="0" y="14"/>
                    <a:pt x="0" y="42"/>
                  </a:cubicBezTo>
                  <a:cubicBezTo>
                    <a:pt x="0" y="52"/>
                    <a:pt x="7" y="55"/>
                    <a:pt x="17" y="55"/>
                  </a:cubicBezTo>
                  <a:cubicBezTo>
                    <a:pt x="39" y="55"/>
                    <a:pt x="77" y="42"/>
                    <a:pt x="115" y="42"/>
                  </a:cubicBezTo>
                  <a:cubicBezTo>
                    <a:pt x="172" y="42"/>
                    <a:pt x="229" y="42"/>
                    <a:pt x="229" y="14"/>
                  </a:cubicBezTo>
                  <a:cubicBezTo>
                    <a:pt x="229" y="14"/>
                    <a:pt x="204" y="1"/>
                    <a:pt x="1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1148064" y="3802857"/>
              <a:ext cx="17350" cy="14070"/>
            </a:xfrm>
            <a:custGeom>
              <a:rect b="b" l="l" r="r" t="t"/>
              <a:pathLst>
                <a:path extrusionOk="0" h="163" w="201">
                  <a:moveTo>
                    <a:pt x="57" y="1"/>
                  </a:moveTo>
                  <a:cubicBezTo>
                    <a:pt x="29" y="29"/>
                    <a:pt x="0" y="87"/>
                    <a:pt x="29" y="115"/>
                  </a:cubicBezTo>
                  <a:cubicBezTo>
                    <a:pt x="46" y="149"/>
                    <a:pt x="72" y="163"/>
                    <a:pt x="97" y="163"/>
                  </a:cubicBezTo>
                  <a:cubicBezTo>
                    <a:pt x="115" y="163"/>
                    <a:pt x="131" y="156"/>
                    <a:pt x="143" y="144"/>
                  </a:cubicBezTo>
                  <a:cubicBezTo>
                    <a:pt x="200" y="144"/>
                    <a:pt x="200" y="87"/>
                    <a:pt x="172" y="58"/>
                  </a:cubicBezTo>
                  <a:cubicBezTo>
                    <a:pt x="172" y="1"/>
                    <a:pt x="115" y="1"/>
                    <a:pt x="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1152984" y="3804325"/>
              <a:ext cx="12430" cy="13466"/>
            </a:xfrm>
            <a:custGeom>
              <a:rect b="b" l="l" r="r" t="t"/>
              <a:pathLst>
                <a:path extrusionOk="0" h="156" w="144">
                  <a:moveTo>
                    <a:pt x="44" y="0"/>
                  </a:moveTo>
                  <a:cubicBezTo>
                    <a:pt x="31" y="0"/>
                    <a:pt x="17" y="4"/>
                    <a:pt x="0" y="12"/>
                  </a:cubicBezTo>
                  <a:cubicBezTo>
                    <a:pt x="29" y="12"/>
                    <a:pt x="58" y="41"/>
                    <a:pt x="58" y="41"/>
                  </a:cubicBezTo>
                  <a:cubicBezTo>
                    <a:pt x="86" y="98"/>
                    <a:pt x="58" y="127"/>
                    <a:pt x="29" y="155"/>
                  </a:cubicBezTo>
                  <a:lnTo>
                    <a:pt x="86" y="155"/>
                  </a:lnTo>
                  <a:cubicBezTo>
                    <a:pt x="115" y="127"/>
                    <a:pt x="143" y="98"/>
                    <a:pt x="115" y="41"/>
                  </a:cubicBezTo>
                  <a:cubicBezTo>
                    <a:pt x="95" y="21"/>
                    <a:pt x="74" y="0"/>
                    <a:pt x="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1244394" y="3770747"/>
              <a:ext cx="9927" cy="17350"/>
            </a:xfrm>
            <a:custGeom>
              <a:rect b="b" l="l" r="r" t="t"/>
              <a:pathLst>
                <a:path extrusionOk="0" h="201" w="115">
                  <a:moveTo>
                    <a:pt x="29" y="1"/>
                  </a:moveTo>
                  <a:cubicBezTo>
                    <a:pt x="0" y="1"/>
                    <a:pt x="29" y="58"/>
                    <a:pt x="29" y="115"/>
                  </a:cubicBezTo>
                  <a:cubicBezTo>
                    <a:pt x="29" y="172"/>
                    <a:pt x="86" y="201"/>
                    <a:pt x="86" y="201"/>
                  </a:cubicBezTo>
                  <a:cubicBezTo>
                    <a:pt x="115" y="201"/>
                    <a:pt x="115" y="144"/>
                    <a:pt x="86" y="86"/>
                  </a:cubicBezTo>
                  <a:cubicBezTo>
                    <a:pt x="58" y="29"/>
                    <a:pt x="29"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1227044" y="3769711"/>
              <a:ext cx="14933" cy="13466"/>
            </a:xfrm>
            <a:custGeom>
              <a:rect b="b" l="l" r="r" t="t"/>
              <a:pathLst>
                <a:path extrusionOk="0" h="156" w="173">
                  <a:moveTo>
                    <a:pt x="147" y="1"/>
                  </a:moveTo>
                  <a:cubicBezTo>
                    <a:pt x="125" y="1"/>
                    <a:pt x="99" y="21"/>
                    <a:pt x="58" y="41"/>
                  </a:cubicBezTo>
                  <a:cubicBezTo>
                    <a:pt x="30" y="98"/>
                    <a:pt x="1" y="127"/>
                    <a:pt x="1" y="156"/>
                  </a:cubicBezTo>
                  <a:cubicBezTo>
                    <a:pt x="1" y="156"/>
                    <a:pt x="58" y="127"/>
                    <a:pt x="87" y="98"/>
                  </a:cubicBezTo>
                  <a:cubicBezTo>
                    <a:pt x="144" y="41"/>
                    <a:pt x="173" y="13"/>
                    <a:pt x="173" y="13"/>
                  </a:cubicBezTo>
                  <a:cubicBezTo>
                    <a:pt x="164" y="4"/>
                    <a:pt x="156" y="1"/>
                    <a:pt x="1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1234467" y="3770747"/>
              <a:ext cx="10013" cy="17350"/>
            </a:xfrm>
            <a:custGeom>
              <a:rect b="b" l="l" r="r" t="t"/>
              <a:pathLst>
                <a:path extrusionOk="0" h="201" w="116">
                  <a:moveTo>
                    <a:pt x="87" y="1"/>
                  </a:moveTo>
                  <a:cubicBezTo>
                    <a:pt x="87" y="1"/>
                    <a:pt x="58" y="29"/>
                    <a:pt x="29" y="86"/>
                  </a:cubicBezTo>
                  <a:cubicBezTo>
                    <a:pt x="1" y="144"/>
                    <a:pt x="1" y="201"/>
                    <a:pt x="1" y="201"/>
                  </a:cubicBezTo>
                  <a:cubicBezTo>
                    <a:pt x="29" y="201"/>
                    <a:pt x="58" y="172"/>
                    <a:pt x="87" y="115"/>
                  </a:cubicBezTo>
                  <a:cubicBezTo>
                    <a:pt x="87" y="58"/>
                    <a:pt x="115" y="1"/>
                    <a:pt x="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1241891" y="3770747"/>
              <a:ext cx="5006" cy="19853"/>
            </a:xfrm>
            <a:custGeom>
              <a:rect b="b" l="l" r="r" t="t"/>
              <a:pathLst>
                <a:path extrusionOk="0" h="230" w="58">
                  <a:moveTo>
                    <a:pt x="29" y="1"/>
                  </a:moveTo>
                  <a:cubicBezTo>
                    <a:pt x="1" y="1"/>
                    <a:pt x="1" y="58"/>
                    <a:pt x="1" y="115"/>
                  </a:cubicBezTo>
                  <a:cubicBezTo>
                    <a:pt x="1" y="172"/>
                    <a:pt x="1" y="230"/>
                    <a:pt x="29" y="230"/>
                  </a:cubicBezTo>
                  <a:cubicBezTo>
                    <a:pt x="58" y="230"/>
                    <a:pt x="58" y="172"/>
                    <a:pt x="58" y="115"/>
                  </a:cubicBezTo>
                  <a:cubicBezTo>
                    <a:pt x="58" y="58"/>
                    <a:pt x="58"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1246811" y="3769711"/>
              <a:ext cx="17436" cy="13466"/>
            </a:xfrm>
            <a:custGeom>
              <a:rect b="b" l="l" r="r" t="t"/>
              <a:pathLst>
                <a:path extrusionOk="0" h="156" w="202">
                  <a:moveTo>
                    <a:pt x="42" y="1"/>
                  </a:moveTo>
                  <a:cubicBezTo>
                    <a:pt x="34" y="1"/>
                    <a:pt x="30" y="4"/>
                    <a:pt x="30" y="13"/>
                  </a:cubicBezTo>
                  <a:cubicBezTo>
                    <a:pt x="1" y="13"/>
                    <a:pt x="30" y="41"/>
                    <a:pt x="87" y="98"/>
                  </a:cubicBezTo>
                  <a:cubicBezTo>
                    <a:pt x="115" y="127"/>
                    <a:pt x="173" y="156"/>
                    <a:pt x="173" y="156"/>
                  </a:cubicBezTo>
                  <a:cubicBezTo>
                    <a:pt x="201" y="127"/>
                    <a:pt x="144" y="98"/>
                    <a:pt x="115" y="41"/>
                  </a:cubicBezTo>
                  <a:cubicBezTo>
                    <a:pt x="95" y="21"/>
                    <a:pt x="61" y="1"/>
                    <a:pt x="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1246811" y="3767208"/>
              <a:ext cx="19853" cy="7941"/>
            </a:xfrm>
            <a:custGeom>
              <a:rect b="b" l="l" r="r" t="t"/>
              <a:pathLst>
                <a:path extrusionOk="0" h="92" w="230">
                  <a:moveTo>
                    <a:pt x="31" y="0"/>
                  </a:moveTo>
                  <a:cubicBezTo>
                    <a:pt x="20" y="0"/>
                    <a:pt x="10" y="3"/>
                    <a:pt x="1" y="13"/>
                  </a:cubicBezTo>
                  <a:cubicBezTo>
                    <a:pt x="1" y="42"/>
                    <a:pt x="58" y="70"/>
                    <a:pt x="87" y="70"/>
                  </a:cubicBezTo>
                  <a:cubicBezTo>
                    <a:pt x="115" y="85"/>
                    <a:pt x="144" y="92"/>
                    <a:pt x="165" y="92"/>
                  </a:cubicBezTo>
                  <a:cubicBezTo>
                    <a:pt x="187" y="92"/>
                    <a:pt x="201" y="85"/>
                    <a:pt x="201" y="70"/>
                  </a:cubicBezTo>
                  <a:cubicBezTo>
                    <a:pt x="230" y="42"/>
                    <a:pt x="201" y="42"/>
                    <a:pt x="115" y="13"/>
                  </a:cubicBezTo>
                  <a:cubicBezTo>
                    <a:pt x="77" y="13"/>
                    <a:pt x="52" y="0"/>
                    <a:pt x="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1249314" y="3762288"/>
              <a:ext cx="17350" cy="5438"/>
            </a:xfrm>
            <a:custGeom>
              <a:rect b="b" l="l" r="r" t="t"/>
              <a:pathLst>
                <a:path extrusionOk="0" h="63" w="201">
                  <a:moveTo>
                    <a:pt x="190" y="0"/>
                  </a:moveTo>
                  <a:cubicBezTo>
                    <a:pt x="175" y="0"/>
                    <a:pt x="144" y="13"/>
                    <a:pt x="86" y="13"/>
                  </a:cubicBezTo>
                  <a:cubicBezTo>
                    <a:pt x="29" y="13"/>
                    <a:pt x="1" y="41"/>
                    <a:pt x="1" y="41"/>
                  </a:cubicBezTo>
                  <a:cubicBezTo>
                    <a:pt x="1" y="56"/>
                    <a:pt x="8" y="63"/>
                    <a:pt x="22" y="63"/>
                  </a:cubicBezTo>
                  <a:cubicBezTo>
                    <a:pt x="36" y="63"/>
                    <a:pt x="58" y="56"/>
                    <a:pt x="86" y="41"/>
                  </a:cubicBezTo>
                  <a:cubicBezTo>
                    <a:pt x="144" y="13"/>
                    <a:pt x="201" y="13"/>
                    <a:pt x="201" y="13"/>
                  </a:cubicBezTo>
                  <a:cubicBezTo>
                    <a:pt x="201" y="3"/>
                    <a:pt x="198" y="0"/>
                    <a:pt x="1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1246811" y="3753484"/>
              <a:ext cx="17436" cy="9927"/>
            </a:xfrm>
            <a:custGeom>
              <a:rect b="b" l="l" r="r" t="t"/>
              <a:pathLst>
                <a:path extrusionOk="0" h="115" w="202">
                  <a:moveTo>
                    <a:pt x="201" y="0"/>
                  </a:moveTo>
                  <a:cubicBezTo>
                    <a:pt x="201" y="0"/>
                    <a:pt x="144" y="29"/>
                    <a:pt x="87" y="29"/>
                  </a:cubicBezTo>
                  <a:cubicBezTo>
                    <a:pt x="58" y="58"/>
                    <a:pt x="1" y="86"/>
                    <a:pt x="30" y="115"/>
                  </a:cubicBezTo>
                  <a:cubicBezTo>
                    <a:pt x="30" y="115"/>
                    <a:pt x="87" y="115"/>
                    <a:pt x="115" y="86"/>
                  </a:cubicBezTo>
                  <a:cubicBezTo>
                    <a:pt x="173" y="58"/>
                    <a:pt x="201" y="29"/>
                    <a:pt x="2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1246811" y="3747873"/>
              <a:ext cx="12516" cy="15537"/>
            </a:xfrm>
            <a:custGeom>
              <a:rect b="b" l="l" r="r" t="t"/>
              <a:pathLst>
                <a:path extrusionOk="0" h="180" w="145">
                  <a:moveTo>
                    <a:pt x="127" y="0"/>
                  </a:moveTo>
                  <a:cubicBezTo>
                    <a:pt x="103" y="0"/>
                    <a:pt x="76" y="42"/>
                    <a:pt x="30" y="65"/>
                  </a:cubicBezTo>
                  <a:cubicBezTo>
                    <a:pt x="1" y="123"/>
                    <a:pt x="1" y="151"/>
                    <a:pt x="1" y="180"/>
                  </a:cubicBezTo>
                  <a:cubicBezTo>
                    <a:pt x="1" y="180"/>
                    <a:pt x="58" y="151"/>
                    <a:pt x="87" y="94"/>
                  </a:cubicBezTo>
                  <a:cubicBezTo>
                    <a:pt x="115" y="65"/>
                    <a:pt x="144" y="8"/>
                    <a:pt x="144" y="8"/>
                  </a:cubicBezTo>
                  <a:cubicBezTo>
                    <a:pt x="139" y="3"/>
                    <a:pt x="133" y="0"/>
                    <a:pt x="1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1244394" y="3743557"/>
              <a:ext cx="5006" cy="17436"/>
            </a:xfrm>
            <a:custGeom>
              <a:rect b="b" l="l" r="r" t="t"/>
              <a:pathLst>
                <a:path extrusionOk="0" h="202" w="58">
                  <a:moveTo>
                    <a:pt x="58" y="1"/>
                  </a:moveTo>
                  <a:cubicBezTo>
                    <a:pt x="58" y="1"/>
                    <a:pt x="29" y="58"/>
                    <a:pt x="0" y="115"/>
                  </a:cubicBezTo>
                  <a:lnTo>
                    <a:pt x="0" y="201"/>
                  </a:lnTo>
                  <a:cubicBezTo>
                    <a:pt x="0" y="201"/>
                    <a:pt x="58" y="173"/>
                    <a:pt x="58" y="115"/>
                  </a:cubicBezTo>
                  <a:cubicBezTo>
                    <a:pt x="58" y="58"/>
                    <a:pt x="58" y="1"/>
                    <a:pt x="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1236971" y="3743557"/>
              <a:ext cx="7510" cy="17436"/>
            </a:xfrm>
            <a:custGeom>
              <a:rect b="b" l="l" r="r" t="t"/>
              <a:pathLst>
                <a:path extrusionOk="0" h="202" w="87">
                  <a:moveTo>
                    <a:pt x="29" y="1"/>
                  </a:moveTo>
                  <a:cubicBezTo>
                    <a:pt x="0" y="1"/>
                    <a:pt x="0" y="58"/>
                    <a:pt x="29" y="115"/>
                  </a:cubicBezTo>
                  <a:cubicBezTo>
                    <a:pt x="29" y="173"/>
                    <a:pt x="58" y="201"/>
                    <a:pt x="58" y="201"/>
                  </a:cubicBezTo>
                  <a:cubicBezTo>
                    <a:pt x="86" y="201"/>
                    <a:pt x="58" y="173"/>
                    <a:pt x="58" y="115"/>
                  </a:cubicBezTo>
                  <a:cubicBezTo>
                    <a:pt x="58" y="29"/>
                    <a:pt x="29"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1229547" y="3747528"/>
              <a:ext cx="12430" cy="15882"/>
            </a:xfrm>
            <a:custGeom>
              <a:rect b="b" l="l" r="r" t="t"/>
              <a:pathLst>
                <a:path extrusionOk="0" h="184" w="144">
                  <a:moveTo>
                    <a:pt x="24" y="1"/>
                  </a:moveTo>
                  <a:cubicBezTo>
                    <a:pt x="16" y="1"/>
                    <a:pt x="8" y="4"/>
                    <a:pt x="1" y="12"/>
                  </a:cubicBezTo>
                  <a:cubicBezTo>
                    <a:pt x="1" y="12"/>
                    <a:pt x="29" y="69"/>
                    <a:pt x="58" y="98"/>
                  </a:cubicBezTo>
                  <a:cubicBezTo>
                    <a:pt x="86" y="155"/>
                    <a:pt x="115" y="184"/>
                    <a:pt x="144" y="184"/>
                  </a:cubicBezTo>
                  <a:cubicBezTo>
                    <a:pt x="144" y="184"/>
                    <a:pt x="144" y="127"/>
                    <a:pt x="86" y="69"/>
                  </a:cubicBezTo>
                  <a:cubicBezTo>
                    <a:pt x="66" y="27"/>
                    <a:pt x="45" y="1"/>
                    <a:pt x="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1224627" y="3753484"/>
              <a:ext cx="14933" cy="10962"/>
            </a:xfrm>
            <a:custGeom>
              <a:rect b="b" l="l" r="r" t="t"/>
              <a:pathLst>
                <a:path extrusionOk="0" h="127" w="173">
                  <a:moveTo>
                    <a:pt x="0" y="0"/>
                  </a:moveTo>
                  <a:cubicBezTo>
                    <a:pt x="0" y="29"/>
                    <a:pt x="29" y="58"/>
                    <a:pt x="86" y="86"/>
                  </a:cubicBezTo>
                  <a:cubicBezTo>
                    <a:pt x="106" y="106"/>
                    <a:pt x="141" y="127"/>
                    <a:pt x="160" y="127"/>
                  </a:cubicBezTo>
                  <a:cubicBezTo>
                    <a:pt x="167" y="127"/>
                    <a:pt x="172" y="123"/>
                    <a:pt x="172" y="115"/>
                  </a:cubicBezTo>
                  <a:cubicBezTo>
                    <a:pt x="172" y="115"/>
                    <a:pt x="143" y="86"/>
                    <a:pt x="86" y="29"/>
                  </a:cubicBezTo>
                  <a:cubicBezTo>
                    <a:pt x="58" y="0"/>
                    <a:pt x="0"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1222124" y="3763324"/>
              <a:ext cx="17436" cy="5006"/>
            </a:xfrm>
            <a:custGeom>
              <a:rect b="b" l="l" r="r" t="t"/>
              <a:pathLst>
                <a:path extrusionOk="0" h="58" w="202">
                  <a:moveTo>
                    <a:pt x="1" y="1"/>
                  </a:moveTo>
                  <a:cubicBezTo>
                    <a:pt x="1" y="1"/>
                    <a:pt x="58" y="29"/>
                    <a:pt x="87" y="58"/>
                  </a:cubicBezTo>
                  <a:lnTo>
                    <a:pt x="201" y="58"/>
                  </a:lnTo>
                  <a:cubicBezTo>
                    <a:pt x="201" y="58"/>
                    <a:pt x="144" y="1"/>
                    <a:pt x="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1222124" y="3767208"/>
              <a:ext cx="17436" cy="6129"/>
            </a:xfrm>
            <a:custGeom>
              <a:rect b="b" l="l" r="r" t="t"/>
              <a:pathLst>
                <a:path extrusionOk="0" h="71" w="202">
                  <a:moveTo>
                    <a:pt x="184" y="0"/>
                  </a:moveTo>
                  <a:cubicBezTo>
                    <a:pt x="163" y="0"/>
                    <a:pt x="125" y="13"/>
                    <a:pt x="87" y="13"/>
                  </a:cubicBezTo>
                  <a:cubicBezTo>
                    <a:pt x="29" y="13"/>
                    <a:pt x="1" y="42"/>
                    <a:pt x="1" y="70"/>
                  </a:cubicBezTo>
                  <a:lnTo>
                    <a:pt x="115" y="70"/>
                  </a:lnTo>
                  <a:cubicBezTo>
                    <a:pt x="172" y="70"/>
                    <a:pt x="201" y="13"/>
                    <a:pt x="201" y="13"/>
                  </a:cubicBezTo>
                  <a:cubicBezTo>
                    <a:pt x="201" y="3"/>
                    <a:pt x="195" y="0"/>
                    <a:pt x="18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1222124" y="3768330"/>
              <a:ext cx="17436" cy="9927"/>
            </a:xfrm>
            <a:custGeom>
              <a:rect b="b" l="l" r="r" t="t"/>
              <a:pathLst>
                <a:path extrusionOk="0" h="115" w="202">
                  <a:moveTo>
                    <a:pt x="201" y="0"/>
                  </a:moveTo>
                  <a:lnTo>
                    <a:pt x="201" y="0"/>
                  </a:lnTo>
                  <a:cubicBezTo>
                    <a:pt x="201" y="0"/>
                    <a:pt x="144" y="0"/>
                    <a:pt x="115" y="29"/>
                  </a:cubicBezTo>
                  <a:cubicBezTo>
                    <a:pt x="58" y="57"/>
                    <a:pt x="1" y="86"/>
                    <a:pt x="29" y="114"/>
                  </a:cubicBezTo>
                  <a:cubicBezTo>
                    <a:pt x="29" y="114"/>
                    <a:pt x="87" y="114"/>
                    <a:pt x="115" y="86"/>
                  </a:cubicBezTo>
                  <a:cubicBezTo>
                    <a:pt x="172" y="57"/>
                    <a:pt x="201" y="29"/>
                    <a:pt x="2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1229547" y="3770747"/>
              <a:ext cx="12430" cy="14933"/>
            </a:xfrm>
            <a:custGeom>
              <a:rect b="b" l="l" r="r" t="t"/>
              <a:pathLst>
                <a:path extrusionOk="0" h="173" w="144">
                  <a:moveTo>
                    <a:pt x="144" y="1"/>
                  </a:moveTo>
                  <a:cubicBezTo>
                    <a:pt x="115" y="1"/>
                    <a:pt x="86" y="29"/>
                    <a:pt x="58" y="58"/>
                  </a:cubicBezTo>
                  <a:cubicBezTo>
                    <a:pt x="1" y="115"/>
                    <a:pt x="1" y="144"/>
                    <a:pt x="1" y="172"/>
                  </a:cubicBezTo>
                  <a:cubicBezTo>
                    <a:pt x="29" y="172"/>
                    <a:pt x="58" y="144"/>
                    <a:pt x="86" y="86"/>
                  </a:cubicBezTo>
                  <a:cubicBezTo>
                    <a:pt x="115" y="58"/>
                    <a:pt x="144" y="1"/>
                    <a:pt x="14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1236971" y="3770747"/>
              <a:ext cx="7510" cy="18040"/>
            </a:xfrm>
            <a:custGeom>
              <a:rect b="b" l="l" r="r" t="t"/>
              <a:pathLst>
                <a:path extrusionOk="0" h="209" w="87">
                  <a:moveTo>
                    <a:pt x="86" y="1"/>
                  </a:moveTo>
                  <a:cubicBezTo>
                    <a:pt x="86" y="1"/>
                    <a:pt x="29" y="58"/>
                    <a:pt x="29" y="115"/>
                  </a:cubicBezTo>
                  <a:cubicBezTo>
                    <a:pt x="0" y="144"/>
                    <a:pt x="29" y="201"/>
                    <a:pt x="29" y="201"/>
                  </a:cubicBezTo>
                  <a:cubicBezTo>
                    <a:pt x="29" y="206"/>
                    <a:pt x="30" y="209"/>
                    <a:pt x="32" y="209"/>
                  </a:cubicBezTo>
                  <a:cubicBezTo>
                    <a:pt x="40" y="209"/>
                    <a:pt x="63" y="162"/>
                    <a:pt x="86" y="115"/>
                  </a:cubicBezTo>
                  <a:lnTo>
                    <a:pt x="8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1244394" y="3770747"/>
              <a:ext cx="5006" cy="19853"/>
            </a:xfrm>
            <a:custGeom>
              <a:rect b="b" l="l" r="r" t="t"/>
              <a:pathLst>
                <a:path extrusionOk="0" h="230" w="58">
                  <a:moveTo>
                    <a:pt x="0" y="1"/>
                  </a:moveTo>
                  <a:cubicBezTo>
                    <a:pt x="0" y="1"/>
                    <a:pt x="0" y="58"/>
                    <a:pt x="0" y="115"/>
                  </a:cubicBezTo>
                  <a:cubicBezTo>
                    <a:pt x="29" y="172"/>
                    <a:pt x="29" y="230"/>
                    <a:pt x="58" y="230"/>
                  </a:cubicBezTo>
                  <a:cubicBezTo>
                    <a:pt x="58" y="230"/>
                    <a:pt x="58" y="172"/>
                    <a:pt x="58" y="115"/>
                  </a:cubicBezTo>
                  <a:cubicBezTo>
                    <a:pt x="58" y="58"/>
                    <a:pt x="29" y="1"/>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1246811" y="3770747"/>
              <a:ext cx="12516" cy="14933"/>
            </a:xfrm>
            <a:custGeom>
              <a:rect b="b" l="l" r="r" t="t"/>
              <a:pathLst>
                <a:path extrusionOk="0" h="173" w="145">
                  <a:moveTo>
                    <a:pt x="1" y="1"/>
                  </a:moveTo>
                  <a:cubicBezTo>
                    <a:pt x="1" y="1"/>
                    <a:pt x="1" y="58"/>
                    <a:pt x="30" y="115"/>
                  </a:cubicBezTo>
                  <a:cubicBezTo>
                    <a:pt x="87" y="144"/>
                    <a:pt x="115" y="172"/>
                    <a:pt x="115" y="172"/>
                  </a:cubicBezTo>
                  <a:cubicBezTo>
                    <a:pt x="144" y="172"/>
                    <a:pt x="115" y="115"/>
                    <a:pt x="87" y="58"/>
                  </a:cubicBezTo>
                  <a:cubicBezTo>
                    <a:pt x="58" y="29"/>
                    <a:pt x="3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1246811" y="3768330"/>
              <a:ext cx="17436" cy="10962"/>
            </a:xfrm>
            <a:custGeom>
              <a:rect b="b" l="l" r="r" t="t"/>
              <a:pathLst>
                <a:path extrusionOk="0" h="127" w="202">
                  <a:moveTo>
                    <a:pt x="30" y="0"/>
                  </a:moveTo>
                  <a:lnTo>
                    <a:pt x="30" y="0"/>
                  </a:lnTo>
                  <a:cubicBezTo>
                    <a:pt x="1" y="29"/>
                    <a:pt x="30" y="57"/>
                    <a:pt x="87" y="86"/>
                  </a:cubicBezTo>
                  <a:cubicBezTo>
                    <a:pt x="127" y="106"/>
                    <a:pt x="153" y="126"/>
                    <a:pt x="175" y="126"/>
                  </a:cubicBezTo>
                  <a:cubicBezTo>
                    <a:pt x="185" y="126"/>
                    <a:pt x="193" y="123"/>
                    <a:pt x="201" y="114"/>
                  </a:cubicBezTo>
                  <a:cubicBezTo>
                    <a:pt x="201" y="114"/>
                    <a:pt x="173" y="86"/>
                    <a:pt x="115" y="57"/>
                  </a:cubicBezTo>
                  <a:cubicBezTo>
                    <a:pt x="58" y="0"/>
                    <a:pt x="30" y="0"/>
                    <a:pt x="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1246811" y="3765827"/>
              <a:ext cx="19853" cy="5006"/>
            </a:xfrm>
            <a:custGeom>
              <a:rect b="b" l="l" r="r" t="t"/>
              <a:pathLst>
                <a:path extrusionOk="0" h="58" w="230">
                  <a:moveTo>
                    <a:pt x="1" y="0"/>
                  </a:moveTo>
                  <a:cubicBezTo>
                    <a:pt x="1" y="0"/>
                    <a:pt x="58" y="29"/>
                    <a:pt x="115" y="58"/>
                  </a:cubicBezTo>
                  <a:lnTo>
                    <a:pt x="230" y="58"/>
                  </a:lnTo>
                  <a:cubicBezTo>
                    <a:pt x="230" y="58"/>
                    <a:pt x="201" y="29"/>
                    <a:pt x="1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a:off x="1249314" y="3759008"/>
              <a:ext cx="17350" cy="6905"/>
            </a:xfrm>
            <a:custGeom>
              <a:rect b="b" l="l" r="r" t="t"/>
              <a:pathLst>
                <a:path extrusionOk="0" h="80" w="201">
                  <a:moveTo>
                    <a:pt x="165" y="1"/>
                  </a:moveTo>
                  <a:cubicBezTo>
                    <a:pt x="144" y="1"/>
                    <a:pt x="115" y="8"/>
                    <a:pt x="86" y="22"/>
                  </a:cubicBezTo>
                  <a:cubicBezTo>
                    <a:pt x="29" y="22"/>
                    <a:pt x="1" y="51"/>
                    <a:pt x="1" y="79"/>
                  </a:cubicBezTo>
                  <a:lnTo>
                    <a:pt x="115" y="79"/>
                  </a:lnTo>
                  <a:cubicBezTo>
                    <a:pt x="172" y="79"/>
                    <a:pt x="201" y="22"/>
                    <a:pt x="201" y="22"/>
                  </a:cubicBezTo>
                  <a:cubicBezTo>
                    <a:pt x="201" y="8"/>
                    <a:pt x="187" y="1"/>
                    <a:pt x="16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5"/>
            <p:cNvSpPr/>
            <p:nvPr/>
          </p:nvSpPr>
          <p:spPr>
            <a:xfrm>
              <a:off x="1246811" y="3752448"/>
              <a:ext cx="17436" cy="11998"/>
            </a:xfrm>
            <a:custGeom>
              <a:rect b="b" l="l" r="r" t="t"/>
              <a:pathLst>
                <a:path extrusionOk="0" h="139" w="202">
                  <a:moveTo>
                    <a:pt x="160" y="0"/>
                  </a:moveTo>
                  <a:cubicBezTo>
                    <a:pt x="142" y="0"/>
                    <a:pt x="107" y="21"/>
                    <a:pt x="87" y="41"/>
                  </a:cubicBezTo>
                  <a:cubicBezTo>
                    <a:pt x="30" y="98"/>
                    <a:pt x="1" y="127"/>
                    <a:pt x="1" y="127"/>
                  </a:cubicBezTo>
                  <a:cubicBezTo>
                    <a:pt x="9" y="135"/>
                    <a:pt x="18" y="139"/>
                    <a:pt x="27" y="139"/>
                  </a:cubicBezTo>
                  <a:cubicBezTo>
                    <a:pt x="49" y="139"/>
                    <a:pt x="75" y="118"/>
                    <a:pt x="115" y="98"/>
                  </a:cubicBezTo>
                  <a:cubicBezTo>
                    <a:pt x="144" y="41"/>
                    <a:pt x="201" y="12"/>
                    <a:pt x="173" y="12"/>
                  </a:cubicBezTo>
                  <a:cubicBezTo>
                    <a:pt x="173" y="4"/>
                    <a:pt x="168" y="0"/>
                    <a:pt x="16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5"/>
            <p:cNvSpPr/>
            <p:nvPr/>
          </p:nvSpPr>
          <p:spPr>
            <a:xfrm>
              <a:off x="1244394" y="3746061"/>
              <a:ext cx="12430" cy="17350"/>
            </a:xfrm>
            <a:custGeom>
              <a:rect b="b" l="l" r="r" t="t"/>
              <a:pathLst>
                <a:path extrusionOk="0" h="201" w="144">
                  <a:moveTo>
                    <a:pt x="115" y="0"/>
                  </a:moveTo>
                  <a:cubicBezTo>
                    <a:pt x="115" y="0"/>
                    <a:pt x="86" y="29"/>
                    <a:pt x="58" y="86"/>
                  </a:cubicBezTo>
                  <a:cubicBezTo>
                    <a:pt x="29" y="144"/>
                    <a:pt x="0" y="172"/>
                    <a:pt x="29" y="201"/>
                  </a:cubicBezTo>
                  <a:cubicBezTo>
                    <a:pt x="29" y="201"/>
                    <a:pt x="58" y="144"/>
                    <a:pt x="86" y="115"/>
                  </a:cubicBezTo>
                  <a:cubicBezTo>
                    <a:pt x="115" y="58"/>
                    <a:pt x="143" y="0"/>
                    <a:pt x="1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5"/>
            <p:cNvSpPr/>
            <p:nvPr/>
          </p:nvSpPr>
          <p:spPr>
            <a:xfrm>
              <a:off x="1241891" y="3743557"/>
              <a:ext cx="5006" cy="17436"/>
            </a:xfrm>
            <a:custGeom>
              <a:rect b="b" l="l" r="r" t="t"/>
              <a:pathLst>
                <a:path extrusionOk="0" h="202" w="58">
                  <a:moveTo>
                    <a:pt x="29" y="1"/>
                  </a:moveTo>
                  <a:cubicBezTo>
                    <a:pt x="29" y="1"/>
                    <a:pt x="1" y="58"/>
                    <a:pt x="1" y="115"/>
                  </a:cubicBezTo>
                  <a:cubicBezTo>
                    <a:pt x="1" y="173"/>
                    <a:pt x="1" y="201"/>
                    <a:pt x="29" y="201"/>
                  </a:cubicBezTo>
                  <a:cubicBezTo>
                    <a:pt x="58" y="201"/>
                    <a:pt x="58" y="173"/>
                    <a:pt x="58" y="115"/>
                  </a:cubicBezTo>
                  <a:cubicBezTo>
                    <a:pt x="58" y="58"/>
                    <a:pt x="58"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5"/>
            <p:cNvSpPr/>
            <p:nvPr/>
          </p:nvSpPr>
          <p:spPr>
            <a:xfrm>
              <a:off x="1234467" y="3745370"/>
              <a:ext cx="10013" cy="16228"/>
            </a:xfrm>
            <a:custGeom>
              <a:rect b="b" l="l" r="r" t="t"/>
              <a:pathLst>
                <a:path extrusionOk="0" h="188" w="116">
                  <a:moveTo>
                    <a:pt x="45" y="1"/>
                  </a:moveTo>
                  <a:cubicBezTo>
                    <a:pt x="40" y="1"/>
                    <a:pt x="35" y="3"/>
                    <a:pt x="29" y="8"/>
                  </a:cubicBezTo>
                  <a:cubicBezTo>
                    <a:pt x="29" y="8"/>
                    <a:pt x="1" y="37"/>
                    <a:pt x="29" y="94"/>
                  </a:cubicBezTo>
                  <a:cubicBezTo>
                    <a:pt x="53" y="141"/>
                    <a:pt x="76" y="188"/>
                    <a:pt x="84" y="188"/>
                  </a:cubicBezTo>
                  <a:cubicBezTo>
                    <a:pt x="86" y="188"/>
                    <a:pt x="87" y="185"/>
                    <a:pt x="87" y="180"/>
                  </a:cubicBezTo>
                  <a:cubicBezTo>
                    <a:pt x="115" y="180"/>
                    <a:pt x="87" y="152"/>
                    <a:pt x="87" y="94"/>
                  </a:cubicBezTo>
                  <a:cubicBezTo>
                    <a:pt x="87" y="48"/>
                    <a:pt x="68" y="1"/>
                    <a:pt x="4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a:off x="1227044" y="3750031"/>
              <a:ext cx="14933" cy="13379"/>
            </a:xfrm>
            <a:custGeom>
              <a:rect b="b" l="l" r="r" t="t"/>
              <a:pathLst>
                <a:path extrusionOk="0" h="155" w="173">
                  <a:moveTo>
                    <a:pt x="25" y="0"/>
                  </a:moveTo>
                  <a:cubicBezTo>
                    <a:pt x="16" y="0"/>
                    <a:pt x="9" y="4"/>
                    <a:pt x="1" y="12"/>
                  </a:cubicBezTo>
                  <a:cubicBezTo>
                    <a:pt x="1" y="12"/>
                    <a:pt x="30" y="40"/>
                    <a:pt x="58" y="98"/>
                  </a:cubicBezTo>
                  <a:cubicBezTo>
                    <a:pt x="115" y="126"/>
                    <a:pt x="144" y="155"/>
                    <a:pt x="173" y="155"/>
                  </a:cubicBezTo>
                  <a:cubicBezTo>
                    <a:pt x="173" y="155"/>
                    <a:pt x="173" y="98"/>
                    <a:pt x="115" y="69"/>
                  </a:cubicBezTo>
                  <a:cubicBezTo>
                    <a:pt x="74" y="27"/>
                    <a:pt x="47" y="0"/>
                    <a:pt x="2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5"/>
            <p:cNvSpPr/>
            <p:nvPr/>
          </p:nvSpPr>
          <p:spPr>
            <a:xfrm>
              <a:off x="1222124" y="3756591"/>
              <a:ext cx="17436" cy="8718"/>
            </a:xfrm>
            <a:custGeom>
              <a:rect b="b" l="l" r="r" t="t"/>
              <a:pathLst>
                <a:path extrusionOk="0" h="101" w="202">
                  <a:moveTo>
                    <a:pt x="37" y="0"/>
                  </a:moveTo>
                  <a:cubicBezTo>
                    <a:pt x="15" y="0"/>
                    <a:pt x="1" y="7"/>
                    <a:pt x="1" y="22"/>
                  </a:cubicBezTo>
                  <a:cubicBezTo>
                    <a:pt x="1" y="50"/>
                    <a:pt x="58" y="50"/>
                    <a:pt x="87" y="79"/>
                  </a:cubicBezTo>
                  <a:cubicBezTo>
                    <a:pt x="115" y="93"/>
                    <a:pt x="144" y="100"/>
                    <a:pt x="165" y="100"/>
                  </a:cubicBezTo>
                  <a:cubicBezTo>
                    <a:pt x="187" y="100"/>
                    <a:pt x="201" y="93"/>
                    <a:pt x="201" y="79"/>
                  </a:cubicBezTo>
                  <a:cubicBezTo>
                    <a:pt x="201" y="50"/>
                    <a:pt x="172" y="50"/>
                    <a:pt x="115" y="22"/>
                  </a:cubicBezTo>
                  <a:cubicBezTo>
                    <a:pt x="87" y="7"/>
                    <a:pt x="58" y="0"/>
                    <a:pt x="3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5"/>
            <p:cNvSpPr/>
            <p:nvPr/>
          </p:nvSpPr>
          <p:spPr>
            <a:xfrm>
              <a:off x="1219707" y="3764705"/>
              <a:ext cx="19853" cy="4747"/>
            </a:xfrm>
            <a:custGeom>
              <a:rect b="b" l="l" r="r" t="t"/>
              <a:pathLst>
                <a:path extrusionOk="0" h="55" w="230">
                  <a:moveTo>
                    <a:pt x="212" y="1"/>
                  </a:moveTo>
                  <a:cubicBezTo>
                    <a:pt x="191" y="1"/>
                    <a:pt x="153" y="13"/>
                    <a:pt x="115" y="13"/>
                  </a:cubicBezTo>
                  <a:cubicBezTo>
                    <a:pt x="57" y="13"/>
                    <a:pt x="0" y="13"/>
                    <a:pt x="0" y="42"/>
                  </a:cubicBezTo>
                  <a:cubicBezTo>
                    <a:pt x="0" y="42"/>
                    <a:pt x="38" y="55"/>
                    <a:pt x="72" y="55"/>
                  </a:cubicBezTo>
                  <a:cubicBezTo>
                    <a:pt x="89" y="55"/>
                    <a:pt x="105" y="52"/>
                    <a:pt x="115" y="42"/>
                  </a:cubicBezTo>
                  <a:cubicBezTo>
                    <a:pt x="172" y="42"/>
                    <a:pt x="229" y="42"/>
                    <a:pt x="229" y="13"/>
                  </a:cubicBezTo>
                  <a:cubicBezTo>
                    <a:pt x="229" y="4"/>
                    <a:pt x="223" y="1"/>
                    <a:pt x="2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a:off x="1236971" y="3758404"/>
              <a:ext cx="15710" cy="14760"/>
            </a:xfrm>
            <a:custGeom>
              <a:rect b="b" l="l" r="r" t="t"/>
              <a:pathLst>
                <a:path extrusionOk="0" h="171" w="182">
                  <a:moveTo>
                    <a:pt x="58" y="1"/>
                  </a:moveTo>
                  <a:cubicBezTo>
                    <a:pt x="0" y="29"/>
                    <a:pt x="0" y="86"/>
                    <a:pt x="0" y="115"/>
                  </a:cubicBezTo>
                  <a:cubicBezTo>
                    <a:pt x="20" y="155"/>
                    <a:pt x="50" y="170"/>
                    <a:pt x="79" y="170"/>
                  </a:cubicBezTo>
                  <a:cubicBezTo>
                    <a:pt x="133" y="170"/>
                    <a:pt x="181" y="114"/>
                    <a:pt x="144" y="58"/>
                  </a:cubicBezTo>
                  <a:cubicBezTo>
                    <a:pt x="144" y="1"/>
                    <a:pt x="86" y="1"/>
                    <a:pt x="5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1241891" y="3758404"/>
              <a:ext cx="10013" cy="14933"/>
            </a:xfrm>
            <a:custGeom>
              <a:rect b="b" l="l" r="r" t="t"/>
              <a:pathLst>
                <a:path extrusionOk="0" h="173" w="116">
                  <a:moveTo>
                    <a:pt x="1" y="1"/>
                  </a:moveTo>
                  <a:cubicBezTo>
                    <a:pt x="1" y="29"/>
                    <a:pt x="29" y="29"/>
                    <a:pt x="29" y="58"/>
                  </a:cubicBezTo>
                  <a:cubicBezTo>
                    <a:pt x="58" y="86"/>
                    <a:pt x="29" y="144"/>
                    <a:pt x="1" y="172"/>
                  </a:cubicBezTo>
                  <a:lnTo>
                    <a:pt x="58" y="172"/>
                  </a:lnTo>
                  <a:cubicBezTo>
                    <a:pt x="87" y="144"/>
                    <a:pt x="115" y="86"/>
                    <a:pt x="87" y="58"/>
                  </a:cubicBezTo>
                  <a:cubicBezTo>
                    <a:pt x="87" y="1"/>
                    <a:pt x="29"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a:off x="1271584" y="3469415"/>
              <a:ext cx="9927" cy="17350"/>
            </a:xfrm>
            <a:custGeom>
              <a:rect b="b" l="l" r="r" t="t"/>
              <a:pathLst>
                <a:path extrusionOk="0" h="201" w="115">
                  <a:moveTo>
                    <a:pt x="0" y="0"/>
                  </a:moveTo>
                  <a:cubicBezTo>
                    <a:pt x="0" y="0"/>
                    <a:pt x="0" y="57"/>
                    <a:pt x="29" y="115"/>
                  </a:cubicBezTo>
                  <a:cubicBezTo>
                    <a:pt x="57" y="172"/>
                    <a:pt x="86" y="200"/>
                    <a:pt x="86" y="200"/>
                  </a:cubicBezTo>
                  <a:cubicBezTo>
                    <a:pt x="115" y="200"/>
                    <a:pt x="86" y="143"/>
                    <a:pt x="57" y="86"/>
                  </a:cubicBezTo>
                  <a:cubicBezTo>
                    <a:pt x="57" y="29"/>
                    <a:pt x="0"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5"/>
            <p:cNvSpPr/>
            <p:nvPr/>
          </p:nvSpPr>
          <p:spPr>
            <a:xfrm>
              <a:off x="1251817" y="3466911"/>
              <a:ext cx="14847" cy="13466"/>
            </a:xfrm>
            <a:custGeom>
              <a:rect b="b" l="l" r="r" t="t"/>
              <a:pathLst>
                <a:path extrusionOk="0" h="156" w="172">
                  <a:moveTo>
                    <a:pt x="172" y="0"/>
                  </a:moveTo>
                  <a:cubicBezTo>
                    <a:pt x="143" y="0"/>
                    <a:pt x="115" y="0"/>
                    <a:pt x="57" y="58"/>
                  </a:cubicBezTo>
                  <a:cubicBezTo>
                    <a:pt x="29" y="115"/>
                    <a:pt x="0" y="144"/>
                    <a:pt x="0" y="144"/>
                  </a:cubicBezTo>
                  <a:cubicBezTo>
                    <a:pt x="9" y="152"/>
                    <a:pt x="17" y="155"/>
                    <a:pt x="26" y="155"/>
                  </a:cubicBezTo>
                  <a:cubicBezTo>
                    <a:pt x="48" y="155"/>
                    <a:pt x="74" y="135"/>
                    <a:pt x="115" y="115"/>
                  </a:cubicBezTo>
                  <a:cubicBezTo>
                    <a:pt x="143" y="58"/>
                    <a:pt x="172" y="29"/>
                    <a:pt x="1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5"/>
            <p:cNvSpPr/>
            <p:nvPr/>
          </p:nvSpPr>
          <p:spPr>
            <a:xfrm>
              <a:off x="1259240" y="3469415"/>
              <a:ext cx="9927" cy="17350"/>
            </a:xfrm>
            <a:custGeom>
              <a:rect b="b" l="l" r="r" t="t"/>
              <a:pathLst>
                <a:path extrusionOk="0" h="201" w="115">
                  <a:moveTo>
                    <a:pt x="86" y="0"/>
                  </a:moveTo>
                  <a:cubicBezTo>
                    <a:pt x="57" y="0"/>
                    <a:pt x="29" y="29"/>
                    <a:pt x="29" y="86"/>
                  </a:cubicBezTo>
                  <a:cubicBezTo>
                    <a:pt x="0" y="143"/>
                    <a:pt x="0" y="200"/>
                    <a:pt x="29" y="200"/>
                  </a:cubicBezTo>
                  <a:cubicBezTo>
                    <a:pt x="57" y="200"/>
                    <a:pt x="57" y="172"/>
                    <a:pt x="86" y="115"/>
                  </a:cubicBezTo>
                  <a:cubicBezTo>
                    <a:pt x="115" y="57"/>
                    <a:pt x="115" y="0"/>
                    <a:pt x="8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1266577" y="3469415"/>
              <a:ext cx="5093" cy="17350"/>
            </a:xfrm>
            <a:custGeom>
              <a:rect b="b" l="l" r="r" t="t"/>
              <a:pathLst>
                <a:path extrusionOk="0" h="201" w="59">
                  <a:moveTo>
                    <a:pt x="30" y="0"/>
                  </a:moveTo>
                  <a:cubicBezTo>
                    <a:pt x="1" y="0"/>
                    <a:pt x="1" y="57"/>
                    <a:pt x="1" y="115"/>
                  </a:cubicBezTo>
                  <a:cubicBezTo>
                    <a:pt x="1" y="172"/>
                    <a:pt x="1" y="200"/>
                    <a:pt x="30" y="200"/>
                  </a:cubicBezTo>
                  <a:cubicBezTo>
                    <a:pt x="58" y="200"/>
                    <a:pt x="58" y="172"/>
                    <a:pt x="58" y="115"/>
                  </a:cubicBezTo>
                  <a:cubicBezTo>
                    <a:pt x="58" y="57"/>
                    <a:pt x="58" y="0"/>
                    <a:pt x="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1271584" y="3466911"/>
              <a:ext cx="17350" cy="13466"/>
            </a:xfrm>
            <a:custGeom>
              <a:rect b="b" l="l" r="r" t="t"/>
              <a:pathLst>
                <a:path extrusionOk="0" h="156" w="201">
                  <a:moveTo>
                    <a:pt x="29" y="0"/>
                  </a:moveTo>
                  <a:lnTo>
                    <a:pt x="29" y="0"/>
                  </a:lnTo>
                  <a:cubicBezTo>
                    <a:pt x="0" y="29"/>
                    <a:pt x="29" y="58"/>
                    <a:pt x="86" y="115"/>
                  </a:cubicBezTo>
                  <a:cubicBezTo>
                    <a:pt x="126" y="135"/>
                    <a:pt x="153" y="155"/>
                    <a:pt x="164" y="155"/>
                  </a:cubicBezTo>
                  <a:cubicBezTo>
                    <a:pt x="169" y="155"/>
                    <a:pt x="172" y="152"/>
                    <a:pt x="172" y="144"/>
                  </a:cubicBezTo>
                  <a:cubicBezTo>
                    <a:pt x="200" y="144"/>
                    <a:pt x="172" y="115"/>
                    <a:pt x="115" y="58"/>
                  </a:cubicBezTo>
                  <a:cubicBezTo>
                    <a:pt x="86" y="29"/>
                    <a:pt x="29"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1274001" y="3465012"/>
              <a:ext cx="17436" cy="8804"/>
            </a:xfrm>
            <a:custGeom>
              <a:rect b="b" l="l" r="r" t="t"/>
              <a:pathLst>
                <a:path extrusionOk="0" h="102" w="202">
                  <a:moveTo>
                    <a:pt x="37" y="1"/>
                  </a:moveTo>
                  <a:cubicBezTo>
                    <a:pt x="15" y="1"/>
                    <a:pt x="1" y="8"/>
                    <a:pt x="1" y="22"/>
                  </a:cubicBezTo>
                  <a:cubicBezTo>
                    <a:pt x="1" y="51"/>
                    <a:pt x="29" y="51"/>
                    <a:pt x="87" y="80"/>
                  </a:cubicBezTo>
                  <a:cubicBezTo>
                    <a:pt x="115" y="94"/>
                    <a:pt x="144" y="101"/>
                    <a:pt x="165" y="101"/>
                  </a:cubicBezTo>
                  <a:cubicBezTo>
                    <a:pt x="187" y="101"/>
                    <a:pt x="201" y="94"/>
                    <a:pt x="201" y="80"/>
                  </a:cubicBezTo>
                  <a:cubicBezTo>
                    <a:pt x="201" y="51"/>
                    <a:pt x="172" y="51"/>
                    <a:pt x="115" y="22"/>
                  </a:cubicBezTo>
                  <a:cubicBezTo>
                    <a:pt x="87" y="8"/>
                    <a:pt x="58" y="1"/>
                    <a:pt x="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1274001" y="3460092"/>
              <a:ext cx="19853" cy="6301"/>
            </a:xfrm>
            <a:custGeom>
              <a:rect b="b" l="l" r="r" t="t"/>
              <a:pathLst>
                <a:path extrusionOk="0" h="73" w="230">
                  <a:moveTo>
                    <a:pt x="183" y="1"/>
                  </a:moveTo>
                  <a:cubicBezTo>
                    <a:pt x="165" y="1"/>
                    <a:pt x="144" y="8"/>
                    <a:pt x="115" y="22"/>
                  </a:cubicBezTo>
                  <a:cubicBezTo>
                    <a:pt x="58" y="22"/>
                    <a:pt x="1" y="22"/>
                    <a:pt x="1" y="51"/>
                  </a:cubicBezTo>
                  <a:cubicBezTo>
                    <a:pt x="1" y="65"/>
                    <a:pt x="15" y="72"/>
                    <a:pt x="37" y="72"/>
                  </a:cubicBezTo>
                  <a:cubicBezTo>
                    <a:pt x="58" y="72"/>
                    <a:pt x="87" y="65"/>
                    <a:pt x="115" y="51"/>
                  </a:cubicBezTo>
                  <a:cubicBezTo>
                    <a:pt x="172" y="22"/>
                    <a:pt x="230" y="22"/>
                    <a:pt x="230" y="22"/>
                  </a:cubicBezTo>
                  <a:cubicBezTo>
                    <a:pt x="215" y="8"/>
                    <a:pt x="201" y="1"/>
                    <a:pt x="1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1274001" y="3452065"/>
              <a:ext cx="17436" cy="10013"/>
            </a:xfrm>
            <a:custGeom>
              <a:rect b="b" l="l" r="r" t="t"/>
              <a:pathLst>
                <a:path extrusionOk="0" h="116" w="202">
                  <a:moveTo>
                    <a:pt x="172" y="1"/>
                  </a:moveTo>
                  <a:lnTo>
                    <a:pt x="172" y="1"/>
                  </a:lnTo>
                  <a:cubicBezTo>
                    <a:pt x="172" y="1"/>
                    <a:pt x="115" y="1"/>
                    <a:pt x="87" y="29"/>
                  </a:cubicBezTo>
                  <a:cubicBezTo>
                    <a:pt x="29" y="58"/>
                    <a:pt x="1" y="115"/>
                    <a:pt x="1" y="115"/>
                  </a:cubicBezTo>
                  <a:cubicBezTo>
                    <a:pt x="1" y="115"/>
                    <a:pt x="58" y="115"/>
                    <a:pt x="115" y="87"/>
                  </a:cubicBezTo>
                  <a:cubicBezTo>
                    <a:pt x="172" y="58"/>
                    <a:pt x="201" y="29"/>
                    <a:pt x="1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5"/>
            <p:cNvSpPr/>
            <p:nvPr/>
          </p:nvSpPr>
          <p:spPr>
            <a:xfrm>
              <a:off x="1271584" y="3446195"/>
              <a:ext cx="12430" cy="14329"/>
            </a:xfrm>
            <a:custGeom>
              <a:rect b="b" l="l" r="r" t="t"/>
              <a:pathLst>
                <a:path extrusionOk="0" h="166" w="144">
                  <a:moveTo>
                    <a:pt x="120" y="0"/>
                  </a:moveTo>
                  <a:cubicBezTo>
                    <a:pt x="99" y="0"/>
                    <a:pt x="78" y="27"/>
                    <a:pt x="57" y="69"/>
                  </a:cubicBezTo>
                  <a:cubicBezTo>
                    <a:pt x="29" y="126"/>
                    <a:pt x="0" y="155"/>
                    <a:pt x="0" y="155"/>
                  </a:cubicBezTo>
                  <a:cubicBezTo>
                    <a:pt x="8" y="162"/>
                    <a:pt x="15" y="166"/>
                    <a:pt x="23" y="166"/>
                  </a:cubicBezTo>
                  <a:cubicBezTo>
                    <a:pt x="44" y="166"/>
                    <a:pt x="65" y="139"/>
                    <a:pt x="86" y="97"/>
                  </a:cubicBezTo>
                  <a:cubicBezTo>
                    <a:pt x="115" y="40"/>
                    <a:pt x="143" y="12"/>
                    <a:pt x="143" y="12"/>
                  </a:cubicBezTo>
                  <a:cubicBezTo>
                    <a:pt x="136" y="4"/>
                    <a:pt x="128" y="0"/>
                    <a:pt x="1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5"/>
            <p:cNvSpPr/>
            <p:nvPr/>
          </p:nvSpPr>
          <p:spPr>
            <a:xfrm>
              <a:off x="1271584" y="3442225"/>
              <a:ext cx="5006" cy="17350"/>
            </a:xfrm>
            <a:custGeom>
              <a:rect b="b" l="l" r="r" t="t"/>
              <a:pathLst>
                <a:path extrusionOk="0" h="201" w="58">
                  <a:moveTo>
                    <a:pt x="29" y="0"/>
                  </a:moveTo>
                  <a:cubicBezTo>
                    <a:pt x="29" y="0"/>
                    <a:pt x="0" y="29"/>
                    <a:pt x="0" y="86"/>
                  </a:cubicBezTo>
                  <a:lnTo>
                    <a:pt x="0" y="201"/>
                  </a:lnTo>
                  <a:cubicBezTo>
                    <a:pt x="0" y="201"/>
                    <a:pt x="29" y="172"/>
                    <a:pt x="29" y="115"/>
                  </a:cubicBezTo>
                  <a:cubicBezTo>
                    <a:pt x="57" y="58"/>
                    <a:pt x="29" y="0"/>
                    <a:pt x="2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1264160" y="3442225"/>
              <a:ext cx="5006" cy="17350"/>
            </a:xfrm>
            <a:custGeom>
              <a:rect b="b" l="l" r="r" t="t"/>
              <a:pathLst>
                <a:path extrusionOk="0" h="201" w="58">
                  <a:moveTo>
                    <a:pt x="0" y="0"/>
                  </a:moveTo>
                  <a:cubicBezTo>
                    <a:pt x="0" y="0"/>
                    <a:pt x="0" y="58"/>
                    <a:pt x="0" y="115"/>
                  </a:cubicBezTo>
                  <a:cubicBezTo>
                    <a:pt x="0" y="172"/>
                    <a:pt x="29" y="201"/>
                    <a:pt x="58" y="201"/>
                  </a:cubicBezTo>
                  <a:cubicBezTo>
                    <a:pt x="58" y="201"/>
                    <a:pt x="58" y="143"/>
                    <a:pt x="58" y="86"/>
                  </a:cubicBezTo>
                  <a:cubicBezTo>
                    <a:pt x="58" y="29"/>
                    <a:pt x="29" y="0"/>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1254234" y="3444642"/>
              <a:ext cx="12430" cy="15882"/>
            </a:xfrm>
            <a:custGeom>
              <a:rect b="b" l="l" r="r" t="t"/>
              <a:pathLst>
                <a:path extrusionOk="0" h="184" w="144">
                  <a:moveTo>
                    <a:pt x="29" y="1"/>
                  </a:moveTo>
                  <a:cubicBezTo>
                    <a:pt x="1" y="30"/>
                    <a:pt x="29" y="58"/>
                    <a:pt x="58" y="115"/>
                  </a:cubicBezTo>
                  <a:cubicBezTo>
                    <a:pt x="79" y="157"/>
                    <a:pt x="115" y="184"/>
                    <a:pt x="133" y="184"/>
                  </a:cubicBezTo>
                  <a:cubicBezTo>
                    <a:pt x="140" y="184"/>
                    <a:pt x="144" y="180"/>
                    <a:pt x="144" y="173"/>
                  </a:cubicBezTo>
                  <a:cubicBezTo>
                    <a:pt x="144" y="173"/>
                    <a:pt x="144" y="144"/>
                    <a:pt x="115" y="87"/>
                  </a:cubicBezTo>
                  <a:cubicBezTo>
                    <a:pt x="58" y="30"/>
                    <a:pt x="29" y="1"/>
                    <a:pt x="2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1249314" y="3452065"/>
              <a:ext cx="17350" cy="11049"/>
            </a:xfrm>
            <a:custGeom>
              <a:rect b="b" l="l" r="r" t="t"/>
              <a:pathLst>
                <a:path extrusionOk="0" h="128" w="201">
                  <a:moveTo>
                    <a:pt x="1" y="1"/>
                  </a:moveTo>
                  <a:cubicBezTo>
                    <a:pt x="1" y="29"/>
                    <a:pt x="29" y="58"/>
                    <a:pt x="86" y="87"/>
                  </a:cubicBezTo>
                  <a:cubicBezTo>
                    <a:pt x="127" y="107"/>
                    <a:pt x="167" y="127"/>
                    <a:pt x="188" y="127"/>
                  </a:cubicBezTo>
                  <a:cubicBezTo>
                    <a:pt x="196" y="127"/>
                    <a:pt x="201" y="124"/>
                    <a:pt x="201" y="115"/>
                  </a:cubicBezTo>
                  <a:cubicBezTo>
                    <a:pt x="201" y="115"/>
                    <a:pt x="172" y="58"/>
                    <a:pt x="115" y="29"/>
                  </a:cubicBezTo>
                  <a:cubicBezTo>
                    <a:pt x="58" y="1"/>
                    <a:pt x="29"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5"/>
            <p:cNvSpPr/>
            <p:nvPr/>
          </p:nvSpPr>
          <p:spPr>
            <a:xfrm>
              <a:off x="1246811" y="3461991"/>
              <a:ext cx="19853" cy="2503"/>
            </a:xfrm>
            <a:custGeom>
              <a:rect b="b" l="l" r="r" t="t"/>
              <a:pathLst>
                <a:path extrusionOk="0" h="29" w="230">
                  <a:moveTo>
                    <a:pt x="30" y="0"/>
                  </a:moveTo>
                  <a:cubicBezTo>
                    <a:pt x="1" y="0"/>
                    <a:pt x="30" y="29"/>
                    <a:pt x="115" y="29"/>
                  </a:cubicBezTo>
                  <a:lnTo>
                    <a:pt x="230" y="29"/>
                  </a:lnTo>
                  <a:cubicBezTo>
                    <a:pt x="230" y="29"/>
                    <a:pt x="173" y="0"/>
                    <a:pt x="1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1246811" y="3465789"/>
              <a:ext cx="19853" cy="6129"/>
            </a:xfrm>
            <a:custGeom>
              <a:rect b="b" l="l" r="r" t="t"/>
              <a:pathLst>
                <a:path extrusionOk="0" h="71" w="230">
                  <a:moveTo>
                    <a:pt x="192" y="1"/>
                  </a:moveTo>
                  <a:cubicBezTo>
                    <a:pt x="179" y="1"/>
                    <a:pt x="154" y="13"/>
                    <a:pt x="115" y="13"/>
                  </a:cubicBezTo>
                  <a:cubicBezTo>
                    <a:pt x="58" y="13"/>
                    <a:pt x="1" y="42"/>
                    <a:pt x="1" y="71"/>
                  </a:cubicBezTo>
                  <a:lnTo>
                    <a:pt x="115" y="71"/>
                  </a:lnTo>
                  <a:cubicBezTo>
                    <a:pt x="173" y="71"/>
                    <a:pt x="230" y="13"/>
                    <a:pt x="201" y="13"/>
                  </a:cubicBezTo>
                  <a:cubicBezTo>
                    <a:pt x="201" y="4"/>
                    <a:pt x="198" y="1"/>
                    <a:pt x="1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1261657" y="3456036"/>
              <a:ext cx="17350" cy="15019"/>
            </a:xfrm>
            <a:custGeom>
              <a:rect b="b" l="l" r="r" t="t"/>
              <a:pathLst>
                <a:path extrusionOk="0" h="174" w="201">
                  <a:moveTo>
                    <a:pt x="89" y="0"/>
                  </a:moveTo>
                  <a:cubicBezTo>
                    <a:pt x="77" y="0"/>
                    <a:pt x="66" y="4"/>
                    <a:pt x="58" y="12"/>
                  </a:cubicBezTo>
                  <a:cubicBezTo>
                    <a:pt x="1" y="41"/>
                    <a:pt x="1" y="98"/>
                    <a:pt x="29" y="126"/>
                  </a:cubicBezTo>
                  <a:cubicBezTo>
                    <a:pt x="46" y="160"/>
                    <a:pt x="63" y="174"/>
                    <a:pt x="85" y="174"/>
                  </a:cubicBezTo>
                  <a:cubicBezTo>
                    <a:pt x="101" y="174"/>
                    <a:pt x="120" y="167"/>
                    <a:pt x="144" y="155"/>
                  </a:cubicBezTo>
                  <a:cubicBezTo>
                    <a:pt x="172" y="155"/>
                    <a:pt x="201" y="98"/>
                    <a:pt x="172" y="41"/>
                  </a:cubicBezTo>
                  <a:cubicBezTo>
                    <a:pt x="152" y="20"/>
                    <a:pt x="118" y="0"/>
                    <a:pt x="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1266577" y="3456985"/>
              <a:ext cx="12430" cy="14933"/>
            </a:xfrm>
            <a:custGeom>
              <a:rect b="b" l="l" r="r" t="t"/>
              <a:pathLst>
                <a:path extrusionOk="0" h="173" w="144">
                  <a:moveTo>
                    <a:pt x="1" y="1"/>
                  </a:moveTo>
                  <a:cubicBezTo>
                    <a:pt x="87" y="30"/>
                    <a:pt x="87" y="144"/>
                    <a:pt x="1" y="173"/>
                  </a:cubicBezTo>
                  <a:lnTo>
                    <a:pt x="87" y="173"/>
                  </a:lnTo>
                  <a:cubicBezTo>
                    <a:pt x="115" y="144"/>
                    <a:pt x="144" y="87"/>
                    <a:pt x="115" y="58"/>
                  </a:cubicBezTo>
                  <a:cubicBezTo>
                    <a:pt x="87" y="1"/>
                    <a:pt x="58"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1281424" y="3657154"/>
              <a:ext cx="10013" cy="17350"/>
            </a:xfrm>
            <a:custGeom>
              <a:rect b="b" l="l" r="r" t="t"/>
              <a:pathLst>
                <a:path extrusionOk="0" h="201" w="116">
                  <a:moveTo>
                    <a:pt x="1" y="0"/>
                  </a:moveTo>
                  <a:cubicBezTo>
                    <a:pt x="1" y="29"/>
                    <a:pt x="1" y="57"/>
                    <a:pt x="29" y="115"/>
                  </a:cubicBezTo>
                  <a:cubicBezTo>
                    <a:pt x="58" y="172"/>
                    <a:pt x="86" y="200"/>
                    <a:pt x="86" y="200"/>
                  </a:cubicBezTo>
                  <a:cubicBezTo>
                    <a:pt x="115" y="200"/>
                    <a:pt x="86" y="143"/>
                    <a:pt x="86" y="86"/>
                  </a:cubicBezTo>
                  <a:cubicBezTo>
                    <a:pt x="58" y="57"/>
                    <a:pt x="29"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1261657" y="3656118"/>
              <a:ext cx="14933" cy="13466"/>
            </a:xfrm>
            <a:custGeom>
              <a:rect b="b" l="l" r="r" t="t"/>
              <a:pathLst>
                <a:path extrusionOk="0" h="156" w="173">
                  <a:moveTo>
                    <a:pt x="146" y="0"/>
                  </a:moveTo>
                  <a:cubicBezTo>
                    <a:pt x="125" y="0"/>
                    <a:pt x="98" y="21"/>
                    <a:pt x="58" y="41"/>
                  </a:cubicBezTo>
                  <a:cubicBezTo>
                    <a:pt x="29" y="98"/>
                    <a:pt x="1" y="127"/>
                    <a:pt x="1" y="155"/>
                  </a:cubicBezTo>
                  <a:cubicBezTo>
                    <a:pt x="29" y="155"/>
                    <a:pt x="58" y="155"/>
                    <a:pt x="115" y="98"/>
                  </a:cubicBezTo>
                  <a:cubicBezTo>
                    <a:pt x="144" y="41"/>
                    <a:pt x="172" y="12"/>
                    <a:pt x="172" y="12"/>
                  </a:cubicBezTo>
                  <a:cubicBezTo>
                    <a:pt x="164" y="4"/>
                    <a:pt x="156" y="0"/>
                    <a:pt x="1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1269080" y="3657154"/>
              <a:ext cx="9927" cy="17350"/>
            </a:xfrm>
            <a:custGeom>
              <a:rect b="b" l="l" r="r" t="t"/>
              <a:pathLst>
                <a:path extrusionOk="0" h="201" w="115">
                  <a:moveTo>
                    <a:pt x="86" y="0"/>
                  </a:moveTo>
                  <a:cubicBezTo>
                    <a:pt x="86" y="0"/>
                    <a:pt x="58" y="57"/>
                    <a:pt x="29" y="86"/>
                  </a:cubicBezTo>
                  <a:cubicBezTo>
                    <a:pt x="1" y="143"/>
                    <a:pt x="1" y="200"/>
                    <a:pt x="29" y="200"/>
                  </a:cubicBezTo>
                  <a:cubicBezTo>
                    <a:pt x="58" y="200"/>
                    <a:pt x="58" y="172"/>
                    <a:pt x="86" y="115"/>
                  </a:cubicBezTo>
                  <a:cubicBezTo>
                    <a:pt x="86" y="57"/>
                    <a:pt x="115" y="29"/>
                    <a:pt x="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1276504" y="3659571"/>
              <a:ext cx="5006" cy="17436"/>
            </a:xfrm>
            <a:custGeom>
              <a:rect b="b" l="l" r="r" t="t"/>
              <a:pathLst>
                <a:path extrusionOk="0" h="202" w="58">
                  <a:moveTo>
                    <a:pt x="29" y="1"/>
                  </a:moveTo>
                  <a:cubicBezTo>
                    <a:pt x="0" y="1"/>
                    <a:pt x="0" y="29"/>
                    <a:pt x="0" y="87"/>
                  </a:cubicBezTo>
                  <a:cubicBezTo>
                    <a:pt x="0" y="144"/>
                    <a:pt x="0" y="201"/>
                    <a:pt x="29" y="201"/>
                  </a:cubicBezTo>
                  <a:cubicBezTo>
                    <a:pt x="58" y="201"/>
                    <a:pt x="58" y="144"/>
                    <a:pt x="58" y="87"/>
                  </a:cubicBezTo>
                  <a:cubicBezTo>
                    <a:pt x="58" y="29"/>
                    <a:pt x="58"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5"/>
            <p:cNvSpPr/>
            <p:nvPr/>
          </p:nvSpPr>
          <p:spPr>
            <a:xfrm>
              <a:off x="1281424" y="3657154"/>
              <a:ext cx="14933" cy="12430"/>
            </a:xfrm>
            <a:custGeom>
              <a:rect b="b" l="l" r="r" t="t"/>
              <a:pathLst>
                <a:path extrusionOk="0" h="144" w="173">
                  <a:moveTo>
                    <a:pt x="1" y="0"/>
                  </a:moveTo>
                  <a:cubicBezTo>
                    <a:pt x="1" y="0"/>
                    <a:pt x="1" y="57"/>
                    <a:pt x="86" y="86"/>
                  </a:cubicBezTo>
                  <a:cubicBezTo>
                    <a:pt x="144" y="115"/>
                    <a:pt x="172" y="143"/>
                    <a:pt x="172" y="143"/>
                  </a:cubicBezTo>
                  <a:cubicBezTo>
                    <a:pt x="172" y="115"/>
                    <a:pt x="144" y="86"/>
                    <a:pt x="115" y="57"/>
                  </a:cubicBezTo>
                  <a:cubicBezTo>
                    <a:pt x="58" y="0"/>
                    <a:pt x="29"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5"/>
            <p:cNvSpPr/>
            <p:nvPr/>
          </p:nvSpPr>
          <p:spPr>
            <a:xfrm>
              <a:off x="1283927" y="3654651"/>
              <a:ext cx="17350" cy="6905"/>
            </a:xfrm>
            <a:custGeom>
              <a:rect b="b" l="l" r="r" t="t"/>
              <a:pathLst>
                <a:path extrusionOk="0" h="80" w="201">
                  <a:moveTo>
                    <a:pt x="0" y="1"/>
                  </a:moveTo>
                  <a:cubicBezTo>
                    <a:pt x="0" y="29"/>
                    <a:pt x="29" y="58"/>
                    <a:pt x="86" y="58"/>
                  </a:cubicBezTo>
                  <a:cubicBezTo>
                    <a:pt x="115" y="72"/>
                    <a:pt x="143" y="79"/>
                    <a:pt x="165" y="79"/>
                  </a:cubicBezTo>
                  <a:cubicBezTo>
                    <a:pt x="186" y="79"/>
                    <a:pt x="201" y="72"/>
                    <a:pt x="201" y="58"/>
                  </a:cubicBezTo>
                  <a:cubicBezTo>
                    <a:pt x="201" y="58"/>
                    <a:pt x="172" y="29"/>
                    <a:pt x="1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1283927" y="3649731"/>
              <a:ext cx="17350" cy="4402"/>
            </a:xfrm>
            <a:custGeom>
              <a:rect b="b" l="l" r="r" t="t"/>
              <a:pathLst>
                <a:path extrusionOk="0" h="51" w="201">
                  <a:moveTo>
                    <a:pt x="115" y="0"/>
                  </a:moveTo>
                  <a:cubicBezTo>
                    <a:pt x="57" y="0"/>
                    <a:pt x="0" y="29"/>
                    <a:pt x="0" y="29"/>
                  </a:cubicBezTo>
                  <a:cubicBezTo>
                    <a:pt x="0" y="43"/>
                    <a:pt x="15" y="50"/>
                    <a:pt x="36" y="50"/>
                  </a:cubicBezTo>
                  <a:cubicBezTo>
                    <a:pt x="57" y="50"/>
                    <a:pt x="86" y="43"/>
                    <a:pt x="115" y="29"/>
                  </a:cubicBezTo>
                  <a:cubicBezTo>
                    <a:pt x="172" y="29"/>
                    <a:pt x="201" y="29"/>
                    <a:pt x="2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1281424" y="3641272"/>
              <a:ext cx="17350" cy="10962"/>
            </a:xfrm>
            <a:custGeom>
              <a:rect b="b" l="l" r="r" t="t"/>
              <a:pathLst>
                <a:path extrusionOk="0" h="127" w="201">
                  <a:moveTo>
                    <a:pt x="188" y="1"/>
                  </a:moveTo>
                  <a:cubicBezTo>
                    <a:pt x="167" y="1"/>
                    <a:pt x="127" y="21"/>
                    <a:pt x="86" y="41"/>
                  </a:cubicBezTo>
                  <a:cubicBezTo>
                    <a:pt x="58" y="70"/>
                    <a:pt x="1" y="98"/>
                    <a:pt x="29" y="127"/>
                  </a:cubicBezTo>
                  <a:cubicBezTo>
                    <a:pt x="29" y="127"/>
                    <a:pt x="86" y="127"/>
                    <a:pt x="115" y="98"/>
                  </a:cubicBezTo>
                  <a:cubicBezTo>
                    <a:pt x="172" y="70"/>
                    <a:pt x="201" y="12"/>
                    <a:pt x="201" y="12"/>
                  </a:cubicBezTo>
                  <a:cubicBezTo>
                    <a:pt x="201" y="4"/>
                    <a:pt x="196" y="1"/>
                    <a:pt x="1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1281424" y="3634884"/>
              <a:ext cx="12430" cy="14933"/>
            </a:xfrm>
            <a:custGeom>
              <a:rect b="b" l="l" r="r" t="t"/>
              <a:pathLst>
                <a:path extrusionOk="0" h="173" w="144">
                  <a:moveTo>
                    <a:pt x="144" y="1"/>
                  </a:moveTo>
                  <a:cubicBezTo>
                    <a:pt x="115" y="1"/>
                    <a:pt x="86" y="29"/>
                    <a:pt x="58" y="58"/>
                  </a:cubicBezTo>
                  <a:cubicBezTo>
                    <a:pt x="1" y="115"/>
                    <a:pt x="1" y="172"/>
                    <a:pt x="1" y="172"/>
                  </a:cubicBezTo>
                  <a:cubicBezTo>
                    <a:pt x="1" y="172"/>
                    <a:pt x="58" y="144"/>
                    <a:pt x="86" y="115"/>
                  </a:cubicBezTo>
                  <a:cubicBezTo>
                    <a:pt x="115" y="58"/>
                    <a:pt x="144" y="1"/>
                    <a:pt x="1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5"/>
            <p:cNvSpPr/>
            <p:nvPr/>
          </p:nvSpPr>
          <p:spPr>
            <a:xfrm>
              <a:off x="1278921" y="3629964"/>
              <a:ext cx="5093" cy="19853"/>
            </a:xfrm>
            <a:custGeom>
              <a:rect b="b" l="l" r="r" t="t"/>
              <a:pathLst>
                <a:path extrusionOk="0" h="230" w="59">
                  <a:moveTo>
                    <a:pt x="58" y="0"/>
                  </a:moveTo>
                  <a:cubicBezTo>
                    <a:pt x="58" y="0"/>
                    <a:pt x="30" y="29"/>
                    <a:pt x="1" y="115"/>
                  </a:cubicBezTo>
                  <a:lnTo>
                    <a:pt x="1" y="229"/>
                  </a:lnTo>
                  <a:cubicBezTo>
                    <a:pt x="1" y="229"/>
                    <a:pt x="58" y="172"/>
                    <a:pt x="58" y="115"/>
                  </a:cubicBezTo>
                  <a:cubicBezTo>
                    <a:pt x="58" y="58"/>
                    <a:pt x="58" y="29"/>
                    <a:pt x="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1274001" y="3629964"/>
              <a:ext cx="5006" cy="19853"/>
            </a:xfrm>
            <a:custGeom>
              <a:rect b="b" l="l" r="r" t="t"/>
              <a:pathLst>
                <a:path extrusionOk="0" h="230" w="58">
                  <a:moveTo>
                    <a:pt x="1" y="0"/>
                  </a:moveTo>
                  <a:cubicBezTo>
                    <a:pt x="1" y="29"/>
                    <a:pt x="1" y="58"/>
                    <a:pt x="1" y="115"/>
                  </a:cubicBezTo>
                  <a:cubicBezTo>
                    <a:pt x="1" y="172"/>
                    <a:pt x="29" y="229"/>
                    <a:pt x="58" y="229"/>
                  </a:cubicBezTo>
                  <a:cubicBezTo>
                    <a:pt x="58" y="201"/>
                    <a:pt x="58" y="172"/>
                    <a:pt x="58" y="115"/>
                  </a:cubicBezTo>
                  <a:cubicBezTo>
                    <a:pt x="58" y="58"/>
                    <a:pt x="29"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1264160" y="3634884"/>
              <a:ext cx="12430" cy="14933"/>
            </a:xfrm>
            <a:custGeom>
              <a:rect b="b" l="l" r="r" t="t"/>
              <a:pathLst>
                <a:path extrusionOk="0" h="173" w="144">
                  <a:moveTo>
                    <a:pt x="29" y="1"/>
                  </a:moveTo>
                  <a:cubicBezTo>
                    <a:pt x="0" y="1"/>
                    <a:pt x="29" y="58"/>
                    <a:pt x="58" y="115"/>
                  </a:cubicBezTo>
                  <a:cubicBezTo>
                    <a:pt x="86" y="144"/>
                    <a:pt x="115" y="172"/>
                    <a:pt x="143" y="172"/>
                  </a:cubicBezTo>
                  <a:cubicBezTo>
                    <a:pt x="143" y="144"/>
                    <a:pt x="143" y="115"/>
                    <a:pt x="86" y="58"/>
                  </a:cubicBezTo>
                  <a:cubicBezTo>
                    <a:pt x="58" y="29"/>
                    <a:pt x="29"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1259240" y="3641272"/>
              <a:ext cx="14847" cy="10962"/>
            </a:xfrm>
            <a:custGeom>
              <a:rect b="b" l="l" r="r" t="t"/>
              <a:pathLst>
                <a:path extrusionOk="0" h="127" w="172">
                  <a:moveTo>
                    <a:pt x="13" y="1"/>
                  </a:moveTo>
                  <a:cubicBezTo>
                    <a:pt x="5" y="1"/>
                    <a:pt x="0" y="4"/>
                    <a:pt x="0" y="12"/>
                  </a:cubicBezTo>
                  <a:cubicBezTo>
                    <a:pt x="0" y="12"/>
                    <a:pt x="29" y="41"/>
                    <a:pt x="86" y="70"/>
                  </a:cubicBezTo>
                  <a:cubicBezTo>
                    <a:pt x="115" y="127"/>
                    <a:pt x="172" y="127"/>
                    <a:pt x="172" y="127"/>
                  </a:cubicBezTo>
                  <a:cubicBezTo>
                    <a:pt x="172" y="98"/>
                    <a:pt x="143" y="70"/>
                    <a:pt x="115" y="41"/>
                  </a:cubicBezTo>
                  <a:cubicBezTo>
                    <a:pt x="74" y="21"/>
                    <a:pt x="34" y="1"/>
                    <a:pt x="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1256737" y="3649731"/>
              <a:ext cx="17350" cy="5006"/>
            </a:xfrm>
            <a:custGeom>
              <a:rect b="b" l="l" r="r" t="t"/>
              <a:pathLst>
                <a:path extrusionOk="0" h="58" w="201">
                  <a:moveTo>
                    <a:pt x="0" y="0"/>
                  </a:moveTo>
                  <a:cubicBezTo>
                    <a:pt x="0" y="0"/>
                    <a:pt x="29" y="58"/>
                    <a:pt x="86" y="58"/>
                  </a:cubicBezTo>
                  <a:lnTo>
                    <a:pt x="201" y="58"/>
                  </a:lnTo>
                  <a:cubicBezTo>
                    <a:pt x="201" y="58"/>
                    <a:pt x="172" y="29"/>
                    <a:pt x="1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1256737" y="3654651"/>
              <a:ext cx="17350" cy="6905"/>
            </a:xfrm>
            <a:custGeom>
              <a:rect b="b" l="l" r="r" t="t"/>
              <a:pathLst>
                <a:path extrusionOk="0" h="80" w="201">
                  <a:moveTo>
                    <a:pt x="86" y="1"/>
                  </a:moveTo>
                  <a:cubicBezTo>
                    <a:pt x="29" y="1"/>
                    <a:pt x="0" y="58"/>
                    <a:pt x="0" y="58"/>
                  </a:cubicBezTo>
                  <a:cubicBezTo>
                    <a:pt x="0" y="72"/>
                    <a:pt x="15" y="79"/>
                    <a:pt x="36" y="79"/>
                  </a:cubicBezTo>
                  <a:cubicBezTo>
                    <a:pt x="58" y="79"/>
                    <a:pt x="86" y="72"/>
                    <a:pt x="115" y="58"/>
                  </a:cubicBezTo>
                  <a:cubicBezTo>
                    <a:pt x="172" y="58"/>
                    <a:pt x="201" y="29"/>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1259240" y="3657154"/>
              <a:ext cx="17350" cy="9927"/>
            </a:xfrm>
            <a:custGeom>
              <a:rect b="b" l="l" r="r" t="t"/>
              <a:pathLst>
                <a:path extrusionOk="0" h="115" w="201">
                  <a:moveTo>
                    <a:pt x="172" y="0"/>
                  </a:moveTo>
                  <a:lnTo>
                    <a:pt x="172" y="0"/>
                  </a:lnTo>
                  <a:cubicBezTo>
                    <a:pt x="172" y="0"/>
                    <a:pt x="114" y="0"/>
                    <a:pt x="86" y="29"/>
                  </a:cubicBezTo>
                  <a:cubicBezTo>
                    <a:pt x="29" y="57"/>
                    <a:pt x="0" y="86"/>
                    <a:pt x="0" y="115"/>
                  </a:cubicBezTo>
                  <a:cubicBezTo>
                    <a:pt x="0" y="115"/>
                    <a:pt x="57" y="86"/>
                    <a:pt x="86" y="86"/>
                  </a:cubicBezTo>
                  <a:cubicBezTo>
                    <a:pt x="143" y="57"/>
                    <a:pt x="200" y="29"/>
                    <a:pt x="1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1264160" y="3657154"/>
              <a:ext cx="12430" cy="14847"/>
            </a:xfrm>
            <a:custGeom>
              <a:rect b="b" l="l" r="r" t="t"/>
              <a:pathLst>
                <a:path extrusionOk="0" h="172" w="144">
                  <a:moveTo>
                    <a:pt x="143" y="0"/>
                  </a:moveTo>
                  <a:cubicBezTo>
                    <a:pt x="143" y="0"/>
                    <a:pt x="86" y="29"/>
                    <a:pt x="58" y="86"/>
                  </a:cubicBezTo>
                  <a:cubicBezTo>
                    <a:pt x="29" y="115"/>
                    <a:pt x="0" y="172"/>
                    <a:pt x="0" y="172"/>
                  </a:cubicBezTo>
                  <a:cubicBezTo>
                    <a:pt x="29" y="172"/>
                    <a:pt x="58" y="143"/>
                    <a:pt x="86" y="115"/>
                  </a:cubicBezTo>
                  <a:cubicBezTo>
                    <a:pt x="143" y="57"/>
                    <a:pt x="143" y="29"/>
                    <a:pt x="1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1271584" y="3658967"/>
              <a:ext cx="7423" cy="18040"/>
            </a:xfrm>
            <a:custGeom>
              <a:rect b="b" l="l" r="r" t="t"/>
              <a:pathLst>
                <a:path extrusionOk="0" h="209" w="86">
                  <a:moveTo>
                    <a:pt x="81" y="0"/>
                  </a:moveTo>
                  <a:cubicBezTo>
                    <a:pt x="67" y="0"/>
                    <a:pt x="29" y="47"/>
                    <a:pt x="29" y="94"/>
                  </a:cubicBezTo>
                  <a:cubicBezTo>
                    <a:pt x="0" y="151"/>
                    <a:pt x="29" y="208"/>
                    <a:pt x="29" y="208"/>
                  </a:cubicBezTo>
                  <a:cubicBezTo>
                    <a:pt x="29" y="208"/>
                    <a:pt x="57" y="151"/>
                    <a:pt x="86" y="94"/>
                  </a:cubicBezTo>
                  <a:lnTo>
                    <a:pt x="86" y="8"/>
                  </a:lnTo>
                  <a:cubicBezTo>
                    <a:pt x="86" y="3"/>
                    <a:pt x="84" y="0"/>
                    <a:pt x="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1278921" y="3658967"/>
              <a:ext cx="5093" cy="18040"/>
            </a:xfrm>
            <a:custGeom>
              <a:rect b="b" l="l" r="r" t="t"/>
              <a:pathLst>
                <a:path extrusionOk="0" h="209" w="59">
                  <a:moveTo>
                    <a:pt x="17" y="0"/>
                  </a:moveTo>
                  <a:cubicBezTo>
                    <a:pt x="11" y="0"/>
                    <a:pt x="6" y="3"/>
                    <a:pt x="1" y="8"/>
                  </a:cubicBezTo>
                  <a:cubicBezTo>
                    <a:pt x="1" y="8"/>
                    <a:pt x="1" y="36"/>
                    <a:pt x="1" y="94"/>
                  </a:cubicBezTo>
                  <a:cubicBezTo>
                    <a:pt x="30" y="179"/>
                    <a:pt x="30" y="208"/>
                    <a:pt x="58" y="208"/>
                  </a:cubicBezTo>
                  <a:cubicBezTo>
                    <a:pt x="58" y="208"/>
                    <a:pt x="58" y="151"/>
                    <a:pt x="58" y="94"/>
                  </a:cubicBezTo>
                  <a:cubicBezTo>
                    <a:pt x="58" y="47"/>
                    <a:pt x="39" y="0"/>
                    <a:pt x="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1278921" y="3657154"/>
              <a:ext cx="12516" cy="15537"/>
            </a:xfrm>
            <a:custGeom>
              <a:rect b="b" l="l" r="r" t="t"/>
              <a:pathLst>
                <a:path extrusionOk="0" h="180" w="145">
                  <a:moveTo>
                    <a:pt x="30" y="0"/>
                  </a:moveTo>
                  <a:lnTo>
                    <a:pt x="30" y="0"/>
                  </a:lnTo>
                  <a:cubicBezTo>
                    <a:pt x="1" y="29"/>
                    <a:pt x="30" y="57"/>
                    <a:pt x="58" y="115"/>
                  </a:cubicBezTo>
                  <a:cubicBezTo>
                    <a:pt x="81" y="138"/>
                    <a:pt x="105" y="180"/>
                    <a:pt x="128" y="180"/>
                  </a:cubicBezTo>
                  <a:cubicBezTo>
                    <a:pt x="133" y="180"/>
                    <a:pt x="139" y="177"/>
                    <a:pt x="144" y="172"/>
                  </a:cubicBezTo>
                  <a:cubicBezTo>
                    <a:pt x="144" y="172"/>
                    <a:pt x="144" y="143"/>
                    <a:pt x="115" y="86"/>
                  </a:cubicBezTo>
                  <a:cubicBezTo>
                    <a:pt x="87" y="29"/>
                    <a:pt x="30" y="0"/>
                    <a:pt x="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1283927" y="3656118"/>
              <a:ext cx="14847" cy="10962"/>
            </a:xfrm>
            <a:custGeom>
              <a:rect b="b" l="l" r="r" t="t"/>
              <a:pathLst>
                <a:path extrusionOk="0" h="127" w="172">
                  <a:moveTo>
                    <a:pt x="13" y="0"/>
                  </a:moveTo>
                  <a:cubicBezTo>
                    <a:pt x="5" y="0"/>
                    <a:pt x="0" y="4"/>
                    <a:pt x="0" y="12"/>
                  </a:cubicBezTo>
                  <a:cubicBezTo>
                    <a:pt x="0" y="12"/>
                    <a:pt x="29" y="41"/>
                    <a:pt x="57" y="69"/>
                  </a:cubicBezTo>
                  <a:cubicBezTo>
                    <a:pt x="115" y="127"/>
                    <a:pt x="172" y="127"/>
                    <a:pt x="172" y="127"/>
                  </a:cubicBezTo>
                  <a:cubicBezTo>
                    <a:pt x="172" y="98"/>
                    <a:pt x="143" y="69"/>
                    <a:pt x="86" y="41"/>
                  </a:cubicBezTo>
                  <a:cubicBezTo>
                    <a:pt x="66" y="21"/>
                    <a:pt x="31" y="0"/>
                    <a:pt x="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1283927" y="3654651"/>
              <a:ext cx="17350" cy="2590"/>
            </a:xfrm>
            <a:custGeom>
              <a:rect b="b" l="l" r="r" t="t"/>
              <a:pathLst>
                <a:path extrusionOk="0" h="30" w="201">
                  <a:moveTo>
                    <a:pt x="0" y="1"/>
                  </a:moveTo>
                  <a:cubicBezTo>
                    <a:pt x="0" y="1"/>
                    <a:pt x="29" y="29"/>
                    <a:pt x="86" y="29"/>
                  </a:cubicBezTo>
                  <a:lnTo>
                    <a:pt x="201" y="29"/>
                  </a:lnTo>
                  <a:cubicBezTo>
                    <a:pt x="201" y="29"/>
                    <a:pt x="172" y="1"/>
                    <a:pt x="1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1283927" y="3647228"/>
              <a:ext cx="17350" cy="6129"/>
            </a:xfrm>
            <a:custGeom>
              <a:rect b="b" l="l" r="r" t="t"/>
              <a:pathLst>
                <a:path extrusionOk="0" h="71" w="201">
                  <a:moveTo>
                    <a:pt x="86" y="1"/>
                  </a:moveTo>
                  <a:cubicBezTo>
                    <a:pt x="29" y="1"/>
                    <a:pt x="0" y="58"/>
                    <a:pt x="0" y="58"/>
                  </a:cubicBezTo>
                  <a:cubicBezTo>
                    <a:pt x="0" y="67"/>
                    <a:pt x="7" y="71"/>
                    <a:pt x="17" y="71"/>
                  </a:cubicBezTo>
                  <a:cubicBezTo>
                    <a:pt x="38" y="71"/>
                    <a:pt x="77" y="58"/>
                    <a:pt x="115" y="58"/>
                  </a:cubicBezTo>
                  <a:cubicBezTo>
                    <a:pt x="172" y="58"/>
                    <a:pt x="201" y="29"/>
                    <a:pt x="2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1281424" y="3638769"/>
              <a:ext cx="14933" cy="12084"/>
            </a:xfrm>
            <a:custGeom>
              <a:rect b="b" l="l" r="r" t="t"/>
              <a:pathLst>
                <a:path extrusionOk="0" h="140" w="173">
                  <a:moveTo>
                    <a:pt x="160" y="1"/>
                  </a:moveTo>
                  <a:cubicBezTo>
                    <a:pt x="141" y="1"/>
                    <a:pt x="107" y="21"/>
                    <a:pt x="86" y="41"/>
                  </a:cubicBezTo>
                  <a:cubicBezTo>
                    <a:pt x="29" y="99"/>
                    <a:pt x="1" y="127"/>
                    <a:pt x="1" y="127"/>
                  </a:cubicBezTo>
                  <a:cubicBezTo>
                    <a:pt x="9" y="136"/>
                    <a:pt x="17" y="139"/>
                    <a:pt x="26" y="139"/>
                  </a:cubicBezTo>
                  <a:cubicBezTo>
                    <a:pt x="48" y="139"/>
                    <a:pt x="75" y="119"/>
                    <a:pt x="115" y="99"/>
                  </a:cubicBezTo>
                  <a:cubicBezTo>
                    <a:pt x="144" y="41"/>
                    <a:pt x="172" y="13"/>
                    <a:pt x="172" y="13"/>
                  </a:cubicBezTo>
                  <a:cubicBezTo>
                    <a:pt x="172" y="4"/>
                    <a:pt x="167" y="1"/>
                    <a:pt x="1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1281424" y="3632381"/>
              <a:ext cx="10013" cy="17436"/>
            </a:xfrm>
            <a:custGeom>
              <a:rect b="b" l="l" r="r" t="t"/>
              <a:pathLst>
                <a:path extrusionOk="0" h="202" w="116">
                  <a:moveTo>
                    <a:pt x="86" y="1"/>
                  </a:moveTo>
                  <a:cubicBezTo>
                    <a:pt x="86" y="1"/>
                    <a:pt x="58" y="30"/>
                    <a:pt x="29" y="87"/>
                  </a:cubicBezTo>
                  <a:cubicBezTo>
                    <a:pt x="1" y="144"/>
                    <a:pt x="1" y="201"/>
                    <a:pt x="1" y="201"/>
                  </a:cubicBezTo>
                  <a:cubicBezTo>
                    <a:pt x="1" y="201"/>
                    <a:pt x="58" y="173"/>
                    <a:pt x="58" y="115"/>
                  </a:cubicBezTo>
                  <a:cubicBezTo>
                    <a:pt x="86" y="58"/>
                    <a:pt x="115" y="30"/>
                    <a:pt x="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1276504" y="3629964"/>
              <a:ext cx="5006" cy="19853"/>
            </a:xfrm>
            <a:custGeom>
              <a:rect b="b" l="l" r="r" t="t"/>
              <a:pathLst>
                <a:path extrusionOk="0" h="230" w="58">
                  <a:moveTo>
                    <a:pt x="58" y="0"/>
                  </a:moveTo>
                  <a:cubicBezTo>
                    <a:pt x="29" y="0"/>
                    <a:pt x="0" y="29"/>
                    <a:pt x="0" y="115"/>
                  </a:cubicBezTo>
                  <a:cubicBezTo>
                    <a:pt x="0" y="172"/>
                    <a:pt x="0" y="229"/>
                    <a:pt x="29" y="229"/>
                  </a:cubicBezTo>
                  <a:cubicBezTo>
                    <a:pt x="58" y="229"/>
                    <a:pt x="58" y="172"/>
                    <a:pt x="58" y="115"/>
                  </a:cubicBezTo>
                  <a:cubicBezTo>
                    <a:pt x="58" y="58"/>
                    <a:pt x="58" y="0"/>
                    <a:pt x="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1269080" y="3632381"/>
              <a:ext cx="9927" cy="17436"/>
            </a:xfrm>
            <a:custGeom>
              <a:rect b="b" l="l" r="r" t="t"/>
              <a:pathLst>
                <a:path extrusionOk="0" h="202" w="115">
                  <a:moveTo>
                    <a:pt x="29" y="1"/>
                  </a:moveTo>
                  <a:cubicBezTo>
                    <a:pt x="29" y="1"/>
                    <a:pt x="1" y="58"/>
                    <a:pt x="29" y="115"/>
                  </a:cubicBezTo>
                  <a:cubicBezTo>
                    <a:pt x="58" y="173"/>
                    <a:pt x="86" y="201"/>
                    <a:pt x="86" y="201"/>
                  </a:cubicBezTo>
                  <a:cubicBezTo>
                    <a:pt x="115" y="201"/>
                    <a:pt x="86" y="144"/>
                    <a:pt x="86" y="87"/>
                  </a:cubicBezTo>
                  <a:cubicBezTo>
                    <a:pt x="86" y="30"/>
                    <a:pt x="58"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1261657" y="3637388"/>
              <a:ext cx="14933" cy="13379"/>
            </a:xfrm>
            <a:custGeom>
              <a:rect b="b" l="l" r="r" t="t"/>
              <a:pathLst>
                <a:path extrusionOk="0" h="155" w="173">
                  <a:moveTo>
                    <a:pt x="29" y="0"/>
                  </a:moveTo>
                  <a:cubicBezTo>
                    <a:pt x="1" y="0"/>
                    <a:pt x="29" y="57"/>
                    <a:pt x="58" y="86"/>
                  </a:cubicBezTo>
                  <a:cubicBezTo>
                    <a:pt x="100" y="128"/>
                    <a:pt x="126" y="155"/>
                    <a:pt x="149" y="155"/>
                  </a:cubicBezTo>
                  <a:cubicBezTo>
                    <a:pt x="157" y="155"/>
                    <a:pt x="165" y="151"/>
                    <a:pt x="172" y="143"/>
                  </a:cubicBezTo>
                  <a:cubicBezTo>
                    <a:pt x="172" y="143"/>
                    <a:pt x="172" y="86"/>
                    <a:pt x="115" y="57"/>
                  </a:cubicBezTo>
                  <a:cubicBezTo>
                    <a:pt x="58" y="0"/>
                    <a:pt x="29"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1256737" y="3642912"/>
              <a:ext cx="17350" cy="8718"/>
            </a:xfrm>
            <a:custGeom>
              <a:rect b="b" l="l" r="r" t="t"/>
              <a:pathLst>
                <a:path extrusionOk="0" h="101" w="201">
                  <a:moveTo>
                    <a:pt x="47" y="1"/>
                  </a:moveTo>
                  <a:cubicBezTo>
                    <a:pt x="29" y="1"/>
                    <a:pt x="15" y="8"/>
                    <a:pt x="0" y="22"/>
                  </a:cubicBezTo>
                  <a:cubicBezTo>
                    <a:pt x="0" y="51"/>
                    <a:pt x="58" y="79"/>
                    <a:pt x="86" y="79"/>
                  </a:cubicBezTo>
                  <a:cubicBezTo>
                    <a:pt x="115" y="94"/>
                    <a:pt x="144" y="101"/>
                    <a:pt x="165" y="101"/>
                  </a:cubicBezTo>
                  <a:cubicBezTo>
                    <a:pt x="186" y="101"/>
                    <a:pt x="201" y="94"/>
                    <a:pt x="201" y="79"/>
                  </a:cubicBezTo>
                  <a:cubicBezTo>
                    <a:pt x="201" y="51"/>
                    <a:pt x="172" y="51"/>
                    <a:pt x="115" y="22"/>
                  </a:cubicBezTo>
                  <a:cubicBezTo>
                    <a:pt x="86" y="8"/>
                    <a:pt x="65" y="1"/>
                    <a:pt x="4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1256737" y="3652148"/>
              <a:ext cx="17350" cy="5093"/>
            </a:xfrm>
            <a:custGeom>
              <a:rect b="b" l="l" r="r" t="t"/>
              <a:pathLst>
                <a:path extrusionOk="0" h="59" w="201">
                  <a:moveTo>
                    <a:pt x="86" y="1"/>
                  </a:moveTo>
                  <a:cubicBezTo>
                    <a:pt x="29" y="1"/>
                    <a:pt x="0" y="1"/>
                    <a:pt x="0" y="30"/>
                  </a:cubicBezTo>
                  <a:cubicBezTo>
                    <a:pt x="0" y="58"/>
                    <a:pt x="29" y="58"/>
                    <a:pt x="86" y="58"/>
                  </a:cubicBezTo>
                  <a:cubicBezTo>
                    <a:pt x="144" y="58"/>
                    <a:pt x="201" y="30"/>
                    <a:pt x="201" y="30"/>
                  </a:cubicBezTo>
                  <a:cubicBezTo>
                    <a:pt x="201" y="1"/>
                    <a:pt x="144" y="1"/>
                    <a:pt x="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1271584" y="3646192"/>
              <a:ext cx="14847" cy="14501"/>
            </a:xfrm>
            <a:custGeom>
              <a:rect b="b" l="l" r="r" t="t"/>
              <a:pathLst>
                <a:path extrusionOk="0" h="168" w="172">
                  <a:moveTo>
                    <a:pt x="88" y="1"/>
                  </a:moveTo>
                  <a:cubicBezTo>
                    <a:pt x="77" y="1"/>
                    <a:pt x="66" y="4"/>
                    <a:pt x="57" y="13"/>
                  </a:cubicBezTo>
                  <a:cubicBezTo>
                    <a:pt x="0" y="13"/>
                    <a:pt x="0" y="70"/>
                    <a:pt x="29" y="127"/>
                  </a:cubicBezTo>
                  <a:cubicBezTo>
                    <a:pt x="29" y="147"/>
                    <a:pt x="57" y="168"/>
                    <a:pt x="94" y="168"/>
                  </a:cubicBezTo>
                  <a:cubicBezTo>
                    <a:pt x="110" y="168"/>
                    <a:pt x="126" y="164"/>
                    <a:pt x="143" y="156"/>
                  </a:cubicBezTo>
                  <a:cubicBezTo>
                    <a:pt x="172" y="127"/>
                    <a:pt x="172" y="70"/>
                    <a:pt x="172" y="41"/>
                  </a:cubicBezTo>
                  <a:cubicBezTo>
                    <a:pt x="152" y="21"/>
                    <a:pt x="117" y="1"/>
                    <a:pt x="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1276504" y="3646192"/>
              <a:ext cx="9927" cy="13466"/>
            </a:xfrm>
            <a:custGeom>
              <a:rect b="b" l="l" r="r" t="t"/>
              <a:pathLst>
                <a:path extrusionOk="0" h="156" w="115">
                  <a:moveTo>
                    <a:pt x="31" y="1"/>
                  </a:moveTo>
                  <a:cubicBezTo>
                    <a:pt x="20" y="1"/>
                    <a:pt x="9" y="4"/>
                    <a:pt x="0" y="13"/>
                  </a:cubicBezTo>
                  <a:cubicBezTo>
                    <a:pt x="0" y="13"/>
                    <a:pt x="29" y="13"/>
                    <a:pt x="29" y="41"/>
                  </a:cubicBezTo>
                  <a:cubicBezTo>
                    <a:pt x="58" y="99"/>
                    <a:pt x="58" y="127"/>
                    <a:pt x="0" y="156"/>
                  </a:cubicBezTo>
                  <a:lnTo>
                    <a:pt x="58" y="156"/>
                  </a:lnTo>
                  <a:cubicBezTo>
                    <a:pt x="115" y="127"/>
                    <a:pt x="115" y="70"/>
                    <a:pt x="86" y="41"/>
                  </a:cubicBezTo>
                  <a:cubicBezTo>
                    <a:pt x="86" y="21"/>
                    <a:pt x="58" y="1"/>
                    <a:pt x="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1293767" y="3378005"/>
              <a:ext cx="14933" cy="24773"/>
            </a:xfrm>
            <a:custGeom>
              <a:rect b="b" l="l" r="r" t="t"/>
              <a:pathLst>
                <a:path extrusionOk="0" h="287" w="173">
                  <a:moveTo>
                    <a:pt x="29" y="0"/>
                  </a:moveTo>
                  <a:cubicBezTo>
                    <a:pt x="1" y="29"/>
                    <a:pt x="29" y="86"/>
                    <a:pt x="58" y="172"/>
                  </a:cubicBezTo>
                  <a:cubicBezTo>
                    <a:pt x="87" y="258"/>
                    <a:pt x="115" y="286"/>
                    <a:pt x="144" y="286"/>
                  </a:cubicBezTo>
                  <a:cubicBezTo>
                    <a:pt x="172" y="286"/>
                    <a:pt x="144" y="201"/>
                    <a:pt x="115" y="143"/>
                  </a:cubicBezTo>
                  <a:cubicBezTo>
                    <a:pt x="87" y="57"/>
                    <a:pt x="29" y="0"/>
                    <a:pt x="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1266577" y="3376969"/>
              <a:ext cx="22356" cy="19076"/>
            </a:xfrm>
            <a:custGeom>
              <a:rect b="b" l="l" r="r" t="t"/>
              <a:pathLst>
                <a:path extrusionOk="0" h="221" w="259">
                  <a:moveTo>
                    <a:pt x="219" y="1"/>
                  </a:moveTo>
                  <a:cubicBezTo>
                    <a:pt x="199" y="1"/>
                    <a:pt x="157" y="28"/>
                    <a:pt x="115" y="69"/>
                  </a:cubicBezTo>
                  <a:cubicBezTo>
                    <a:pt x="30" y="127"/>
                    <a:pt x="1" y="184"/>
                    <a:pt x="1" y="213"/>
                  </a:cubicBezTo>
                  <a:cubicBezTo>
                    <a:pt x="6" y="218"/>
                    <a:pt x="12" y="220"/>
                    <a:pt x="19" y="220"/>
                  </a:cubicBezTo>
                  <a:cubicBezTo>
                    <a:pt x="51" y="220"/>
                    <a:pt x="97" y="173"/>
                    <a:pt x="144" y="127"/>
                  </a:cubicBezTo>
                  <a:cubicBezTo>
                    <a:pt x="230" y="69"/>
                    <a:pt x="258" y="12"/>
                    <a:pt x="230" y="12"/>
                  </a:cubicBezTo>
                  <a:cubicBezTo>
                    <a:pt x="230" y="5"/>
                    <a:pt x="226"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1278921" y="3378005"/>
              <a:ext cx="12516" cy="25377"/>
            </a:xfrm>
            <a:custGeom>
              <a:rect b="b" l="l" r="r" t="t"/>
              <a:pathLst>
                <a:path extrusionOk="0" h="294" w="145">
                  <a:moveTo>
                    <a:pt x="115" y="0"/>
                  </a:moveTo>
                  <a:cubicBezTo>
                    <a:pt x="115" y="0"/>
                    <a:pt x="58" y="57"/>
                    <a:pt x="30" y="143"/>
                  </a:cubicBezTo>
                  <a:cubicBezTo>
                    <a:pt x="1" y="229"/>
                    <a:pt x="1" y="286"/>
                    <a:pt x="1" y="286"/>
                  </a:cubicBezTo>
                  <a:cubicBezTo>
                    <a:pt x="6" y="291"/>
                    <a:pt x="11" y="294"/>
                    <a:pt x="16" y="294"/>
                  </a:cubicBezTo>
                  <a:cubicBezTo>
                    <a:pt x="41" y="294"/>
                    <a:pt x="68" y="243"/>
                    <a:pt x="115" y="172"/>
                  </a:cubicBezTo>
                  <a:cubicBezTo>
                    <a:pt x="144" y="86"/>
                    <a:pt x="144" y="29"/>
                    <a:pt x="1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1288847" y="3380422"/>
              <a:ext cx="7510" cy="24773"/>
            </a:xfrm>
            <a:custGeom>
              <a:rect b="b" l="l" r="r" t="t"/>
              <a:pathLst>
                <a:path extrusionOk="0" h="287" w="87">
                  <a:moveTo>
                    <a:pt x="29" y="1"/>
                  </a:moveTo>
                  <a:cubicBezTo>
                    <a:pt x="0" y="1"/>
                    <a:pt x="0" y="58"/>
                    <a:pt x="0" y="144"/>
                  </a:cubicBezTo>
                  <a:cubicBezTo>
                    <a:pt x="0" y="230"/>
                    <a:pt x="29" y="287"/>
                    <a:pt x="29" y="287"/>
                  </a:cubicBezTo>
                  <a:cubicBezTo>
                    <a:pt x="58" y="287"/>
                    <a:pt x="86" y="230"/>
                    <a:pt x="86" y="144"/>
                  </a:cubicBezTo>
                  <a:cubicBezTo>
                    <a:pt x="86" y="58"/>
                    <a:pt x="86" y="1"/>
                    <a:pt x="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1296270" y="3376969"/>
              <a:ext cx="22270" cy="18386"/>
            </a:xfrm>
            <a:custGeom>
              <a:rect b="b" l="l" r="r" t="t"/>
              <a:pathLst>
                <a:path extrusionOk="0" h="213" w="258">
                  <a:moveTo>
                    <a:pt x="41" y="1"/>
                  </a:moveTo>
                  <a:cubicBezTo>
                    <a:pt x="33" y="1"/>
                    <a:pt x="29" y="5"/>
                    <a:pt x="29" y="12"/>
                  </a:cubicBezTo>
                  <a:cubicBezTo>
                    <a:pt x="0" y="12"/>
                    <a:pt x="58" y="69"/>
                    <a:pt x="115" y="127"/>
                  </a:cubicBezTo>
                  <a:cubicBezTo>
                    <a:pt x="172" y="184"/>
                    <a:pt x="229" y="213"/>
                    <a:pt x="229" y="213"/>
                  </a:cubicBezTo>
                  <a:cubicBezTo>
                    <a:pt x="258" y="184"/>
                    <a:pt x="229" y="127"/>
                    <a:pt x="172" y="69"/>
                  </a:cubicBezTo>
                  <a:cubicBezTo>
                    <a:pt x="109" y="28"/>
                    <a:pt x="62" y="1"/>
                    <a:pt x="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1298687" y="3373689"/>
              <a:ext cx="27276" cy="11135"/>
            </a:xfrm>
            <a:custGeom>
              <a:rect b="b" l="l" r="r" t="t"/>
              <a:pathLst>
                <a:path extrusionOk="0" h="129" w="316">
                  <a:moveTo>
                    <a:pt x="55" y="0"/>
                  </a:moveTo>
                  <a:cubicBezTo>
                    <a:pt x="22" y="0"/>
                    <a:pt x="1" y="7"/>
                    <a:pt x="1" y="22"/>
                  </a:cubicBezTo>
                  <a:cubicBezTo>
                    <a:pt x="1" y="50"/>
                    <a:pt x="58" y="79"/>
                    <a:pt x="144" y="107"/>
                  </a:cubicBezTo>
                  <a:cubicBezTo>
                    <a:pt x="187" y="122"/>
                    <a:pt x="223" y="129"/>
                    <a:pt x="248" y="129"/>
                  </a:cubicBezTo>
                  <a:cubicBezTo>
                    <a:pt x="273" y="129"/>
                    <a:pt x="287" y="122"/>
                    <a:pt x="287" y="107"/>
                  </a:cubicBezTo>
                  <a:cubicBezTo>
                    <a:pt x="316" y="79"/>
                    <a:pt x="230" y="50"/>
                    <a:pt x="173" y="22"/>
                  </a:cubicBezTo>
                  <a:cubicBezTo>
                    <a:pt x="130" y="7"/>
                    <a:pt x="87" y="0"/>
                    <a:pt x="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5"/>
            <p:cNvSpPr/>
            <p:nvPr/>
          </p:nvSpPr>
          <p:spPr>
            <a:xfrm>
              <a:off x="1298687" y="3366956"/>
              <a:ext cx="27276" cy="7164"/>
            </a:xfrm>
            <a:custGeom>
              <a:rect b="b" l="l" r="r" t="t"/>
              <a:pathLst>
                <a:path extrusionOk="0" h="83" w="316">
                  <a:moveTo>
                    <a:pt x="227" y="1"/>
                  </a:moveTo>
                  <a:cubicBezTo>
                    <a:pt x="201" y="1"/>
                    <a:pt x="173" y="4"/>
                    <a:pt x="144" y="14"/>
                  </a:cubicBezTo>
                  <a:cubicBezTo>
                    <a:pt x="58" y="14"/>
                    <a:pt x="1" y="42"/>
                    <a:pt x="1" y="42"/>
                  </a:cubicBezTo>
                  <a:cubicBezTo>
                    <a:pt x="1" y="63"/>
                    <a:pt x="44" y="83"/>
                    <a:pt x="99" y="83"/>
                  </a:cubicBezTo>
                  <a:cubicBezTo>
                    <a:pt x="122" y="83"/>
                    <a:pt x="148" y="79"/>
                    <a:pt x="173" y="71"/>
                  </a:cubicBezTo>
                  <a:cubicBezTo>
                    <a:pt x="259" y="71"/>
                    <a:pt x="316" y="42"/>
                    <a:pt x="316" y="14"/>
                  </a:cubicBezTo>
                  <a:cubicBezTo>
                    <a:pt x="316" y="14"/>
                    <a:pt x="278" y="1"/>
                    <a:pt x="2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1298687" y="3354699"/>
              <a:ext cx="24859" cy="14501"/>
            </a:xfrm>
            <a:custGeom>
              <a:rect b="b" l="l" r="r" t="t"/>
              <a:pathLst>
                <a:path extrusionOk="0" h="168" w="288">
                  <a:moveTo>
                    <a:pt x="239" y="1"/>
                  </a:moveTo>
                  <a:cubicBezTo>
                    <a:pt x="211" y="1"/>
                    <a:pt x="156" y="21"/>
                    <a:pt x="115" y="41"/>
                  </a:cubicBezTo>
                  <a:cubicBezTo>
                    <a:pt x="30" y="98"/>
                    <a:pt x="1" y="156"/>
                    <a:pt x="1" y="156"/>
                  </a:cubicBezTo>
                  <a:cubicBezTo>
                    <a:pt x="1" y="164"/>
                    <a:pt x="8" y="168"/>
                    <a:pt x="20" y="168"/>
                  </a:cubicBezTo>
                  <a:cubicBezTo>
                    <a:pt x="49" y="168"/>
                    <a:pt x="104" y="147"/>
                    <a:pt x="144" y="127"/>
                  </a:cubicBezTo>
                  <a:cubicBezTo>
                    <a:pt x="230" y="70"/>
                    <a:pt x="287" y="41"/>
                    <a:pt x="259" y="13"/>
                  </a:cubicBezTo>
                  <a:cubicBezTo>
                    <a:pt x="259" y="4"/>
                    <a:pt x="251" y="1"/>
                    <a:pt x="2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1293767" y="3345895"/>
              <a:ext cx="19853" cy="22270"/>
            </a:xfrm>
            <a:custGeom>
              <a:rect b="b" l="l" r="r" t="t"/>
              <a:pathLst>
                <a:path extrusionOk="0" h="258" w="230">
                  <a:moveTo>
                    <a:pt x="201" y="0"/>
                  </a:moveTo>
                  <a:cubicBezTo>
                    <a:pt x="201" y="0"/>
                    <a:pt x="144" y="29"/>
                    <a:pt x="87" y="115"/>
                  </a:cubicBezTo>
                  <a:cubicBezTo>
                    <a:pt x="29" y="172"/>
                    <a:pt x="1" y="229"/>
                    <a:pt x="29" y="258"/>
                  </a:cubicBezTo>
                  <a:cubicBezTo>
                    <a:pt x="58" y="258"/>
                    <a:pt x="115" y="229"/>
                    <a:pt x="144" y="143"/>
                  </a:cubicBezTo>
                  <a:cubicBezTo>
                    <a:pt x="201" y="86"/>
                    <a:pt x="230" y="29"/>
                    <a:pt x="2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1291350" y="3338472"/>
              <a:ext cx="9927" cy="27276"/>
            </a:xfrm>
            <a:custGeom>
              <a:rect b="b" l="l" r="r" t="t"/>
              <a:pathLst>
                <a:path extrusionOk="0" h="316" w="115">
                  <a:moveTo>
                    <a:pt x="86" y="0"/>
                  </a:moveTo>
                  <a:cubicBezTo>
                    <a:pt x="86" y="0"/>
                    <a:pt x="29" y="86"/>
                    <a:pt x="29" y="143"/>
                  </a:cubicBezTo>
                  <a:cubicBezTo>
                    <a:pt x="0" y="229"/>
                    <a:pt x="0" y="315"/>
                    <a:pt x="29" y="315"/>
                  </a:cubicBezTo>
                  <a:cubicBezTo>
                    <a:pt x="57" y="315"/>
                    <a:pt x="86" y="258"/>
                    <a:pt x="86" y="172"/>
                  </a:cubicBezTo>
                  <a:cubicBezTo>
                    <a:pt x="115" y="86"/>
                    <a:pt x="115" y="29"/>
                    <a:pt x="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1283927" y="3338472"/>
              <a:ext cx="9927" cy="27276"/>
            </a:xfrm>
            <a:custGeom>
              <a:rect b="b" l="l" r="r" t="t"/>
              <a:pathLst>
                <a:path extrusionOk="0" h="316" w="115">
                  <a:moveTo>
                    <a:pt x="0" y="0"/>
                  </a:moveTo>
                  <a:cubicBezTo>
                    <a:pt x="0" y="29"/>
                    <a:pt x="0" y="86"/>
                    <a:pt x="29" y="172"/>
                  </a:cubicBezTo>
                  <a:cubicBezTo>
                    <a:pt x="29" y="258"/>
                    <a:pt x="57" y="315"/>
                    <a:pt x="86" y="315"/>
                  </a:cubicBezTo>
                  <a:cubicBezTo>
                    <a:pt x="86" y="315"/>
                    <a:pt x="115" y="229"/>
                    <a:pt x="86" y="143"/>
                  </a:cubicBezTo>
                  <a:cubicBezTo>
                    <a:pt x="57" y="86"/>
                    <a:pt x="29" y="0"/>
                    <a:pt x="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1271584" y="3345205"/>
              <a:ext cx="17350" cy="21148"/>
            </a:xfrm>
            <a:custGeom>
              <a:rect b="b" l="l" r="r" t="t"/>
              <a:pathLst>
                <a:path extrusionOk="0" h="245" w="201">
                  <a:moveTo>
                    <a:pt x="34" y="1"/>
                  </a:moveTo>
                  <a:cubicBezTo>
                    <a:pt x="31" y="1"/>
                    <a:pt x="29" y="3"/>
                    <a:pt x="29" y="8"/>
                  </a:cubicBezTo>
                  <a:cubicBezTo>
                    <a:pt x="0" y="8"/>
                    <a:pt x="29" y="65"/>
                    <a:pt x="57" y="151"/>
                  </a:cubicBezTo>
                  <a:cubicBezTo>
                    <a:pt x="104" y="198"/>
                    <a:pt x="151" y="245"/>
                    <a:pt x="182" y="245"/>
                  </a:cubicBezTo>
                  <a:cubicBezTo>
                    <a:pt x="189" y="245"/>
                    <a:pt x="195" y="242"/>
                    <a:pt x="200" y="237"/>
                  </a:cubicBezTo>
                  <a:cubicBezTo>
                    <a:pt x="200" y="237"/>
                    <a:pt x="200" y="180"/>
                    <a:pt x="143" y="94"/>
                  </a:cubicBezTo>
                  <a:cubicBezTo>
                    <a:pt x="96" y="47"/>
                    <a:pt x="50" y="1"/>
                    <a:pt x="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1261657" y="3354699"/>
              <a:ext cx="24773" cy="14501"/>
            </a:xfrm>
            <a:custGeom>
              <a:rect b="b" l="l" r="r" t="t"/>
              <a:pathLst>
                <a:path extrusionOk="0" h="168" w="287">
                  <a:moveTo>
                    <a:pt x="48" y="1"/>
                  </a:moveTo>
                  <a:cubicBezTo>
                    <a:pt x="37" y="1"/>
                    <a:pt x="29" y="4"/>
                    <a:pt x="29" y="13"/>
                  </a:cubicBezTo>
                  <a:cubicBezTo>
                    <a:pt x="1" y="13"/>
                    <a:pt x="58" y="70"/>
                    <a:pt x="144" y="127"/>
                  </a:cubicBezTo>
                  <a:cubicBezTo>
                    <a:pt x="184" y="147"/>
                    <a:pt x="239" y="168"/>
                    <a:pt x="268" y="168"/>
                  </a:cubicBezTo>
                  <a:cubicBezTo>
                    <a:pt x="279" y="168"/>
                    <a:pt x="287" y="164"/>
                    <a:pt x="287" y="156"/>
                  </a:cubicBezTo>
                  <a:cubicBezTo>
                    <a:pt x="287" y="156"/>
                    <a:pt x="230" y="98"/>
                    <a:pt x="172" y="41"/>
                  </a:cubicBezTo>
                  <a:cubicBezTo>
                    <a:pt x="132" y="21"/>
                    <a:pt x="77" y="1"/>
                    <a:pt x="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1259240" y="3365662"/>
              <a:ext cx="27190" cy="7423"/>
            </a:xfrm>
            <a:custGeom>
              <a:rect b="b" l="l" r="r" t="t"/>
              <a:pathLst>
                <a:path extrusionOk="0" h="86" w="315">
                  <a:moveTo>
                    <a:pt x="143" y="0"/>
                  </a:moveTo>
                  <a:cubicBezTo>
                    <a:pt x="57" y="0"/>
                    <a:pt x="0" y="0"/>
                    <a:pt x="0" y="29"/>
                  </a:cubicBezTo>
                  <a:cubicBezTo>
                    <a:pt x="0" y="57"/>
                    <a:pt x="57" y="86"/>
                    <a:pt x="143" y="86"/>
                  </a:cubicBezTo>
                  <a:cubicBezTo>
                    <a:pt x="229" y="86"/>
                    <a:pt x="286" y="86"/>
                    <a:pt x="315" y="57"/>
                  </a:cubicBezTo>
                  <a:cubicBezTo>
                    <a:pt x="315" y="57"/>
                    <a:pt x="229" y="29"/>
                    <a:pt x="1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1259240" y="3373689"/>
              <a:ext cx="27190" cy="8718"/>
            </a:xfrm>
            <a:custGeom>
              <a:rect b="b" l="l" r="r" t="t"/>
              <a:pathLst>
                <a:path extrusionOk="0" h="101" w="315">
                  <a:moveTo>
                    <a:pt x="250" y="0"/>
                  </a:moveTo>
                  <a:cubicBezTo>
                    <a:pt x="222" y="0"/>
                    <a:pt x="186" y="7"/>
                    <a:pt x="143" y="22"/>
                  </a:cubicBezTo>
                  <a:cubicBezTo>
                    <a:pt x="57" y="22"/>
                    <a:pt x="0" y="79"/>
                    <a:pt x="0" y="79"/>
                  </a:cubicBezTo>
                  <a:cubicBezTo>
                    <a:pt x="14" y="93"/>
                    <a:pt x="36" y="100"/>
                    <a:pt x="64" y="100"/>
                  </a:cubicBezTo>
                  <a:cubicBezTo>
                    <a:pt x="93" y="100"/>
                    <a:pt x="129" y="93"/>
                    <a:pt x="172" y="79"/>
                  </a:cubicBezTo>
                  <a:cubicBezTo>
                    <a:pt x="258" y="79"/>
                    <a:pt x="315" y="22"/>
                    <a:pt x="315" y="22"/>
                  </a:cubicBezTo>
                  <a:cubicBezTo>
                    <a:pt x="301" y="7"/>
                    <a:pt x="279"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1259240" y="3358843"/>
              <a:ext cx="27190" cy="11825"/>
            </a:xfrm>
            <a:custGeom>
              <a:rect b="b" l="l" r="r" t="t"/>
              <a:pathLst>
                <a:path extrusionOk="0" h="137" w="315">
                  <a:moveTo>
                    <a:pt x="68" y="0"/>
                  </a:moveTo>
                  <a:cubicBezTo>
                    <a:pt x="43" y="0"/>
                    <a:pt x="29" y="8"/>
                    <a:pt x="29" y="22"/>
                  </a:cubicBezTo>
                  <a:cubicBezTo>
                    <a:pt x="0" y="79"/>
                    <a:pt x="86" y="79"/>
                    <a:pt x="143" y="108"/>
                  </a:cubicBezTo>
                  <a:cubicBezTo>
                    <a:pt x="229" y="136"/>
                    <a:pt x="315" y="136"/>
                    <a:pt x="315" y="136"/>
                  </a:cubicBezTo>
                  <a:cubicBezTo>
                    <a:pt x="315" y="108"/>
                    <a:pt x="258" y="79"/>
                    <a:pt x="172" y="22"/>
                  </a:cubicBezTo>
                  <a:cubicBezTo>
                    <a:pt x="129" y="8"/>
                    <a:pt x="93" y="0"/>
                    <a:pt x="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5"/>
            <p:cNvSpPr/>
            <p:nvPr/>
          </p:nvSpPr>
          <p:spPr>
            <a:xfrm>
              <a:off x="1281424" y="3361432"/>
              <a:ext cx="17954" cy="17695"/>
            </a:xfrm>
            <a:custGeom>
              <a:rect b="b" l="l" r="r" t="t"/>
              <a:pathLst>
                <a:path extrusionOk="0" h="205" w="208">
                  <a:moveTo>
                    <a:pt x="135" y="1"/>
                  </a:moveTo>
                  <a:cubicBezTo>
                    <a:pt x="123" y="1"/>
                    <a:pt x="107" y="7"/>
                    <a:pt x="86" y="20"/>
                  </a:cubicBezTo>
                  <a:cubicBezTo>
                    <a:pt x="29" y="49"/>
                    <a:pt x="1" y="106"/>
                    <a:pt x="29" y="164"/>
                  </a:cubicBezTo>
                  <a:cubicBezTo>
                    <a:pt x="44" y="193"/>
                    <a:pt x="60" y="205"/>
                    <a:pt x="76" y="205"/>
                  </a:cubicBezTo>
                  <a:cubicBezTo>
                    <a:pt x="143" y="205"/>
                    <a:pt x="207" y="1"/>
                    <a:pt x="1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1286344" y="3362209"/>
              <a:ext cx="14933" cy="20198"/>
            </a:xfrm>
            <a:custGeom>
              <a:rect b="b" l="l" r="r" t="t"/>
              <a:pathLst>
                <a:path extrusionOk="0" h="234" w="173">
                  <a:moveTo>
                    <a:pt x="46" y="0"/>
                  </a:moveTo>
                  <a:cubicBezTo>
                    <a:pt x="32" y="0"/>
                    <a:pt x="16" y="4"/>
                    <a:pt x="1" y="11"/>
                  </a:cubicBezTo>
                  <a:cubicBezTo>
                    <a:pt x="87" y="40"/>
                    <a:pt x="115" y="183"/>
                    <a:pt x="29" y="212"/>
                  </a:cubicBezTo>
                  <a:cubicBezTo>
                    <a:pt x="44" y="226"/>
                    <a:pt x="58" y="233"/>
                    <a:pt x="69" y="233"/>
                  </a:cubicBezTo>
                  <a:cubicBezTo>
                    <a:pt x="80" y="233"/>
                    <a:pt x="87" y="226"/>
                    <a:pt x="87" y="212"/>
                  </a:cubicBezTo>
                  <a:cubicBezTo>
                    <a:pt x="173" y="183"/>
                    <a:pt x="173" y="126"/>
                    <a:pt x="144" y="69"/>
                  </a:cubicBezTo>
                  <a:cubicBezTo>
                    <a:pt x="123" y="27"/>
                    <a:pt x="87" y="0"/>
                    <a:pt x="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3460237" y="1876003"/>
              <a:ext cx="274317" cy="247127"/>
            </a:xfrm>
            <a:custGeom>
              <a:rect b="b" l="l" r="r" t="t"/>
              <a:pathLst>
                <a:path extrusionOk="0" h="2863" w="3178">
                  <a:moveTo>
                    <a:pt x="3149" y="2720"/>
                  </a:moveTo>
                  <a:cubicBezTo>
                    <a:pt x="3149" y="2720"/>
                    <a:pt x="3177" y="1890"/>
                    <a:pt x="1890" y="945"/>
                  </a:cubicBezTo>
                  <a:cubicBezTo>
                    <a:pt x="573" y="1"/>
                    <a:pt x="287" y="2433"/>
                    <a:pt x="287" y="2433"/>
                  </a:cubicBezTo>
                  <a:cubicBezTo>
                    <a:pt x="287" y="2433"/>
                    <a:pt x="1" y="2863"/>
                    <a:pt x="3149" y="272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5"/>
            <p:cNvSpPr/>
            <p:nvPr/>
          </p:nvSpPr>
          <p:spPr>
            <a:xfrm>
              <a:off x="3466797" y="1952566"/>
              <a:ext cx="265254" cy="160723"/>
            </a:xfrm>
            <a:custGeom>
              <a:rect b="b" l="l" r="r" t="t"/>
              <a:pathLst>
                <a:path extrusionOk="0" h="1862" w="3073">
                  <a:moveTo>
                    <a:pt x="841" y="1"/>
                  </a:moveTo>
                  <a:lnTo>
                    <a:pt x="841" y="1"/>
                  </a:lnTo>
                  <a:cubicBezTo>
                    <a:pt x="354" y="430"/>
                    <a:pt x="211" y="1546"/>
                    <a:pt x="211" y="1546"/>
                  </a:cubicBezTo>
                  <a:cubicBezTo>
                    <a:pt x="211" y="1546"/>
                    <a:pt x="1" y="1862"/>
                    <a:pt x="1923" y="1862"/>
                  </a:cubicBezTo>
                  <a:cubicBezTo>
                    <a:pt x="2243" y="1862"/>
                    <a:pt x="2623" y="1853"/>
                    <a:pt x="3073" y="1833"/>
                  </a:cubicBezTo>
                  <a:cubicBezTo>
                    <a:pt x="3073" y="1747"/>
                    <a:pt x="3044" y="1689"/>
                    <a:pt x="3044" y="1632"/>
                  </a:cubicBezTo>
                  <a:cubicBezTo>
                    <a:pt x="2679" y="1646"/>
                    <a:pt x="2364" y="1653"/>
                    <a:pt x="2092" y="1653"/>
                  </a:cubicBezTo>
                  <a:cubicBezTo>
                    <a:pt x="185" y="1653"/>
                    <a:pt x="383" y="1346"/>
                    <a:pt x="383" y="1346"/>
                  </a:cubicBezTo>
                  <a:cubicBezTo>
                    <a:pt x="440" y="859"/>
                    <a:pt x="583" y="430"/>
                    <a:pt x="8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5"/>
            <p:cNvSpPr/>
            <p:nvPr/>
          </p:nvSpPr>
          <p:spPr>
            <a:xfrm>
              <a:off x="3675166" y="1883426"/>
              <a:ext cx="239704" cy="234784"/>
            </a:xfrm>
            <a:custGeom>
              <a:rect b="b" l="l" r="r" t="t"/>
              <a:pathLst>
                <a:path extrusionOk="0" h="2720" w="2777">
                  <a:moveTo>
                    <a:pt x="716" y="2605"/>
                  </a:moveTo>
                  <a:cubicBezTo>
                    <a:pt x="716" y="2605"/>
                    <a:pt x="1" y="1689"/>
                    <a:pt x="144" y="745"/>
                  </a:cubicBezTo>
                  <a:cubicBezTo>
                    <a:pt x="144" y="745"/>
                    <a:pt x="258" y="258"/>
                    <a:pt x="659" y="201"/>
                  </a:cubicBezTo>
                  <a:cubicBezTo>
                    <a:pt x="859" y="144"/>
                    <a:pt x="1060" y="115"/>
                    <a:pt x="1260" y="58"/>
                  </a:cubicBezTo>
                  <a:cubicBezTo>
                    <a:pt x="1489" y="1"/>
                    <a:pt x="1775" y="1"/>
                    <a:pt x="2004" y="86"/>
                  </a:cubicBezTo>
                  <a:cubicBezTo>
                    <a:pt x="2090" y="115"/>
                    <a:pt x="2176" y="144"/>
                    <a:pt x="2262" y="172"/>
                  </a:cubicBezTo>
                  <a:cubicBezTo>
                    <a:pt x="2462" y="201"/>
                    <a:pt x="2777" y="315"/>
                    <a:pt x="2576" y="573"/>
                  </a:cubicBezTo>
                  <a:cubicBezTo>
                    <a:pt x="2033" y="1031"/>
                    <a:pt x="1603" y="1575"/>
                    <a:pt x="1288" y="2176"/>
                  </a:cubicBezTo>
                  <a:lnTo>
                    <a:pt x="859" y="2719"/>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5"/>
            <p:cNvSpPr/>
            <p:nvPr/>
          </p:nvSpPr>
          <p:spPr>
            <a:xfrm>
              <a:off x="3731963" y="1900690"/>
              <a:ext cx="180490" cy="217520"/>
            </a:xfrm>
            <a:custGeom>
              <a:rect b="b" l="l" r="r" t="t"/>
              <a:pathLst>
                <a:path extrusionOk="0" h="2520" w="2091">
                  <a:moveTo>
                    <a:pt x="1689" y="1"/>
                  </a:moveTo>
                  <a:lnTo>
                    <a:pt x="1689" y="1"/>
                  </a:lnTo>
                  <a:cubicBezTo>
                    <a:pt x="1775" y="58"/>
                    <a:pt x="1775" y="144"/>
                    <a:pt x="1689" y="258"/>
                  </a:cubicBezTo>
                  <a:cubicBezTo>
                    <a:pt x="1146" y="688"/>
                    <a:pt x="716" y="1231"/>
                    <a:pt x="402" y="1861"/>
                  </a:cubicBezTo>
                  <a:lnTo>
                    <a:pt x="1" y="2348"/>
                  </a:lnTo>
                  <a:lnTo>
                    <a:pt x="58" y="2405"/>
                  </a:lnTo>
                  <a:lnTo>
                    <a:pt x="201" y="2519"/>
                  </a:lnTo>
                  <a:lnTo>
                    <a:pt x="630" y="1976"/>
                  </a:lnTo>
                  <a:cubicBezTo>
                    <a:pt x="945" y="1375"/>
                    <a:pt x="1375" y="831"/>
                    <a:pt x="1918" y="373"/>
                  </a:cubicBezTo>
                  <a:cubicBezTo>
                    <a:pt x="2090" y="173"/>
                    <a:pt x="1890" y="29"/>
                    <a:pt x="16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5"/>
            <p:cNvSpPr/>
            <p:nvPr/>
          </p:nvSpPr>
          <p:spPr>
            <a:xfrm>
              <a:off x="3746810" y="2019289"/>
              <a:ext cx="286660" cy="215017"/>
            </a:xfrm>
            <a:custGeom>
              <a:rect b="b" l="l" r="r" t="t"/>
              <a:pathLst>
                <a:path extrusionOk="0" h="2491" w="3321">
                  <a:moveTo>
                    <a:pt x="630" y="1718"/>
                  </a:moveTo>
                  <a:cubicBezTo>
                    <a:pt x="630" y="1718"/>
                    <a:pt x="2147" y="2490"/>
                    <a:pt x="2748" y="2204"/>
                  </a:cubicBezTo>
                  <a:cubicBezTo>
                    <a:pt x="3320" y="1918"/>
                    <a:pt x="2891" y="201"/>
                    <a:pt x="2004" y="115"/>
                  </a:cubicBezTo>
                  <a:cubicBezTo>
                    <a:pt x="1145" y="1"/>
                    <a:pt x="344" y="430"/>
                    <a:pt x="1" y="120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3746810" y="2110699"/>
              <a:ext cx="261974" cy="104358"/>
            </a:xfrm>
            <a:custGeom>
              <a:rect b="b" l="l" r="r" t="t"/>
              <a:pathLst>
                <a:path extrusionOk="0" h="1209" w="3035">
                  <a:moveTo>
                    <a:pt x="86" y="1"/>
                  </a:moveTo>
                  <a:lnTo>
                    <a:pt x="1" y="144"/>
                  </a:lnTo>
                  <a:lnTo>
                    <a:pt x="630" y="659"/>
                  </a:lnTo>
                  <a:cubicBezTo>
                    <a:pt x="630" y="659"/>
                    <a:pt x="1710" y="1209"/>
                    <a:pt x="2408" y="1209"/>
                  </a:cubicBezTo>
                  <a:cubicBezTo>
                    <a:pt x="2538" y="1209"/>
                    <a:pt x="2654" y="1190"/>
                    <a:pt x="2748" y="1145"/>
                  </a:cubicBezTo>
                  <a:cubicBezTo>
                    <a:pt x="2948" y="1059"/>
                    <a:pt x="3034" y="773"/>
                    <a:pt x="3006" y="430"/>
                  </a:cubicBezTo>
                  <a:lnTo>
                    <a:pt x="3006" y="430"/>
                  </a:lnTo>
                  <a:cubicBezTo>
                    <a:pt x="3006" y="630"/>
                    <a:pt x="2920" y="830"/>
                    <a:pt x="2748" y="945"/>
                  </a:cubicBezTo>
                  <a:cubicBezTo>
                    <a:pt x="2659" y="983"/>
                    <a:pt x="2551" y="999"/>
                    <a:pt x="2430" y="999"/>
                  </a:cubicBezTo>
                  <a:cubicBezTo>
                    <a:pt x="1732" y="999"/>
                    <a:pt x="630" y="458"/>
                    <a:pt x="630" y="458"/>
                  </a:cubicBezTo>
                  <a:lnTo>
                    <a:pt x="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5"/>
            <p:cNvSpPr/>
            <p:nvPr/>
          </p:nvSpPr>
          <p:spPr>
            <a:xfrm>
              <a:off x="3630713" y="2120539"/>
              <a:ext cx="239704" cy="274317"/>
            </a:xfrm>
            <a:custGeom>
              <a:rect b="b" l="l" r="r" t="t"/>
              <a:pathLst>
                <a:path extrusionOk="0" h="3178" w="2777">
                  <a:moveTo>
                    <a:pt x="1231" y="30"/>
                  </a:moveTo>
                  <a:cubicBezTo>
                    <a:pt x="1231" y="30"/>
                    <a:pt x="0" y="1031"/>
                    <a:pt x="487" y="2205"/>
                  </a:cubicBezTo>
                  <a:cubicBezTo>
                    <a:pt x="716" y="2863"/>
                    <a:pt x="1489" y="3178"/>
                    <a:pt x="2118" y="2892"/>
                  </a:cubicBezTo>
                  <a:cubicBezTo>
                    <a:pt x="2462" y="2634"/>
                    <a:pt x="2691" y="2262"/>
                    <a:pt x="2748" y="1861"/>
                  </a:cubicBezTo>
                  <a:cubicBezTo>
                    <a:pt x="2777" y="1718"/>
                    <a:pt x="2719" y="1575"/>
                    <a:pt x="2633" y="1432"/>
                  </a:cubicBezTo>
                  <a:cubicBezTo>
                    <a:pt x="2462" y="1174"/>
                    <a:pt x="2118" y="659"/>
                    <a:pt x="1975" y="373"/>
                  </a:cubicBezTo>
                  <a:cubicBezTo>
                    <a:pt x="1803" y="115"/>
                    <a:pt x="1517" y="1"/>
                    <a:pt x="1231" y="3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5"/>
            <p:cNvSpPr/>
            <p:nvPr/>
          </p:nvSpPr>
          <p:spPr>
            <a:xfrm>
              <a:off x="3638137" y="2127962"/>
              <a:ext cx="200170" cy="251357"/>
            </a:xfrm>
            <a:custGeom>
              <a:rect b="b" l="l" r="r" t="t"/>
              <a:pathLst>
                <a:path extrusionOk="0" h="2912" w="2319">
                  <a:moveTo>
                    <a:pt x="1088" y="1"/>
                  </a:moveTo>
                  <a:cubicBezTo>
                    <a:pt x="830" y="230"/>
                    <a:pt x="0" y="1117"/>
                    <a:pt x="401" y="2119"/>
                  </a:cubicBezTo>
                  <a:cubicBezTo>
                    <a:pt x="572" y="2611"/>
                    <a:pt x="1048" y="2912"/>
                    <a:pt x="1541" y="2912"/>
                  </a:cubicBezTo>
                  <a:cubicBezTo>
                    <a:pt x="1706" y="2912"/>
                    <a:pt x="1874" y="2878"/>
                    <a:pt x="2032" y="2806"/>
                  </a:cubicBezTo>
                  <a:cubicBezTo>
                    <a:pt x="2118" y="2720"/>
                    <a:pt x="2233" y="2634"/>
                    <a:pt x="2318" y="2548"/>
                  </a:cubicBezTo>
                  <a:lnTo>
                    <a:pt x="2318" y="2548"/>
                  </a:lnTo>
                  <a:cubicBezTo>
                    <a:pt x="2290" y="2577"/>
                    <a:pt x="2233" y="2605"/>
                    <a:pt x="2204" y="2634"/>
                  </a:cubicBezTo>
                  <a:cubicBezTo>
                    <a:pt x="2046" y="2706"/>
                    <a:pt x="1878" y="2740"/>
                    <a:pt x="1712" y="2740"/>
                  </a:cubicBezTo>
                  <a:cubicBezTo>
                    <a:pt x="1220" y="2740"/>
                    <a:pt x="744" y="2440"/>
                    <a:pt x="573" y="1947"/>
                  </a:cubicBezTo>
                  <a:cubicBezTo>
                    <a:pt x="229" y="1117"/>
                    <a:pt x="744" y="373"/>
                    <a:pt x="1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5"/>
            <p:cNvSpPr/>
            <p:nvPr/>
          </p:nvSpPr>
          <p:spPr>
            <a:xfrm>
              <a:off x="3470164" y="2061326"/>
              <a:ext cx="261887" cy="239704"/>
            </a:xfrm>
            <a:custGeom>
              <a:rect b="b" l="l" r="r" t="t"/>
              <a:pathLst>
                <a:path extrusionOk="0" h="2777" w="3034">
                  <a:moveTo>
                    <a:pt x="3034" y="658"/>
                  </a:moveTo>
                  <a:cubicBezTo>
                    <a:pt x="3034" y="658"/>
                    <a:pt x="1403" y="0"/>
                    <a:pt x="458" y="830"/>
                  </a:cubicBezTo>
                  <a:cubicBezTo>
                    <a:pt x="115" y="1116"/>
                    <a:pt x="0" y="1574"/>
                    <a:pt x="115" y="2003"/>
                  </a:cubicBezTo>
                  <a:cubicBezTo>
                    <a:pt x="229" y="2318"/>
                    <a:pt x="515" y="2633"/>
                    <a:pt x="1174" y="2690"/>
                  </a:cubicBezTo>
                  <a:cubicBezTo>
                    <a:pt x="2547" y="2776"/>
                    <a:pt x="2118" y="1231"/>
                    <a:pt x="3034" y="65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3470164" y="2096716"/>
              <a:ext cx="261887" cy="186964"/>
            </a:xfrm>
            <a:custGeom>
              <a:rect b="b" l="l" r="r" t="t"/>
              <a:pathLst>
                <a:path extrusionOk="0" h="2166" w="3034">
                  <a:moveTo>
                    <a:pt x="1728" y="1"/>
                  </a:moveTo>
                  <a:cubicBezTo>
                    <a:pt x="1291" y="1"/>
                    <a:pt x="823" y="99"/>
                    <a:pt x="458" y="420"/>
                  </a:cubicBezTo>
                  <a:cubicBezTo>
                    <a:pt x="115" y="706"/>
                    <a:pt x="0" y="1164"/>
                    <a:pt x="115" y="1593"/>
                  </a:cubicBezTo>
                  <a:cubicBezTo>
                    <a:pt x="201" y="1851"/>
                    <a:pt x="401" y="2051"/>
                    <a:pt x="658" y="2166"/>
                  </a:cubicBezTo>
                  <a:cubicBezTo>
                    <a:pt x="515" y="2051"/>
                    <a:pt x="401" y="1880"/>
                    <a:pt x="344" y="1737"/>
                  </a:cubicBezTo>
                  <a:cubicBezTo>
                    <a:pt x="201" y="1307"/>
                    <a:pt x="344" y="849"/>
                    <a:pt x="658" y="563"/>
                  </a:cubicBezTo>
                  <a:cubicBezTo>
                    <a:pt x="1037" y="230"/>
                    <a:pt x="1519" y="129"/>
                    <a:pt x="1966" y="129"/>
                  </a:cubicBezTo>
                  <a:cubicBezTo>
                    <a:pt x="2364" y="129"/>
                    <a:pt x="2734" y="210"/>
                    <a:pt x="2977" y="277"/>
                  </a:cubicBezTo>
                  <a:lnTo>
                    <a:pt x="3034" y="248"/>
                  </a:lnTo>
                  <a:cubicBezTo>
                    <a:pt x="3034" y="248"/>
                    <a:pt x="2420" y="1"/>
                    <a:pt x="17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5"/>
            <p:cNvSpPr/>
            <p:nvPr/>
          </p:nvSpPr>
          <p:spPr>
            <a:xfrm>
              <a:off x="3640553" y="2036553"/>
              <a:ext cx="173067" cy="153300"/>
            </a:xfrm>
            <a:custGeom>
              <a:rect b="b" l="l" r="r" t="t"/>
              <a:pathLst>
                <a:path extrusionOk="0" h="1776" w="2005">
                  <a:moveTo>
                    <a:pt x="1174" y="1"/>
                  </a:moveTo>
                  <a:cubicBezTo>
                    <a:pt x="1174" y="1"/>
                    <a:pt x="774" y="58"/>
                    <a:pt x="945" y="659"/>
                  </a:cubicBezTo>
                  <a:cubicBezTo>
                    <a:pt x="945" y="659"/>
                    <a:pt x="688" y="58"/>
                    <a:pt x="344" y="459"/>
                  </a:cubicBezTo>
                  <a:cubicBezTo>
                    <a:pt x="1" y="860"/>
                    <a:pt x="745" y="917"/>
                    <a:pt x="745" y="917"/>
                  </a:cubicBezTo>
                  <a:cubicBezTo>
                    <a:pt x="745" y="917"/>
                    <a:pt x="287" y="917"/>
                    <a:pt x="316" y="1146"/>
                  </a:cubicBezTo>
                  <a:cubicBezTo>
                    <a:pt x="344" y="1375"/>
                    <a:pt x="688" y="1575"/>
                    <a:pt x="1031" y="1031"/>
                  </a:cubicBezTo>
                  <a:cubicBezTo>
                    <a:pt x="1031" y="1031"/>
                    <a:pt x="688" y="1518"/>
                    <a:pt x="1117" y="1632"/>
                  </a:cubicBezTo>
                  <a:cubicBezTo>
                    <a:pt x="1546" y="1775"/>
                    <a:pt x="1489" y="1146"/>
                    <a:pt x="1260" y="917"/>
                  </a:cubicBezTo>
                  <a:cubicBezTo>
                    <a:pt x="1260" y="917"/>
                    <a:pt x="1518" y="1260"/>
                    <a:pt x="1747" y="1003"/>
                  </a:cubicBezTo>
                  <a:cubicBezTo>
                    <a:pt x="2004" y="745"/>
                    <a:pt x="1747" y="373"/>
                    <a:pt x="1403" y="602"/>
                  </a:cubicBezTo>
                  <a:cubicBezTo>
                    <a:pt x="1403" y="602"/>
                    <a:pt x="1546" y="115"/>
                    <a:pt x="1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5"/>
            <p:cNvSpPr/>
            <p:nvPr/>
          </p:nvSpPr>
          <p:spPr>
            <a:xfrm>
              <a:off x="3647977" y="2064260"/>
              <a:ext cx="69313" cy="51445"/>
            </a:xfrm>
            <a:custGeom>
              <a:rect b="b" l="l" r="r" t="t"/>
              <a:pathLst>
                <a:path extrusionOk="0" h="596" w="803">
                  <a:moveTo>
                    <a:pt x="485" y="1"/>
                  </a:moveTo>
                  <a:cubicBezTo>
                    <a:pt x="415" y="1"/>
                    <a:pt x="338" y="38"/>
                    <a:pt x="258" y="138"/>
                  </a:cubicBezTo>
                  <a:cubicBezTo>
                    <a:pt x="1" y="424"/>
                    <a:pt x="459" y="567"/>
                    <a:pt x="602" y="596"/>
                  </a:cubicBezTo>
                  <a:lnTo>
                    <a:pt x="688" y="596"/>
                  </a:lnTo>
                  <a:cubicBezTo>
                    <a:pt x="688" y="596"/>
                    <a:pt x="58" y="539"/>
                    <a:pt x="344" y="195"/>
                  </a:cubicBezTo>
                  <a:cubicBezTo>
                    <a:pt x="421" y="96"/>
                    <a:pt x="489" y="61"/>
                    <a:pt x="551" y="61"/>
                  </a:cubicBezTo>
                  <a:cubicBezTo>
                    <a:pt x="650" y="61"/>
                    <a:pt x="732" y="153"/>
                    <a:pt x="802" y="224"/>
                  </a:cubicBezTo>
                  <a:cubicBezTo>
                    <a:pt x="728" y="130"/>
                    <a:pt x="617" y="1"/>
                    <a:pt x="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3667743" y="2115619"/>
              <a:ext cx="61890" cy="39361"/>
            </a:xfrm>
            <a:custGeom>
              <a:rect b="b" l="l" r="r" t="t"/>
              <a:pathLst>
                <a:path extrusionOk="0" h="456" w="717">
                  <a:moveTo>
                    <a:pt x="716" y="115"/>
                  </a:moveTo>
                  <a:cubicBezTo>
                    <a:pt x="705" y="126"/>
                    <a:pt x="698" y="138"/>
                    <a:pt x="692" y="149"/>
                  </a:cubicBezTo>
                  <a:lnTo>
                    <a:pt x="692" y="149"/>
                  </a:lnTo>
                  <a:cubicBezTo>
                    <a:pt x="700" y="138"/>
                    <a:pt x="708" y="127"/>
                    <a:pt x="716" y="115"/>
                  </a:cubicBezTo>
                  <a:close/>
                  <a:moveTo>
                    <a:pt x="287" y="1"/>
                  </a:moveTo>
                  <a:lnTo>
                    <a:pt x="287" y="1"/>
                  </a:lnTo>
                  <a:cubicBezTo>
                    <a:pt x="172" y="29"/>
                    <a:pt x="1" y="87"/>
                    <a:pt x="1" y="230"/>
                  </a:cubicBezTo>
                  <a:cubicBezTo>
                    <a:pt x="17" y="343"/>
                    <a:pt x="124" y="456"/>
                    <a:pt x="271" y="456"/>
                  </a:cubicBezTo>
                  <a:cubicBezTo>
                    <a:pt x="385" y="456"/>
                    <a:pt x="522" y="388"/>
                    <a:pt x="659" y="201"/>
                  </a:cubicBezTo>
                  <a:cubicBezTo>
                    <a:pt x="676" y="184"/>
                    <a:pt x="683" y="166"/>
                    <a:pt x="692" y="149"/>
                  </a:cubicBezTo>
                  <a:lnTo>
                    <a:pt x="692" y="149"/>
                  </a:lnTo>
                  <a:cubicBezTo>
                    <a:pt x="557" y="332"/>
                    <a:pt x="429" y="396"/>
                    <a:pt x="325" y="396"/>
                  </a:cubicBezTo>
                  <a:cubicBezTo>
                    <a:pt x="194" y="396"/>
                    <a:pt x="102" y="294"/>
                    <a:pt x="87" y="201"/>
                  </a:cubicBezTo>
                  <a:cubicBezTo>
                    <a:pt x="87" y="87"/>
                    <a:pt x="201" y="29"/>
                    <a:pt x="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5"/>
            <p:cNvSpPr/>
            <p:nvPr/>
          </p:nvSpPr>
          <p:spPr>
            <a:xfrm>
              <a:off x="3717462" y="2118122"/>
              <a:ext cx="52913" cy="61372"/>
            </a:xfrm>
            <a:custGeom>
              <a:rect b="b" l="l" r="r" t="t"/>
              <a:pathLst>
                <a:path extrusionOk="0" h="711" w="613">
                  <a:moveTo>
                    <a:pt x="54" y="258"/>
                  </a:moveTo>
                  <a:cubicBezTo>
                    <a:pt x="29" y="300"/>
                    <a:pt x="19" y="345"/>
                    <a:pt x="21" y="388"/>
                  </a:cubicBezTo>
                  <a:lnTo>
                    <a:pt x="21" y="388"/>
                  </a:lnTo>
                  <a:cubicBezTo>
                    <a:pt x="28" y="345"/>
                    <a:pt x="40" y="300"/>
                    <a:pt x="54" y="258"/>
                  </a:cubicBezTo>
                  <a:close/>
                  <a:moveTo>
                    <a:pt x="341" y="0"/>
                  </a:moveTo>
                  <a:cubicBezTo>
                    <a:pt x="495" y="181"/>
                    <a:pt x="580" y="618"/>
                    <a:pt x="323" y="618"/>
                  </a:cubicBezTo>
                  <a:cubicBezTo>
                    <a:pt x="295" y="618"/>
                    <a:pt x="263" y="613"/>
                    <a:pt x="226" y="601"/>
                  </a:cubicBezTo>
                  <a:cubicBezTo>
                    <a:pt x="105" y="581"/>
                    <a:pt x="27" y="490"/>
                    <a:pt x="21" y="388"/>
                  </a:cubicBezTo>
                  <a:lnTo>
                    <a:pt x="21" y="388"/>
                  </a:lnTo>
                  <a:cubicBezTo>
                    <a:pt x="0" y="520"/>
                    <a:pt x="32" y="644"/>
                    <a:pt x="226" y="687"/>
                  </a:cubicBezTo>
                  <a:cubicBezTo>
                    <a:pt x="271" y="703"/>
                    <a:pt x="311" y="711"/>
                    <a:pt x="345" y="711"/>
                  </a:cubicBezTo>
                  <a:cubicBezTo>
                    <a:pt x="612" y="711"/>
                    <a:pt x="550" y="257"/>
                    <a:pt x="398" y="29"/>
                  </a:cubicBezTo>
                  <a:cubicBezTo>
                    <a:pt x="398" y="29"/>
                    <a:pt x="369" y="0"/>
                    <a:pt x="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3712801" y="2034136"/>
              <a:ext cx="96158" cy="96762"/>
            </a:xfrm>
            <a:custGeom>
              <a:rect b="b" l="l" r="r" t="t"/>
              <a:pathLst>
                <a:path extrusionOk="0" h="1121" w="1114">
                  <a:moveTo>
                    <a:pt x="77" y="526"/>
                  </a:moveTo>
                  <a:lnTo>
                    <a:pt x="77" y="526"/>
                  </a:lnTo>
                  <a:cubicBezTo>
                    <a:pt x="82" y="574"/>
                    <a:pt x="92" y="628"/>
                    <a:pt x="108" y="687"/>
                  </a:cubicBezTo>
                  <a:cubicBezTo>
                    <a:pt x="108" y="687"/>
                    <a:pt x="108" y="659"/>
                    <a:pt x="108" y="659"/>
                  </a:cubicBezTo>
                  <a:cubicBezTo>
                    <a:pt x="94" y="611"/>
                    <a:pt x="84" y="567"/>
                    <a:pt x="77" y="526"/>
                  </a:cubicBezTo>
                  <a:close/>
                  <a:moveTo>
                    <a:pt x="337" y="0"/>
                  </a:moveTo>
                  <a:cubicBezTo>
                    <a:pt x="337" y="0"/>
                    <a:pt x="0" y="73"/>
                    <a:pt x="77" y="526"/>
                  </a:cubicBezTo>
                  <a:lnTo>
                    <a:pt x="77" y="526"/>
                  </a:lnTo>
                  <a:cubicBezTo>
                    <a:pt x="40" y="160"/>
                    <a:pt x="309" y="115"/>
                    <a:pt x="309" y="115"/>
                  </a:cubicBezTo>
                  <a:cubicBezTo>
                    <a:pt x="681" y="229"/>
                    <a:pt x="538" y="659"/>
                    <a:pt x="538" y="659"/>
                  </a:cubicBezTo>
                  <a:cubicBezTo>
                    <a:pt x="608" y="614"/>
                    <a:pt x="673" y="595"/>
                    <a:pt x="728" y="595"/>
                  </a:cubicBezTo>
                  <a:cubicBezTo>
                    <a:pt x="921" y="595"/>
                    <a:pt x="1002" y="824"/>
                    <a:pt x="824" y="1002"/>
                  </a:cubicBezTo>
                  <a:cubicBezTo>
                    <a:pt x="787" y="1057"/>
                    <a:pt x="714" y="1089"/>
                    <a:pt x="636" y="1089"/>
                  </a:cubicBezTo>
                  <a:cubicBezTo>
                    <a:pt x="594" y="1089"/>
                    <a:pt x="550" y="1079"/>
                    <a:pt x="509" y="1059"/>
                  </a:cubicBezTo>
                  <a:lnTo>
                    <a:pt x="509" y="1059"/>
                  </a:lnTo>
                  <a:cubicBezTo>
                    <a:pt x="562" y="1099"/>
                    <a:pt x="634" y="1120"/>
                    <a:pt x="704" y="1120"/>
                  </a:cubicBezTo>
                  <a:cubicBezTo>
                    <a:pt x="785" y="1120"/>
                    <a:pt x="864" y="1092"/>
                    <a:pt x="910" y="1031"/>
                  </a:cubicBezTo>
                  <a:cubicBezTo>
                    <a:pt x="1113" y="827"/>
                    <a:pt x="995" y="570"/>
                    <a:pt x="767" y="570"/>
                  </a:cubicBezTo>
                  <a:cubicBezTo>
                    <a:pt x="707" y="570"/>
                    <a:pt x="638" y="588"/>
                    <a:pt x="566" y="630"/>
                  </a:cubicBezTo>
                  <a:cubicBezTo>
                    <a:pt x="566" y="630"/>
                    <a:pt x="709" y="143"/>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5"/>
            <p:cNvSpPr/>
            <p:nvPr/>
          </p:nvSpPr>
          <p:spPr>
            <a:xfrm>
              <a:off x="1318454" y="3380422"/>
              <a:ext cx="234784" cy="210097"/>
            </a:xfrm>
            <a:custGeom>
              <a:rect b="b" l="l" r="r" t="t"/>
              <a:pathLst>
                <a:path extrusionOk="0" h="2434" w="2720">
                  <a:moveTo>
                    <a:pt x="2691" y="2290"/>
                  </a:moveTo>
                  <a:cubicBezTo>
                    <a:pt x="2691" y="2290"/>
                    <a:pt x="2720" y="1575"/>
                    <a:pt x="1632" y="802"/>
                  </a:cubicBezTo>
                  <a:cubicBezTo>
                    <a:pt x="516" y="1"/>
                    <a:pt x="258" y="2061"/>
                    <a:pt x="258" y="2061"/>
                  </a:cubicBezTo>
                  <a:cubicBezTo>
                    <a:pt x="258" y="2061"/>
                    <a:pt x="1" y="2433"/>
                    <a:pt x="2691" y="229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5"/>
            <p:cNvSpPr/>
            <p:nvPr/>
          </p:nvSpPr>
          <p:spPr>
            <a:xfrm>
              <a:off x="1323719" y="3444642"/>
              <a:ext cx="227101" cy="135518"/>
            </a:xfrm>
            <a:custGeom>
              <a:rect b="b" l="l" r="r" t="t"/>
              <a:pathLst>
                <a:path extrusionOk="0" h="1570" w="2631">
                  <a:moveTo>
                    <a:pt x="713" y="1"/>
                  </a:moveTo>
                  <a:cubicBezTo>
                    <a:pt x="283" y="344"/>
                    <a:pt x="169" y="1317"/>
                    <a:pt x="169" y="1317"/>
                  </a:cubicBezTo>
                  <a:cubicBezTo>
                    <a:pt x="169" y="1317"/>
                    <a:pt x="1" y="1570"/>
                    <a:pt x="1647" y="1570"/>
                  </a:cubicBezTo>
                  <a:cubicBezTo>
                    <a:pt x="1921" y="1570"/>
                    <a:pt x="2246" y="1563"/>
                    <a:pt x="2630" y="1546"/>
                  </a:cubicBezTo>
                  <a:cubicBezTo>
                    <a:pt x="2630" y="1489"/>
                    <a:pt x="2630" y="1432"/>
                    <a:pt x="2601" y="1403"/>
                  </a:cubicBezTo>
                  <a:cubicBezTo>
                    <a:pt x="2325" y="1413"/>
                    <a:pt x="2082" y="1417"/>
                    <a:pt x="1868" y="1417"/>
                  </a:cubicBezTo>
                  <a:cubicBezTo>
                    <a:pt x="160" y="1417"/>
                    <a:pt x="341" y="1146"/>
                    <a:pt x="341" y="1146"/>
                  </a:cubicBezTo>
                  <a:cubicBezTo>
                    <a:pt x="369" y="745"/>
                    <a:pt x="512" y="344"/>
                    <a:pt x="7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5"/>
            <p:cNvSpPr/>
            <p:nvPr/>
          </p:nvSpPr>
          <p:spPr>
            <a:xfrm>
              <a:off x="1511200" y="3382925"/>
              <a:ext cx="197667" cy="202673"/>
            </a:xfrm>
            <a:custGeom>
              <a:rect b="b" l="l" r="r" t="t"/>
              <a:pathLst>
                <a:path extrusionOk="0" h="2348" w="2290">
                  <a:moveTo>
                    <a:pt x="515" y="2261"/>
                  </a:moveTo>
                  <a:cubicBezTo>
                    <a:pt x="172" y="1803"/>
                    <a:pt x="0" y="1231"/>
                    <a:pt x="29" y="659"/>
                  </a:cubicBezTo>
                  <a:cubicBezTo>
                    <a:pt x="29" y="659"/>
                    <a:pt x="115" y="258"/>
                    <a:pt x="458" y="172"/>
                  </a:cubicBezTo>
                  <a:cubicBezTo>
                    <a:pt x="630" y="144"/>
                    <a:pt x="802" y="115"/>
                    <a:pt x="973" y="58"/>
                  </a:cubicBezTo>
                  <a:cubicBezTo>
                    <a:pt x="1174" y="0"/>
                    <a:pt x="1403" y="29"/>
                    <a:pt x="1631" y="115"/>
                  </a:cubicBezTo>
                  <a:cubicBezTo>
                    <a:pt x="1689" y="115"/>
                    <a:pt x="1775" y="144"/>
                    <a:pt x="1832" y="144"/>
                  </a:cubicBezTo>
                  <a:cubicBezTo>
                    <a:pt x="2004" y="201"/>
                    <a:pt x="2290" y="287"/>
                    <a:pt x="2089" y="516"/>
                  </a:cubicBezTo>
                  <a:cubicBezTo>
                    <a:pt x="1660" y="888"/>
                    <a:pt x="1288" y="1374"/>
                    <a:pt x="1002" y="1889"/>
                  </a:cubicBezTo>
                  <a:lnTo>
                    <a:pt x="658" y="234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5"/>
            <p:cNvSpPr/>
            <p:nvPr/>
          </p:nvSpPr>
          <p:spPr>
            <a:xfrm>
              <a:off x="1553150" y="3397772"/>
              <a:ext cx="153300" cy="187827"/>
            </a:xfrm>
            <a:custGeom>
              <a:rect b="b" l="l" r="r" t="t"/>
              <a:pathLst>
                <a:path extrusionOk="0" h="2176" w="1776">
                  <a:moveTo>
                    <a:pt x="1432" y="0"/>
                  </a:moveTo>
                  <a:lnTo>
                    <a:pt x="1432" y="0"/>
                  </a:lnTo>
                  <a:cubicBezTo>
                    <a:pt x="1489" y="57"/>
                    <a:pt x="1489" y="143"/>
                    <a:pt x="1432" y="229"/>
                  </a:cubicBezTo>
                  <a:cubicBezTo>
                    <a:pt x="974" y="601"/>
                    <a:pt x="602" y="1088"/>
                    <a:pt x="344" y="1603"/>
                  </a:cubicBezTo>
                  <a:lnTo>
                    <a:pt x="1" y="2032"/>
                  </a:lnTo>
                  <a:cubicBezTo>
                    <a:pt x="1" y="2032"/>
                    <a:pt x="29" y="2061"/>
                    <a:pt x="29" y="2089"/>
                  </a:cubicBezTo>
                  <a:lnTo>
                    <a:pt x="172" y="2175"/>
                  </a:lnTo>
                  <a:lnTo>
                    <a:pt x="516" y="1717"/>
                  </a:lnTo>
                  <a:cubicBezTo>
                    <a:pt x="802" y="1202"/>
                    <a:pt x="1174" y="716"/>
                    <a:pt x="1603" y="344"/>
                  </a:cubicBezTo>
                  <a:cubicBezTo>
                    <a:pt x="1775" y="143"/>
                    <a:pt x="1603" y="57"/>
                    <a:pt x="14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5"/>
            <p:cNvSpPr/>
            <p:nvPr/>
          </p:nvSpPr>
          <p:spPr>
            <a:xfrm>
              <a:off x="1560573" y="3501525"/>
              <a:ext cx="247127" cy="182820"/>
            </a:xfrm>
            <a:custGeom>
              <a:rect b="b" l="l" r="r" t="t"/>
              <a:pathLst>
                <a:path extrusionOk="0" h="2118" w="2863">
                  <a:moveTo>
                    <a:pt x="573" y="1488"/>
                  </a:moveTo>
                  <a:cubicBezTo>
                    <a:pt x="573" y="1488"/>
                    <a:pt x="1889" y="2118"/>
                    <a:pt x="2376" y="1889"/>
                  </a:cubicBezTo>
                  <a:cubicBezTo>
                    <a:pt x="2862" y="1660"/>
                    <a:pt x="2519" y="172"/>
                    <a:pt x="1718" y="86"/>
                  </a:cubicBezTo>
                  <a:cubicBezTo>
                    <a:pt x="1002" y="0"/>
                    <a:pt x="315" y="372"/>
                    <a:pt x="1" y="103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5"/>
            <p:cNvSpPr/>
            <p:nvPr/>
          </p:nvSpPr>
          <p:spPr>
            <a:xfrm>
              <a:off x="1563076" y="3580505"/>
              <a:ext cx="224857" cy="88475"/>
            </a:xfrm>
            <a:custGeom>
              <a:rect b="b" l="l" r="r" t="t"/>
              <a:pathLst>
                <a:path extrusionOk="0" h="1025" w="2605">
                  <a:moveTo>
                    <a:pt x="86" y="1"/>
                  </a:moveTo>
                  <a:lnTo>
                    <a:pt x="0" y="115"/>
                  </a:lnTo>
                  <a:lnTo>
                    <a:pt x="573" y="573"/>
                  </a:lnTo>
                  <a:cubicBezTo>
                    <a:pt x="573" y="573"/>
                    <a:pt x="1495" y="1024"/>
                    <a:pt x="2073" y="1024"/>
                  </a:cubicBezTo>
                  <a:cubicBezTo>
                    <a:pt x="2178" y="1024"/>
                    <a:pt x="2272" y="1009"/>
                    <a:pt x="2347" y="974"/>
                  </a:cubicBezTo>
                  <a:cubicBezTo>
                    <a:pt x="2519" y="888"/>
                    <a:pt x="2605" y="631"/>
                    <a:pt x="2576" y="373"/>
                  </a:cubicBezTo>
                  <a:lnTo>
                    <a:pt x="2576" y="373"/>
                  </a:lnTo>
                  <a:cubicBezTo>
                    <a:pt x="2576" y="545"/>
                    <a:pt x="2490" y="688"/>
                    <a:pt x="2347" y="802"/>
                  </a:cubicBezTo>
                  <a:cubicBezTo>
                    <a:pt x="2275" y="836"/>
                    <a:pt x="2185" y="851"/>
                    <a:pt x="2085" y="851"/>
                  </a:cubicBezTo>
                  <a:cubicBezTo>
                    <a:pt x="1507" y="851"/>
                    <a:pt x="573" y="373"/>
                    <a:pt x="573" y="373"/>
                  </a:cubicBezTo>
                  <a:lnTo>
                    <a:pt x="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5"/>
            <p:cNvSpPr/>
            <p:nvPr/>
          </p:nvSpPr>
          <p:spPr>
            <a:xfrm>
              <a:off x="1464243" y="3585511"/>
              <a:ext cx="205090" cy="237200"/>
            </a:xfrm>
            <a:custGeom>
              <a:rect b="b" l="l" r="r" t="t"/>
              <a:pathLst>
                <a:path extrusionOk="0" h="2748" w="2376">
                  <a:moveTo>
                    <a:pt x="1059" y="57"/>
                  </a:moveTo>
                  <a:cubicBezTo>
                    <a:pt x="1059" y="57"/>
                    <a:pt x="0" y="916"/>
                    <a:pt x="430" y="1918"/>
                  </a:cubicBezTo>
                  <a:cubicBezTo>
                    <a:pt x="630" y="2490"/>
                    <a:pt x="1260" y="2748"/>
                    <a:pt x="1803" y="2490"/>
                  </a:cubicBezTo>
                  <a:cubicBezTo>
                    <a:pt x="2090" y="2290"/>
                    <a:pt x="2290" y="1975"/>
                    <a:pt x="2376" y="1603"/>
                  </a:cubicBezTo>
                  <a:cubicBezTo>
                    <a:pt x="2376" y="1488"/>
                    <a:pt x="2347" y="1374"/>
                    <a:pt x="2261" y="1259"/>
                  </a:cubicBezTo>
                  <a:cubicBezTo>
                    <a:pt x="2118" y="1030"/>
                    <a:pt x="1832" y="573"/>
                    <a:pt x="1689" y="344"/>
                  </a:cubicBezTo>
                  <a:cubicBezTo>
                    <a:pt x="1546" y="0"/>
                    <a:pt x="1059" y="57"/>
                    <a:pt x="1059" y="5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5"/>
            <p:cNvSpPr/>
            <p:nvPr/>
          </p:nvSpPr>
          <p:spPr>
            <a:xfrm>
              <a:off x="1469163" y="3592934"/>
              <a:ext cx="172894" cy="216225"/>
            </a:xfrm>
            <a:custGeom>
              <a:rect b="b" l="l" r="r" t="t"/>
              <a:pathLst>
                <a:path extrusionOk="0" h="2505" w="2003">
                  <a:moveTo>
                    <a:pt x="2002" y="2177"/>
                  </a:moveTo>
                  <a:lnTo>
                    <a:pt x="2002" y="2177"/>
                  </a:lnTo>
                  <a:cubicBezTo>
                    <a:pt x="1974" y="2206"/>
                    <a:pt x="1945" y="2234"/>
                    <a:pt x="1916" y="2262"/>
                  </a:cubicBezTo>
                  <a:lnTo>
                    <a:pt x="1916" y="2262"/>
                  </a:lnTo>
                  <a:cubicBezTo>
                    <a:pt x="1917" y="2262"/>
                    <a:pt x="1917" y="2261"/>
                    <a:pt x="1918" y="2261"/>
                  </a:cubicBezTo>
                  <a:cubicBezTo>
                    <a:pt x="1946" y="2233"/>
                    <a:pt x="1974" y="2205"/>
                    <a:pt x="2002" y="2177"/>
                  </a:cubicBezTo>
                  <a:close/>
                  <a:moveTo>
                    <a:pt x="945" y="0"/>
                  </a:moveTo>
                  <a:cubicBezTo>
                    <a:pt x="745" y="200"/>
                    <a:pt x="1" y="944"/>
                    <a:pt x="373" y="1832"/>
                  </a:cubicBezTo>
                  <a:cubicBezTo>
                    <a:pt x="520" y="2253"/>
                    <a:pt x="901" y="2504"/>
                    <a:pt x="1308" y="2504"/>
                  </a:cubicBezTo>
                  <a:cubicBezTo>
                    <a:pt x="1454" y="2504"/>
                    <a:pt x="1603" y="2472"/>
                    <a:pt x="1746" y="2404"/>
                  </a:cubicBezTo>
                  <a:cubicBezTo>
                    <a:pt x="1803" y="2366"/>
                    <a:pt x="1859" y="2316"/>
                    <a:pt x="1916" y="2262"/>
                  </a:cubicBezTo>
                  <a:lnTo>
                    <a:pt x="1916" y="2262"/>
                  </a:lnTo>
                  <a:cubicBezTo>
                    <a:pt x="1779" y="2327"/>
                    <a:pt x="1634" y="2357"/>
                    <a:pt x="1491" y="2357"/>
                  </a:cubicBezTo>
                  <a:cubicBezTo>
                    <a:pt x="1070" y="2357"/>
                    <a:pt x="665" y="2094"/>
                    <a:pt x="516" y="1689"/>
                  </a:cubicBezTo>
                  <a:cubicBezTo>
                    <a:pt x="230" y="973"/>
                    <a:pt x="659" y="315"/>
                    <a:pt x="9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5"/>
            <p:cNvSpPr/>
            <p:nvPr/>
          </p:nvSpPr>
          <p:spPr>
            <a:xfrm>
              <a:off x="1325877" y="3536051"/>
              <a:ext cx="224943" cy="205177"/>
            </a:xfrm>
            <a:custGeom>
              <a:rect b="b" l="l" r="r" t="t"/>
              <a:pathLst>
                <a:path extrusionOk="0" h="2377" w="2606">
                  <a:moveTo>
                    <a:pt x="2605" y="573"/>
                  </a:moveTo>
                  <a:cubicBezTo>
                    <a:pt x="2605" y="573"/>
                    <a:pt x="1203" y="1"/>
                    <a:pt x="401" y="716"/>
                  </a:cubicBezTo>
                  <a:cubicBezTo>
                    <a:pt x="115" y="974"/>
                    <a:pt x="1" y="1375"/>
                    <a:pt x="115" y="1718"/>
                  </a:cubicBezTo>
                  <a:cubicBezTo>
                    <a:pt x="258" y="2090"/>
                    <a:pt x="630" y="2319"/>
                    <a:pt x="1002" y="2319"/>
                  </a:cubicBezTo>
                  <a:cubicBezTo>
                    <a:pt x="2204" y="2376"/>
                    <a:pt x="1832" y="1088"/>
                    <a:pt x="2605" y="57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5"/>
            <p:cNvSpPr/>
            <p:nvPr/>
          </p:nvSpPr>
          <p:spPr>
            <a:xfrm>
              <a:off x="1325877" y="3566780"/>
              <a:ext cx="224943" cy="159601"/>
            </a:xfrm>
            <a:custGeom>
              <a:rect b="b" l="l" r="r" t="t"/>
              <a:pathLst>
                <a:path extrusionOk="0" h="1849" w="2606">
                  <a:moveTo>
                    <a:pt x="1479" y="0"/>
                  </a:moveTo>
                  <a:cubicBezTo>
                    <a:pt x="1107" y="0"/>
                    <a:pt x="710" y="85"/>
                    <a:pt x="401" y="360"/>
                  </a:cubicBezTo>
                  <a:cubicBezTo>
                    <a:pt x="115" y="618"/>
                    <a:pt x="1" y="1019"/>
                    <a:pt x="115" y="1362"/>
                  </a:cubicBezTo>
                  <a:cubicBezTo>
                    <a:pt x="201" y="1591"/>
                    <a:pt x="344" y="1763"/>
                    <a:pt x="573" y="1848"/>
                  </a:cubicBezTo>
                  <a:cubicBezTo>
                    <a:pt x="430" y="1763"/>
                    <a:pt x="344" y="1620"/>
                    <a:pt x="316" y="1476"/>
                  </a:cubicBezTo>
                  <a:cubicBezTo>
                    <a:pt x="172" y="1133"/>
                    <a:pt x="287" y="732"/>
                    <a:pt x="573" y="475"/>
                  </a:cubicBezTo>
                  <a:cubicBezTo>
                    <a:pt x="895" y="197"/>
                    <a:pt x="1291" y="113"/>
                    <a:pt x="1663" y="113"/>
                  </a:cubicBezTo>
                  <a:cubicBezTo>
                    <a:pt x="2019" y="113"/>
                    <a:pt x="2353" y="190"/>
                    <a:pt x="2576" y="246"/>
                  </a:cubicBezTo>
                  <a:lnTo>
                    <a:pt x="2605" y="217"/>
                  </a:lnTo>
                  <a:cubicBezTo>
                    <a:pt x="2605" y="217"/>
                    <a:pt x="2074" y="0"/>
                    <a:pt x="1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5"/>
            <p:cNvSpPr/>
            <p:nvPr/>
          </p:nvSpPr>
          <p:spPr>
            <a:xfrm>
              <a:off x="1474083" y="3513868"/>
              <a:ext cx="148380" cy="133447"/>
            </a:xfrm>
            <a:custGeom>
              <a:rect b="b" l="l" r="r" t="t"/>
              <a:pathLst>
                <a:path extrusionOk="0" h="1546" w="1719">
                  <a:moveTo>
                    <a:pt x="974" y="0"/>
                  </a:moveTo>
                  <a:cubicBezTo>
                    <a:pt x="974" y="0"/>
                    <a:pt x="631" y="86"/>
                    <a:pt x="802" y="573"/>
                  </a:cubicBezTo>
                  <a:cubicBezTo>
                    <a:pt x="802" y="573"/>
                    <a:pt x="573" y="86"/>
                    <a:pt x="287" y="401"/>
                  </a:cubicBezTo>
                  <a:cubicBezTo>
                    <a:pt x="1" y="744"/>
                    <a:pt x="631" y="802"/>
                    <a:pt x="631" y="802"/>
                  </a:cubicBezTo>
                  <a:cubicBezTo>
                    <a:pt x="631" y="802"/>
                    <a:pt x="258" y="802"/>
                    <a:pt x="287" y="1002"/>
                  </a:cubicBezTo>
                  <a:cubicBezTo>
                    <a:pt x="316" y="1202"/>
                    <a:pt x="602" y="1374"/>
                    <a:pt x="888" y="916"/>
                  </a:cubicBezTo>
                  <a:cubicBezTo>
                    <a:pt x="888" y="916"/>
                    <a:pt x="602" y="1317"/>
                    <a:pt x="974" y="1431"/>
                  </a:cubicBezTo>
                  <a:cubicBezTo>
                    <a:pt x="1317" y="1546"/>
                    <a:pt x="1260" y="1031"/>
                    <a:pt x="1088" y="830"/>
                  </a:cubicBezTo>
                  <a:cubicBezTo>
                    <a:pt x="1088" y="830"/>
                    <a:pt x="1317" y="1088"/>
                    <a:pt x="1518" y="887"/>
                  </a:cubicBezTo>
                  <a:cubicBezTo>
                    <a:pt x="1718" y="658"/>
                    <a:pt x="1518" y="372"/>
                    <a:pt x="1232" y="544"/>
                  </a:cubicBezTo>
                  <a:cubicBezTo>
                    <a:pt x="1203" y="544"/>
                    <a:pt x="1317" y="115"/>
                    <a:pt x="9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5"/>
            <p:cNvSpPr/>
            <p:nvPr/>
          </p:nvSpPr>
          <p:spPr>
            <a:xfrm>
              <a:off x="1479090" y="3537691"/>
              <a:ext cx="59300" cy="45403"/>
            </a:xfrm>
            <a:custGeom>
              <a:rect b="b" l="l" r="r" t="t"/>
              <a:pathLst>
                <a:path extrusionOk="0" h="526" w="687">
                  <a:moveTo>
                    <a:pt x="427" y="1"/>
                  </a:moveTo>
                  <a:cubicBezTo>
                    <a:pt x="366" y="1"/>
                    <a:pt x="299" y="35"/>
                    <a:pt x="229" y="125"/>
                  </a:cubicBezTo>
                  <a:cubicBezTo>
                    <a:pt x="0" y="382"/>
                    <a:pt x="401" y="497"/>
                    <a:pt x="544" y="526"/>
                  </a:cubicBezTo>
                  <a:lnTo>
                    <a:pt x="601" y="526"/>
                  </a:lnTo>
                  <a:cubicBezTo>
                    <a:pt x="601" y="526"/>
                    <a:pt x="57" y="468"/>
                    <a:pt x="315" y="154"/>
                  </a:cubicBezTo>
                  <a:cubicBezTo>
                    <a:pt x="367" y="81"/>
                    <a:pt x="419" y="53"/>
                    <a:pt x="468" y="53"/>
                  </a:cubicBezTo>
                  <a:cubicBezTo>
                    <a:pt x="554" y="53"/>
                    <a:pt x="632" y="138"/>
                    <a:pt x="687" y="211"/>
                  </a:cubicBezTo>
                  <a:cubicBezTo>
                    <a:pt x="631" y="118"/>
                    <a:pt x="539" y="1"/>
                    <a:pt x="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5"/>
            <p:cNvSpPr/>
            <p:nvPr/>
          </p:nvSpPr>
          <p:spPr>
            <a:xfrm>
              <a:off x="1496353" y="3583008"/>
              <a:ext cx="51963" cy="34527"/>
            </a:xfrm>
            <a:custGeom>
              <a:rect b="b" l="l" r="r" t="t"/>
              <a:pathLst>
                <a:path extrusionOk="0" h="400" w="602">
                  <a:moveTo>
                    <a:pt x="601" y="115"/>
                  </a:moveTo>
                  <a:cubicBezTo>
                    <a:pt x="601" y="115"/>
                    <a:pt x="596" y="121"/>
                    <a:pt x="590" y="132"/>
                  </a:cubicBezTo>
                  <a:lnTo>
                    <a:pt x="590" y="132"/>
                  </a:lnTo>
                  <a:cubicBezTo>
                    <a:pt x="594" y="126"/>
                    <a:pt x="598" y="121"/>
                    <a:pt x="601" y="115"/>
                  </a:cubicBezTo>
                  <a:close/>
                  <a:moveTo>
                    <a:pt x="258" y="1"/>
                  </a:moveTo>
                  <a:cubicBezTo>
                    <a:pt x="144" y="1"/>
                    <a:pt x="0" y="86"/>
                    <a:pt x="0" y="201"/>
                  </a:cubicBezTo>
                  <a:cubicBezTo>
                    <a:pt x="17" y="300"/>
                    <a:pt x="110" y="399"/>
                    <a:pt x="240" y="399"/>
                  </a:cubicBezTo>
                  <a:cubicBezTo>
                    <a:pt x="336" y="399"/>
                    <a:pt x="452" y="346"/>
                    <a:pt x="573" y="201"/>
                  </a:cubicBezTo>
                  <a:cubicBezTo>
                    <a:pt x="573" y="169"/>
                    <a:pt x="582" y="146"/>
                    <a:pt x="590" y="132"/>
                  </a:cubicBezTo>
                  <a:lnTo>
                    <a:pt x="590" y="132"/>
                  </a:lnTo>
                  <a:cubicBezTo>
                    <a:pt x="475" y="291"/>
                    <a:pt x="367" y="349"/>
                    <a:pt x="280" y="349"/>
                  </a:cubicBezTo>
                  <a:cubicBezTo>
                    <a:pt x="175" y="349"/>
                    <a:pt x="102" y="265"/>
                    <a:pt x="86" y="172"/>
                  </a:cubicBezTo>
                  <a:cubicBezTo>
                    <a:pt x="86" y="86"/>
                    <a:pt x="172" y="29"/>
                    <a:pt x="2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5"/>
            <p:cNvSpPr/>
            <p:nvPr/>
          </p:nvSpPr>
          <p:spPr>
            <a:xfrm>
              <a:off x="1538303" y="3585511"/>
              <a:ext cx="48683" cy="52826"/>
            </a:xfrm>
            <a:custGeom>
              <a:rect b="b" l="l" r="r" t="t"/>
              <a:pathLst>
                <a:path extrusionOk="0" h="612" w="564">
                  <a:moveTo>
                    <a:pt x="316" y="0"/>
                  </a:moveTo>
                  <a:lnTo>
                    <a:pt x="316" y="0"/>
                  </a:lnTo>
                  <a:cubicBezTo>
                    <a:pt x="446" y="157"/>
                    <a:pt x="505" y="527"/>
                    <a:pt x="277" y="527"/>
                  </a:cubicBezTo>
                  <a:cubicBezTo>
                    <a:pt x="255" y="527"/>
                    <a:pt x="229" y="523"/>
                    <a:pt x="201" y="515"/>
                  </a:cubicBezTo>
                  <a:cubicBezTo>
                    <a:pt x="87" y="487"/>
                    <a:pt x="1" y="344"/>
                    <a:pt x="58" y="229"/>
                  </a:cubicBezTo>
                  <a:lnTo>
                    <a:pt x="58" y="229"/>
                  </a:lnTo>
                  <a:cubicBezTo>
                    <a:pt x="1" y="344"/>
                    <a:pt x="1" y="544"/>
                    <a:pt x="201" y="601"/>
                  </a:cubicBezTo>
                  <a:cubicBezTo>
                    <a:pt x="233" y="608"/>
                    <a:pt x="261" y="612"/>
                    <a:pt x="286" y="612"/>
                  </a:cubicBezTo>
                  <a:cubicBezTo>
                    <a:pt x="563" y="612"/>
                    <a:pt x="504" y="212"/>
                    <a:pt x="373" y="29"/>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5"/>
            <p:cNvSpPr/>
            <p:nvPr/>
          </p:nvSpPr>
          <p:spPr>
            <a:xfrm>
              <a:off x="1530966" y="3513868"/>
              <a:ext cx="85800" cy="84419"/>
            </a:xfrm>
            <a:custGeom>
              <a:rect b="b" l="l" r="r" t="t"/>
              <a:pathLst>
                <a:path extrusionOk="0" h="978" w="994">
                  <a:moveTo>
                    <a:pt x="137" y="574"/>
                  </a:moveTo>
                  <a:lnTo>
                    <a:pt x="137" y="574"/>
                  </a:lnTo>
                  <a:cubicBezTo>
                    <a:pt x="139" y="583"/>
                    <a:pt x="141" y="592"/>
                    <a:pt x="143" y="601"/>
                  </a:cubicBezTo>
                  <a:cubicBezTo>
                    <a:pt x="143" y="584"/>
                    <a:pt x="143" y="577"/>
                    <a:pt x="137" y="574"/>
                  </a:cubicBezTo>
                  <a:close/>
                  <a:moveTo>
                    <a:pt x="315" y="0"/>
                  </a:moveTo>
                  <a:cubicBezTo>
                    <a:pt x="315" y="0"/>
                    <a:pt x="0" y="86"/>
                    <a:pt x="115" y="573"/>
                  </a:cubicBezTo>
                  <a:cubicBezTo>
                    <a:pt x="126" y="573"/>
                    <a:pt x="133" y="573"/>
                    <a:pt x="137" y="574"/>
                  </a:cubicBezTo>
                  <a:lnTo>
                    <a:pt x="137" y="574"/>
                  </a:lnTo>
                  <a:cubicBezTo>
                    <a:pt x="40" y="141"/>
                    <a:pt x="315" y="86"/>
                    <a:pt x="315" y="86"/>
                  </a:cubicBezTo>
                  <a:cubicBezTo>
                    <a:pt x="601" y="201"/>
                    <a:pt x="515" y="573"/>
                    <a:pt x="515" y="573"/>
                  </a:cubicBezTo>
                  <a:cubicBezTo>
                    <a:pt x="575" y="533"/>
                    <a:pt x="629" y="516"/>
                    <a:pt x="676" y="516"/>
                  </a:cubicBezTo>
                  <a:cubicBezTo>
                    <a:pt x="834" y="516"/>
                    <a:pt x="905" y="705"/>
                    <a:pt x="773" y="859"/>
                  </a:cubicBezTo>
                  <a:cubicBezTo>
                    <a:pt x="717" y="914"/>
                    <a:pt x="650" y="946"/>
                    <a:pt x="586" y="946"/>
                  </a:cubicBezTo>
                  <a:cubicBezTo>
                    <a:pt x="551" y="946"/>
                    <a:pt x="517" y="936"/>
                    <a:pt x="487" y="916"/>
                  </a:cubicBezTo>
                  <a:lnTo>
                    <a:pt x="487" y="916"/>
                  </a:lnTo>
                  <a:cubicBezTo>
                    <a:pt x="540" y="956"/>
                    <a:pt x="599" y="977"/>
                    <a:pt x="659" y="977"/>
                  </a:cubicBezTo>
                  <a:cubicBezTo>
                    <a:pt x="728" y="977"/>
                    <a:pt x="797" y="949"/>
                    <a:pt x="859" y="887"/>
                  </a:cubicBezTo>
                  <a:cubicBezTo>
                    <a:pt x="994" y="707"/>
                    <a:pt x="899" y="492"/>
                    <a:pt x="712" y="492"/>
                  </a:cubicBezTo>
                  <a:cubicBezTo>
                    <a:pt x="662" y="492"/>
                    <a:pt x="605" y="507"/>
                    <a:pt x="544" y="544"/>
                  </a:cubicBezTo>
                  <a:cubicBezTo>
                    <a:pt x="544" y="544"/>
                    <a:pt x="658" y="115"/>
                    <a:pt x="3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5"/>
            <p:cNvSpPr/>
            <p:nvPr/>
          </p:nvSpPr>
          <p:spPr>
            <a:xfrm>
              <a:off x="2625293" y="3382925"/>
              <a:ext cx="237200" cy="207594"/>
            </a:xfrm>
            <a:custGeom>
              <a:rect b="b" l="l" r="r" t="t"/>
              <a:pathLst>
                <a:path extrusionOk="0" h="2405" w="2748">
                  <a:moveTo>
                    <a:pt x="2691" y="2290"/>
                  </a:moveTo>
                  <a:cubicBezTo>
                    <a:pt x="2691" y="2290"/>
                    <a:pt x="2748" y="1574"/>
                    <a:pt x="1632" y="773"/>
                  </a:cubicBezTo>
                  <a:cubicBezTo>
                    <a:pt x="516" y="0"/>
                    <a:pt x="258" y="2061"/>
                    <a:pt x="258" y="2061"/>
                  </a:cubicBezTo>
                  <a:cubicBezTo>
                    <a:pt x="258" y="2061"/>
                    <a:pt x="0" y="2404"/>
                    <a:pt x="2691" y="229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5"/>
            <p:cNvSpPr/>
            <p:nvPr/>
          </p:nvSpPr>
          <p:spPr>
            <a:xfrm>
              <a:off x="2630817" y="3447145"/>
              <a:ext cx="226756" cy="137849"/>
            </a:xfrm>
            <a:custGeom>
              <a:rect b="b" l="l" r="r" t="t"/>
              <a:pathLst>
                <a:path extrusionOk="0" h="1597" w="2627">
                  <a:moveTo>
                    <a:pt x="709" y="1"/>
                  </a:moveTo>
                  <a:cubicBezTo>
                    <a:pt x="308" y="373"/>
                    <a:pt x="194" y="1317"/>
                    <a:pt x="194" y="1317"/>
                  </a:cubicBezTo>
                  <a:cubicBezTo>
                    <a:pt x="194" y="1317"/>
                    <a:pt x="1" y="1596"/>
                    <a:pt x="1700" y="1596"/>
                  </a:cubicBezTo>
                  <a:cubicBezTo>
                    <a:pt x="1962" y="1596"/>
                    <a:pt x="2268" y="1590"/>
                    <a:pt x="2627" y="1575"/>
                  </a:cubicBezTo>
                  <a:cubicBezTo>
                    <a:pt x="2627" y="1517"/>
                    <a:pt x="2627" y="1460"/>
                    <a:pt x="2627" y="1403"/>
                  </a:cubicBezTo>
                  <a:cubicBezTo>
                    <a:pt x="2366" y="1412"/>
                    <a:pt x="2135" y="1416"/>
                    <a:pt x="1930" y="1416"/>
                  </a:cubicBezTo>
                  <a:cubicBezTo>
                    <a:pt x="153" y="1416"/>
                    <a:pt x="337" y="1117"/>
                    <a:pt x="337" y="1117"/>
                  </a:cubicBezTo>
                  <a:cubicBezTo>
                    <a:pt x="394" y="745"/>
                    <a:pt x="509" y="344"/>
                    <a:pt x="7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5"/>
            <p:cNvSpPr/>
            <p:nvPr/>
          </p:nvSpPr>
          <p:spPr>
            <a:xfrm>
              <a:off x="2817952" y="3385428"/>
              <a:ext cx="197753" cy="202587"/>
            </a:xfrm>
            <a:custGeom>
              <a:rect b="b" l="l" r="r" t="t"/>
              <a:pathLst>
                <a:path extrusionOk="0" h="2347" w="2291">
                  <a:moveTo>
                    <a:pt x="516" y="2261"/>
                  </a:moveTo>
                  <a:cubicBezTo>
                    <a:pt x="172" y="1774"/>
                    <a:pt x="1" y="1231"/>
                    <a:pt x="58" y="630"/>
                  </a:cubicBezTo>
                  <a:cubicBezTo>
                    <a:pt x="58" y="630"/>
                    <a:pt x="144" y="229"/>
                    <a:pt x="459" y="172"/>
                  </a:cubicBezTo>
                  <a:cubicBezTo>
                    <a:pt x="630" y="143"/>
                    <a:pt x="802" y="115"/>
                    <a:pt x="974" y="57"/>
                  </a:cubicBezTo>
                  <a:cubicBezTo>
                    <a:pt x="1203" y="0"/>
                    <a:pt x="1432" y="29"/>
                    <a:pt x="1632" y="86"/>
                  </a:cubicBezTo>
                  <a:lnTo>
                    <a:pt x="1832" y="143"/>
                  </a:lnTo>
                  <a:cubicBezTo>
                    <a:pt x="2004" y="200"/>
                    <a:pt x="2290" y="286"/>
                    <a:pt x="2119" y="515"/>
                  </a:cubicBezTo>
                  <a:cubicBezTo>
                    <a:pt x="1661" y="887"/>
                    <a:pt x="1289" y="1374"/>
                    <a:pt x="1002" y="1889"/>
                  </a:cubicBezTo>
                  <a:lnTo>
                    <a:pt x="659" y="234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5"/>
            <p:cNvSpPr/>
            <p:nvPr/>
          </p:nvSpPr>
          <p:spPr>
            <a:xfrm>
              <a:off x="2859989" y="3400188"/>
              <a:ext cx="153214" cy="187827"/>
            </a:xfrm>
            <a:custGeom>
              <a:rect b="b" l="l" r="r" t="t"/>
              <a:pathLst>
                <a:path extrusionOk="0" h="2176" w="1775">
                  <a:moveTo>
                    <a:pt x="1431" y="1"/>
                  </a:moveTo>
                  <a:cubicBezTo>
                    <a:pt x="1488" y="58"/>
                    <a:pt x="1517" y="115"/>
                    <a:pt x="1431" y="230"/>
                  </a:cubicBezTo>
                  <a:cubicBezTo>
                    <a:pt x="973" y="602"/>
                    <a:pt x="601" y="1088"/>
                    <a:pt x="315" y="1603"/>
                  </a:cubicBezTo>
                  <a:lnTo>
                    <a:pt x="0" y="2004"/>
                  </a:lnTo>
                  <a:lnTo>
                    <a:pt x="29" y="2090"/>
                  </a:lnTo>
                  <a:lnTo>
                    <a:pt x="143" y="2176"/>
                  </a:lnTo>
                  <a:lnTo>
                    <a:pt x="515" y="1718"/>
                  </a:lnTo>
                  <a:cubicBezTo>
                    <a:pt x="773" y="1174"/>
                    <a:pt x="1145" y="716"/>
                    <a:pt x="1603" y="344"/>
                  </a:cubicBezTo>
                  <a:cubicBezTo>
                    <a:pt x="1775" y="144"/>
                    <a:pt x="1603" y="58"/>
                    <a:pt x="14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5"/>
            <p:cNvSpPr/>
            <p:nvPr/>
          </p:nvSpPr>
          <p:spPr>
            <a:xfrm>
              <a:off x="2869829" y="3503941"/>
              <a:ext cx="244710" cy="182907"/>
            </a:xfrm>
            <a:custGeom>
              <a:rect b="b" l="l" r="r" t="t"/>
              <a:pathLst>
                <a:path extrusionOk="0" h="2119" w="2835">
                  <a:moveTo>
                    <a:pt x="573" y="1460"/>
                  </a:moveTo>
                  <a:cubicBezTo>
                    <a:pt x="573" y="1460"/>
                    <a:pt x="1861" y="2119"/>
                    <a:pt x="2348" y="1890"/>
                  </a:cubicBezTo>
                  <a:cubicBezTo>
                    <a:pt x="2834" y="1632"/>
                    <a:pt x="2491" y="172"/>
                    <a:pt x="1718" y="87"/>
                  </a:cubicBezTo>
                  <a:cubicBezTo>
                    <a:pt x="1002" y="1"/>
                    <a:pt x="316" y="373"/>
                    <a:pt x="1" y="103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5"/>
            <p:cNvSpPr/>
            <p:nvPr/>
          </p:nvSpPr>
          <p:spPr>
            <a:xfrm>
              <a:off x="2872332" y="3580505"/>
              <a:ext cx="222440" cy="90720"/>
            </a:xfrm>
            <a:custGeom>
              <a:rect b="b" l="l" r="r" t="t"/>
              <a:pathLst>
                <a:path extrusionOk="0" h="1051" w="2577">
                  <a:moveTo>
                    <a:pt x="58" y="1"/>
                  </a:moveTo>
                  <a:cubicBezTo>
                    <a:pt x="29" y="58"/>
                    <a:pt x="29" y="87"/>
                    <a:pt x="0" y="144"/>
                  </a:cubicBezTo>
                  <a:lnTo>
                    <a:pt x="544" y="573"/>
                  </a:lnTo>
                  <a:cubicBezTo>
                    <a:pt x="544" y="573"/>
                    <a:pt x="1479" y="1051"/>
                    <a:pt x="2074" y="1051"/>
                  </a:cubicBezTo>
                  <a:cubicBezTo>
                    <a:pt x="2178" y="1051"/>
                    <a:pt x="2271" y="1037"/>
                    <a:pt x="2347" y="1003"/>
                  </a:cubicBezTo>
                  <a:cubicBezTo>
                    <a:pt x="2519" y="917"/>
                    <a:pt x="2576" y="659"/>
                    <a:pt x="2576" y="373"/>
                  </a:cubicBezTo>
                  <a:lnTo>
                    <a:pt x="2576" y="373"/>
                  </a:lnTo>
                  <a:cubicBezTo>
                    <a:pt x="2576" y="545"/>
                    <a:pt x="2490" y="716"/>
                    <a:pt x="2347" y="802"/>
                  </a:cubicBezTo>
                  <a:cubicBezTo>
                    <a:pt x="2263" y="844"/>
                    <a:pt x="2158" y="862"/>
                    <a:pt x="2041" y="862"/>
                  </a:cubicBezTo>
                  <a:cubicBezTo>
                    <a:pt x="1445" y="862"/>
                    <a:pt x="544" y="402"/>
                    <a:pt x="544" y="402"/>
                  </a:cubicBezTo>
                  <a:lnTo>
                    <a:pt x="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5"/>
            <p:cNvSpPr/>
            <p:nvPr/>
          </p:nvSpPr>
          <p:spPr>
            <a:xfrm>
              <a:off x="2770996" y="3587928"/>
              <a:ext cx="205177" cy="237287"/>
            </a:xfrm>
            <a:custGeom>
              <a:rect b="b" l="l" r="r" t="t"/>
              <a:pathLst>
                <a:path extrusionOk="0" h="2749" w="2377">
                  <a:moveTo>
                    <a:pt x="1060" y="58"/>
                  </a:moveTo>
                  <a:cubicBezTo>
                    <a:pt x="1060" y="58"/>
                    <a:pt x="1" y="917"/>
                    <a:pt x="430" y="1918"/>
                  </a:cubicBezTo>
                  <a:cubicBezTo>
                    <a:pt x="631" y="2491"/>
                    <a:pt x="1260" y="2748"/>
                    <a:pt x="1804" y="2491"/>
                  </a:cubicBezTo>
                  <a:cubicBezTo>
                    <a:pt x="2119" y="2290"/>
                    <a:pt x="2319" y="1976"/>
                    <a:pt x="2376" y="1603"/>
                  </a:cubicBezTo>
                  <a:cubicBezTo>
                    <a:pt x="2376" y="1489"/>
                    <a:pt x="2348" y="1346"/>
                    <a:pt x="2262" y="1260"/>
                  </a:cubicBezTo>
                  <a:cubicBezTo>
                    <a:pt x="2119" y="1031"/>
                    <a:pt x="1833" y="573"/>
                    <a:pt x="1690" y="344"/>
                  </a:cubicBezTo>
                  <a:cubicBezTo>
                    <a:pt x="1546" y="1"/>
                    <a:pt x="1060" y="58"/>
                    <a:pt x="1060" y="5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5"/>
            <p:cNvSpPr/>
            <p:nvPr/>
          </p:nvSpPr>
          <p:spPr>
            <a:xfrm>
              <a:off x="2778419" y="3595351"/>
              <a:ext cx="170563" cy="216225"/>
            </a:xfrm>
            <a:custGeom>
              <a:rect b="b" l="l" r="r" t="t"/>
              <a:pathLst>
                <a:path extrusionOk="0" h="2505" w="1976">
                  <a:moveTo>
                    <a:pt x="917" y="1"/>
                  </a:moveTo>
                  <a:lnTo>
                    <a:pt x="917" y="1"/>
                  </a:lnTo>
                  <a:cubicBezTo>
                    <a:pt x="716" y="201"/>
                    <a:pt x="1" y="974"/>
                    <a:pt x="344" y="1832"/>
                  </a:cubicBezTo>
                  <a:cubicBezTo>
                    <a:pt x="492" y="2254"/>
                    <a:pt x="888" y="2505"/>
                    <a:pt x="1303" y="2505"/>
                  </a:cubicBezTo>
                  <a:cubicBezTo>
                    <a:pt x="1452" y="2505"/>
                    <a:pt x="1603" y="2473"/>
                    <a:pt x="1747" y="2405"/>
                  </a:cubicBezTo>
                  <a:cubicBezTo>
                    <a:pt x="1832" y="2347"/>
                    <a:pt x="1918" y="2262"/>
                    <a:pt x="1976" y="2176"/>
                  </a:cubicBezTo>
                  <a:lnTo>
                    <a:pt x="1976" y="2176"/>
                  </a:lnTo>
                  <a:lnTo>
                    <a:pt x="1890" y="2262"/>
                  </a:lnTo>
                  <a:cubicBezTo>
                    <a:pt x="1752" y="2327"/>
                    <a:pt x="1606" y="2357"/>
                    <a:pt x="1463" y="2357"/>
                  </a:cubicBezTo>
                  <a:cubicBezTo>
                    <a:pt x="1041" y="2357"/>
                    <a:pt x="637" y="2095"/>
                    <a:pt x="487" y="1689"/>
                  </a:cubicBezTo>
                  <a:cubicBezTo>
                    <a:pt x="201" y="974"/>
                    <a:pt x="659" y="315"/>
                    <a:pt x="9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5"/>
            <p:cNvSpPr/>
            <p:nvPr/>
          </p:nvSpPr>
          <p:spPr>
            <a:xfrm>
              <a:off x="2632716" y="3538555"/>
              <a:ext cx="224857" cy="205090"/>
            </a:xfrm>
            <a:custGeom>
              <a:rect b="b" l="l" r="r" t="t"/>
              <a:pathLst>
                <a:path extrusionOk="0" h="2376" w="2605">
                  <a:moveTo>
                    <a:pt x="2605" y="573"/>
                  </a:moveTo>
                  <a:cubicBezTo>
                    <a:pt x="2605" y="573"/>
                    <a:pt x="1231" y="0"/>
                    <a:pt x="401" y="716"/>
                  </a:cubicBezTo>
                  <a:cubicBezTo>
                    <a:pt x="115" y="973"/>
                    <a:pt x="0" y="1374"/>
                    <a:pt x="115" y="1718"/>
                  </a:cubicBezTo>
                  <a:cubicBezTo>
                    <a:pt x="258" y="2090"/>
                    <a:pt x="630" y="2319"/>
                    <a:pt x="1031" y="2290"/>
                  </a:cubicBezTo>
                  <a:cubicBezTo>
                    <a:pt x="2204" y="2376"/>
                    <a:pt x="1832" y="1059"/>
                    <a:pt x="2605" y="57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5"/>
            <p:cNvSpPr/>
            <p:nvPr/>
          </p:nvSpPr>
          <p:spPr>
            <a:xfrm>
              <a:off x="2632716" y="3569283"/>
              <a:ext cx="224857" cy="159601"/>
            </a:xfrm>
            <a:custGeom>
              <a:rect b="b" l="l" r="r" t="t"/>
              <a:pathLst>
                <a:path extrusionOk="0" h="1849" w="2605">
                  <a:moveTo>
                    <a:pt x="1491" y="0"/>
                  </a:moveTo>
                  <a:cubicBezTo>
                    <a:pt x="1120" y="0"/>
                    <a:pt x="720" y="85"/>
                    <a:pt x="401" y="360"/>
                  </a:cubicBezTo>
                  <a:cubicBezTo>
                    <a:pt x="115" y="617"/>
                    <a:pt x="0" y="1018"/>
                    <a:pt x="115" y="1362"/>
                  </a:cubicBezTo>
                  <a:cubicBezTo>
                    <a:pt x="201" y="1591"/>
                    <a:pt x="344" y="1762"/>
                    <a:pt x="573" y="1848"/>
                  </a:cubicBezTo>
                  <a:cubicBezTo>
                    <a:pt x="458" y="1734"/>
                    <a:pt x="372" y="1619"/>
                    <a:pt x="315" y="1476"/>
                  </a:cubicBezTo>
                  <a:cubicBezTo>
                    <a:pt x="201" y="1104"/>
                    <a:pt x="315" y="732"/>
                    <a:pt x="601" y="474"/>
                  </a:cubicBezTo>
                  <a:cubicBezTo>
                    <a:pt x="915" y="191"/>
                    <a:pt x="1321" y="102"/>
                    <a:pt x="1700" y="102"/>
                  </a:cubicBezTo>
                  <a:cubicBezTo>
                    <a:pt x="2047" y="102"/>
                    <a:pt x="2371" y="177"/>
                    <a:pt x="2576" y="245"/>
                  </a:cubicBezTo>
                  <a:lnTo>
                    <a:pt x="2605" y="217"/>
                  </a:lnTo>
                  <a:cubicBezTo>
                    <a:pt x="2605" y="217"/>
                    <a:pt x="2084" y="0"/>
                    <a:pt x="14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5"/>
            <p:cNvSpPr/>
            <p:nvPr/>
          </p:nvSpPr>
          <p:spPr>
            <a:xfrm>
              <a:off x="2780923" y="3516285"/>
              <a:ext cx="145790" cy="133533"/>
            </a:xfrm>
            <a:custGeom>
              <a:rect b="b" l="l" r="r" t="t"/>
              <a:pathLst>
                <a:path extrusionOk="0" h="1547" w="1689">
                  <a:moveTo>
                    <a:pt x="1002" y="1"/>
                  </a:moveTo>
                  <a:cubicBezTo>
                    <a:pt x="1002" y="1"/>
                    <a:pt x="630" y="58"/>
                    <a:pt x="802" y="573"/>
                  </a:cubicBezTo>
                  <a:cubicBezTo>
                    <a:pt x="802" y="573"/>
                    <a:pt x="573" y="58"/>
                    <a:pt x="287" y="402"/>
                  </a:cubicBezTo>
                  <a:cubicBezTo>
                    <a:pt x="0" y="745"/>
                    <a:pt x="630" y="802"/>
                    <a:pt x="630" y="802"/>
                  </a:cubicBezTo>
                  <a:cubicBezTo>
                    <a:pt x="630" y="802"/>
                    <a:pt x="258" y="802"/>
                    <a:pt x="258" y="1003"/>
                  </a:cubicBezTo>
                  <a:cubicBezTo>
                    <a:pt x="287" y="1174"/>
                    <a:pt x="573" y="1375"/>
                    <a:pt x="888" y="917"/>
                  </a:cubicBezTo>
                  <a:cubicBezTo>
                    <a:pt x="888" y="917"/>
                    <a:pt x="573" y="1317"/>
                    <a:pt x="945" y="1432"/>
                  </a:cubicBezTo>
                  <a:cubicBezTo>
                    <a:pt x="1317" y="1546"/>
                    <a:pt x="1231" y="1003"/>
                    <a:pt x="1059" y="831"/>
                  </a:cubicBezTo>
                  <a:cubicBezTo>
                    <a:pt x="1059" y="831"/>
                    <a:pt x="1288" y="1088"/>
                    <a:pt x="1489" y="859"/>
                  </a:cubicBezTo>
                  <a:cubicBezTo>
                    <a:pt x="1689" y="659"/>
                    <a:pt x="1489" y="344"/>
                    <a:pt x="1202" y="545"/>
                  </a:cubicBezTo>
                  <a:cubicBezTo>
                    <a:pt x="1202" y="545"/>
                    <a:pt x="1317" y="115"/>
                    <a:pt x="10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5"/>
            <p:cNvSpPr/>
            <p:nvPr/>
          </p:nvSpPr>
          <p:spPr>
            <a:xfrm>
              <a:off x="2796805" y="3540195"/>
              <a:ext cx="48424" cy="45403"/>
            </a:xfrm>
            <a:custGeom>
              <a:rect b="b" l="l" r="r" t="t"/>
              <a:pathLst>
                <a:path extrusionOk="0" h="526" w="561">
                  <a:moveTo>
                    <a:pt x="320" y="0"/>
                  </a:moveTo>
                  <a:cubicBezTo>
                    <a:pt x="256" y="0"/>
                    <a:pt x="183" y="34"/>
                    <a:pt x="103" y="125"/>
                  </a:cubicBezTo>
                  <a:cubicBezTo>
                    <a:pt x="0" y="242"/>
                    <a:pt x="55" y="329"/>
                    <a:pt x="149" y="390"/>
                  </a:cubicBezTo>
                  <a:lnTo>
                    <a:pt x="149" y="390"/>
                  </a:lnTo>
                  <a:cubicBezTo>
                    <a:pt x="106" y="335"/>
                    <a:pt x="102" y="258"/>
                    <a:pt x="189" y="153"/>
                  </a:cubicBezTo>
                  <a:cubicBezTo>
                    <a:pt x="251" y="80"/>
                    <a:pt x="309" y="53"/>
                    <a:pt x="361" y="53"/>
                  </a:cubicBezTo>
                  <a:cubicBezTo>
                    <a:pt x="453" y="53"/>
                    <a:pt x="524" y="137"/>
                    <a:pt x="561" y="210"/>
                  </a:cubicBezTo>
                  <a:cubicBezTo>
                    <a:pt x="523" y="117"/>
                    <a:pt x="438" y="0"/>
                    <a:pt x="320" y="0"/>
                  </a:cubicBezTo>
                  <a:close/>
                  <a:moveTo>
                    <a:pt x="149" y="390"/>
                  </a:moveTo>
                  <a:cubicBezTo>
                    <a:pt x="234" y="500"/>
                    <a:pt x="475" y="525"/>
                    <a:pt x="475" y="525"/>
                  </a:cubicBezTo>
                  <a:lnTo>
                    <a:pt x="417" y="497"/>
                  </a:lnTo>
                  <a:cubicBezTo>
                    <a:pt x="362" y="483"/>
                    <a:pt x="238" y="448"/>
                    <a:pt x="149" y="39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5"/>
            <p:cNvSpPr/>
            <p:nvPr/>
          </p:nvSpPr>
          <p:spPr>
            <a:xfrm>
              <a:off x="2803192" y="3585511"/>
              <a:ext cx="54380" cy="34441"/>
            </a:xfrm>
            <a:custGeom>
              <a:rect b="b" l="l" r="r" t="t"/>
              <a:pathLst>
                <a:path extrusionOk="0" h="399" w="630">
                  <a:moveTo>
                    <a:pt x="630" y="115"/>
                  </a:moveTo>
                  <a:lnTo>
                    <a:pt x="630" y="115"/>
                  </a:lnTo>
                  <a:cubicBezTo>
                    <a:pt x="606" y="138"/>
                    <a:pt x="582" y="162"/>
                    <a:pt x="575" y="186"/>
                  </a:cubicBezTo>
                  <a:lnTo>
                    <a:pt x="575" y="186"/>
                  </a:lnTo>
                  <a:cubicBezTo>
                    <a:pt x="593" y="165"/>
                    <a:pt x="611" y="141"/>
                    <a:pt x="630" y="115"/>
                  </a:cubicBezTo>
                  <a:close/>
                  <a:moveTo>
                    <a:pt x="258" y="0"/>
                  </a:moveTo>
                  <a:cubicBezTo>
                    <a:pt x="143" y="0"/>
                    <a:pt x="0" y="57"/>
                    <a:pt x="0" y="201"/>
                  </a:cubicBezTo>
                  <a:cubicBezTo>
                    <a:pt x="17" y="300"/>
                    <a:pt x="109" y="399"/>
                    <a:pt x="240" y="399"/>
                  </a:cubicBezTo>
                  <a:cubicBezTo>
                    <a:pt x="336" y="399"/>
                    <a:pt x="451" y="346"/>
                    <a:pt x="572" y="201"/>
                  </a:cubicBezTo>
                  <a:cubicBezTo>
                    <a:pt x="572" y="196"/>
                    <a:pt x="573" y="191"/>
                    <a:pt x="575" y="186"/>
                  </a:cubicBezTo>
                  <a:lnTo>
                    <a:pt x="575" y="186"/>
                  </a:lnTo>
                  <a:cubicBezTo>
                    <a:pt x="478" y="298"/>
                    <a:pt x="384" y="339"/>
                    <a:pt x="304" y="339"/>
                  </a:cubicBezTo>
                  <a:cubicBezTo>
                    <a:pt x="187" y="339"/>
                    <a:pt x="102" y="251"/>
                    <a:pt x="86" y="172"/>
                  </a:cubicBezTo>
                  <a:cubicBezTo>
                    <a:pt x="86" y="57"/>
                    <a:pt x="172" y="29"/>
                    <a:pt x="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5"/>
            <p:cNvSpPr/>
            <p:nvPr/>
          </p:nvSpPr>
          <p:spPr>
            <a:xfrm>
              <a:off x="2845142" y="3587928"/>
              <a:ext cx="48338" cy="51100"/>
            </a:xfrm>
            <a:custGeom>
              <a:rect b="b" l="l" r="r" t="t"/>
              <a:pathLst>
                <a:path extrusionOk="0" h="592" w="560">
                  <a:moveTo>
                    <a:pt x="315" y="1"/>
                  </a:moveTo>
                  <a:cubicBezTo>
                    <a:pt x="446" y="157"/>
                    <a:pt x="505" y="527"/>
                    <a:pt x="277" y="527"/>
                  </a:cubicBezTo>
                  <a:cubicBezTo>
                    <a:pt x="254" y="527"/>
                    <a:pt x="229" y="524"/>
                    <a:pt x="201" y="516"/>
                  </a:cubicBezTo>
                  <a:cubicBezTo>
                    <a:pt x="58" y="487"/>
                    <a:pt x="1" y="344"/>
                    <a:pt x="58" y="230"/>
                  </a:cubicBezTo>
                  <a:lnTo>
                    <a:pt x="58" y="230"/>
                  </a:lnTo>
                  <a:cubicBezTo>
                    <a:pt x="1" y="344"/>
                    <a:pt x="1" y="516"/>
                    <a:pt x="201" y="573"/>
                  </a:cubicBezTo>
                  <a:cubicBezTo>
                    <a:pt x="241" y="586"/>
                    <a:pt x="277" y="591"/>
                    <a:pt x="307" y="591"/>
                  </a:cubicBezTo>
                  <a:cubicBezTo>
                    <a:pt x="560" y="591"/>
                    <a:pt x="500" y="208"/>
                    <a:pt x="373" y="29"/>
                  </a:cubicBezTo>
                  <a:cubicBezTo>
                    <a:pt x="344" y="1"/>
                    <a:pt x="344" y="1"/>
                    <a:pt x="3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5"/>
            <p:cNvSpPr/>
            <p:nvPr/>
          </p:nvSpPr>
          <p:spPr>
            <a:xfrm>
              <a:off x="2842121" y="3516285"/>
              <a:ext cx="82692" cy="82261"/>
            </a:xfrm>
            <a:custGeom>
              <a:rect b="b" l="l" r="r" t="t"/>
              <a:pathLst>
                <a:path extrusionOk="0" h="953" w="958">
                  <a:moveTo>
                    <a:pt x="68" y="441"/>
                  </a:moveTo>
                  <a:cubicBezTo>
                    <a:pt x="70" y="488"/>
                    <a:pt x="78" y="541"/>
                    <a:pt x="93" y="602"/>
                  </a:cubicBezTo>
                  <a:lnTo>
                    <a:pt x="93" y="545"/>
                  </a:lnTo>
                  <a:cubicBezTo>
                    <a:pt x="82" y="508"/>
                    <a:pt x="74" y="473"/>
                    <a:pt x="68" y="441"/>
                  </a:cubicBezTo>
                  <a:close/>
                  <a:moveTo>
                    <a:pt x="293" y="1"/>
                  </a:moveTo>
                  <a:cubicBezTo>
                    <a:pt x="293" y="1"/>
                    <a:pt x="0" y="50"/>
                    <a:pt x="68" y="441"/>
                  </a:cubicBezTo>
                  <a:lnTo>
                    <a:pt x="68" y="441"/>
                  </a:lnTo>
                  <a:cubicBezTo>
                    <a:pt x="56" y="130"/>
                    <a:pt x="293" y="87"/>
                    <a:pt x="293" y="87"/>
                  </a:cubicBezTo>
                  <a:cubicBezTo>
                    <a:pt x="579" y="201"/>
                    <a:pt x="465" y="573"/>
                    <a:pt x="465" y="573"/>
                  </a:cubicBezTo>
                  <a:cubicBezTo>
                    <a:pt x="524" y="534"/>
                    <a:pt x="579" y="517"/>
                    <a:pt x="626" y="517"/>
                  </a:cubicBezTo>
                  <a:cubicBezTo>
                    <a:pt x="783" y="517"/>
                    <a:pt x="855" y="705"/>
                    <a:pt x="722" y="859"/>
                  </a:cubicBezTo>
                  <a:cubicBezTo>
                    <a:pt x="691" y="907"/>
                    <a:pt x="633" y="928"/>
                    <a:pt x="574" y="928"/>
                  </a:cubicBezTo>
                  <a:cubicBezTo>
                    <a:pt x="525" y="928"/>
                    <a:pt x="475" y="914"/>
                    <a:pt x="436" y="888"/>
                  </a:cubicBezTo>
                  <a:lnTo>
                    <a:pt x="436" y="888"/>
                  </a:lnTo>
                  <a:cubicBezTo>
                    <a:pt x="493" y="931"/>
                    <a:pt x="558" y="952"/>
                    <a:pt x="619" y="952"/>
                  </a:cubicBezTo>
                  <a:cubicBezTo>
                    <a:pt x="679" y="952"/>
                    <a:pt x="737" y="931"/>
                    <a:pt x="780" y="888"/>
                  </a:cubicBezTo>
                  <a:cubicBezTo>
                    <a:pt x="957" y="710"/>
                    <a:pt x="876" y="481"/>
                    <a:pt x="684" y="481"/>
                  </a:cubicBezTo>
                  <a:cubicBezTo>
                    <a:pt x="629" y="481"/>
                    <a:pt x="564" y="500"/>
                    <a:pt x="493" y="545"/>
                  </a:cubicBezTo>
                  <a:cubicBezTo>
                    <a:pt x="493" y="545"/>
                    <a:pt x="608" y="115"/>
                    <a:pt x="2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2" name="Shape 1652"/>
        <p:cNvGrpSpPr/>
        <p:nvPr/>
      </p:nvGrpSpPr>
      <p:grpSpPr>
        <a:xfrm>
          <a:off x="0" y="0"/>
          <a:ext cx="0" cy="0"/>
          <a:chOff x="0" y="0"/>
          <a:chExt cx="0" cy="0"/>
        </a:xfrm>
      </p:grpSpPr>
      <p:sp>
        <p:nvSpPr>
          <p:cNvPr id="1653" name="Google Shape;1653;p46"/>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GRAPHS</a:t>
            </a:r>
            <a:endParaRPr/>
          </a:p>
        </p:txBody>
      </p:sp>
      <p:pic>
        <p:nvPicPr>
          <p:cNvPr id="1654" name="Google Shape;1654;p46" title="Gráfico">
            <a:hlinkClick r:id="rId3"/>
          </p:cNvPr>
          <p:cNvPicPr preferRelativeResize="0"/>
          <p:nvPr/>
        </p:nvPicPr>
        <p:blipFill>
          <a:blip r:embed="rId4">
            <a:alphaModFix/>
          </a:blip>
          <a:stretch>
            <a:fillRect/>
          </a:stretch>
        </p:blipFill>
        <p:spPr>
          <a:xfrm>
            <a:off x="714300" y="1289975"/>
            <a:ext cx="4282401" cy="2647949"/>
          </a:xfrm>
          <a:prstGeom prst="rect">
            <a:avLst/>
          </a:prstGeom>
          <a:noFill/>
          <a:ln>
            <a:noFill/>
          </a:ln>
        </p:spPr>
      </p:pic>
      <p:sp>
        <p:nvSpPr>
          <p:cNvPr id="1655" name="Google Shape;1655;p46"/>
          <p:cNvSpPr txBox="1"/>
          <p:nvPr/>
        </p:nvSpPr>
        <p:spPr>
          <a:xfrm>
            <a:off x="714300" y="3937925"/>
            <a:ext cx="4095900" cy="681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595959"/>
                </a:solidFill>
                <a:latin typeface="Montserrat"/>
                <a:ea typeface="Montserrat"/>
                <a:cs typeface="Montserrat"/>
                <a:sym typeface="Montserrat"/>
              </a:rPr>
              <a:t>* To modify this graph, click on it, follow the link, change the data and paste the new graph here, replacing this one.</a:t>
            </a:r>
            <a:endParaRPr sz="1000">
              <a:solidFill>
                <a:srgbClr val="595959"/>
              </a:solidFill>
              <a:latin typeface="Montserrat"/>
              <a:ea typeface="Montserrat"/>
              <a:cs typeface="Montserrat"/>
              <a:sym typeface="Montserrat"/>
            </a:endParaRPr>
          </a:p>
          <a:p>
            <a:pPr indent="0" lvl="0" marL="0" rtl="0" algn="l">
              <a:lnSpc>
                <a:spcPct val="115000"/>
              </a:lnSpc>
              <a:spcBef>
                <a:spcPts val="0"/>
              </a:spcBef>
              <a:spcAft>
                <a:spcPts val="1600"/>
              </a:spcAft>
              <a:buNone/>
            </a:pPr>
            <a:r>
              <a:rPr lang="en" sz="1000" u="sng">
                <a:solidFill>
                  <a:srgbClr val="595959"/>
                </a:solidFill>
                <a:latin typeface="Montserrat"/>
                <a:ea typeface="Montserrat"/>
                <a:cs typeface="Montserrat"/>
                <a:sym typeface="Montserrat"/>
                <a:hlinkClick r:id="rId5">
                  <a:extLst>
                    <a:ext uri="{A12FA001-AC4F-418D-AE19-62706E023703}">
                      <ahyp:hlinkClr val="tx"/>
                    </a:ext>
                  </a:extLst>
                </a:hlinkClick>
              </a:rPr>
              <a:t>You can see how to modify the graph here</a:t>
            </a:r>
            <a:endParaRPr sz="1000">
              <a:latin typeface="Montserrat"/>
              <a:ea typeface="Montserrat"/>
              <a:cs typeface="Montserrat"/>
              <a:sym typeface="Montserrat"/>
            </a:endParaRPr>
          </a:p>
        </p:txBody>
      </p:sp>
      <p:sp>
        <p:nvSpPr>
          <p:cNvPr id="1656" name="Google Shape;1656;p46"/>
          <p:cNvSpPr txBox="1"/>
          <p:nvPr/>
        </p:nvSpPr>
        <p:spPr>
          <a:xfrm>
            <a:off x="5810250" y="980525"/>
            <a:ext cx="22668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1657" name="Google Shape;1657;p46"/>
          <p:cNvSpPr txBox="1"/>
          <p:nvPr/>
        </p:nvSpPr>
        <p:spPr>
          <a:xfrm>
            <a:off x="5810250" y="1351925"/>
            <a:ext cx="2266800" cy="790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Mercury is the closest planet to the Sun and the smallest one</a:t>
            </a:r>
            <a:endParaRPr>
              <a:solidFill>
                <a:schemeClr val="dk2"/>
              </a:solidFill>
              <a:latin typeface="Montserrat"/>
              <a:ea typeface="Montserrat"/>
              <a:cs typeface="Montserrat"/>
              <a:sym typeface="Montserrat"/>
            </a:endParaRPr>
          </a:p>
        </p:txBody>
      </p:sp>
      <p:sp>
        <p:nvSpPr>
          <p:cNvPr id="1658" name="Google Shape;1658;p46"/>
          <p:cNvSpPr/>
          <p:nvPr/>
        </p:nvSpPr>
        <p:spPr>
          <a:xfrm>
            <a:off x="8115300" y="1128825"/>
            <a:ext cx="162000" cy="162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txBox="1"/>
          <p:nvPr/>
        </p:nvSpPr>
        <p:spPr>
          <a:xfrm>
            <a:off x="5810250" y="2218925"/>
            <a:ext cx="22668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1660" name="Google Shape;1660;p46"/>
          <p:cNvSpPr txBox="1"/>
          <p:nvPr/>
        </p:nvSpPr>
        <p:spPr>
          <a:xfrm>
            <a:off x="5810250" y="2590325"/>
            <a:ext cx="2266800" cy="790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Venus has a beautiful name and is the second planet</a:t>
            </a:r>
            <a:endParaRPr>
              <a:solidFill>
                <a:schemeClr val="dk2"/>
              </a:solidFill>
              <a:latin typeface="Montserrat"/>
              <a:ea typeface="Montserrat"/>
              <a:cs typeface="Montserrat"/>
              <a:sym typeface="Montserrat"/>
            </a:endParaRPr>
          </a:p>
        </p:txBody>
      </p:sp>
      <p:sp>
        <p:nvSpPr>
          <p:cNvPr id="1661" name="Google Shape;1661;p46"/>
          <p:cNvSpPr/>
          <p:nvPr/>
        </p:nvSpPr>
        <p:spPr>
          <a:xfrm>
            <a:off x="8115300" y="2367225"/>
            <a:ext cx="162000" cy="162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6"/>
          <p:cNvSpPr txBox="1"/>
          <p:nvPr/>
        </p:nvSpPr>
        <p:spPr>
          <a:xfrm>
            <a:off x="5810250" y="3457325"/>
            <a:ext cx="22668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1663" name="Google Shape;1663;p46"/>
          <p:cNvSpPr txBox="1"/>
          <p:nvPr/>
        </p:nvSpPr>
        <p:spPr>
          <a:xfrm>
            <a:off x="5810250" y="3828725"/>
            <a:ext cx="2266800" cy="790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Despite being red, Mars is actually a cold place full of iron oxide</a:t>
            </a:r>
            <a:endParaRPr>
              <a:solidFill>
                <a:schemeClr val="dk2"/>
              </a:solidFill>
              <a:latin typeface="Montserrat"/>
              <a:ea typeface="Montserrat"/>
              <a:cs typeface="Montserrat"/>
              <a:sym typeface="Montserrat"/>
            </a:endParaRPr>
          </a:p>
        </p:txBody>
      </p:sp>
      <p:sp>
        <p:nvSpPr>
          <p:cNvPr id="1664" name="Google Shape;1664;p46"/>
          <p:cNvSpPr/>
          <p:nvPr/>
        </p:nvSpPr>
        <p:spPr>
          <a:xfrm>
            <a:off x="8115300" y="3605625"/>
            <a:ext cx="162000" cy="1620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8" name="Shape 1668"/>
        <p:cNvGrpSpPr/>
        <p:nvPr/>
      </p:nvGrpSpPr>
      <p:grpSpPr>
        <a:xfrm>
          <a:off x="0" y="0"/>
          <a:ext cx="0" cy="0"/>
          <a:chOff x="0" y="0"/>
          <a:chExt cx="0" cy="0"/>
        </a:xfrm>
      </p:grpSpPr>
      <p:sp>
        <p:nvSpPr>
          <p:cNvPr id="1669" name="Google Shape;1669;p47"/>
          <p:cNvSpPr/>
          <p:nvPr/>
        </p:nvSpPr>
        <p:spPr>
          <a:xfrm>
            <a:off x="992913" y="16668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7"/>
          <p:cNvSpPr/>
          <p:nvPr/>
        </p:nvSpPr>
        <p:spPr>
          <a:xfrm>
            <a:off x="5102913" y="16668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7"/>
          <p:cNvSpPr/>
          <p:nvPr/>
        </p:nvSpPr>
        <p:spPr>
          <a:xfrm>
            <a:off x="992913" y="32384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7"/>
          <p:cNvSpPr/>
          <p:nvPr/>
        </p:nvSpPr>
        <p:spPr>
          <a:xfrm>
            <a:off x="5102913" y="32384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7"/>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SERVICES</a:t>
            </a:r>
            <a:endParaRPr/>
          </a:p>
        </p:txBody>
      </p:sp>
      <p:sp>
        <p:nvSpPr>
          <p:cNvPr id="1674" name="Google Shape;1674;p47"/>
          <p:cNvSpPr txBox="1"/>
          <p:nvPr>
            <p:ph idx="2" type="title"/>
          </p:nvPr>
        </p:nvSpPr>
        <p:spPr>
          <a:xfrm>
            <a:off x="1764375" y="1536850"/>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675" name="Google Shape;1675;p47"/>
          <p:cNvSpPr txBox="1"/>
          <p:nvPr>
            <p:ph idx="1" type="subTitle"/>
          </p:nvPr>
        </p:nvSpPr>
        <p:spPr>
          <a:xfrm>
            <a:off x="1764375" y="1933575"/>
            <a:ext cx="2276700" cy="762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Mercury is the closest planet to the Sun and the smallest one</a:t>
            </a:r>
            <a:endParaRPr/>
          </a:p>
        </p:txBody>
      </p:sp>
      <p:sp>
        <p:nvSpPr>
          <p:cNvPr id="1676" name="Google Shape;1676;p47"/>
          <p:cNvSpPr txBox="1"/>
          <p:nvPr>
            <p:ph idx="3" type="title"/>
          </p:nvPr>
        </p:nvSpPr>
        <p:spPr>
          <a:xfrm>
            <a:off x="1764375" y="3098950"/>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677" name="Google Shape;1677;p47"/>
          <p:cNvSpPr txBox="1"/>
          <p:nvPr>
            <p:ph idx="4" type="subTitle"/>
          </p:nvPr>
        </p:nvSpPr>
        <p:spPr>
          <a:xfrm>
            <a:off x="1764375" y="3495675"/>
            <a:ext cx="2276700" cy="695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Venus has a beautiful name and is the second planet from the Sun</a:t>
            </a:r>
            <a:endParaRPr/>
          </a:p>
        </p:txBody>
      </p:sp>
      <p:sp>
        <p:nvSpPr>
          <p:cNvPr id="1678" name="Google Shape;1678;p47"/>
          <p:cNvSpPr txBox="1"/>
          <p:nvPr>
            <p:ph idx="5" type="title"/>
          </p:nvPr>
        </p:nvSpPr>
        <p:spPr>
          <a:xfrm>
            <a:off x="5874375" y="1536850"/>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679" name="Google Shape;1679;p47"/>
          <p:cNvSpPr txBox="1"/>
          <p:nvPr>
            <p:ph idx="6" type="subTitle"/>
          </p:nvPr>
        </p:nvSpPr>
        <p:spPr>
          <a:xfrm>
            <a:off x="5874375" y="1933575"/>
            <a:ext cx="2276700" cy="762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Despite being red, Mars is actually a cold place. It's full of iron oxide dust</a:t>
            </a:r>
            <a:endParaRPr/>
          </a:p>
        </p:txBody>
      </p:sp>
      <p:sp>
        <p:nvSpPr>
          <p:cNvPr id="1680" name="Google Shape;1680;p47"/>
          <p:cNvSpPr txBox="1"/>
          <p:nvPr>
            <p:ph idx="7" type="title"/>
          </p:nvPr>
        </p:nvSpPr>
        <p:spPr>
          <a:xfrm>
            <a:off x="5874375" y="3098950"/>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681" name="Google Shape;1681;p47"/>
          <p:cNvSpPr txBox="1"/>
          <p:nvPr>
            <p:ph idx="8" type="subTitle"/>
          </p:nvPr>
        </p:nvSpPr>
        <p:spPr>
          <a:xfrm>
            <a:off x="5874375" y="3495675"/>
            <a:ext cx="2276700" cy="695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Neptune is the farthest planet from the Sun. It's also the fourth-largest</a:t>
            </a:r>
            <a:endParaRPr/>
          </a:p>
        </p:txBody>
      </p:sp>
      <p:grpSp>
        <p:nvGrpSpPr>
          <p:cNvPr id="1682" name="Google Shape;1682;p47"/>
          <p:cNvGrpSpPr/>
          <p:nvPr/>
        </p:nvGrpSpPr>
        <p:grpSpPr>
          <a:xfrm>
            <a:off x="1156669" y="1809524"/>
            <a:ext cx="310602" cy="352803"/>
            <a:chOff x="-28069875" y="3175300"/>
            <a:chExt cx="260725" cy="296150"/>
          </a:xfrm>
        </p:grpSpPr>
        <p:sp>
          <p:nvSpPr>
            <p:cNvPr id="1683" name="Google Shape;1683;p47"/>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7"/>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7"/>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7"/>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7"/>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7"/>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7"/>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7"/>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7"/>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47"/>
          <p:cNvGrpSpPr/>
          <p:nvPr/>
        </p:nvGrpSpPr>
        <p:grpSpPr>
          <a:xfrm>
            <a:off x="5272312" y="3381611"/>
            <a:ext cx="299344" cy="351880"/>
            <a:chOff x="-27691025" y="3175300"/>
            <a:chExt cx="251275" cy="295375"/>
          </a:xfrm>
        </p:grpSpPr>
        <p:sp>
          <p:nvSpPr>
            <p:cNvPr id="1693" name="Google Shape;1693;p47"/>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7"/>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7"/>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7"/>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 name="Google Shape;1697;p47"/>
          <p:cNvGrpSpPr/>
          <p:nvPr/>
        </p:nvGrpSpPr>
        <p:grpSpPr>
          <a:xfrm>
            <a:off x="5244618" y="1809524"/>
            <a:ext cx="354710" cy="352803"/>
            <a:chOff x="-27351575" y="3175300"/>
            <a:chExt cx="297750" cy="296150"/>
          </a:xfrm>
        </p:grpSpPr>
        <p:sp>
          <p:nvSpPr>
            <p:cNvPr id="1698" name="Google Shape;1698;p47"/>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7"/>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7"/>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7"/>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47"/>
          <p:cNvGrpSpPr/>
          <p:nvPr/>
        </p:nvGrpSpPr>
        <p:grpSpPr>
          <a:xfrm>
            <a:off x="1135561" y="3391452"/>
            <a:ext cx="352833" cy="332194"/>
            <a:chOff x="-23615075" y="3906200"/>
            <a:chExt cx="296175" cy="278850"/>
          </a:xfrm>
        </p:grpSpPr>
        <p:sp>
          <p:nvSpPr>
            <p:cNvPr id="1703" name="Google Shape;1703;p47"/>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7"/>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7"/>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9" name="Shape 1709"/>
        <p:cNvGrpSpPr/>
        <p:nvPr/>
      </p:nvGrpSpPr>
      <p:grpSpPr>
        <a:xfrm>
          <a:off x="0" y="0"/>
          <a:ext cx="0" cy="0"/>
          <a:chOff x="0" y="0"/>
          <a:chExt cx="0" cy="0"/>
        </a:xfrm>
      </p:grpSpPr>
      <p:sp>
        <p:nvSpPr>
          <p:cNvPr id="1710" name="Google Shape;1710;p48"/>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QUALITY IMPROVEMENT MEASURES</a:t>
            </a:r>
            <a:endParaRPr/>
          </a:p>
        </p:txBody>
      </p:sp>
      <p:graphicFrame>
        <p:nvGraphicFramePr>
          <p:cNvPr id="1711" name="Google Shape;1711;p48"/>
          <p:cNvGraphicFramePr/>
          <p:nvPr/>
        </p:nvGraphicFramePr>
        <p:xfrm>
          <a:off x="714300" y="1524000"/>
          <a:ext cx="3000000" cy="3000000"/>
        </p:xfrm>
        <a:graphic>
          <a:graphicData uri="http://schemas.openxmlformats.org/drawingml/2006/table">
            <a:tbl>
              <a:tblPr>
                <a:noFill/>
                <a:tableStyleId>{88CD8ED4-9D84-4A83-BDAD-A9C8FF4714CF}</a:tableStyleId>
              </a:tblPr>
              <a:tblGrid>
                <a:gridCol w="1963775"/>
                <a:gridCol w="2735300"/>
                <a:gridCol w="2906750"/>
              </a:tblGrid>
              <a:tr h="642950">
                <a:tc>
                  <a:txBody>
                    <a:bodyPr/>
                    <a:lstStyle/>
                    <a:p>
                      <a:pPr indent="0" lvl="0" marL="0" rtl="0" algn="l">
                        <a:spcBef>
                          <a:spcPts val="0"/>
                        </a:spcBef>
                        <a:spcAft>
                          <a:spcPts val="0"/>
                        </a:spcAft>
                        <a:buNone/>
                      </a:pPr>
                      <a:r>
                        <a:t/>
                      </a:r>
                      <a:endParaRPr/>
                    </a:p>
                  </a:txBody>
                  <a:tcPr marT="91425" marB="91425" marR="91425" marL="91425">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lt1"/>
                          </a:solidFill>
                          <a:latin typeface="Alata"/>
                          <a:ea typeface="Alata"/>
                          <a:cs typeface="Alata"/>
                          <a:sym typeface="Alata"/>
                        </a:rPr>
                        <a:t>MERCURY</a:t>
                      </a:r>
                      <a:endParaRPr sz="1800">
                        <a:solidFill>
                          <a:schemeClr val="lt1"/>
                        </a:solidFill>
                        <a:latin typeface="Alata"/>
                        <a:ea typeface="Alata"/>
                        <a:cs typeface="Alata"/>
                        <a:sym typeface="Alata"/>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800">
                          <a:solidFill>
                            <a:schemeClr val="lt1"/>
                          </a:solidFill>
                          <a:latin typeface="Alata"/>
                          <a:ea typeface="Alata"/>
                          <a:cs typeface="Alata"/>
                          <a:sym typeface="Alata"/>
                        </a:rPr>
                        <a:t>MARS</a:t>
                      </a:r>
                      <a:endParaRPr sz="1800">
                        <a:solidFill>
                          <a:schemeClr val="lt1"/>
                        </a:solidFill>
                        <a:latin typeface="Alata"/>
                        <a:ea typeface="Alata"/>
                        <a:cs typeface="Alata"/>
                        <a:sym typeface="Alata"/>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dk1"/>
                    </a:solidFill>
                  </a:tcPr>
                </a:tc>
              </a:tr>
              <a:tr h="642950">
                <a:tc>
                  <a:txBody>
                    <a:bodyPr/>
                    <a:lstStyle/>
                    <a:p>
                      <a:pPr indent="0" lvl="0" marL="0" rtl="0" algn="ctr">
                        <a:spcBef>
                          <a:spcPts val="0"/>
                        </a:spcBef>
                        <a:spcAft>
                          <a:spcPts val="0"/>
                        </a:spcAft>
                        <a:buNone/>
                      </a:pPr>
                      <a:r>
                        <a:rPr lang="en" sz="1800">
                          <a:solidFill>
                            <a:schemeClr val="lt1"/>
                          </a:solidFill>
                          <a:latin typeface="Alata"/>
                          <a:ea typeface="Alata"/>
                          <a:cs typeface="Alata"/>
                          <a:sym typeface="Alata"/>
                        </a:rPr>
                        <a:t>JUPITER</a:t>
                      </a:r>
                      <a:endParaRPr sz="1800">
                        <a:solidFill>
                          <a:schemeClr val="lt1"/>
                        </a:solidFill>
                        <a:latin typeface="Alata"/>
                        <a:ea typeface="Alata"/>
                        <a:cs typeface="Alata"/>
                        <a:sym typeface="Alata"/>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Mercury is the smallest planet of them all </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Jupiter is made of gas and it’s the biggest planet of them all</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r>
              <a:tr h="642950">
                <a:tc>
                  <a:txBody>
                    <a:bodyPr/>
                    <a:lstStyle/>
                    <a:p>
                      <a:pPr indent="0" lvl="0" marL="0" rtl="0" algn="ctr">
                        <a:spcBef>
                          <a:spcPts val="0"/>
                        </a:spcBef>
                        <a:spcAft>
                          <a:spcPts val="0"/>
                        </a:spcAft>
                        <a:buNone/>
                      </a:pPr>
                      <a:r>
                        <a:rPr lang="en" sz="1800">
                          <a:solidFill>
                            <a:schemeClr val="lt1"/>
                          </a:solidFill>
                          <a:latin typeface="Alata"/>
                          <a:ea typeface="Alata"/>
                          <a:cs typeface="Alata"/>
                          <a:sym typeface="Alata"/>
                        </a:rPr>
                        <a:t>SATURN</a:t>
                      </a:r>
                      <a:endParaRPr sz="1800">
                        <a:solidFill>
                          <a:schemeClr val="lt1"/>
                        </a:solidFill>
                        <a:latin typeface="Alata"/>
                        <a:ea typeface="Alata"/>
                        <a:cs typeface="Alata"/>
                        <a:sym typeface="Alata"/>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Venus is the second planet from the Sun</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Saturn is a gas giant and has several rings</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r>
              <a:tr h="642950">
                <a:tc>
                  <a:txBody>
                    <a:bodyPr/>
                    <a:lstStyle/>
                    <a:p>
                      <a:pPr indent="0" lvl="0" marL="0" rtl="0" algn="ctr">
                        <a:spcBef>
                          <a:spcPts val="0"/>
                        </a:spcBef>
                        <a:spcAft>
                          <a:spcPts val="0"/>
                        </a:spcAft>
                        <a:buNone/>
                      </a:pPr>
                      <a:r>
                        <a:rPr lang="en" sz="1800">
                          <a:solidFill>
                            <a:schemeClr val="lt1"/>
                          </a:solidFill>
                          <a:latin typeface="Alata"/>
                          <a:ea typeface="Alata"/>
                          <a:cs typeface="Alata"/>
                          <a:sym typeface="Alata"/>
                        </a:rPr>
                        <a:t>VENUS</a:t>
                      </a:r>
                      <a:endParaRPr sz="1800">
                        <a:solidFill>
                          <a:schemeClr val="lt1"/>
                        </a:solidFill>
                        <a:latin typeface="Alata"/>
                        <a:ea typeface="Alata"/>
                        <a:cs typeface="Alata"/>
                        <a:sym typeface="Alata"/>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Despite being red, Mars is actually a cold place</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lang="en" sz="1300">
                          <a:solidFill>
                            <a:schemeClr val="dk2"/>
                          </a:solidFill>
                          <a:latin typeface="Montserrat"/>
                          <a:ea typeface="Montserrat"/>
                          <a:cs typeface="Montserrat"/>
                          <a:sym typeface="Montserrat"/>
                        </a:rPr>
                        <a:t>Neptune is the farthest planet from the Sun</a:t>
                      </a:r>
                      <a:endParaRPr sz="1300">
                        <a:solidFill>
                          <a:schemeClr val="dk2"/>
                        </a:solidFill>
                        <a:latin typeface="Montserrat"/>
                        <a:ea typeface="Montserrat"/>
                        <a:cs typeface="Montserrat"/>
                        <a:sym typeface="Montserrat"/>
                      </a:endParaRPr>
                    </a:p>
                  </a:txBody>
                  <a:tcPr marT="91425" marB="91425" marR="91425" marL="91425" anchor="ctr">
                    <a:lnL cap="flat" cmpd="sng" w="19050">
                      <a:solidFill>
                        <a:schemeClr val="lt1"/>
                      </a:solidFill>
                      <a:prstDash val="solid"/>
                      <a:round/>
                      <a:headEnd len="sm" w="sm" type="none"/>
                      <a:tailEnd len="sm" w="sm" type="none"/>
                    </a:lnL>
                    <a:lnR cap="flat" cmpd="sng" w="19050">
                      <a:solidFill>
                        <a:schemeClr val="lt1"/>
                      </a:solidFill>
                      <a:prstDash val="solid"/>
                      <a:round/>
                      <a:headEnd len="sm" w="sm" type="none"/>
                      <a:tailEnd len="sm" w="sm" type="none"/>
                    </a:lnR>
                    <a:lnT cap="flat" cmpd="sng" w="19050">
                      <a:solidFill>
                        <a:schemeClr val="lt1"/>
                      </a:solidFill>
                      <a:prstDash val="solid"/>
                      <a:round/>
                      <a:headEnd len="sm" w="sm" type="none"/>
                      <a:tailEnd len="sm" w="sm" type="none"/>
                    </a:lnT>
                    <a:lnB cap="flat" cmpd="sng" w="19050">
                      <a:solidFill>
                        <a:schemeClr val="lt1"/>
                      </a:solidFill>
                      <a:prstDash val="solid"/>
                      <a:round/>
                      <a:headEnd len="sm" w="sm" type="none"/>
                      <a:tailEnd len="sm" w="sm" type="none"/>
                    </a:lnB>
                    <a:solidFill>
                      <a:schemeClr val="accent2"/>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5" name="Shape 1715"/>
        <p:cNvGrpSpPr/>
        <p:nvPr/>
      </p:nvGrpSpPr>
      <p:grpSpPr>
        <a:xfrm>
          <a:off x="0" y="0"/>
          <a:ext cx="0" cy="0"/>
          <a:chOff x="0" y="0"/>
          <a:chExt cx="0" cy="0"/>
        </a:xfrm>
      </p:grpSpPr>
      <p:grpSp>
        <p:nvGrpSpPr>
          <p:cNvPr id="1716" name="Google Shape;1716;p49"/>
          <p:cNvGrpSpPr/>
          <p:nvPr/>
        </p:nvGrpSpPr>
        <p:grpSpPr>
          <a:xfrm flipH="1">
            <a:off x="2171357" y="473187"/>
            <a:ext cx="5042987" cy="3878528"/>
            <a:chOff x="2362200" y="890550"/>
            <a:chExt cx="4371900" cy="3362400"/>
          </a:xfrm>
        </p:grpSpPr>
        <p:sp>
          <p:nvSpPr>
            <p:cNvPr id="1717" name="Google Shape;1717;p49"/>
            <p:cNvSpPr/>
            <p:nvPr/>
          </p:nvSpPr>
          <p:spPr>
            <a:xfrm>
              <a:off x="2362200" y="890550"/>
              <a:ext cx="4371900" cy="33624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9"/>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9"/>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9"/>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9"/>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49"/>
          <p:cNvGrpSpPr/>
          <p:nvPr/>
        </p:nvGrpSpPr>
        <p:grpSpPr>
          <a:xfrm flipH="1">
            <a:off x="1929659" y="791790"/>
            <a:ext cx="5042987" cy="3878528"/>
            <a:chOff x="2362200" y="890550"/>
            <a:chExt cx="4371900" cy="3362400"/>
          </a:xfrm>
        </p:grpSpPr>
        <p:sp>
          <p:nvSpPr>
            <p:cNvPr id="1723" name="Google Shape;1723;p49"/>
            <p:cNvSpPr/>
            <p:nvPr/>
          </p:nvSpPr>
          <p:spPr>
            <a:xfrm>
              <a:off x="2362200" y="890550"/>
              <a:ext cx="4371900" cy="33624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9"/>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9"/>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9"/>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9"/>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8" name="Google Shape;1728;p49"/>
          <p:cNvSpPr txBox="1"/>
          <p:nvPr>
            <p:ph type="title"/>
          </p:nvPr>
        </p:nvSpPr>
        <p:spPr>
          <a:xfrm>
            <a:off x="3047300" y="3284538"/>
            <a:ext cx="2807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729" name="Google Shape;1729;p49"/>
          <p:cNvSpPr txBox="1"/>
          <p:nvPr>
            <p:ph idx="1" type="subTitle"/>
          </p:nvPr>
        </p:nvSpPr>
        <p:spPr>
          <a:xfrm>
            <a:off x="2436350" y="1804848"/>
            <a:ext cx="4029600" cy="1436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“This is a quote, words full of wisdom that someone important said and can make the reader get inspired.”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3" name="Shape 1733"/>
        <p:cNvGrpSpPr/>
        <p:nvPr/>
      </p:nvGrpSpPr>
      <p:grpSpPr>
        <a:xfrm>
          <a:off x="0" y="0"/>
          <a:ext cx="0" cy="0"/>
          <a:chOff x="0" y="0"/>
          <a:chExt cx="0" cy="0"/>
        </a:xfrm>
      </p:grpSpPr>
      <p:sp>
        <p:nvSpPr>
          <p:cNvPr id="1734" name="Google Shape;1734;p50"/>
          <p:cNvSpPr txBox="1"/>
          <p:nvPr>
            <p:ph type="title"/>
          </p:nvPr>
        </p:nvSpPr>
        <p:spPr>
          <a:xfrm>
            <a:off x="4896300" y="1504950"/>
            <a:ext cx="3533400" cy="742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 BRIEF STORY</a:t>
            </a:r>
            <a:endParaRPr/>
          </a:p>
        </p:txBody>
      </p:sp>
      <p:sp>
        <p:nvSpPr>
          <p:cNvPr id="1735" name="Google Shape;1735;p50"/>
          <p:cNvSpPr txBox="1"/>
          <p:nvPr>
            <p:ph idx="1" type="subTitle"/>
          </p:nvPr>
        </p:nvSpPr>
        <p:spPr>
          <a:xfrm>
            <a:off x="4905375" y="2368275"/>
            <a:ext cx="3533400" cy="112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Saturn is a gas giant and has several rings. It's composed mostly of hydrogen and helium. It was named after the Roman god of wealth</a:t>
            </a:r>
            <a:endParaRPr/>
          </a:p>
        </p:txBody>
      </p:sp>
      <p:sp>
        <p:nvSpPr>
          <p:cNvPr id="1736" name="Google Shape;1736;p50"/>
          <p:cNvSpPr/>
          <p:nvPr/>
        </p:nvSpPr>
        <p:spPr>
          <a:xfrm>
            <a:off x="4203625" y="4066396"/>
            <a:ext cx="196923" cy="196923"/>
          </a:xfrm>
          <a:custGeom>
            <a:rect b="b" l="l" r="r" t="t"/>
            <a:pathLst>
              <a:path extrusionOk="0" h="1610" w="1610">
                <a:moveTo>
                  <a:pt x="0" y="0"/>
                </a:moveTo>
                <a:lnTo>
                  <a:pt x="174" y="624"/>
                </a:lnTo>
                <a:lnTo>
                  <a:pt x="334" y="1232"/>
                </a:lnTo>
                <a:lnTo>
                  <a:pt x="667" y="899"/>
                </a:lnTo>
                <a:lnTo>
                  <a:pt x="1377" y="1609"/>
                </a:lnTo>
                <a:lnTo>
                  <a:pt x="1609" y="1377"/>
                </a:lnTo>
                <a:lnTo>
                  <a:pt x="899" y="682"/>
                </a:lnTo>
                <a:lnTo>
                  <a:pt x="1232" y="334"/>
                </a:lnTo>
                <a:lnTo>
                  <a:pt x="623" y="17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7" name="Google Shape;1737;p50"/>
          <p:cNvGrpSpPr/>
          <p:nvPr/>
        </p:nvGrpSpPr>
        <p:grpSpPr>
          <a:xfrm>
            <a:off x="-95261" y="1071651"/>
            <a:ext cx="4793039" cy="3309837"/>
            <a:chOff x="-95261" y="1071651"/>
            <a:chExt cx="4793039" cy="3309837"/>
          </a:xfrm>
        </p:grpSpPr>
        <p:grpSp>
          <p:nvGrpSpPr>
            <p:cNvPr id="1738" name="Google Shape;1738;p50"/>
            <p:cNvGrpSpPr/>
            <p:nvPr/>
          </p:nvGrpSpPr>
          <p:grpSpPr>
            <a:xfrm>
              <a:off x="-95261" y="1071651"/>
              <a:ext cx="4288333" cy="2717183"/>
              <a:chOff x="4680577" y="38125"/>
              <a:chExt cx="1614462" cy="1022959"/>
            </a:xfrm>
          </p:grpSpPr>
          <p:sp>
            <p:nvSpPr>
              <p:cNvPr id="1739" name="Google Shape;1739;p50"/>
              <p:cNvSpPr/>
              <p:nvPr/>
            </p:nvSpPr>
            <p:spPr>
              <a:xfrm>
                <a:off x="4680577" y="38125"/>
                <a:ext cx="1614462" cy="1022959"/>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0"/>
              <p:cNvSpPr/>
              <p:nvPr/>
            </p:nvSpPr>
            <p:spPr>
              <a:xfrm>
                <a:off x="4702803" y="121617"/>
                <a:ext cx="1570011" cy="913831"/>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0"/>
              <p:cNvSpPr/>
              <p:nvPr/>
            </p:nvSpPr>
            <p:spPr>
              <a:xfrm>
                <a:off x="6219882" y="58586"/>
                <a:ext cx="41041" cy="41041"/>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0"/>
              <p:cNvSpPr/>
              <p:nvPr/>
            </p:nvSpPr>
            <p:spPr>
              <a:xfrm>
                <a:off x="6153442" y="58586"/>
                <a:ext cx="40923" cy="41041"/>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0"/>
              <p:cNvSpPr/>
              <p:nvPr/>
            </p:nvSpPr>
            <p:spPr>
              <a:xfrm>
                <a:off x="6076653" y="58586"/>
                <a:ext cx="49625" cy="42217"/>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50"/>
            <p:cNvGrpSpPr/>
            <p:nvPr/>
          </p:nvGrpSpPr>
          <p:grpSpPr>
            <a:xfrm>
              <a:off x="155813" y="1503597"/>
              <a:ext cx="4541965" cy="2877890"/>
              <a:chOff x="4680577" y="38125"/>
              <a:chExt cx="1614462" cy="1022959"/>
            </a:xfrm>
          </p:grpSpPr>
          <p:sp>
            <p:nvSpPr>
              <p:cNvPr id="1745" name="Google Shape;1745;p50"/>
              <p:cNvSpPr/>
              <p:nvPr/>
            </p:nvSpPr>
            <p:spPr>
              <a:xfrm>
                <a:off x="4680577" y="38125"/>
                <a:ext cx="1614462" cy="1022959"/>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0"/>
              <p:cNvSpPr/>
              <p:nvPr/>
            </p:nvSpPr>
            <p:spPr>
              <a:xfrm>
                <a:off x="4702803" y="121617"/>
                <a:ext cx="1570011" cy="913831"/>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0"/>
              <p:cNvSpPr/>
              <p:nvPr/>
            </p:nvSpPr>
            <p:spPr>
              <a:xfrm>
                <a:off x="6219882" y="58586"/>
                <a:ext cx="41041" cy="41041"/>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0"/>
              <p:cNvSpPr/>
              <p:nvPr/>
            </p:nvSpPr>
            <p:spPr>
              <a:xfrm>
                <a:off x="6153442" y="58586"/>
                <a:ext cx="40923" cy="41041"/>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0"/>
              <p:cNvSpPr/>
              <p:nvPr/>
            </p:nvSpPr>
            <p:spPr>
              <a:xfrm>
                <a:off x="6076653" y="58586"/>
                <a:ext cx="49625" cy="42217"/>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50"/>
            <p:cNvGrpSpPr/>
            <p:nvPr/>
          </p:nvGrpSpPr>
          <p:grpSpPr>
            <a:xfrm>
              <a:off x="563298" y="1779751"/>
              <a:ext cx="3682332" cy="2483562"/>
              <a:chOff x="658548" y="1779751"/>
              <a:chExt cx="3682332" cy="2483562"/>
            </a:xfrm>
          </p:grpSpPr>
          <p:sp>
            <p:nvSpPr>
              <p:cNvPr id="1751" name="Google Shape;1751;p50"/>
              <p:cNvSpPr/>
              <p:nvPr/>
            </p:nvSpPr>
            <p:spPr>
              <a:xfrm>
                <a:off x="1491354" y="3299872"/>
                <a:ext cx="373367" cy="933201"/>
              </a:xfrm>
              <a:custGeom>
                <a:rect b="b" l="l" r="r" t="t"/>
                <a:pathLst>
                  <a:path extrusionOk="0" h="13022" w="5210">
                    <a:moveTo>
                      <a:pt x="2977" y="0"/>
                    </a:moveTo>
                    <a:lnTo>
                      <a:pt x="2748" y="86"/>
                    </a:lnTo>
                    <a:lnTo>
                      <a:pt x="2233" y="286"/>
                    </a:lnTo>
                    <a:lnTo>
                      <a:pt x="1918" y="401"/>
                    </a:lnTo>
                    <a:cubicBezTo>
                      <a:pt x="745" y="830"/>
                      <a:pt x="0" y="1946"/>
                      <a:pt x="29" y="3177"/>
                    </a:cubicBezTo>
                    <a:lnTo>
                      <a:pt x="315" y="10389"/>
                    </a:lnTo>
                    <a:cubicBezTo>
                      <a:pt x="344" y="11362"/>
                      <a:pt x="945" y="12220"/>
                      <a:pt x="1832" y="12592"/>
                    </a:cubicBezTo>
                    <a:lnTo>
                      <a:pt x="1889" y="12621"/>
                    </a:lnTo>
                    <a:lnTo>
                      <a:pt x="4064" y="12907"/>
                    </a:lnTo>
                    <a:lnTo>
                      <a:pt x="4551" y="12965"/>
                    </a:lnTo>
                    <a:lnTo>
                      <a:pt x="5095" y="13022"/>
                    </a:lnTo>
                    <a:lnTo>
                      <a:pt x="5152" y="12592"/>
                    </a:lnTo>
                    <a:lnTo>
                      <a:pt x="5181" y="12478"/>
                    </a:lnTo>
                    <a:lnTo>
                      <a:pt x="5209" y="12192"/>
                    </a:lnTo>
                    <a:lnTo>
                      <a:pt x="4608" y="12135"/>
                    </a:lnTo>
                    <a:lnTo>
                      <a:pt x="2118" y="11791"/>
                    </a:lnTo>
                    <a:cubicBezTo>
                      <a:pt x="1546" y="11534"/>
                      <a:pt x="1174" y="10990"/>
                      <a:pt x="1145" y="10360"/>
                    </a:cubicBezTo>
                    <a:lnTo>
                      <a:pt x="859" y="3148"/>
                    </a:lnTo>
                    <a:cubicBezTo>
                      <a:pt x="830" y="2290"/>
                      <a:pt x="1374" y="1488"/>
                      <a:pt x="2176" y="1202"/>
                    </a:cubicBezTo>
                    <a:lnTo>
                      <a:pt x="2548" y="1059"/>
                    </a:lnTo>
                    <a:lnTo>
                      <a:pt x="3149" y="830"/>
                    </a:lnTo>
                    <a:lnTo>
                      <a:pt x="3292" y="801"/>
                    </a:lnTo>
                    <a:lnTo>
                      <a:pt x="3177" y="487"/>
                    </a:lnTo>
                    <a:lnTo>
                      <a:pt x="3149" y="401"/>
                    </a:lnTo>
                    <a:lnTo>
                      <a:pt x="3120" y="343"/>
                    </a:lnTo>
                    <a:lnTo>
                      <a:pt x="3063" y="172"/>
                    </a:lnTo>
                    <a:lnTo>
                      <a:pt x="30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0"/>
              <p:cNvSpPr/>
              <p:nvPr/>
            </p:nvSpPr>
            <p:spPr>
              <a:xfrm>
                <a:off x="1507765" y="3324453"/>
                <a:ext cx="338466" cy="888125"/>
              </a:xfrm>
              <a:custGeom>
                <a:rect b="b" l="l" r="r" t="t"/>
                <a:pathLst>
                  <a:path extrusionOk="0" h="12393" w="4723">
                    <a:moveTo>
                      <a:pt x="2605" y="0"/>
                    </a:moveTo>
                    <a:lnTo>
                      <a:pt x="1775" y="287"/>
                    </a:lnTo>
                    <a:cubicBezTo>
                      <a:pt x="687" y="659"/>
                      <a:pt x="0" y="1689"/>
                      <a:pt x="58" y="2834"/>
                    </a:cubicBezTo>
                    <a:lnTo>
                      <a:pt x="344" y="10046"/>
                    </a:lnTo>
                    <a:cubicBezTo>
                      <a:pt x="372" y="10933"/>
                      <a:pt x="888" y="11706"/>
                      <a:pt x="1689" y="12049"/>
                    </a:cubicBezTo>
                    <a:lnTo>
                      <a:pt x="1718" y="12049"/>
                    </a:lnTo>
                    <a:lnTo>
                      <a:pt x="4665" y="12393"/>
                    </a:lnTo>
                    <a:lnTo>
                      <a:pt x="4723" y="12049"/>
                    </a:lnTo>
                    <a:lnTo>
                      <a:pt x="1832" y="11677"/>
                    </a:lnTo>
                    <a:lnTo>
                      <a:pt x="1803" y="11677"/>
                    </a:lnTo>
                    <a:cubicBezTo>
                      <a:pt x="1145" y="11391"/>
                      <a:pt x="716" y="10761"/>
                      <a:pt x="687" y="10046"/>
                    </a:cubicBezTo>
                    <a:lnTo>
                      <a:pt x="401" y="2834"/>
                    </a:lnTo>
                    <a:cubicBezTo>
                      <a:pt x="372" y="1861"/>
                      <a:pt x="973" y="973"/>
                      <a:pt x="1889" y="630"/>
                    </a:cubicBezTo>
                    <a:lnTo>
                      <a:pt x="2261" y="487"/>
                    </a:lnTo>
                    <a:lnTo>
                      <a:pt x="2777" y="315"/>
                    </a:lnTo>
                    <a:lnTo>
                      <a:pt x="2719" y="144"/>
                    </a:lnTo>
                    <a:lnTo>
                      <a:pt x="266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0"/>
              <p:cNvSpPr/>
              <p:nvPr/>
            </p:nvSpPr>
            <p:spPr>
              <a:xfrm>
                <a:off x="1813338" y="4138691"/>
                <a:ext cx="170344" cy="124623"/>
              </a:xfrm>
              <a:custGeom>
                <a:rect b="b" l="l" r="r" t="t"/>
                <a:pathLst>
                  <a:path extrusionOk="0" h="1739" w="2377">
                    <a:moveTo>
                      <a:pt x="115" y="0"/>
                    </a:moveTo>
                    <a:lnTo>
                      <a:pt x="87" y="401"/>
                    </a:lnTo>
                    <a:lnTo>
                      <a:pt x="58" y="659"/>
                    </a:lnTo>
                    <a:lnTo>
                      <a:pt x="58" y="687"/>
                    </a:lnTo>
                    <a:lnTo>
                      <a:pt x="58" y="830"/>
                    </a:lnTo>
                    <a:lnTo>
                      <a:pt x="58" y="1002"/>
                    </a:lnTo>
                    <a:lnTo>
                      <a:pt x="29" y="1231"/>
                    </a:lnTo>
                    <a:lnTo>
                      <a:pt x="1" y="1603"/>
                    </a:lnTo>
                    <a:lnTo>
                      <a:pt x="1460" y="1717"/>
                    </a:lnTo>
                    <a:cubicBezTo>
                      <a:pt x="1503" y="1732"/>
                      <a:pt x="1539" y="1739"/>
                      <a:pt x="1575" y="1739"/>
                    </a:cubicBezTo>
                    <a:cubicBezTo>
                      <a:pt x="1611" y="1739"/>
                      <a:pt x="1646" y="1732"/>
                      <a:pt x="1689" y="1717"/>
                    </a:cubicBezTo>
                    <a:cubicBezTo>
                      <a:pt x="2033" y="1660"/>
                      <a:pt x="2290" y="1374"/>
                      <a:pt x="2347" y="1002"/>
                    </a:cubicBezTo>
                    <a:cubicBezTo>
                      <a:pt x="2376" y="544"/>
                      <a:pt x="2033" y="143"/>
                      <a:pt x="1575" y="143"/>
                    </a:cubicBezTo>
                    <a:lnTo>
                      <a:pt x="831" y="58"/>
                    </a:lnTo>
                    <a:lnTo>
                      <a:pt x="1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0"/>
              <p:cNvSpPr/>
              <p:nvPr/>
            </p:nvSpPr>
            <p:spPr>
              <a:xfrm>
                <a:off x="1706702" y="3256731"/>
                <a:ext cx="685103" cy="847134"/>
              </a:xfrm>
              <a:custGeom>
                <a:rect b="b" l="l" r="r" t="t"/>
                <a:pathLst>
                  <a:path extrusionOk="0" h="11821" w="9560">
                    <a:moveTo>
                      <a:pt x="2150" y="1"/>
                    </a:moveTo>
                    <a:cubicBezTo>
                      <a:pt x="1805" y="1"/>
                      <a:pt x="1454" y="66"/>
                      <a:pt x="1117" y="201"/>
                    </a:cubicBezTo>
                    <a:lnTo>
                      <a:pt x="1" y="602"/>
                    </a:lnTo>
                    <a:lnTo>
                      <a:pt x="315" y="1403"/>
                    </a:lnTo>
                    <a:lnTo>
                      <a:pt x="1403" y="974"/>
                    </a:lnTo>
                    <a:cubicBezTo>
                      <a:pt x="1633" y="884"/>
                      <a:pt x="1875" y="840"/>
                      <a:pt x="2116" y="840"/>
                    </a:cubicBezTo>
                    <a:cubicBezTo>
                      <a:pt x="2714" y="840"/>
                      <a:pt x="3305" y="1106"/>
                      <a:pt x="3692" y="1575"/>
                    </a:cubicBezTo>
                    <a:lnTo>
                      <a:pt x="8214" y="7213"/>
                    </a:lnTo>
                    <a:cubicBezTo>
                      <a:pt x="8586" y="7700"/>
                      <a:pt x="8672" y="8358"/>
                      <a:pt x="8415" y="8930"/>
                    </a:cubicBezTo>
                    <a:lnTo>
                      <a:pt x="6354" y="11248"/>
                    </a:lnTo>
                    <a:lnTo>
                      <a:pt x="6984" y="11821"/>
                    </a:lnTo>
                    <a:lnTo>
                      <a:pt x="9130" y="9388"/>
                    </a:lnTo>
                    <a:lnTo>
                      <a:pt x="9130" y="9359"/>
                    </a:lnTo>
                    <a:cubicBezTo>
                      <a:pt x="9559" y="8472"/>
                      <a:pt x="9445" y="7442"/>
                      <a:pt x="8844" y="6698"/>
                    </a:cubicBezTo>
                    <a:lnTo>
                      <a:pt x="4322" y="1060"/>
                    </a:lnTo>
                    <a:cubicBezTo>
                      <a:pt x="3777" y="374"/>
                      <a:pt x="2977" y="1"/>
                      <a:pt x="215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0"/>
              <p:cNvSpPr/>
              <p:nvPr/>
            </p:nvSpPr>
            <p:spPr>
              <a:xfrm>
                <a:off x="1729276" y="3275507"/>
                <a:ext cx="644039" cy="803777"/>
              </a:xfrm>
              <a:custGeom>
                <a:rect b="b" l="l" r="r" t="t"/>
                <a:pathLst>
                  <a:path extrusionOk="0" h="11216" w="8987">
                    <a:moveTo>
                      <a:pt x="1827" y="0"/>
                    </a:moveTo>
                    <a:cubicBezTo>
                      <a:pt x="1658" y="0"/>
                      <a:pt x="1487" y="18"/>
                      <a:pt x="1317" y="54"/>
                    </a:cubicBezTo>
                    <a:cubicBezTo>
                      <a:pt x="1145" y="54"/>
                      <a:pt x="1002" y="111"/>
                      <a:pt x="859" y="168"/>
                    </a:cubicBezTo>
                    <a:lnTo>
                      <a:pt x="0" y="512"/>
                    </a:lnTo>
                    <a:lnTo>
                      <a:pt x="115" y="855"/>
                    </a:lnTo>
                    <a:lnTo>
                      <a:pt x="1002" y="483"/>
                    </a:lnTo>
                    <a:cubicBezTo>
                      <a:pt x="1254" y="386"/>
                      <a:pt x="1517" y="339"/>
                      <a:pt x="1779" y="339"/>
                    </a:cubicBezTo>
                    <a:cubicBezTo>
                      <a:pt x="2442" y="339"/>
                      <a:pt x="3098" y="637"/>
                      <a:pt x="3549" y="1170"/>
                    </a:cubicBezTo>
                    <a:lnTo>
                      <a:pt x="8071" y="6808"/>
                    </a:lnTo>
                    <a:cubicBezTo>
                      <a:pt x="8500" y="7352"/>
                      <a:pt x="8615" y="8124"/>
                      <a:pt x="8329" y="8754"/>
                    </a:cubicBezTo>
                    <a:lnTo>
                      <a:pt x="8300" y="8811"/>
                    </a:lnTo>
                    <a:lnTo>
                      <a:pt x="6382" y="10986"/>
                    </a:lnTo>
                    <a:lnTo>
                      <a:pt x="6640" y="11215"/>
                    </a:lnTo>
                    <a:lnTo>
                      <a:pt x="8615" y="9012"/>
                    </a:lnTo>
                    <a:lnTo>
                      <a:pt x="8615" y="8983"/>
                    </a:lnTo>
                    <a:cubicBezTo>
                      <a:pt x="8987" y="8182"/>
                      <a:pt x="8872" y="7266"/>
                      <a:pt x="8329" y="6579"/>
                    </a:cubicBezTo>
                    <a:lnTo>
                      <a:pt x="3807" y="970"/>
                    </a:lnTo>
                    <a:cubicBezTo>
                      <a:pt x="3314" y="360"/>
                      <a:pt x="2591" y="0"/>
                      <a:pt x="182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0"/>
              <p:cNvSpPr/>
              <p:nvPr/>
            </p:nvSpPr>
            <p:spPr>
              <a:xfrm>
                <a:off x="2055775" y="4011489"/>
                <a:ext cx="196573" cy="174644"/>
              </a:xfrm>
              <a:custGeom>
                <a:rect b="b" l="l" r="r" t="t"/>
                <a:pathLst>
                  <a:path extrusionOk="0" h="2437" w="2743">
                    <a:moveTo>
                      <a:pt x="1569" y="1"/>
                    </a:moveTo>
                    <a:lnTo>
                      <a:pt x="567" y="1060"/>
                    </a:lnTo>
                    <a:cubicBezTo>
                      <a:pt x="0" y="1649"/>
                      <a:pt x="530" y="2437"/>
                      <a:pt x="1143" y="2437"/>
                    </a:cubicBezTo>
                    <a:cubicBezTo>
                      <a:pt x="1335" y="2437"/>
                      <a:pt x="1535" y="2360"/>
                      <a:pt x="1712" y="2176"/>
                    </a:cubicBezTo>
                    <a:lnTo>
                      <a:pt x="2742" y="1117"/>
                    </a:lnTo>
                    <a:lnTo>
                      <a:pt x="2170" y="545"/>
                    </a:lnTo>
                    <a:lnTo>
                      <a:pt x="15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0"/>
              <p:cNvSpPr/>
              <p:nvPr/>
            </p:nvSpPr>
            <p:spPr>
              <a:xfrm>
                <a:off x="1597989" y="2888310"/>
                <a:ext cx="1064561" cy="1180727"/>
              </a:xfrm>
              <a:custGeom>
                <a:rect b="b" l="l" r="r" t="t"/>
                <a:pathLst>
                  <a:path extrusionOk="0" h="16476" w="14855">
                    <a:moveTo>
                      <a:pt x="4794" y="1"/>
                    </a:moveTo>
                    <a:cubicBezTo>
                      <a:pt x="4441" y="1"/>
                      <a:pt x="4079" y="35"/>
                      <a:pt x="3721" y="105"/>
                    </a:cubicBezTo>
                    <a:cubicBezTo>
                      <a:pt x="2290" y="391"/>
                      <a:pt x="1231" y="1164"/>
                      <a:pt x="802" y="2194"/>
                    </a:cubicBezTo>
                    <a:cubicBezTo>
                      <a:pt x="1" y="4026"/>
                      <a:pt x="1346" y="6029"/>
                      <a:pt x="1518" y="6258"/>
                    </a:cubicBezTo>
                    <a:lnTo>
                      <a:pt x="2090" y="5829"/>
                    </a:lnTo>
                    <a:cubicBezTo>
                      <a:pt x="1832" y="5457"/>
                      <a:pt x="1632" y="5056"/>
                      <a:pt x="1489" y="4627"/>
                    </a:cubicBezTo>
                    <a:cubicBezTo>
                      <a:pt x="1203" y="3940"/>
                      <a:pt x="1174" y="3167"/>
                      <a:pt x="1460" y="2480"/>
                    </a:cubicBezTo>
                    <a:cubicBezTo>
                      <a:pt x="1804" y="1650"/>
                      <a:pt x="2691" y="1049"/>
                      <a:pt x="3864" y="821"/>
                    </a:cubicBezTo>
                    <a:cubicBezTo>
                      <a:pt x="4180" y="762"/>
                      <a:pt x="4497" y="733"/>
                      <a:pt x="4804" y="733"/>
                    </a:cubicBezTo>
                    <a:cubicBezTo>
                      <a:pt x="5697" y="733"/>
                      <a:pt x="6508" y="974"/>
                      <a:pt x="6955" y="1422"/>
                    </a:cubicBezTo>
                    <a:cubicBezTo>
                      <a:pt x="7470" y="1908"/>
                      <a:pt x="7413" y="2538"/>
                      <a:pt x="7270" y="3597"/>
                    </a:cubicBezTo>
                    <a:cubicBezTo>
                      <a:pt x="7127" y="4655"/>
                      <a:pt x="6955" y="5857"/>
                      <a:pt x="7756" y="7059"/>
                    </a:cubicBezTo>
                    <a:cubicBezTo>
                      <a:pt x="8558" y="8290"/>
                      <a:pt x="9788" y="8634"/>
                      <a:pt x="10876" y="8948"/>
                    </a:cubicBezTo>
                    <a:cubicBezTo>
                      <a:pt x="11849" y="9206"/>
                      <a:pt x="12765" y="9464"/>
                      <a:pt x="13309" y="10293"/>
                    </a:cubicBezTo>
                    <a:cubicBezTo>
                      <a:pt x="14081" y="11524"/>
                      <a:pt x="13795" y="13499"/>
                      <a:pt x="12479" y="16160"/>
                    </a:cubicBezTo>
                    <a:lnTo>
                      <a:pt x="13108" y="16475"/>
                    </a:lnTo>
                    <a:cubicBezTo>
                      <a:pt x="14596" y="13527"/>
                      <a:pt x="14854" y="11381"/>
                      <a:pt x="13938" y="9921"/>
                    </a:cubicBezTo>
                    <a:cubicBezTo>
                      <a:pt x="13223" y="8863"/>
                      <a:pt x="12135" y="8548"/>
                      <a:pt x="11076" y="8233"/>
                    </a:cubicBezTo>
                    <a:cubicBezTo>
                      <a:pt x="10017" y="7947"/>
                      <a:pt x="9016" y="7661"/>
                      <a:pt x="8357" y="6659"/>
                    </a:cubicBezTo>
                    <a:cubicBezTo>
                      <a:pt x="7728" y="5686"/>
                      <a:pt x="7842" y="4684"/>
                      <a:pt x="7985" y="3682"/>
                    </a:cubicBezTo>
                    <a:cubicBezTo>
                      <a:pt x="8129" y="2681"/>
                      <a:pt x="8243" y="1650"/>
                      <a:pt x="7470" y="906"/>
                    </a:cubicBezTo>
                    <a:cubicBezTo>
                      <a:pt x="6887" y="323"/>
                      <a:pt x="5880" y="1"/>
                      <a:pt x="47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0"/>
              <p:cNvSpPr/>
              <p:nvPr/>
            </p:nvSpPr>
            <p:spPr>
              <a:xfrm>
                <a:off x="1624648" y="2907301"/>
                <a:ext cx="1019413" cy="1141240"/>
              </a:xfrm>
              <a:custGeom>
                <a:rect b="b" l="l" r="r" t="t"/>
                <a:pathLst>
                  <a:path extrusionOk="0" h="15925" w="14225">
                    <a:moveTo>
                      <a:pt x="4438" y="0"/>
                    </a:moveTo>
                    <a:cubicBezTo>
                      <a:pt x="4091" y="0"/>
                      <a:pt x="3733" y="32"/>
                      <a:pt x="3378" y="98"/>
                    </a:cubicBezTo>
                    <a:cubicBezTo>
                      <a:pt x="2061" y="355"/>
                      <a:pt x="1060" y="1071"/>
                      <a:pt x="630" y="2044"/>
                    </a:cubicBezTo>
                    <a:cubicBezTo>
                      <a:pt x="1" y="3503"/>
                      <a:pt x="831" y="5077"/>
                      <a:pt x="1203" y="5650"/>
                    </a:cubicBezTo>
                    <a:lnTo>
                      <a:pt x="1403" y="5507"/>
                    </a:lnTo>
                    <a:cubicBezTo>
                      <a:pt x="1174" y="5192"/>
                      <a:pt x="1002" y="4820"/>
                      <a:pt x="888" y="4448"/>
                    </a:cubicBezTo>
                    <a:cubicBezTo>
                      <a:pt x="573" y="3704"/>
                      <a:pt x="544" y="2874"/>
                      <a:pt x="859" y="2130"/>
                    </a:cubicBezTo>
                    <a:cubicBezTo>
                      <a:pt x="1231" y="1214"/>
                      <a:pt x="2147" y="584"/>
                      <a:pt x="3435" y="327"/>
                    </a:cubicBezTo>
                    <a:cubicBezTo>
                      <a:pt x="3743" y="265"/>
                      <a:pt x="4058" y="236"/>
                      <a:pt x="4367" y="236"/>
                    </a:cubicBezTo>
                    <a:cubicBezTo>
                      <a:pt x="5350" y="236"/>
                      <a:pt x="6276" y="528"/>
                      <a:pt x="6755" y="985"/>
                    </a:cubicBezTo>
                    <a:cubicBezTo>
                      <a:pt x="7356" y="1557"/>
                      <a:pt x="7270" y="2416"/>
                      <a:pt x="7127" y="3360"/>
                    </a:cubicBezTo>
                    <a:cubicBezTo>
                      <a:pt x="6984" y="4390"/>
                      <a:pt x="6841" y="5535"/>
                      <a:pt x="7585" y="6680"/>
                    </a:cubicBezTo>
                    <a:cubicBezTo>
                      <a:pt x="8329" y="7825"/>
                      <a:pt x="9502" y="8140"/>
                      <a:pt x="10561" y="8454"/>
                    </a:cubicBezTo>
                    <a:cubicBezTo>
                      <a:pt x="11534" y="8712"/>
                      <a:pt x="12536" y="8998"/>
                      <a:pt x="13137" y="9914"/>
                    </a:cubicBezTo>
                    <a:cubicBezTo>
                      <a:pt x="13938" y="11145"/>
                      <a:pt x="13709" y="13148"/>
                      <a:pt x="12421" y="15781"/>
                    </a:cubicBezTo>
                    <a:lnTo>
                      <a:pt x="12650" y="15924"/>
                    </a:lnTo>
                    <a:cubicBezTo>
                      <a:pt x="13996" y="13148"/>
                      <a:pt x="14224" y="11145"/>
                      <a:pt x="13366" y="9800"/>
                    </a:cubicBezTo>
                    <a:cubicBezTo>
                      <a:pt x="12708" y="8798"/>
                      <a:pt x="11706" y="8512"/>
                      <a:pt x="10647" y="8225"/>
                    </a:cubicBezTo>
                    <a:cubicBezTo>
                      <a:pt x="9560" y="7939"/>
                      <a:pt x="8472" y="7596"/>
                      <a:pt x="7785" y="6566"/>
                    </a:cubicBezTo>
                    <a:cubicBezTo>
                      <a:pt x="7098" y="5507"/>
                      <a:pt x="7241" y="4390"/>
                      <a:pt x="7356" y="3417"/>
                    </a:cubicBezTo>
                    <a:cubicBezTo>
                      <a:pt x="7499" y="2444"/>
                      <a:pt x="7613" y="1529"/>
                      <a:pt x="6927" y="813"/>
                    </a:cubicBezTo>
                    <a:cubicBezTo>
                      <a:pt x="6393" y="279"/>
                      <a:pt x="5460" y="0"/>
                      <a:pt x="44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0"/>
              <p:cNvSpPr/>
              <p:nvPr/>
            </p:nvSpPr>
            <p:spPr>
              <a:xfrm>
                <a:off x="1649300" y="3245480"/>
                <a:ext cx="153861" cy="150852"/>
              </a:xfrm>
              <a:custGeom>
                <a:rect b="b" l="l" r="r" t="t"/>
                <a:pathLst>
                  <a:path extrusionOk="0" h="2105" w="2147">
                    <a:moveTo>
                      <a:pt x="1073" y="1"/>
                    </a:moveTo>
                    <a:cubicBezTo>
                      <a:pt x="1011" y="1"/>
                      <a:pt x="949" y="5"/>
                      <a:pt x="887" y="15"/>
                    </a:cubicBezTo>
                    <a:lnTo>
                      <a:pt x="859" y="15"/>
                    </a:lnTo>
                    <a:cubicBezTo>
                      <a:pt x="372" y="101"/>
                      <a:pt x="0" y="530"/>
                      <a:pt x="0" y="1045"/>
                    </a:cubicBezTo>
                    <a:cubicBezTo>
                      <a:pt x="0" y="1217"/>
                      <a:pt x="57" y="1389"/>
                      <a:pt x="143" y="1560"/>
                    </a:cubicBezTo>
                    <a:cubicBezTo>
                      <a:pt x="200" y="1646"/>
                      <a:pt x="258" y="1732"/>
                      <a:pt x="344" y="1818"/>
                    </a:cubicBezTo>
                    <a:cubicBezTo>
                      <a:pt x="487" y="1961"/>
                      <a:pt x="687" y="2047"/>
                      <a:pt x="916" y="2104"/>
                    </a:cubicBezTo>
                    <a:lnTo>
                      <a:pt x="1288" y="2104"/>
                    </a:lnTo>
                    <a:cubicBezTo>
                      <a:pt x="1746" y="1990"/>
                      <a:pt x="2089" y="1618"/>
                      <a:pt x="2118" y="1160"/>
                    </a:cubicBezTo>
                    <a:cubicBezTo>
                      <a:pt x="2147" y="1045"/>
                      <a:pt x="2147" y="931"/>
                      <a:pt x="2118" y="845"/>
                    </a:cubicBezTo>
                    <a:cubicBezTo>
                      <a:pt x="2089" y="673"/>
                      <a:pt x="2004" y="501"/>
                      <a:pt x="1860" y="358"/>
                    </a:cubicBezTo>
                    <a:cubicBezTo>
                      <a:pt x="1670" y="120"/>
                      <a:pt x="1379" y="1"/>
                      <a:pt x="10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0"/>
              <p:cNvSpPr/>
              <p:nvPr/>
            </p:nvSpPr>
            <p:spPr>
              <a:xfrm>
                <a:off x="1686207" y="3279305"/>
                <a:ext cx="82126" cy="82126"/>
              </a:xfrm>
              <a:custGeom>
                <a:rect b="b" l="l" r="r" t="t"/>
                <a:pathLst>
                  <a:path extrusionOk="0" h="1146" w="1146">
                    <a:moveTo>
                      <a:pt x="573" y="1"/>
                    </a:moveTo>
                    <a:cubicBezTo>
                      <a:pt x="258" y="1"/>
                      <a:pt x="0" y="258"/>
                      <a:pt x="0" y="573"/>
                    </a:cubicBezTo>
                    <a:cubicBezTo>
                      <a:pt x="0" y="888"/>
                      <a:pt x="258" y="1146"/>
                      <a:pt x="573" y="1146"/>
                    </a:cubicBezTo>
                    <a:cubicBezTo>
                      <a:pt x="888" y="1146"/>
                      <a:pt x="1145" y="888"/>
                      <a:pt x="1145" y="573"/>
                    </a:cubicBezTo>
                    <a:cubicBezTo>
                      <a:pt x="1145" y="258"/>
                      <a:pt x="888" y="1"/>
                      <a:pt x="5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0"/>
              <p:cNvSpPr/>
              <p:nvPr/>
            </p:nvSpPr>
            <p:spPr>
              <a:xfrm>
                <a:off x="2375323" y="3949787"/>
                <a:ext cx="262288" cy="217714"/>
              </a:xfrm>
              <a:custGeom>
                <a:rect b="b" l="l" r="r" t="t"/>
                <a:pathLst>
                  <a:path extrusionOk="0" h="3038" w="3660">
                    <a:moveTo>
                      <a:pt x="1987" y="0"/>
                    </a:moveTo>
                    <a:cubicBezTo>
                      <a:pt x="1889" y="0"/>
                      <a:pt x="1789" y="11"/>
                      <a:pt x="1689" y="32"/>
                    </a:cubicBezTo>
                    <a:cubicBezTo>
                      <a:pt x="344" y="290"/>
                      <a:pt x="0" y="2035"/>
                      <a:pt x="1117" y="2779"/>
                    </a:cubicBezTo>
                    <a:cubicBezTo>
                      <a:pt x="1384" y="2958"/>
                      <a:pt x="1673" y="3037"/>
                      <a:pt x="1954" y="3037"/>
                    </a:cubicBezTo>
                    <a:cubicBezTo>
                      <a:pt x="2846" y="3037"/>
                      <a:pt x="3659" y="2235"/>
                      <a:pt x="3463" y="1234"/>
                    </a:cubicBezTo>
                    <a:cubicBezTo>
                      <a:pt x="3313" y="507"/>
                      <a:pt x="2680" y="0"/>
                      <a:pt x="19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0"/>
              <p:cNvSpPr/>
              <p:nvPr/>
            </p:nvSpPr>
            <p:spPr>
              <a:xfrm>
                <a:off x="2406066" y="3973292"/>
                <a:ext cx="205817" cy="172351"/>
              </a:xfrm>
              <a:custGeom>
                <a:rect b="b" l="l" r="r" t="t"/>
                <a:pathLst>
                  <a:path extrusionOk="0" h="2405" w="2872">
                    <a:moveTo>
                      <a:pt x="1522" y="0"/>
                    </a:moveTo>
                    <a:cubicBezTo>
                      <a:pt x="1454" y="0"/>
                      <a:pt x="1386" y="6"/>
                      <a:pt x="1317" y="19"/>
                    </a:cubicBezTo>
                    <a:cubicBezTo>
                      <a:pt x="258" y="248"/>
                      <a:pt x="1" y="1593"/>
                      <a:pt x="888" y="2194"/>
                    </a:cubicBezTo>
                    <a:cubicBezTo>
                      <a:pt x="1102" y="2339"/>
                      <a:pt x="1332" y="2404"/>
                      <a:pt x="1554" y="2404"/>
                    </a:cubicBezTo>
                    <a:cubicBezTo>
                      <a:pt x="2250" y="2404"/>
                      <a:pt x="2871" y="1766"/>
                      <a:pt x="2719" y="963"/>
                    </a:cubicBezTo>
                    <a:cubicBezTo>
                      <a:pt x="2592" y="402"/>
                      <a:pt x="2078" y="0"/>
                      <a:pt x="15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0"/>
              <p:cNvSpPr/>
              <p:nvPr/>
            </p:nvSpPr>
            <p:spPr>
              <a:xfrm>
                <a:off x="2469632" y="4023026"/>
                <a:ext cx="86784" cy="72882"/>
              </a:xfrm>
              <a:custGeom>
                <a:rect b="b" l="l" r="r" t="t"/>
                <a:pathLst>
                  <a:path extrusionOk="0" h="1017" w="1211">
                    <a:moveTo>
                      <a:pt x="673" y="1"/>
                    </a:moveTo>
                    <a:cubicBezTo>
                      <a:pt x="640" y="1"/>
                      <a:pt x="607" y="4"/>
                      <a:pt x="573" y="12"/>
                    </a:cubicBezTo>
                    <a:cubicBezTo>
                      <a:pt x="115" y="97"/>
                      <a:pt x="1" y="670"/>
                      <a:pt x="373" y="927"/>
                    </a:cubicBezTo>
                    <a:cubicBezTo>
                      <a:pt x="462" y="989"/>
                      <a:pt x="557" y="1016"/>
                      <a:pt x="650" y="1016"/>
                    </a:cubicBezTo>
                    <a:cubicBezTo>
                      <a:pt x="945" y="1016"/>
                      <a:pt x="1211" y="739"/>
                      <a:pt x="1146" y="412"/>
                    </a:cubicBezTo>
                    <a:cubicBezTo>
                      <a:pt x="1096" y="163"/>
                      <a:pt x="894" y="1"/>
                      <a:pt x="6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0"/>
              <p:cNvSpPr/>
              <p:nvPr/>
            </p:nvSpPr>
            <p:spPr>
              <a:xfrm>
                <a:off x="1813338" y="4198171"/>
                <a:ext cx="168266" cy="65142"/>
              </a:xfrm>
              <a:custGeom>
                <a:rect b="b" l="l" r="r" t="t"/>
                <a:pathLst>
                  <a:path extrusionOk="0" h="909" w="2348">
                    <a:moveTo>
                      <a:pt x="58" y="0"/>
                    </a:moveTo>
                    <a:lnTo>
                      <a:pt x="58" y="172"/>
                    </a:lnTo>
                    <a:lnTo>
                      <a:pt x="29" y="401"/>
                    </a:lnTo>
                    <a:lnTo>
                      <a:pt x="1" y="773"/>
                    </a:lnTo>
                    <a:lnTo>
                      <a:pt x="1460" y="887"/>
                    </a:lnTo>
                    <a:cubicBezTo>
                      <a:pt x="1503" y="902"/>
                      <a:pt x="1539" y="909"/>
                      <a:pt x="1575" y="909"/>
                    </a:cubicBezTo>
                    <a:cubicBezTo>
                      <a:pt x="1611" y="909"/>
                      <a:pt x="1646" y="902"/>
                      <a:pt x="1689" y="887"/>
                    </a:cubicBezTo>
                    <a:cubicBezTo>
                      <a:pt x="2033" y="830"/>
                      <a:pt x="2290" y="544"/>
                      <a:pt x="2347" y="172"/>
                    </a:cubicBezTo>
                    <a:lnTo>
                      <a:pt x="659" y="29"/>
                    </a:lnTo>
                    <a:lnTo>
                      <a:pt x="401" y="29"/>
                    </a:lnTo>
                    <a:lnTo>
                      <a:pt x="5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0"/>
              <p:cNvSpPr/>
              <p:nvPr/>
            </p:nvSpPr>
            <p:spPr>
              <a:xfrm>
                <a:off x="2098415" y="4052552"/>
                <a:ext cx="153933" cy="132864"/>
              </a:xfrm>
              <a:custGeom>
                <a:rect b="b" l="l" r="r" t="t"/>
                <a:pathLst>
                  <a:path extrusionOk="0" h="1854" w="2148">
                    <a:moveTo>
                      <a:pt x="1575" y="0"/>
                    </a:moveTo>
                    <a:lnTo>
                      <a:pt x="1" y="1632"/>
                    </a:lnTo>
                    <a:cubicBezTo>
                      <a:pt x="151" y="1782"/>
                      <a:pt x="340" y="1854"/>
                      <a:pt x="532" y="1854"/>
                    </a:cubicBezTo>
                    <a:cubicBezTo>
                      <a:pt x="741" y="1854"/>
                      <a:pt x="952" y="1767"/>
                      <a:pt x="1117" y="1603"/>
                    </a:cubicBezTo>
                    <a:lnTo>
                      <a:pt x="2147" y="544"/>
                    </a:lnTo>
                    <a:lnTo>
                      <a:pt x="15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0"/>
              <p:cNvSpPr/>
              <p:nvPr/>
            </p:nvSpPr>
            <p:spPr>
              <a:xfrm>
                <a:off x="2432725" y="2243628"/>
                <a:ext cx="816390" cy="1015256"/>
              </a:xfrm>
              <a:custGeom>
                <a:rect b="b" l="l" r="r" t="t"/>
                <a:pathLst>
                  <a:path extrusionOk="0" h="14167" w="11392">
                    <a:moveTo>
                      <a:pt x="3177" y="0"/>
                    </a:moveTo>
                    <a:lnTo>
                      <a:pt x="1" y="12020"/>
                    </a:lnTo>
                    <a:lnTo>
                      <a:pt x="8157" y="14167"/>
                    </a:lnTo>
                    <a:lnTo>
                      <a:pt x="8272" y="14024"/>
                    </a:lnTo>
                    <a:lnTo>
                      <a:pt x="11391" y="2175"/>
                    </a:lnTo>
                    <a:lnTo>
                      <a:pt x="317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0"/>
              <p:cNvSpPr/>
              <p:nvPr/>
            </p:nvSpPr>
            <p:spPr>
              <a:xfrm>
                <a:off x="2451214" y="2237465"/>
                <a:ext cx="797901" cy="1011171"/>
              </a:xfrm>
              <a:custGeom>
                <a:rect b="b" l="l" r="r" t="t"/>
                <a:pathLst>
                  <a:path extrusionOk="0" h="14110" w="11134">
                    <a:moveTo>
                      <a:pt x="3177" y="0"/>
                    </a:moveTo>
                    <a:lnTo>
                      <a:pt x="0" y="12020"/>
                    </a:lnTo>
                    <a:lnTo>
                      <a:pt x="8014" y="14110"/>
                    </a:lnTo>
                    <a:lnTo>
                      <a:pt x="11133" y="2261"/>
                    </a:lnTo>
                    <a:lnTo>
                      <a:pt x="9530" y="1832"/>
                    </a:lnTo>
                    <a:lnTo>
                      <a:pt x="9473" y="1632"/>
                    </a:lnTo>
                    <a:lnTo>
                      <a:pt x="317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0"/>
              <p:cNvSpPr/>
              <p:nvPr/>
            </p:nvSpPr>
            <p:spPr>
              <a:xfrm>
                <a:off x="2488121" y="2321526"/>
                <a:ext cx="685103" cy="873792"/>
              </a:xfrm>
              <a:custGeom>
                <a:rect b="b" l="l" r="r" t="t"/>
                <a:pathLst>
                  <a:path extrusionOk="0" h="12193" w="9560">
                    <a:moveTo>
                      <a:pt x="2748" y="1"/>
                    </a:moveTo>
                    <a:lnTo>
                      <a:pt x="0" y="10418"/>
                    </a:lnTo>
                    <a:lnTo>
                      <a:pt x="6812" y="12192"/>
                    </a:lnTo>
                    <a:lnTo>
                      <a:pt x="9559" y="1804"/>
                    </a:lnTo>
                    <a:lnTo>
                      <a:pt x="274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0"/>
              <p:cNvSpPr/>
              <p:nvPr/>
            </p:nvSpPr>
            <p:spPr>
              <a:xfrm>
                <a:off x="2498369" y="2315363"/>
                <a:ext cx="685103" cy="873792"/>
              </a:xfrm>
              <a:custGeom>
                <a:rect b="b" l="l" r="r" t="t"/>
                <a:pathLst>
                  <a:path extrusionOk="0" h="12193" w="9560">
                    <a:moveTo>
                      <a:pt x="2748" y="1"/>
                    </a:moveTo>
                    <a:lnTo>
                      <a:pt x="1" y="10418"/>
                    </a:lnTo>
                    <a:lnTo>
                      <a:pt x="6812" y="12193"/>
                    </a:lnTo>
                    <a:lnTo>
                      <a:pt x="9559" y="1804"/>
                    </a:lnTo>
                    <a:lnTo>
                      <a:pt x="27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0"/>
              <p:cNvSpPr/>
              <p:nvPr/>
            </p:nvSpPr>
            <p:spPr>
              <a:xfrm>
                <a:off x="2806020" y="2329767"/>
                <a:ext cx="330297" cy="104629"/>
              </a:xfrm>
              <a:custGeom>
                <a:rect b="b" l="l" r="r" t="t"/>
                <a:pathLst>
                  <a:path extrusionOk="0" h="1460" w="4609">
                    <a:moveTo>
                      <a:pt x="58" y="0"/>
                    </a:moveTo>
                    <a:lnTo>
                      <a:pt x="0" y="286"/>
                    </a:lnTo>
                    <a:lnTo>
                      <a:pt x="4522" y="1460"/>
                    </a:lnTo>
                    <a:lnTo>
                      <a:pt x="4608" y="1145"/>
                    </a:lnTo>
                    <a:lnTo>
                      <a:pt x="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0"/>
              <p:cNvSpPr/>
              <p:nvPr/>
            </p:nvSpPr>
            <p:spPr>
              <a:xfrm>
                <a:off x="2793694" y="2372837"/>
                <a:ext cx="264653" cy="88218"/>
              </a:xfrm>
              <a:custGeom>
                <a:rect b="b" l="l" r="r" t="t"/>
                <a:pathLst>
                  <a:path extrusionOk="0" h="1231" w="3693">
                    <a:moveTo>
                      <a:pt x="87" y="0"/>
                    </a:moveTo>
                    <a:lnTo>
                      <a:pt x="1" y="315"/>
                    </a:lnTo>
                    <a:lnTo>
                      <a:pt x="3607" y="1231"/>
                    </a:lnTo>
                    <a:lnTo>
                      <a:pt x="3693" y="945"/>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0"/>
              <p:cNvSpPr/>
              <p:nvPr/>
            </p:nvSpPr>
            <p:spPr>
              <a:xfrm>
                <a:off x="2734213" y="2481478"/>
                <a:ext cx="221583" cy="80120"/>
              </a:xfrm>
              <a:custGeom>
                <a:rect b="b" l="l" r="r" t="t"/>
                <a:pathLst>
                  <a:path extrusionOk="0" h="1118" w="3092">
                    <a:moveTo>
                      <a:pt x="87" y="1"/>
                    </a:moveTo>
                    <a:lnTo>
                      <a:pt x="1" y="316"/>
                    </a:lnTo>
                    <a:lnTo>
                      <a:pt x="3006" y="1117"/>
                    </a:lnTo>
                    <a:lnTo>
                      <a:pt x="3092" y="802"/>
                    </a:lnTo>
                    <a:lnTo>
                      <a:pt x="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0"/>
              <p:cNvSpPr/>
              <p:nvPr/>
            </p:nvSpPr>
            <p:spPr>
              <a:xfrm>
                <a:off x="2771120" y="2460982"/>
                <a:ext cx="330297" cy="104700"/>
              </a:xfrm>
              <a:custGeom>
                <a:rect b="b" l="l" r="r" t="t"/>
                <a:pathLst>
                  <a:path extrusionOk="0" h="1461" w="4609">
                    <a:moveTo>
                      <a:pt x="87" y="1"/>
                    </a:moveTo>
                    <a:lnTo>
                      <a:pt x="1" y="287"/>
                    </a:lnTo>
                    <a:lnTo>
                      <a:pt x="4523" y="1460"/>
                    </a:lnTo>
                    <a:lnTo>
                      <a:pt x="4609" y="1146"/>
                    </a:lnTo>
                    <a:lnTo>
                      <a:pt x="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0"/>
              <p:cNvSpPr/>
              <p:nvPr/>
            </p:nvSpPr>
            <p:spPr>
              <a:xfrm>
                <a:off x="2711639" y="2567617"/>
                <a:ext cx="262647" cy="90368"/>
              </a:xfrm>
              <a:custGeom>
                <a:rect b="b" l="l" r="r" t="t"/>
                <a:pathLst>
                  <a:path extrusionOk="0" h="1261" w="3665">
                    <a:moveTo>
                      <a:pt x="58" y="1"/>
                    </a:moveTo>
                    <a:lnTo>
                      <a:pt x="1" y="316"/>
                    </a:lnTo>
                    <a:lnTo>
                      <a:pt x="3578" y="1260"/>
                    </a:lnTo>
                    <a:lnTo>
                      <a:pt x="3664" y="945"/>
                    </a:lnTo>
                    <a:lnTo>
                      <a:pt x="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0"/>
              <p:cNvSpPr/>
              <p:nvPr/>
            </p:nvSpPr>
            <p:spPr>
              <a:xfrm>
                <a:off x="2699385" y="2612765"/>
                <a:ext cx="221583" cy="78041"/>
              </a:xfrm>
              <a:custGeom>
                <a:rect b="b" l="l" r="r" t="t"/>
                <a:pathLst>
                  <a:path extrusionOk="0" h="1089" w="3092">
                    <a:moveTo>
                      <a:pt x="86" y="1"/>
                    </a:moveTo>
                    <a:lnTo>
                      <a:pt x="0" y="315"/>
                    </a:lnTo>
                    <a:lnTo>
                      <a:pt x="3005" y="1088"/>
                    </a:lnTo>
                    <a:lnTo>
                      <a:pt x="3091" y="802"/>
                    </a:lnTo>
                    <a:lnTo>
                      <a:pt x="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0"/>
              <p:cNvSpPr/>
              <p:nvPr/>
            </p:nvSpPr>
            <p:spPr>
              <a:xfrm>
                <a:off x="2689137" y="2655835"/>
                <a:ext cx="328219" cy="106707"/>
              </a:xfrm>
              <a:custGeom>
                <a:rect b="b" l="l" r="r" t="t"/>
                <a:pathLst>
                  <a:path extrusionOk="0" h="1489" w="4580">
                    <a:moveTo>
                      <a:pt x="57" y="1"/>
                    </a:moveTo>
                    <a:lnTo>
                      <a:pt x="0" y="287"/>
                    </a:lnTo>
                    <a:lnTo>
                      <a:pt x="4493" y="1489"/>
                    </a:lnTo>
                    <a:lnTo>
                      <a:pt x="4579" y="1174"/>
                    </a:lnTo>
                    <a:lnTo>
                      <a:pt x="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0"/>
              <p:cNvSpPr/>
              <p:nvPr/>
            </p:nvSpPr>
            <p:spPr>
              <a:xfrm>
                <a:off x="2676811" y="2698904"/>
                <a:ext cx="262575" cy="90296"/>
              </a:xfrm>
              <a:custGeom>
                <a:rect b="b" l="l" r="r" t="t"/>
                <a:pathLst>
                  <a:path extrusionOk="0" h="1260" w="3664">
                    <a:moveTo>
                      <a:pt x="86" y="1"/>
                    </a:moveTo>
                    <a:lnTo>
                      <a:pt x="0" y="315"/>
                    </a:lnTo>
                    <a:lnTo>
                      <a:pt x="3578" y="1260"/>
                    </a:lnTo>
                    <a:lnTo>
                      <a:pt x="3664" y="945"/>
                    </a:lnTo>
                    <a:lnTo>
                      <a:pt x="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0"/>
              <p:cNvSpPr/>
              <p:nvPr/>
            </p:nvSpPr>
            <p:spPr>
              <a:xfrm>
                <a:off x="2713718" y="2680487"/>
                <a:ext cx="223662" cy="75892"/>
              </a:xfrm>
              <a:custGeom>
                <a:rect b="b" l="l" r="r" t="t"/>
                <a:pathLst>
                  <a:path extrusionOk="0" h="1059" w="3121">
                    <a:moveTo>
                      <a:pt x="86" y="0"/>
                    </a:moveTo>
                    <a:lnTo>
                      <a:pt x="1" y="286"/>
                    </a:lnTo>
                    <a:lnTo>
                      <a:pt x="3034" y="1059"/>
                    </a:lnTo>
                    <a:lnTo>
                      <a:pt x="3120" y="773"/>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0"/>
              <p:cNvSpPr/>
              <p:nvPr/>
            </p:nvSpPr>
            <p:spPr>
              <a:xfrm>
                <a:off x="2703470" y="2721478"/>
                <a:ext cx="330297" cy="106707"/>
              </a:xfrm>
              <a:custGeom>
                <a:rect b="b" l="l" r="r" t="t"/>
                <a:pathLst>
                  <a:path extrusionOk="0" h="1489" w="4609">
                    <a:moveTo>
                      <a:pt x="86" y="0"/>
                    </a:moveTo>
                    <a:lnTo>
                      <a:pt x="0" y="315"/>
                    </a:lnTo>
                    <a:lnTo>
                      <a:pt x="4522" y="1489"/>
                    </a:lnTo>
                    <a:lnTo>
                      <a:pt x="4608" y="1174"/>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0"/>
              <p:cNvSpPr/>
              <p:nvPr/>
            </p:nvSpPr>
            <p:spPr>
              <a:xfrm>
                <a:off x="2641911" y="2830191"/>
                <a:ext cx="262647" cy="90296"/>
              </a:xfrm>
              <a:custGeom>
                <a:rect b="b" l="l" r="r" t="t"/>
                <a:pathLst>
                  <a:path extrusionOk="0" h="1260" w="3665">
                    <a:moveTo>
                      <a:pt x="87" y="0"/>
                    </a:moveTo>
                    <a:lnTo>
                      <a:pt x="1" y="315"/>
                    </a:lnTo>
                    <a:lnTo>
                      <a:pt x="3578" y="1259"/>
                    </a:lnTo>
                    <a:lnTo>
                      <a:pt x="3664" y="945"/>
                    </a:lnTo>
                    <a:lnTo>
                      <a:pt x="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0"/>
              <p:cNvSpPr/>
              <p:nvPr/>
            </p:nvSpPr>
            <p:spPr>
              <a:xfrm>
                <a:off x="2629656" y="2873261"/>
                <a:ext cx="221583" cy="80048"/>
              </a:xfrm>
              <a:custGeom>
                <a:rect b="b" l="l" r="r" t="t"/>
                <a:pathLst>
                  <a:path extrusionOk="0" h="1117" w="3092">
                    <a:moveTo>
                      <a:pt x="86" y="0"/>
                    </a:moveTo>
                    <a:lnTo>
                      <a:pt x="0" y="315"/>
                    </a:lnTo>
                    <a:lnTo>
                      <a:pt x="3005" y="1116"/>
                    </a:lnTo>
                    <a:lnTo>
                      <a:pt x="3091" y="802"/>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0"/>
              <p:cNvSpPr/>
              <p:nvPr/>
            </p:nvSpPr>
            <p:spPr>
              <a:xfrm>
                <a:off x="2619408" y="2916331"/>
                <a:ext cx="328219" cy="106707"/>
              </a:xfrm>
              <a:custGeom>
                <a:rect b="b" l="l" r="r" t="t"/>
                <a:pathLst>
                  <a:path extrusionOk="0" h="1489" w="4580">
                    <a:moveTo>
                      <a:pt x="86" y="0"/>
                    </a:moveTo>
                    <a:lnTo>
                      <a:pt x="0" y="315"/>
                    </a:lnTo>
                    <a:lnTo>
                      <a:pt x="4522" y="1488"/>
                    </a:lnTo>
                    <a:lnTo>
                      <a:pt x="4579" y="1202"/>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0"/>
              <p:cNvSpPr/>
              <p:nvPr/>
            </p:nvSpPr>
            <p:spPr>
              <a:xfrm>
                <a:off x="2607082" y="2959400"/>
                <a:ext cx="264653" cy="90296"/>
              </a:xfrm>
              <a:custGeom>
                <a:rect b="b" l="l" r="r" t="t"/>
                <a:pathLst>
                  <a:path extrusionOk="0" h="1260" w="3693">
                    <a:moveTo>
                      <a:pt x="86" y="0"/>
                    </a:moveTo>
                    <a:lnTo>
                      <a:pt x="0" y="315"/>
                    </a:lnTo>
                    <a:lnTo>
                      <a:pt x="3606" y="1259"/>
                    </a:lnTo>
                    <a:lnTo>
                      <a:pt x="3692" y="945"/>
                    </a:lnTo>
                    <a:lnTo>
                      <a:pt x="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0"/>
              <p:cNvSpPr/>
              <p:nvPr/>
            </p:nvSpPr>
            <p:spPr>
              <a:xfrm>
                <a:off x="2646067" y="2940911"/>
                <a:ext cx="223590" cy="78041"/>
              </a:xfrm>
              <a:custGeom>
                <a:rect b="b" l="l" r="r" t="t"/>
                <a:pathLst>
                  <a:path extrusionOk="0" h="1089" w="3120">
                    <a:moveTo>
                      <a:pt x="86" y="1"/>
                    </a:moveTo>
                    <a:lnTo>
                      <a:pt x="0" y="315"/>
                    </a:lnTo>
                    <a:lnTo>
                      <a:pt x="3034" y="1088"/>
                    </a:lnTo>
                    <a:lnTo>
                      <a:pt x="3120" y="802"/>
                    </a:lnTo>
                    <a:lnTo>
                      <a:pt x="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0"/>
              <p:cNvSpPr/>
              <p:nvPr/>
            </p:nvSpPr>
            <p:spPr>
              <a:xfrm>
                <a:off x="2771120" y="2218976"/>
                <a:ext cx="356956" cy="172351"/>
              </a:xfrm>
              <a:custGeom>
                <a:rect b="b" l="l" r="r" t="t"/>
                <a:pathLst>
                  <a:path extrusionOk="0" h="2405" w="4981">
                    <a:moveTo>
                      <a:pt x="1031" y="1"/>
                    </a:moveTo>
                    <a:lnTo>
                      <a:pt x="688" y="344"/>
                    </a:lnTo>
                    <a:lnTo>
                      <a:pt x="402" y="659"/>
                    </a:lnTo>
                    <a:lnTo>
                      <a:pt x="344" y="688"/>
                    </a:lnTo>
                    <a:lnTo>
                      <a:pt x="230" y="831"/>
                    </a:lnTo>
                    <a:lnTo>
                      <a:pt x="1" y="1088"/>
                    </a:lnTo>
                    <a:lnTo>
                      <a:pt x="4981" y="2405"/>
                    </a:lnTo>
                    <a:lnTo>
                      <a:pt x="4952" y="2347"/>
                    </a:lnTo>
                    <a:lnTo>
                      <a:pt x="4895" y="2033"/>
                    </a:lnTo>
                    <a:lnTo>
                      <a:pt x="4838" y="1861"/>
                    </a:lnTo>
                    <a:lnTo>
                      <a:pt x="4838" y="1804"/>
                    </a:lnTo>
                    <a:lnTo>
                      <a:pt x="4809" y="1603"/>
                    </a:lnTo>
                    <a:lnTo>
                      <a:pt x="4752" y="1403"/>
                    </a:lnTo>
                    <a:lnTo>
                      <a:pt x="4637" y="916"/>
                    </a:lnTo>
                    <a:lnTo>
                      <a:pt x="4523" y="888"/>
                    </a:lnTo>
                    <a:lnTo>
                      <a:pt x="4294" y="802"/>
                    </a:lnTo>
                    <a:lnTo>
                      <a:pt x="4179" y="745"/>
                    </a:lnTo>
                    <a:lnTo>
                      <a:pt x="3893" y="630"/>
                    </a:lnTo>
                    <a:lnTo>
                      <a:pt x="3636" y="544"/>
                    </a:lnTo>
                    <a:lnTo>
                      <a:pt x="3607" y="516"/>
                    </a:lnTo>
                    <a:lnTo>
                      <a:pt x="3235" y="401"/>
                    </a:lnTo>
                    <a:lnTo>
                      <a:pt x="3149" y="373"/>
                    </a:lnTo>
                    <a:cubicBezTo>
                      <a:pt x="3086" y="415"/>
                      <a:pt x="3008" y="441"/>
                      <a:pt x="2926" y="441"/>
                    </a:cubicBezTo>
                    <a:cubicBezTo>
                      <a:pt x="2896" y="441"/>
                      <a:pt x="2865" y="438"/>
                      <a:pt x="2834" y="430"/>
                    </a:cubicBezTo>
                    <a:cubicBezTo>
                      <a:pt x="2720" y="373"/>
                      <a:pt x="2605" y="315"/>
                      <a:pt x="2548" y="201"/>
                    </a:cubicBezTo>
                    <a:lnTo>
                      <a:pt x="2147" y="144"/>
                    </a:lnTo>
                    <a:lnTo>
                      <a:pt x="2061" y="144"/>
                    </a:lnTo>
                    <a:lnTo>
                      <a:pt x="1832" y="115"/>
                    </a:lnTo>
                    <a:lnTo>
                      <a:pt x="1317" y="29"/>
                    </a:lnTo>
                    <a:lnTo>
                      <a:pt x="10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0"/>
              <p:cNvSpPr/>
              <p:nvPr/>
            </p:nvSpPr>
            <p:spPr>
              <a:xfrm>
                <a:off x="2756787" y="2262045"/>
                <a:ext cx="387341" cy="135731"/>
              </a:xfrm>
              <a:custGeom>
                <a:rect b="b" l="l" r="r" t="t"/>
                <a:pathLst>
                  <a:path extrusionOk="0" h="1894" w="5405">
                    <a:moveTo>
                      <a:pt x="458" y="1"/>
                    </a:moveTo>
                    <a:lnTo>
                      <a:pt x="401" y="29"/>
                    </a:lnTo>
                    <a:lnTo>
                      <a:pt x="258" y="172"/>
                    </a:lnTo>
                    <a:lnTo>
                      <a:pt x="115" y="287"/>
                    </a:lnTo>
                    <a:cubicBezTo>
                      <a:pt x="1" y="373"/>
                      <a:pt x="29" y="544"/>
                      <a:pt x="172" y="573"/>
                    </a:cubicBezTo>
                    <a:lnTo>
                      <a:pt x="5152" y="1890"/>
                    </a:lnTo>
                    <a:cubicBezTo>
                      <a:pt x="5162" y="1892"/>
                      <a:pt x="5172" y="1893"/>
                      <a:pt x="5183" y="1893"/>
                    </a:cubicBezTo>
                    <a:cubicBezTo>
                      <a:pt x="5290" y="1893"/>
                      <a:pt x="5405" y="1765"/>
                      <a:pt x="5352" y="1661"/>
                    </a:cubicBezTo>
                    <a:lnTo>
                      <a:pt x="5266" y="1489"/>
                    </a:lnTo>
                    <a:lnTo>
                      <a:pt x="5209" y="1289"/>
                    </a:lnTo>
                    <a:lnTo>
                      <a:pt x="5181" y="1231"/>
                    </a:lnTo>
                    <a:lnTo>
                      <a:pt x="45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0"/>
              <p:cNvSpPr/>
              <p:nvPr/>
            </p:nvSpPr>
            <p:spPr>
              <a:xfrm>
                <a:off x="2918818" y="2156844"/>
                <a:ext cx="127203" cy="125339"/>
              </a:xfrm>
              <a:custGeom>
                <a:rect b="b" l="l" r="r" t="t"/>
                <a:pathLst>
                  <a:path extrusionOk="0" h="1749" w="1775">
                    <a:moveTo>
                      <a:pt x="974" y="467"/>
                    </a:moveTo>
                    <a:cubicBezTo>
                      <a:pt x="1202" y="524"/>
                      <a:pt x="1317" y="753"/>
                      <a:pt x="1288" y="982"/>
                    </a:cubicBezTo>
                    <a:cubicBezTo>
                      <a:pt x="1260" y="1039"/>
                      <a:pt x="1202" y="1097"/>
                      <a:pt x="1174" y="1154"/>
                    </a:cubicBezTo>
                    <a:cubicBezTo>
                      <a:pt x="1145" y="1182"/>
                      <a:pt x="1117" y="1182"/>
                      <a:pt x="1117" y="1211"/>
                    </a:cubicBezTo>
                    <a:cubicBezTo>
                      <a:pt x="1033" y="1253"/>
                      <a:pt x="949" y="1280"/>
                      <a:pt x="865" y="1280"/>
                    </a:cubicBezTo>
                    <a:cubicBezTo>
                      <a:pt x="835" y="1280"/>
                      <a:pt x="804" y="1276"/>
                      <a:pt x="773" y="1268"/>
                    </a:cubicBezTo>
                    <a:cubicBezTo>
                      <a:pt x="315" y="1154"/>
                      <a:pt x="401" y="467"/>
                      <a:pt x="888" y="467"/>
                    </a:cubicBezTo>
                    <a:close/>
                    <a:moveTo>
                      <a:pt x="846" y="1"/>
                    </a:moveTo>
                    <a:cubicBezTo>
                      <a:pt x="470" y="1"/>
                      <a:pt x="123" y="261"/>
                      <a:pt x="29" y="639"/>
                    </a:cubicBezTo>
                    <a:cubicBezTo>
                      <a:pt x="0" y="696"/>
                      <a:pt x="0" y="753"/>
                      <a:pt x="0" y="782"/>
                    </a:cubicBezTo>
                    <a:cubicBezTo>
                      <a:pt x="0" y="868"/>
                      <a:pt x="0" y="925"/>
                      <a:pt x="0" y="982"/>
                    </a:cubicBezTo>
                    <a:cubicBezTo>
                      <a:pt x="29" y="1211"/>
                      <a:pt x="144" y="1383"/>
                      <a:pt x="287" y="1526"/>
                    </a:cubicBezTo>
                    <a:cubicBezTo>
                      <a:pt x="454" y="1676"/>
                      <a:pt x="670" y="1749"/>
                      <a:pt x="883" y="1749"/>
                    </a:cubicBezTo>
                    <a:cubicBezTo>
                      <a:pt x="1035" y="1749"/>
                      <a:pt x="1186" y="1712"/>
                      <a:pt x="1317" y="1640"/>
                    </a:cubicBezTo>
                    <a:cubicBezTo>
                      <a:pt x="1403" y="1583"/>
                      <a:pt x="1489" y="1526"/>
                      <a:pt x="1546" y="1440"/>
                    </a:cubicBezTo>
                    <a:lnTo>
                      <a:pt x="1575" y="1411"/>
                    </a:lnTo>
                    <a:cubicBezTo>
                      <a:pt x="1660" y="1326"/>
                      <a:pt x="1689" y="1211"/>
                      <a:pt x="1718" y="1097"/>
                    </a:cubicBezTo>
                    <a:cubicBezTo>
                      <a:pt x="1775" y="925"/>
                      <a:pt x="1775" y="753"/>
                      <a:pt x="1718" y="610"/>
                    </a:cubicBezTo>
                    <a:lnTo>
                      <a:pt x="1660" y="496"/>
                    </a:lnTo>
                    <a:cubicBezTo>
                      <a:pt x="1575" y="267"/>
                      <a:pt x="1346" y="95"/>
                      <a:pt x="1088" y="38"/>
                    </a:cubicBezTo>
                    <a:cubicBezTo>
                      <a:pt x="1007" y="13"/>
                      <a:pt x="926" y="1"/>
                      <a:pt x="8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0"/>
              <p:cNvSpPr/>
              <p:nvPr/>
            </p:nvSpPr>
            <p:spPr>
              <a:xfrm>
                <a:off x="2660400" y="2237465"/>
                <a:ext cx="18489" cy="10320"/>
              </a:xfrm>
              <a:custGeom>
                <a:rect b="b" l="l" r="r" t="t"/>
                <a:pathLst>
                  <a:path extrusionOk="0" h="144" w="258">
                    <a:moveTo>
                      <a:pt x="258" y="0"/>
                    </a:moveTo>
                    <a:lnTo>
                      <a:pt x="0" y="86"/>
                    </a:lnTo>
                    <a:lnTo>
                      <a:pt x="229" y="143"/>
                    </a:lnTo>
                    <a:lnTo>
                      <a:pt x="25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0"/>
              <p:cNvSpPr/>
              <p:nvPr/>
            </p:nvSpPr>
            <p:spPr>
              <a:xfrm>
                <a:off x="2799857" y="2241550"/>
                <a:ext cx="317971" cy="106707"/>
              </a:xfrm>
              <a:custGeom>
                <a:rect b="b" l="l" r="r" t="t"/>
                <a:pathLst>
                  <a:path extrusionOk="0" h="1489" w="4437">
                    <a:moveTo>
                      <a:pt x="287" y="0"/>
                    </a:moveTo>
                    <a:lnTo>
                      <a:pt x="1" y="315"/>
                    </a:lnTo>
                    <a:lnTo>
                      <a:pt x="4437" y="1489"/>
                    </a:lnTo>
                    <a:lnTo>
                      <a:pt x="4379" y="1288"/>
                    </a:lnTo>
                    <a:lnTo>
                      <a:pt x="4351" y="1088"/>
                    </a:lnTo>
                    <a:lnTo>
                      <a:pt x="28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0"/>
              <p:cNvSpPr/>
              <p:nvPr/>
            </p:nvSpPr>
            <p:spPr>
              <a:xfrm>
                <a:off x="2882970" y="2915145"/>
                <a:ext cx="853214" cy="730169"/>
              </a:xfrm>
              <a:custGeom>
                <a:rect b="b" l="l" r="r" t="t"/>
                <a:pathLst>
                  <a:path extrusionOk="0" h="10189" w="11906">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0"/>
              <p:cNvSpPr/>
              <p:nvPr/>
            </p:nvSpPr>
            <p:spPr>
              <a:xfrm>
                <a:off x="3185407" y="3063957"/>
                <a:ext cx="371355" cy="328644"/>
              </a:xfrm>
              <a:custGeom>
                <a:rect b="b" l="l" r="r" t="t"/>
                <a:pathLst>
                  <a:path extrusionOk="0" h="4586" w="5182">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0"/>
              <p:cNvSpPr/>
              <p:nvPr/>
            </p:nvSpPr>
            <p:spPr>
              <a:xfrm>
                <a:off x="3089019" y="3369601"/>
                <a:ext cx="110863" cy="100544"/>
              </a:xfrm>
              <a:custGeom>
                <a:rect b="b" l="l" r="r" t="t"/>
                <a:pathLst>
                  <a:path extrusionOk="0" h="1403" w="1547">
                    <a:moveTo>
                      <a:pt x="1260" y="0"/>
                    </a:moveTo>
                    <a:lnTo>
                      <a:pt x="1" y="1030"/>
                    </a:lnTo>
                    <a:lnTo>
                      <a:pt x="287" y="1402"/>
                    </a:lnTo>
                    <a:lnTo>
                      <a:pt x="1546" y="372"/>
                    </a:lnTo>
                    <a:lnTo>
                      <a:pt x="1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0"/>
              <p:cNvSpPr/>
              <p:nvPr/>
            </p:nvSpPr>
            <p:spPr>
              <a:xfrm>
                <a:off x="3132089" y="3363438"/>
                <a:ext cx="71878" cy="71807"/>
              </a:xfrm>
              <a:custGeom>
                <a:rect b="b" l="l" r="r" t="t"/>
                <a:pathLst>
                  <a:path extrusionOk="0" h="1002" w="1003">
                    <a:moveTo>
                      <a:pt x="516" y="0"/>
                    </a:moveTo>
                    <a:lnTo>
                      <a:pt x="1" y="429"/>
                    </a:lnTo>
                    <a:lnTo>
                      <a:pt x="487" y="1002"/>
                    </a:lnTo>
                    <a:lnTo>
                      <a:pt x="1003" y="573"/>
                    </a:lnTo>
                    <a:lnTo>
                      <a:pt x="5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0"/>
              <p:cNvSpPr/>
              <p:nvPr/>
            </p:nvSpPr>
            <p:spPr>
              <a:xfrm>
                <a:off x="2877827" y="3449577"/>
                <a:ext cx="225668" cy="201016"/>
              </a:xfrm>
              <a:custGeom>
                <a:rect b="b" l="l" r="r" t="t"/>
                <a:pathLst>
                  <a:path extrusionOk="0" h="2805" w="3149">
                    <a:moveTo>
                      <a:pt x="2976" y="0"/>
                    </a:moveTo>
                    <a:lnTo>
                      <a:pt x="200" y="2290"/>
                    </a:lnTo>
                    <a:lnTo>
                      <a:pt x="0" y="2805"/>
                    </a:lnTo>
                    <a:lnTo>
                      <a:pt x="3148" y="201"/>
                    </a:lnTo>
                    <a:lnTo>
                      <a:pt x="29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0"/>
              <p:cNvSpPr/>
              <p:nvPr/>
            </p:nvSpPr>
            <p:spPr>
              <a:xfrm>
                <a:off x="3232633" y="3291631"/>
                <a:ext cx="57474" cy="63637"/>
              </a:xfrm>
              <a:custGeom>
                <a:rect b="b" l="l" r="r" t="t"/>
                <a:pathLst>
                  <a:path extrusionOk="0" h="888" w="802">
                    <a:moveTo>
                      <a:pt x="258" y="1"/>
                    </a:moveTo>
                    <a:lnTo>
                      <a:pt x="0" y="201"/>
                    </a:lnTo>
                    <a:lnTo>
                      <a:pt x="544" y="888"/>
                    </a:lnTo>
                    <a:lnTo>
                      <a:pt x="802" y="659"/>
                    </a:lnTo>
                    <a:lnTo>
                      <a:pt x="25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0"/>
              <p:cNvSpPr/>
              <p:nvPr/>
            </p:nvSpPr>
            <p:spPr>
              <a:xfrm>
                <a:off x="1249346" y="2247713"/>
                <a:ext cx="949684" cy="578396"/>
              </a:xfrm>
              <a:custGeom>
                <a:rect b="b" l="l" r="r" t="t"/>
                <a:pathLst>
                  <a:path extrusionOk="0" h="8071" w="13252">
                    <a:moveTo>
                      <a:pt x="8300" y="5209"/>
                    </a:moveTo>
                    <a:lnTo>
                      <a:pt x="8186" y="5438"/>
                    </a:lnTo>
                    <a:lnTo>
                      <a:pt x="8136" y="5503"/>
                    </a:lnTo>
                    <a:lnTo>
                      <a:pt x="8300" y="5209"/>
                    </a:lnTo>
                    <a:close/>
                    <a:moveTo>
                      <a:pt x="1031" y="0"/>
                    </a:moveTo>
                    <a:lnTo>
                      <a:pt x="0" y="1889"/>
                    </a:lnTo>
                    <a:lnTo>
                      <a:pt x="401" y="2118"/>
                    </a:lnTo>
                    <a:lnTo>
                      <a:pt x="802" y="1374"/>
                    </a:lnTo>
                    <a:lnTo>
                      <a:pt x="1574" y="1803"/>
                    </a:lnTo>
                    <a:lnTo>
                      <a:pt x="1088" y="2748"/>
                    </a:lnTo>
                    <a:lnTo>
                      <a:pt x="7041" y="6010"/>
                    </a:lnTo>
                    <a:cubicBezTo>
                      <a:pt x="7153" y="6076"/>
                      <a:pt x="7278" y="6108"/>
                      <a:pt x="7401" y="6108"/>
                    </a:cubicBezTo>
                    <a:cubicBezTo>
                      <a:pt x="7654" y="6108"/>
                      <a:pt x="7898" y="5974"/>
                      <a:pt x="8014" y="5724"/>
                    </a:cubicBezTo>
                    <a:lnTo>
                      <a:pt x="8107" y="5557"/>
                    </a:lnTo>
                    <a:lnTo>
                      <a:pt x="8107" y="5557"/>
                    </a:lnTo>
                    <a:lnTo>
                      <a:pt x="8701" y="5896"/>
                    </a:lnTo>
                    <a:lnTo>
                      <a:pt x="8787" y="5753"/>
                    </a:lnTo>
                    <a:lnTo>
                      <a:pt x="9616" y="6211"/>
                    </a:lnTo>
                    <a:lnTo>
                      <a:pt x="9645" y="6125"/>
                    </a:lnTo>
                    <a:lnTo>
                      <a:pt x="13251" y="8071"/>
                    </a:lnTo>
                    <a:lnTo>
                      <a:pt x="12936" y="7613"/>
                    </a:lnTo>
                    <a:lnTo>
                      <a:pt x="9794" y="5871"/>
                    </a:lnTo>
                    <a:lnTo>
                      <a:pt x="9845" y="5781"/>
                    </a:lnTo>
                    <a:lnTo>
                      <a:pt x="9015" y="5324"/>
                    </a:lnTo>
                    <a:lnTo>
                      <a:pt x="9073" y="5209"/>
                    </a:lnTo>
                    <a:lnTo>
                      <a:pt x="8488" y="4875"/>
                    </a:lnTo>
                    <a:lnTo>
                      <a:pt x="8586" y="4694"/>
                    </a:lnTo>
                    <a:cubicBezTo>
                      <a:pt x="8787" y="4350"/>
                      <a:pt x="8643" y="3893"/>
                      <a:pt x="8300" y="3692"/>
                    </a:cubicBezTo>
                    <a:lnTo>
                      <a:pt x="2347" y="430"/>
                    </a:lnTo>
                    <a:lnTo>
                      <a:pt x="1832" y="1374"/>
                    </a:lnTo>
                    <a:lnTo>
                      <a:pt x="1059" y="945"/>
                    </a:lnTo>
                    <a:lnTo>
                      <a:pt x="1431" y="201"/>
                    </a:lnTo>
                    <a:lnTo>
                      <a:pt x="103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0"/>
              <p:cNvSpPr/>
              <p:nvPr/>
            </p:nvSpPr>
            <p:spPr>
              <a:xfrm>
                <a:off x="1427788" y="2342021"/>
                <a:ext cx="393862" cy="286510"/>
              </a:xfrm>
              <a:custGeom>
                <a:rect b="b" l="l" r="r" t="t"/>
                <a:pathLst>
                  <a:path extrusionOk="0" h="3998" w="5496">
                    <a:moveTo>
                      <a:pt x="945" y="1"/>
                    </a:moveTo>
                    <a:lnTo>
                      <a:pt x="0" y="1718"/>
                    </a:lnTo>
                    <a:lnTo>
                      <a:pt x="3893" y="3864"/>
                    </a:lnTo>
                    <a:cubicBezTo>
                      <a:pt x="4038" y="3955"/>
                      <a:pt x="4201" y="3997"/>
                      <a:pt x="4364" y="3997"/>
                    </a:cubicBezTo>
                    <a:cubicBezTo>
                      <a:pt x="4713" y="3997"/>
                      <a:pt x="5062" y="3805"/>
                      <a:pt x="5238" y="3492"/>
                    </a:cubicBezTo>
                    <a:cubicBezTo>
                      <a:pt x="5495" y="3006"/>
                      <a:pt x="5323" y="2405"/>
                      <a:pt x="4837" y="2147"/>
                    </a:cubicBezTo>
                    <a:lnTo>
                      <a:pt x="94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0"/>
              <p:cNvSpPr/>
              <p:nvPr/>
            </p:nvSpPr>
            <p:spPr>
              <a:xfrm>
                <a:off x="1276005" y="2290782"/>
                <a:ext cx="194925" cy="129281"/>
              </a:xfrm>
              <a:custGeom>
                <a:rect b="b" l="l" r="r" t="t"/>
                <a:pathLst>
                  <a:path extrusionOk="0" h="1804" w="2720">
                    <a:moveTo>
                      <a:pt x="229" y="0"/>
                    </a:moveTo>
                    <a:lnTo>
                      <a:pt x="0" y="430"/>
                    </a:lnTo>
                    <a:lnTo>
                      <a:pt x="2490" y="1803"/>
                    </a:lnTo>
                    <a:lnTo>
                      <a:pt x="2719" y="1374"/>
                    </a:lnTo>
                    <a:lnTo>
                      <a:pt x="2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0"/>
              <p:cNvSpPr/>
              <p:nvPr/>
            </p:nvSpPr>
            <p:spPr>
              <a:xfrm>
                <a:off x="1394966" y="2323604"/>
                <a:ext cx="100544" cy="141535"/>
              </a:xfrm>
              <a:custGeom>
                <a:rect b="b" l="l" r="r" t="t"/>
                <a:pathLst>
                  <a:path extrusionOk="0" h="1975" w="1403">
                    <a:moveTo>
                      <a:pt x="945" y="0"/>
                    </a:moveTo>
                    <a:lnTo>
                      <a:pt x="0" y="1746"/>
                    </a:lnTo>
                    <a:lnTo>
                      <a:pt x="458" y="1975"/>
                    </a:lnTo>
                    <a:lnTo>
                      <a:pt x="1403" y="258"/>
                    </a:lnTo>
                    <a:lnTo>
                      <a:pt x="9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0"/>
              <p:cNvSpPr/>
              <p:nvPr/>
            </p:nvSpPr>
            <p:spPr>
              <a:xfrm>
                <a:off x="1230857" y="2229223"/>
                <a:ext cx="104700" cy="151855"/>
              </a:xfrm>
              <a:custGeom>
                <a:rect b="b" l="l" r="r" t="t"/>
                <a:pathLst>
                  <a:path extrusionOk="0" h="2119" w="1461">
                    <a:moveTo>
                      <a:pt x="1060" y="1"/>
                    </a:moveTo>
                    <a:lnTo>
                      <a:pt x="1" y="1890"/>
                    </a:lnTo>
                    <a:lnTo>
                      <a:pt x="402" y="2119"/>
                    </a:lnTo>
                    <a:lnTo>
                      <a:pt x="1460" y="230"/>
                    </a:lnTo>
                    <a:lnTo>
                      <a:pt x="10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0"/>
              <p:cNvSpPr/>
              <p:nvPr/>
            </p:nvSpPr>
            <p:spPr>
              <a:xfrm>
                <a:off x="1817422" y="2590191"/>
                <a:ext cx="119033" cy="86211"/>
              </a:xfrm>
              <a:custGeom>
                <a:rect b="b" l="l" r="r" t="t"/>
                <a:pathLst>
                  <a:path extrusionOk="0" h="1203" w="1661">
                    <a:moveTo>
                      <a:pt x="230" y="1"/>
                    </a:moveTo>
                    <a:lnTo>
                      <a:pt x="1" y="401"/>
                    </a:lnTo>
                    <a:lnTo>
                      <a:pt x="1432" y="1203"/>
                    </a:lnTo>
                    <a:lnTo>
                      <a:pt x="1661" y="773"/>
                    </a:lnTo>
                    <a:lnTo>
                      <a:pt x="2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0"/>
              <p:cNvSpPr/>
              <p:nvPr/>
            </p:nvSpPr>
            <p:spPr>
              <a:xfrm>
                <a:off x="1813338" y="2579943"/>
                <a:ext cx="67794" cy="71878"/>
              </a:xfrm>
              <a:custGeom>
                <a:rect b="b" l="l" r="r" t="t"/>
                <a:pathLst>
                  <a:path extrusionOk="0" h="1003" w="946">
                    <a:moveTo>
                      <a:pt x="344" y="1"/>
                    </a:moveTo>
                    <a:lnTo>
                      <a:pt x="1" y="659"/>
                    </a:lnTo>
                    <a:lnTo>
                      <a:pt x="602" y="1002"/>
                    </a:lnTo>
                    <a:lnTo>
                      <a:pt x="945" y="344"/>
                    </a:lnTo>
                    <a:lnTo>
                      <a:pt x="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0"/>
              <p:cNvSpPr/>
              <p:nvPr/>
            </p:nvSpPr>
            <p:spPr>
              <a:xfrm>
                <a:off x="1924129" y="2653757"/>
                <a:ext cx="256412" cy="156011"/>
              </a:xfrm>
              <a:custGeom>
                <a:rect b="b" l="l" r="r" t="t"/>
                <a:pathLst>
                  <a:path extrusionOk="0" h="2177" w="3578">
                    <a:moveTo>
                      <a:pt x="115" y="1"/>
                    </a:moveTo>
                    <a:lnTo>
                      <a:pt x="0" y="230"/>
                    </a:lnTo>
                    <a:lnTo>
                      <a:pt x="3578" y="2176"/>
                    </a:lnTo>
                    <a:lnTo>
                      <a:pt x="3291" y="1718"/>
                    </a:lnTo>
                    <a:lnTo>
                      <a:pt x="1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0"/>
              <p:cNvSpPr/>
              <p:nvPr/>
            </p:nvSpPr>
            <p:spPr>
              <a:xfrm>
                <a:off x="1716950" y="2524548"/>
                <a:ext cx="51383" cy="67794"/>
              </a:xfrm>
              <a:custGeom>
                <a:rect b="b" l="l" r="r" t="t"/>
                <a:pathLst>
                  <a:path extrusionOk="0" h="946" w="717">
                    <a:moveTo>
                      <a:pt x="401" y="1"/>
                    </a:moveTo>
                    <a:lnTo>
                      <a:pt x="1" y="774"/>
                    </a:lnTo>
                    <a:lnTo>
                      <a:pt x="287" y="945"/>
                    </a:lnTo>
                    <a:lnTo>
                      <a:pt x="716" y="173"/>
                    </a:lnTo>
                    <a:lnTo>
                      <a:pt x="4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0"/>
              <p:cNvSpPr/>
              <p:nvPr/>
            </p:nvSpPr>
            <p:spPr>
              <a:xfrm>
                <a:off x="1663633" y="2495882"/>
                <a:ext cx="51311" cy="65715"/>
              </a:xfrm>
              <a:custGeom>
                <a:rect b="b" l="l" r="r" t="t"/>
                <a:pathLst>
                  <a:path extrusionOk="0" h="917" w="716">
                    <a:moveTo>
                      <a:pt x="401" y="0"/>
                    </a:moveTo>
                    <a:lnTo>
                      <a:pt x="0" y="773"/>
                    </a:lnTo>
                    <a:lnTo>
                      <a:pt x="287" y="916"/>
                    </a:lnTo>
                    <a:lnTo>
                      <a:pt x="716" y="172"/>
                    </a:lnTo>
                    <a:lnTo>
                      <a:pt x="4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0"/>
              <p:cNvSpPr/>
              <p:nvPr/>
            </p:nvSpPr>
            <p:spPr>
              <a:xfrm>
                <a:off x="1610315" y="2465067"/>
                <a:ext cx="51311" cy="67794"/>
              </a:xfrm>
              <a:custGeom>
                <a:rect b="b" l="l" r="r" t="t"/>
                <a:pathLst>
                  <a:path extrusionOk="0" h="946" w="716">
                    <a:moveTo>
                      <a:pt x="401" y="1"/>
                    </a:moveTo>
                    <a:lnTo>
                      <a:pt x="0" y="774"/>
                    </a:lnTo>
                    <a:lnTo>
                      <a:pt x="287" y="945"/>
                    </a:lnTo>
                    <a:lnTo>
                      <a:pt x="716" y="173"/>
                    </a:lnTo>
                    <a:lnTo>
                      <a:pt x="4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0"/>
              <p:cNvSpPr/>
              <p:nvPr/>
            </p:nvSpPr>
            <p:spPr>
              <a:xfrm>
                <a:off x="1556997" y="2436402"/>
                <a:ext cx="51311" cy="67722"/>
              </a:xfrm>
              <a:custGeom>
                <a:rect b="b" l="l" r="r" t="t"/>
                <a:pathLst>
                  <a:path extrusionOk="0" h="945" w="716">
                    <a:moveTo>
                      <a:pt x="401" y="0"/>
                    </a:moveTo>
                    <a:lnTo>
                      <a:pt x="0" y="773"/>
                    </a:lnTo>
                    <a:lnTo>
                      <a:pt x="286" y="945"/>
                    </a:lnTo>
                    <a:lnTo>
                      <a:pt x="716" y="172"/>
                    </a:lnTo>
                    <a:lnTo>
                      <a:pt x="40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0"/>
              <p:cNvSpPr/>
              <p:nvPr/>
            </p:nvSpPr>
            <p:spPr>
              <a:xfrm>
                <a:off x="1503680" y="2407665"/>
                <a:ext cx="51311" cy="65715"/>
              </a:xfrm>
              <a:custGeom>
                <a:rect b="b" l="l" r="r" t="t"/>
                <a:pathLst>
                  <a:path extrusionOk="0" h="917" w="716">
                    <a:moveTo>
                      <a:pt x="401" y="1"/>
                    </a:moveTo>
                    <a:lnTo>
                      <a:pt x="0" y="773"/>
                    </a:lnTo>
                    <a:lnTo>
                      <a:pt x="286" y="916"/>
                    </a:lnTo>
                    <a:lnTo>
                      <a:pt x="716" y="172"/>
                    </a:lnTo>
                    <a:lnTo>
                      <a:pt x="4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0"/>
              <p:cNvSpPr/>
              <p:nvPr/>
            </p:nvSpPr>
            <p:spPr>
              <a:xfrm>
                <a:off x="1723113" y="1779751"/>
                <a:ext cx="746590" cy="892282"/>
              </a:xfrm>
              <a:custGeom>
                <a:rect b="b" l="l" r="r" t="t"/>
                <a:pathLst>
                  <a:path extrusionOk="0" h="12451" w="10418">
                    <a:moveTo>
                      <a:pt x="4541" y="0"/>
                    </a:moveTo>
                    <a:cubicBezTo>
                      <a:pt x="4380" y="0"/>
                      <a:pt x="4217" y="39"/>
                      <a:pt x="4064" y="120"/>
                    </a:cubicBezTo>
                    <a:lnTo>
                      <a:pt x="659" y="2009"/>
                    </a:lnTo>
                    <a:cubicBezTo>
                      <a:pt x="172" y="2266"/>
                      <a:pt x="0" y="2867"/>
                      <a:pt x="287" y="3354"/>
                    </a:cubicBezTo>
                    <a:lnTo>
                      <a:pt x="5009" y="11939"/>
                    </a:lnTo>
                    <a:cubicBezTo>
                      <a:pt x="5182" y="12266"/>
                      <a:pt x="5509" y="12450"/>
                      <a:pt x="5852" y="12450"/>
                    </a:cubicBezTo>
                    <a:cubicBezTo>
                      <a:pt x="6021" y="12450"/>
                      <a:pt x="6194" y="12406"/>
                      <a:pt x="6354" y="12311"/>
                    </a:cubicBezTo>
                    <a:lnTo>
                      <a:pt x="9760" y="10451"/>
                    </a:lnTo>
                    <a:cubicBezTo>
                      <a:pt x="10246" y="10194"/>
                      <a:pt x="10418" y="9593"/>
                      <a:pt x="10160" y="9106"/>
                    </a:cubicBezTo>
                    <a:lnTo>
                      <a:pt x="5409" y="520"/>
                    </a:lnTo>
                    <a:cubicBezTo>
                      <a:pt x="5233" y="186"/>
                      <a:pt x="4894" y="0"/>
                      <a:pt x="4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0"/>
              <p:cNvSpPr/>
              <p:nvPr/>
            </p:nvSpPr>
            <p:spPr>
              <a:xfrm>
                <a:off x="1737446" y="1813863"/>
                <a:ext cx="685103" cy="793243"/>
              </a:xfrm>
              <a:custGeom>
                <a:rect b="b" l="l" r="r" t="t"/>
                <a:pathLst>
                  <a:path extrusionOk="0" h="11069" w="9560">
                    <a:moveTo>
                      <a:pt x="3356" y="1"/>
                    </a:moveTo>
                    <a:cubicBezTo>
                      <a:pt x="2880" y="1"/>
                      <a:pt x="2397" y="116"/>
                      <a:pt x="1947" y="359"/>
                    </a:cubicBezTo>
                    <a:lnTo>
                      <a:pt x="1947" y="388"/>
                    </a:lnTo>
                    <a:cubicBezTo>
                      <a:pt x="516" y="1160"/>
                      <a:pt x="1" y="2935"/>
                      <a:pt x="774" y="4366"/>
                    </a:cubicBezTo>
                    <a:lnTo>
                      <a:pt x="3635" y="9546"/>
                    </a:lnTo>
                    <a:cubicBezTo>
                      <a:pt x="4180" y="10519"/>
                      <a:pt x="5175" y="11069"/>
                      <a:pt x="6206" y="11069"/>
                    </a:cubicBezTo>
                    <a:cubicBezTo>
                      <a:pt x="6691" y="11069"/>
                      <a:pt x="7184" y="10947"/>
                      <a:pt x="7642" y="10691"/>
                    </a:cubicBezTo>
                    <a:cubicBezTo>
                      <a:pt x="9044" y="9918"/>
                      <a:pt x="9560" y="8144"/>
                      <a:pt x="8787" y="6713"/>
                    </a:cubicBezTo>
                    <a:lnTo>
                      <a:pt x="5925" y="1533"/>
                    </a:lnTo>
                    <a:cubicBezTo>
                      <a:pt x="5395" y="551"/>
                      <a:pt x="4394" y="1"/>
                      <a:pt x="33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0"/>
              <p:cNvSpPr/>
              <p:nvPr/>
            </p:nvSpPr>
            <p:spPr>
              <a:xfrm>
                <a:off x="2227624" y="2483556"/>
                <a:ext cx="36978" cy="54249"/>
              </a:xfrm>
              <a:custGeom>
                <a:rect b="b" l="l" r="r" t="t"/>
                <a:pathLst>
                  <a:path extrusionOk="0" h="757" w="516">
                    <a:moveTo>
                      <a:pt x="58" y="1"/>
                    </a:moveTo>
                    <a:cubicBezTo>
                      <a:pt x="29" y="29"/>
                      <a:pt x="1" y="58"/>
                      <a:pt x="29" y="86"/>
                    </a:cubicBezTo>
                    <a:lnTo>
                      <a:pt x="373" y="716"/>
                    </a:lnTo>
                    <a:cubicBezTo>
                      <a:pt x="393" y="736"/>
                      <a:pt x="413" y="757"/>
                      <a:pt x="434" y="757"/>
                    </a:cubicBezTo>
                    <a:cubicBezTo>
                      <a:pt x="442" y="757"/>
                      <a:pt x="450" y="753"/>
                      <a:pt x="459" y="745"/>
                    </a:cubicBezTo>
                    <a:cubicBezTo>
                      <a:pt x="487" y="745"/>
                      <a:pt x="516" y="687"/>
                      <a:pt x="487" y="659"/>
                    </a:cubicBezTo>
                    <a:lnTo>
                      <a:pt x="144" y="29"/>
                    </a:lnTo>
                    <a:cubicBezTo>
                      <a:pt x="115" y="1"/>
                      <a:pt x="87" y="1"/>
                      <a:pt x="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0"/>
              <p:cNvSpPr/>
              <p:nvPr/>
            </p:nvSpPr>
            <p:spPr>
              <a:xfrm>
                <a:off x="1965121" y="2005706"/>
                <a:ext cx="229753" cy="406117"/>
              </a:xfrm>
              <a:custGeom>
                <a:rect b="b" l="l" r="r" t="t"/>
                <a:pathLst>
                  <a:path extrusionOk="0" h="5667" w="3206">
                    <a:moveTo>
                      <a:pt x="29" y="0"/>
                    </a:moveTo>
                    <a:cubicBezTo>
                      <a:pt x="1" y="29"/>
                      <a:pt x="1" y="86"/>
                      <a:pt x="29" y="115"/>
                    </a:cubicBezTo>
                    <a:lnTo>
                      <a:pt x="659" y="1202"/>
                    </a:lnTo>
                    <a:cubicBezTo>
                      <a:pt x="659" y="1223"/>
                      <a:pt x="673" y="1243"/>
                      <a:pt x="692" y="1243"/>
                    </a:cubicBezTo>
                    <a:cubicBezTo>
                      <a:pt x="699" y="1243"/>
                      <a:pt x="708" y="1239"/>
                      <a:pt x="716" y="1231"/>
                    </a:cubicBezTo>
                    <a:cubicBezTo>
                      <a:pt x="745" y="1231"/>
                      <a:pt x="773" y="1174"/>
                      <a:pt x="745" y="1145"/>
                    </a:cubicBezTo>
                    <a:lnTo>
                      <a:pt x="115" y="29"/>
                    </a:lnTo>
                    <a:cubicBezTo>
                      <a:pt x="86" y="0"/>
                      <a:pt x="58" y="0"/>
                      <a:pt x="29" y="0"/>
                    </a:cubicBezTo>
                    <a:close/>
                    <a:moveTo>
                      <a:pt x="1285" y="2221"/>
                    </a:moveTo>
                    <a:cubicBezTo>
                      <a:pt x="1277" y="2221"/>
                      <a:pt x="1268" y="2224"/>
                      <a:pt x="1260" y="2233"/>
                    </a:cubicBezTo>
                    <a:cubicBezTo>
                      <a:pt x="1231" y="2261"/>
                      <a:pt x="1231" y="2290"/>
                      <a:pt x="1231" y="2318"/>
                    </a:cubicBezTo>
                    <a:lnTo>
                      <a:pt x="1861" y="3435"/>
                    </a:lnTo>
                    <a:cubicBezTo>
                      <a:pt x="1861" y="3449"/>
                      <a:pt x="1868" y="3456"/>
                      <a:pt x="1879" y="3456"/>
                    </a:cubicBezTo>
                    <a:cubicBezTo>
                      <a:pt x="1889" y="3456"/>
                      <a:pt x="1904" y="3449"/>
                      <a:pt x="1918" y="3435"/>
                    </a:cubicBezTo>
                    <a:cubicBezTo>
                      <a:pt x="1947" y="3435"/>
                      <a:pt x="1975" y="3377"/>
                      <a:pt x="1947" y="3377"/>
                    </a:cubicBezTo>
                    <a:lnTo>
                      <a:pt x="1346" y="2261"/>
                    </a:lnTo>
                    <a:cubicBezTo>
                      <a:pt x="1325" y="2241"/>
                      <a:pt x="1305" y="2221"/>
                      <a:pt x="1285" y="2221"/>
                    </a:cubicBezTo>
                    <a:close/>
                    <a:moveTo>
                      <a:pt x="2530" y="4443"/>
                    </a:moveTo>
                    <a:cubicBezTo>
                      <a:pt x="2519" y="4443"/>
                      <a:pt x="2505" y="4451"/>
                      <a:pt x="2490" y="4465"/>
                    </a:cubicBezTo>
                    <a:cubicBezTo>
                      <a:pt x="2462" y="4465"/>
                      <a:pt x="2462" y="4493"/>
                      <a:pt x="2462" y="4522"/>
                    </a:cubicBezTo>
                    <a:lnTo>
                      <a:pt x="3063" y="5638"/>
                    </a:lnTo>
                    <a:cubicBezTo>
                      <a:pt x="3091" y="5667"/>
                      <a:pt x="3120" y="5667"/>
                      <a:pt x="3149" y="5667"/>
                    </a:cubicBezTo>
                    <a:cubicBezTo>
                      <a:pt x="3177" y="5638"/>
                      <a:pt x="3206" y="5610"/>
                      <a:pt x="3177" y="5581"/>
                    </a:cubicBezTo>
                    <a:lnTo>
                      <a:pt x="2548" y="4465"/>
                    </a:lnTo>
                    <a:cubicBezTo>
                      <a:pt x="2548" y="4451"/>
                      <a:pt x="2540" y="4443"/>
                      <a:pt x="2530" y="44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0"/>
              <p:cNvSpPr/>
              <p:nvPr/>
            </p:nvSpPr>
            <p:spPr>
              <a:xfrm>
                <a:off x="1897471" y="1881800"/>
                <a:ext cx="34900" cy="54249"/>
              </a:xfrm>
              <a:custGeom>
                <a:rect b="b" l="l" r="r" t="t"/>
                <a:pathLst>
                  <a:path extrusionOk="0" h="757" w="487">
                    <a:moveTo>
                      <a:pt x="54" y="0"/>
                    </a:moveTo>
                    <a:cubicBezTo>
                      <a:pt x="45" y="0"/>
                      <a:pt x="37" y="4"/>
                      <a:pt x="29" y="12"/>
                    </a:cubicBezTo>
                    <a:cubicBezTo>
                      <a:pt x="0" y="12"/>
                      <a:pt x="0" y="69"/>
                      <a:pt x="0" y="98"/>
                    </a:cubicBezTo>
                    <a:lnTo>
                      <a:pt x="372" y="728"/>
                    </a:lnTo>
                    <a:cubicBezTo>
                      <a:pt x="372" y="756"/>
                      <a:pt x="401" y="756"/>
                      <a:pt x="458" y="756"/>
                    </a:cubicBezTo>
                    <a:cubicBezTo>
                      <a:pt x="458" y="728"/>
                      <a:pt x="487" y="699"/>
                      <a:pt x="458" y="670"/>
                    </a:cubicBezTo>
                    <a:lnTo>
                      <a:pt x="115" y="41"/>
                    </a:lnTo>
                    <a:cubicBezTo>
                      <a:pt x="94" y="21"/>
                      <a:pt x="74" y="0"/>
                      <a:pt x="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0"/>
              <p:cNvSpPr/>
              <p:nvPr/>
            </p:nvSpPr>
            <p:spPr>
              <a:xfrm>
                <a:off x="2068245" y="2483126"/>
                <a:ext cx="141034" cy="111580"/>
              </a:xfrm>
              <a:custGeom>
                <a:rect b="b" l="l" r="r" t="t"/>
                <a:pathLst>
                  <a:path extrusionOk="0" h="1557" w="1968">
                    <a:moveTo>
                      <a:pt x="960" y="1"/>
                    </a:moveTo>
                    <a:cubicBezTo>
                      <a:pt x="392" y="1"/>
                      <a:pt x="1" y="621"/>
                      <a:pt x="279" y="1151"/>
                    </a:cubicBezTo>
                    <a:cubicBezTo>
                      <a:pt x="417" y="1409"/>
                      <a:pt x="693" y="1557"/>
                      <a:pt x="983" y="1557"/>
                    </a:cubicBezTo>
                    <a:cubicBezTo>
                      <a:pt x="1112" y="1557"/>
                      <a:pt x="1243" y="1528"/>
                      <a:pt x="1366" y="1466"/>
                    </a:cubicBezTo>
                    <a:cubicBezTo>
                      <a:pt x="1967" y="1123"/>
                      <a:pt x="1853" y="207"/>
                      <a:pt x="1194" y="35"/>
                    </a:cubicBezTo>
                    <a:cubicBezTo>
                      <a:pt x="1114" y="12"/>
                      <a:pt x="1036" y="1"/>
                      <a:pt x="960"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0"/>
              <p:cNvSpPr/>
              <p:nvPr/>
            </p:nvSpPr>
            <p:spPr>
              <a:xfrm>
                <a:off x="2079997" y="2492658"/>
                <a:ext cx="110433" cy="91729"/>
              </a:xfrm>
              <a:custGeom>
                <a:rect b="b" l="l" r="r" t="t"/>
                <a:pathLst>
                  <a:path extrusionOk="0" h="1280" w="1541">
                    <a:moveTo>
                      <a:pt x="807" y="0"/>
                    </a:moveTo>
                    <a:cubicBezTo>
                      <a:pt x="710" y="0"/>
                      <a:pt x="611" y="23"/>
                      <a:pt x="515" y="74"/>
                    </a:cubicBezTo>
                    <a:cubicBezTo>
                      <a:pt x="0" y="331"/>
                      <a:pt x="86" y="1076"/>
                      <a:pt x="630" y="1247"/>
                    </a:cubicBezTo>
                    <a:cubicBezTo>
                      <a:pt x="690" y="1269"/>
                      <a:pt x="753" y="1280"/>
                      <a:pt x="815" y="1280"/>
                    </a:cubicBezTo>
                    <a:cubicBezTo>
                      <a:pt x="1077" y="1280"/>
                      <a:pt x="1333" y="1096"/>
                      <a:pt x="1403" y="818"/>
                    </a:cubicBezTo>
                    <a:cubicBezTo>
                      <a:pt x="1540" y="381"/>
                      <a:pt x="1199" y="0"/>
                      <a:pt x="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0"/>
              <p:cNvSpPr/>
              <p:nvPr/>
            </p:nvSpPr>
            <p:spPr>
              <a:xfrm>
                <a:off x="2110741" y="2512293"/>
                <a:ext cx="55468" cy="53389"/>
              </a:xfrm>
              <a:custGeom>
                <a:rect b="b" l="l" r="r" t="t"/>
                <a:pathLst>
                  <a:path extrusionOk="0" h="745" w="774">
                    <a:moveTo>
                      <a:pt x="115" y="0"/>
                    </a:moveTo>
                    <a:lnTo>
                      <a:pt x="0" y="143"/>
                    </a:lnTo>
                    <a:lnTo>
                      <a:pt x="630" y="744"/>
                    </a:lnTo>
                    <a:lnTo>
                      <a:pt x="773" y="601"/>
                    </a:lnTo>
                    <a:lnTo>
                      <a:pt x="11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0"/>
              <p:cNvSpPr/>
              <p:nvPr/>
            </p:nvSpPr>
            <p:spPr>
              <a:xfrm>
                <a:off x="1997943" y="2344315"/>
                <a:ext cx="132362" cy="112512"/>
              </a:xfrm>
              <a:custGeom>
                <a:rect b="b" l="l" r="r" t="t"/>
                <a:pathLst>
                  <a:path extrusionOk="0" h="1570" w="1847">
                    <a:moveTo>
                      <a:pt x="871" y="0"/>
                    </a:moveTo>
                    <a:cubicBezTo>
                      <a:pt x="563" y="0"/>
                      <a:pt x="262" y="173"/>
                      <a:pt x="144" y="513"/>
                    </a:cubicBezTo>
                    <a:cubicBezTo>
                      <a:pt x="0" y="913"/>
                      <a:pt x="201" y="1371"/>
                      <a:pt x="630" y="1514"/>
                    </a:cubicBezTo>
                    <a:cubicBezTo>
                      <a:pt x="727" y="1552"/>
                      <a:pt x="824" y="1570"/>
                      <a:pt x="916" y="1570"/>
                    </a:cubicBezTo>
                    <a:cubicBezTo>
                      <a:pt x="1447" y="1570"/>
                      <a:pt x="1847" y="992"/>
                      <a:pt x="1603" y="455"/>
                    </a:cubicBezTo>
                    <a:cubicBezTo>
                      <a:pt x="1451" y="151"/>
                      <a:pt x="1158" y="0"/>
                      <a:pt x="87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0"/>
              <p:cNvSpPr/>
              <p:nvPr/>
            </p:nvSpPr>
            <p:spPr>
              <a:xfrm>
                <a:off x="2004464" y="2355422"/>
                <a:ext cx="112512" cy="91156"/>
              </a:xfrm>
              <a:custGeom>
                <a:rect b="b" l="l" r="r" t="t"/>
                <a:pathLst>
                  <a:path extrusionOk="0" h="1272" w="1570">
                    <a:moveTo>
                      <a:pt x="774" y="0"/>
                    </a:moveTo>
                    <a:cubicBezTo>
                      <a:pt x="348" y="0"/>
                      <a:pt x="0" y="461"/>
                      <a:pt x="196" y="901"/>
                    </a:cubicBezTo>
                    <a:cubicBezTo>
                      <a:pt x="301" y="1133"/>
                      <a:pt x="530" y="1272"/>
                      <a:pt x="781" y="1272"/>
                    </a:cubicBezTo>
                    <a:cubicBezTo>
                      <a:pt x="871" y="1272"/>
                      <a:pt x="964" y="1254"/>
                      <a:pt x="1054" y="1216"/>
                    </a:cubicBezTo>
                    <a:cubicBezTo>
                      <a:pt x="1569" y="987"/>
                      <a:pt x="1541" y="243"/>
                      <a:pt x="997" y="43"/>
                    </a:cubicBezTo>
                    <a:cubicBezTo>
                      <a:pt x="922" y="14"/>
                      <a:pt x="847" y="0"/>
                      <a:pt x="7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0"/>
              <p:cNvSpPr/>
              <p:nvPr/>
            </p:nvSpPr>
            <p:spPr>
              <a:xfrm>
                <a:off x="2051290" y="2369755"/>
                <a:ext cx="14404" cy="61631"/>
              </a:xfrm>
              <a:custGeom>
                <a:rect b="b" l="l" r="r" t="t"/>
                <a:pathLst>
                  <a:path extrusionOk="0" h="860" w="201">
                    <a:moveTo>
                      <a:pt x="1" y="1"/>
                    </a:moveTo>
                    <a:lnTo>
                      <a:pt x="1" y="859"/>
                    </a:lnTo>
                    <a:lnTo>
                      <a:pt x="201" y="859"/>
                    </a:lnTo>
                    <a:lnTo>
                      <a:pt x="2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0"/>
              <p:cNvSpPr/>
              <p:nvPr/>
            </p:nvSpPr>
            <p:spPr>
              <a:xfrm>
                <a:off x="1924129" y="2206435"/>
                <a:ext cx="125124" cy="112082"/>
              </a:xfrm>
              <a:custGeom>
                <a:rect b="b" l="l" r="r" t="t"/>
                <a:pathLst>
                  <a:path extrusionOk="0" h="1564" w="1746">
                    <a:moveTo>
                      <a:pt x="888" y="1"/>
                    </a:moveTo>
                    <a:cubicBezTo>
                      <a:pt x="556" y="1"/>
                      <a:pt x="231" y="199"/>
                      <a:pt x="115" y="548"/>
                    </a:cubicBezTo>
                    <a:cubicBezTo>
                      <a:pt x="0" y="948"/>
                      <a:pt x="229" y="1406"/>
                      <a:pt x="630" y="1521"/>
                    </a:cubicBezTo>
                    <a:cubicBezTo>
                      <a:pt x="711" y="1550"/>
                      <a:pt x="795" y="1564"/>
                      <a:pt x="878" y="1564"/>
                    </a:cubicBezTo>
                    <a:cubicBezTo>
                      <a:pt x="1203" y="1564"/>
                      <a:pt x="1512" y="1353"/>
                      <a:pt x="1603" y="1034"/>
                    </a:cubicBezTo>
                    <a:cubicBezTo>
                      <a:pt x="1746" y="605"/>
                      <a:pt x="1517" y="176"/>
                      <a:pt x="1116" y="33"/>
                    </a:cubicBezTo>
                    <a:cubicBezTo>
                      <a:pt x="1042" y="11"/>
                      <a:pt x="965" y="1"/>
                      <a:pt x="888"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0"/>
              <p:cNvSpPr/>
              <p:nvPr/>
            </p:nvSpPr>
            <p:spPr>
              <a:xfrm>
                <a:off x="1932586" y="2215966"/>
                <a:ext cx="104414" cy="92159"/>
              </a:xfrm>
              <a:custGeom>
                <a:rect b="b" l="l" r="r" t="t"/>
                <a:pathLst>
                  <a:path extrusionOk="0" h="1286" w="1457">
                    <a:moveTo>
                      <a:pt x="746" y="0"/>
                    </a:moveTo>
                    <a:cubicBezTo>
                      <a:pt x="350" y="0"/>
                      <a:pt x="1" y="403"/>
                      <a:pt x="140" y="844"/>
                    </a:cubicBezTo>
                    <a:cubicBezTo>
                      <a:pt x="231" y="1134"/>
                      <a:pt x="478" y="1286"/>
                      <a:pt x="731" y="1286"/>
                    </a:cubicBezTo>
                    <a:cubicBezTo>
                      <a:pt x="953" y="1286"/>
                      <a:pt x="1180" y="1170"/>
                      <a:pt x="1313" y="930"/>
                    </a:cubicBezTo>
                    <a:cubicBezTo>
                      <a:pt x="1456" y="615"/>
                      <a:pt x="1342" y="243"/>
                      <a:pt x="1027" y="71"/>
                    </a:cubicBezTo>
                    <a:cubicBezTo>
                      <a:pt x="935" y="22"/>
                      <a:pt x="839" y="0"/>
                      <a:pt x="7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0"/>
              <p:cNvSpPr/>
              <p:nvPr/>
            </p:nvSpPr>
            <p:spPr>
              <a:xfrm>
                <a:off x="1956951" y="2237465"/>
                <a:ext cx="57474" cy="49304"/>
              </a:xfrm>
              <a:custGeom>
                <a:rect b="b" l="l" r="r" t="t"/>
                <a:pathLst>
                  <a:path extrusionOk="0" h="688" w="802">
                    <a:moveTo>
                      <a:pt x="687" y="0"/>
                    </a:moveTo>
                    <a:lnTo>
                      <a:pt x="0" y="544"/>
                    </a:lnTo>
                    <a:lnTo>
                      <a:pt x="115" y="687"/>
                    </a:lnTo>
                    <a:lnTo>
                      <a:pt x="801" y="172"/>
                    </a:lnTo>
                    <a:lnTo>
                      <a:pt x="6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0"/>
              <p:cNvSpPr/>
              <p:nvPr/>
            </p:nvSpPr>
            <p:spPr>
              <a:xfrm>
                <a:off x="1849958" y="2068841"/>
                <a:ext cx="133724" cy="112583"/>
              </a:xfrm>
              <a:custGeom>
                <a:rect b="b" l="l" r="r" t="t"/>
                <a:pathLst>
                  <a:path extrusionOk="0" h="1571" w="1866">
                    <a:moveTo>
                      <a:pt x="798" y="0"/>
                    </a:moveTo>
                    <a:cubicBezTo>
                      <a:pt x="410" y="0"/>
                      <a:pt x="89" y="324"/>
                      <a:pt x="62" y="722"/>
                    </a:cubicBezTo>
                    <a:cubicBezTo>
                      <a:pt x="1" y="1211"/>
                      <a:pt x="405" y="1570"/>
                      <a:pt x="828" y="1570"/>
                    </a:cubicBezTo>
                    <a:cubicBezTo>
                      <a:pt x="999" y="1570"/>
                      <a:pt x="1173" y="1512"/>
                      <a:pt x="1321" y="1380"/>
                    </a:cubicBezTo>
                    <a:cubicBezTo>
                      <a:pt x="1865" y="922"/>
                      <a:pt x="1579" y="64"/>
                      <a:pt x="892" y="6"/>
                    </a:cubicBezTo>
                    <a:cubicBezTo>
                      <a:pt x="860" y="2"/>
                      <a:pt x="829" y="0"/>
                      <a:pt x="798"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0"/>
              <p:cNvSpPr/>
              <p:nvPr/>
            </p:nvSpPr>
            <p:spPr>
              <a:xfrm>
                <a:off x="1858486" y="2079017"/>
                <a:ext cx="99397" cy="90941"/>
              </a:xfrm>
              <a:custGeom>
                <a:rect b="b" l="l" r="r" t="t"/>
                <a:pathLst>
                  <a:path extrusionOk="0" h="1269" w="1387">
                    <a:moveTo>
                      <a:pt x="709" y="1"/>
                    </a:moveTo>
                    <a:cubicBezTo>
                      <a:pt x="574" y="1"/>
                      <a:pt x="435" y="46"/>
                      <a:pt x="315" y="151"/>
                    </a:cubicBezTo>
                    <a:cubicBezTo>
                      <a:pt x="29" y="351"/>
                      <a:pt x="0" y="752"/>
                      <a:pt x="229" y="1038"/>
                    </a:cubicBezTo>
                    <a:cubicBezTo>
                      <a:pt x="356" y="1196"/>
                      <a:pt x="533" y="1269"/>
                      <a:pt x="709" y="1269"/>
                    </a:cubicBezTo>
                    <a:cubicBezTo>
                      <a:pt x="1011" y="1269"/>
                      <a:pt x="1309" y="1056"/>
                      <a:pt x="1345" y="694"/>
                    </a:cubicBezTo>
                    <a:cubicBezTo>
                      <a:pt x="1387" y="303"/>
                      <a:pt x="1057" y="1"/>
                      <a:pt x="7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0"/>
              <p:cNvSpPr/>
              <p:nvPr/>
            </p:nvSpPr>
            <p:spPr>
              <a:xfrm>
                <a:off x="1876903" y="2110262"/>
                <a:ext cx="63709" cy="28809"/>
              </a:xfrm>
              <a:custGeom>
                <a:rect b="b" l="l" r="r" t="t"/>
                <a:pathLst>
                  <a:path extrusionOk="0" h="402" w="889">
                    <a:moveTo>
                      <a:pt x="831" y="1"/>
                    </a:moveTo>
                    <a:lnTo>
                      <a:pt x="1" y="201"/>
                    </a:lnTo>
                    <a:lnTo>
                      <a:pt x="58" y="402"/>
                    </a:lnTo>
                    <a:lnTo>
                      <a:pt x="888" y="201"/>
                    </a:lnTo>
                    <a:lnTo>
                      <a:pt x="83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0"/>
              <p:cNvSpPr/>
              <p:nvPr/>
            </p:nvSpPr>
            <p:spPr>
              <a:xfrm>
                <a:off x="1776431" y="1929814"/>
                <a:ext cx="112870" cy="112870"/>
              </a:xfrm>
              <a:custGeom>
                <a:rect b="b" l="l" r="r" t="t"/>
                <a:pathLst>
                  <a:path extrusionOk="0" h="1575" w="1575">
                    <a:moveTo>
                      <a:pt x="802" y="0"/>
                    </a:moveTo>
                    <a:cubicBezTo>
                      <a:pt x="373" y="0"/>
                      <a:pt x="1" y="372"/>
                      <a:pt x="1" y="802"/>
                    </a:cubicBezTo>
                    <a:cubicBezTo>
                      <a:pt x="1" y="1231"/>
                      <a:pt x="373" y="1574"/>
                      <a:pt x="802" y="1574"/>
                    </a:cubicBezTo>
                    <a:cubicBezTo>
                      <a:pt x="1231" y="1574"/>
                      <a:pt x="1575" y="1231"/>
                      <a:pt x="1575" y="802"/>
                    </a:cubicBezTo>
                    <a:cubicBezTo>
                      <a:pt x="1575" y="372"/>
                      <a:pt x="1231" y="0"/>
                      <a:pt x="80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0"/>
              <p:cNvSpPr/>
              <p:nvPr/>
            </p:nvSpPr>
            <p:spPr>
              <a:xfrm>
                <a:off x="1772346" y="1941567"/>
                <a:ext cx="109645" cy="90439"/>
              </a:xfrm>
              <a:custGeom>
                <a:rect b="b" l="l" r="r" t="t"/>
                <a:pathLst>
                  <a:path extrusionOk="0" h="1262" w="1530">
                    <a:moveTo>
                      <a:pt x="876" y="0"/>
                    </a:moveTo>
                    <a:cubicBezTo>
                      <a:pt x="843" y="0"/>
                      <a:pt x="808" y="3"/>
                      <a:pt x="773" y="8"/>
                    </a:cubicBezTo>
                    <a:cubicBezTo>
                      <a:pt x="229" y="37"/>
                      <a:pt x="0" y="752"/>
                      <a:pt x="458" y="1124"/>
                    </a:cubicBezTo>
                    <a:cubicBezTo>
                      <a:pt x="576" y="1219"/>
                      <a:pt x="712" y="1261"/>
                      <a:pt x="845" y="1261"/>
                    </a:cubicBezTo>
                    <a:cubicBezTo>
                      <a:pt x="1196" y="1261"/>
                      <a:pt x="1530" y="967"/>
                      <a:pt x="1489" y="552"/>
                    </a:cubicBezTo>
                    <a:cubicBezTo>
                      <a:pt x="1463" y="241"/>
                      <a:pt x="1202" y="0"/>
                      <a:pt x="8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0"/>
              <p:cNvSpPr/>
              <p:nvPr/>
            </p:nvSpPr>
            <p:spPr>
              <a:xfrm>
                <a:off x="1815416" y="1956473"/>
                <a:ext cx="34900" cy="63637"/>
              </a:xfrm>
              <a:custGeom>
                <a:rect b="b" l="l" r="r" t="t"/>
                <a:pathLst>
                  <a:path extrusionOk="0" h="888" w="487">
                    <a:moveTo>
                      <a:pt x="287" y="0"/>
                    </a:moveTo>
                    <a:lnTo>
                      <a:pt x="0" y="802"/>
                    </a:lnTo>
                    <a:lnTo>
                      <a:pt x="201" y="888"/>
                    </a:lnTo>
                    <a:lnTo>
                      <a:pt x="487" y="58"/>
                    </a:lnTo>
                    <a:lnTo>
                      <a:pt x="28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0"/>
              <p:cNvSpPr/>
              <p:nvPr/>
            </p:nvSpPr>
            <p:spPr>
              <a:xfrm>
                <a:off x="1958958" y="1824971"/>
                <a:ext cx="128564" cy="112512"/>
              </a:xfrm>
              <a:custGeom>
                <a:rect b="b" l="l" r="r" t="t"/>
                <a:pathLst>
                  <a:path extrusionOk="0" h="1570" w="1794">
                    <a:moveTo>
                      <a:pt x="872" y="1"/>
                    </a:moveTo>
                    <a:cubicBezTo>
                      <a:pt x="754" y="1"/>
                      <a:pt x="633" y="28"/>
                      <a:pt x="516" y="90"/>
                    </a:cubicBezTo>
                    <a:cubicBezTo>
                      <a:pt x="115" y="319"/>
                      <a:pt x="1" y="805"/>
                      <a:pt x="201" y="1177"/>
                    </a:cubicBezTo>
                    <a:cubicBezTo>
                      <a:pt x="353" y="1444"/>
                      <a:pt x="618" y="1570"/>
                      <a:pt x="881" y="1570"/>
                    </a:cubicBezTo>
                    <a:cubicBezTo>
                      <a:pt x="1211" y="1570"/>
                      <a:pt x="1536" y="1372"/>
                      <a:pt x="1632" y="1005"/>
                    </a:cubicBezTo>
                    <a:cubicBezTo>
                      <a:pt x="1793" y="475"/>
                      <a:pt x="1360" y="1"/>
                      <a:pt x="872"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0"/>
              <p:cNvSpPr/>
              <p:nvPr/>
            </p:nvSpPr>
            <p:spPr>
              <a:xfrm>
                <a:off x="1971284" y="1836365"/>
                <a:ext cx="104629" cy="91729"/>
              </a:xfrm>
              <a:custGeom>
                <a:rect b="b" l="l" r="r" t="t"/>
                <a:pathLst>
                  <a:path extrusionOk="0" h="1280" w="1460">
                    <a:moveTo>
                      <a:pt x="718" y="0"/>
                    </a:moveTo>
                    <a:cubicBezTo>
                      <a:pt x="487" y="0"/>
                      <a:pt x="265" y="137"/>
                      <a:pt x="143" y="360"/>
                    </a:cubicBezTo>
                    <a:cubicBezTo>
                      <a:pt x="0" y="675"/>
                      <a:pt x="115" y="1047"/>
                      <a:pt x="430" y="1219"/>
                    </a:cubicBezTo>
                    <a:cubicBezTo>
                      <a:pt x="520" y="1260"/>
                      <a:pt x="617" y="1279"/>
                      <a:pt x="714" y="1279"/>
                    </a:cubicBezTo>
                    <a:cubicBezTo>
                      <a:pt x="953" y="1279"/>
                      <a:pt x="1186" y="1157"/>
                      <a:pt x="1288" y="932"/>
                    </a:cubicBezTo>
                    <a:cubicBezTo>
                      <a:pt x="1460" y="618"/>
                      <a:pt x="1317" y="217"/>
                      <a:pt x="1002" y="74"/>
                    </a:cubicBezTo>
                    <a:cubicBezTo>
                      <a:pt x="910" y="24"/>
                      <a:pt x="813" y="0"/>
                      <a:pt x="7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0"/>
              <p:cNvSpPr/>
              <p:nvPr/>
            </p:nvSpPr>
            <p:spPr>
              <a:xfrm>
                <a:off x="2034849" y="1963998"/>
                <a:ext cx="127203" cy="112153"/>
              </a:xfrm>
              <a:custGeom>
                <a:rect b="b" l="l" r="r" t="t"/>
                <a:pathLst>
                  <a:path extrusionOk="0" h="1565" w="1775">
                    <a:moveTo>
                      <a:pt x="893" y="1"/>
                    </a:moveTo>
                    <a:cubicBezTo>
                      <a:pt x="786" y="1"/>
                      <a:pt x="678" y="22"/>
                      <a:pt x="573" y="67"/>
                    </a:cubicBezTo>
                    <a:cubicBezTo>
                      <a:pt x="172" y="239"/>
                      <a:pt x="1" y="697"/>
                      <a:pt x="172" y="1097"/>
                    </a:cubicBezTo>
                    <a:cubicBezTo>
                      <a:pt x="299" y="1393"/>
                      <a:pt x="582" y="1564"/>
                      <a:pt x="883" y="1564"/>
                    </a:cubicBezTo>
                    <a:cubicBezTo>
                      <a:pt x="989" y="1564"/>
                      <a:pt x="1098" y="1543"/>
                      <a:pt x="1203" y="1498"/>
                    </a:cubicBezTo>
                    <a:cubicBezTo>
                      <a:pt x="1603" y="1326"/>
                      <a:pt x="1775" y="868"/>
                      <a:pt x="1603" y="468"/>
                    </a:cubicBezTo>
                    <a:cubicBezTo>
                      <a:pt x="1476" y="172"/>
                      <a:pt x="1193" y="1"/>
                      <a:pt x="893"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0"/>
              <p:cNvSpPr/>
              <p:nvPr/>
            </p:nvSpPr>
            <p:spPr>
              <a:xfrm>
                <a:off x="2047176" y="1974317"/>
                <a:ext cx="102622" cy="91514"/>
              </a:xfrm>
              <a:custGeom>
                <a:rect b="b" l="l" r="r" t="t"/>
                <a:pathLst>
                  <a:path extrusionOk="0" h="1277" w="1432">
                    <a:moveTo>
                      <a:pt x="732" y="0"/>
                    </a:moveTo>
                    <a:cubicBezTo>
                      <a:pt x="611" y="0"/>
                      <a:pt x="486" y="38"/>
                      <a:pt x="372" y="123"/>
                    </a:cubicBezTo>
                    <a:cubicBezTo>
                      <a:pt x="86" y="295"/>
                      <a:pt x="0" y="696"/>
                      <a:pt x="201" y="982"/>
                    </a:cubicBezTo>
                    <a:cubicBezTo>
                      <a:pt x="331" y="1183"/>
                      <a:pt x="530" y="1277"/>
                      <a:pt x="726" y="1277"/>
                    </a:cubicBezTo>
                    <a:cubicBezTo>
                      <a:pt x="1004" y="1277"/>
                      <a:pt x="1278" y="1089"/>
                      <a:pt x="1345" y="753"/>
                    </a:cubicBezTo>
                    <a:cubicBezTo>
                      <a:pt x="1431" y="344"/>
                      <a:pt x="1097" y="0"/>
                      <a:pt x="7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0"/>
              <p:cNvSpPr/>
              <p:nvPr/>
            </p:nvSpPr>
            <p:spPr>
              <a:xfrm>
                <a:off x="2069750" y="1997464"/>
                <a:ext cx="59552" cy="45220"/>
              </a:xfrm>
              <a:custGeom>
                <a:rect b="b" l="l" r="r" t="t"/>
                <a:pathLst>
                  <a:path extrusionOk="0" h="631" w="831">
                    <a:moveTo>
                      <a:pt x="86" y="1"/>
                    </a:moveTo>
                    <a:lnTo>
                      <a:pt x="0" y="173"/>
                    </a:lnTo>
                    <a:lnTo>
                      <a:pt x="716" y="630"/>
                    </a:lnTo>
                    <a:lnTo>
                      <a:pt x="830" y="459"/>
                    </a:lnTo>
                    <a:lnTo>
                      <a:pt x="86"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0"/>
              <p:cNvSpPr/>
              <p:nvPr/>
            </p:nvSpPr>
            <p:spPr>
              <a:xfrm>
                <a:off x="2100493" y="2102093"/>
                <a:ext cx="148702" cy="113085"/>
              </a:xfrm>
              <a:custGeom>
                <a:rect b="b" l="l" r="r" t="t"/>
                <a:pathLst>
                  <a:path extrusionOk="0" h="1578" w="2075">
                    <a:moveTo>
                      <a:pt x="1052" y="1"/>
                    </a:moveTo>
                    <a:cubicBezTo>
                      <a:pt x="874" y="1"/>
                      <a:pt x="695" y="59"/>
                      <a:pt x="544" y="172"/>
                    </a:cubicBezTo>
                    <a:cubicBezTo>
                      <a:pt x="0" y="601"/>
                      <a:pt x="258" y="1489"/>
                      <a:pt x="945" y="1574"/>
                    </a:cubicBezTo>
                    <a:cubicBezTo>
                      <a:pt x="969" y="1576"/>
                      <a:pt x="993" y="1577"/>
                      <a:pt x="1017" y="1577"/>
                    </a:cubicBezTo>
                    <a:cubicBezTo>
                      <a:pt x="1689" y="1577"/>
                      <a:pt x="2075" y="812"/>
                      <a:pt x="1660" y="287"/>
                    </a:cubicBezTo>
                    <a:cubicBezTo>
                      <a:pt x="1500" y="94"/>
                      <a:pt x="1277" y="1"/>
                      <a:pt x="1052"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0"/>
              <p:cNvSpPr/>
              <p:nvPr/>
            </p:nvSpPr>
            <p:spPr>
              <a:xfrm>
                <a:off x="2113894" y="2112054"/>
                <a:ext cx="107638" cy="92159"/>
              </a:xfrm>
              <a:custGeom>
                <a:rect b="b" l="l" r="r" t="t"/>
                <a:pathLst>
                  <a:path extrusionOk="0" h="1286" w="1502">
                    <a:moveTo>
                      <a:pt x="832" y="1"/>
                    </a:moveTo>
                    <a:cubicBezTo>
                      <a:pt x="302" y="1"/>
                      <a:pt x="0" y="624"/>
                      <a:pt x="357" y="1063"/>
                    </a:cubicBezTo>
                    <a:cubicBezTo>
                      <a:pt x="490" y="1216"/>
                      <a:pt x="666" y="1286"/>
                      <a:pt x="839" y="1286"/>
                    </a:cubicBezTo>
                    <a:cubicBezTo>
                      <a:pt x="1152" y="1286"/>
                      <a:pt x="1455" y="1060"/>
                      <a:pt x="1473" y="691"/>
                    </a:cubicBezTo>
                    <a:cubicBezTo>
                      <a:pt x="1502" y="348"/>
                      <a:pt x="1244" y="33"/>
                      <a:pt x="901" y="4"/>
                    </a:cubicBezTo>
                    <a:cubicBezTo>
                      <a:pt x="877" y="2"/>
                      <a:pt x="854" y="1"/>
                      <a:pt x="8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0"/>
              <p:cNvSpPr/>
              <p:nvPr/>
            </p:nvSpPr>
            <p:spPr>
              <a:xfrm>
                <a:off x="2143563" y="2141078"/>
                <a:ext cx="63637" cy="34900"/>
              </a:xfrm>
              <a:custGeom>
                <a:rect b="b" l="l" r="r" t="t"/>
                <a:pathLst>
                  <a:path extrusionOk="0" h="487" w="888">
                    <a:moveTo>
                      <a:pt x="830" y="0"/>
                    </a:moveTo>
                    <a:lnTo>
                      <a:pt x="0" y="286"/>
                    </a:lnTo>
                    <a:lnTo>
                      <a:pt x="86" y="487"/>
                    </a:lnTo>
                    <a:lnTo>
                      <a:pt x="888" y="172"/>
                    </a:lnTo>
                    <a:lnTo>
                      <a:pt x="8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0"/>
              <p:cNvSpPr/>
              <p:nvPr/>
            </p:nvSpPr>
            <p:spPr>
              <a:xfrm>
                <a:off x="2186633" y="2239256"/>
                <a:ext cx="127203" cy="112870"/>
              </a:xfrm>
              <a:custGeom>
                <a:rect b="b" l="l" r="r" t="t"/>
                <a:pathLst>
                  <a:path extrusionOk="0" h="1575" w="1775">
                    <a:moveTo>
                      <a:pt x="875" y="0"/>
                    </a:moveTo>
                    <a:cubicBezTo>
                      <a:pt x="612" y="0"/>
                      <a:pt x="360" y="134"/>
                      <a:pt x="229" y="376"/>
                    </a:cubicBezTo>
                    <a:cubicBezTo>
                      <a:pt x="0" y="748"/>
                      <a:pt x="115" y="1234"/>
                      <a:pt x="487" y="1463"/>
                    </a:cubicBezTo>
                    <a:cubicBezTo>
                      <a:pt x="611" y="1540"/>
                      <a:pt x="748" y="1575"/>
                      <a:pt x="882" y="1575"/>
                    </a:cubicBezTo>
                    <a:cubicBezTo>
                      <a:pt x="1152" y="1575"/>
                      <a:pt x="1412" y="1435"/>
                      <a:pt x="1546" y="1206"/>
                    </a:cubicBezTo>
                    <a:cubicBezTo>
                      <a:pt x="1775" y="834"/>
                      <a:pt x="1660" y="347"/>
                      <a:pt x="1288" y="118"/>
                    </a:cubicBezTo>
                    <a:cubicBezTo>
                      <a:pt x="1159" y="39"/>
                      <a:pt x="1015" y="0"/>
                      <a:pt x="875"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0"/>
              <p:cNvSpPr/>
              <p:nvPr/>
            </p:nvSpPr>
            <p:spPr>
              <a:xfrm>
                <a:off x="2197167" y="2250794"/>
                <a:ext cx="110505" cy="91586"/>
              </a:xfrm>
              <a:custGeom>
                <a:rect b="b" l="l" r="r" t="t"/>
                <a:pathLst>
                  <a:path extrusionOk="0" h="1278" w="1542">
                    <a:moveTo>
                      <a:pt x="736" y="1"/>
                    </a:moveTo>
                    <a:cubicBezTo>
                      <a:pt x="331" y="1"/>
                      <a:pt x="0" y="404"/>
                      <a:pt x="140" y="845"/>
                    </a:cubicBezTo>
                    <a:cubicBezTo>
                      <a:pt x="232" y="1098"/>
                      <a:pt x="492" y="1278"/>
                      <a:pt x="754" y="1278"/>
                    </a:cubicBezTo>
                    <a:cubicBezTo>
                      <a:pt x="817" y="1278"/>
                      <a:pt x="880" y="1267"/>
                      <a:pt x="941" y="1245"/>
                    </a:cubicBezTo>
                    <a:cubicBezTo>
                      <a:pt x="1485" y="1045"/>
                      <a:pt x="1542" y="329"/>
                      <a:pt x="1027" y="72"/>
                    </a:cubicBezTo>
                    <a:cubicBezTo>
                      <a:pt x="929" y="23"/>
                      <a:pt x="830" y="1"/>
                      <a:pt x="7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0"/>
              <p:cNvSpPr/>
              <p:nvPr/>
            </p:nvSpPr>
            <p:spPr>
              <a:xfrm>
                <a:off x="2223539" y="2270286"/>
                <a:ext cx="55468" cy="51311"/>
              </a:xfrm>
              <a:custGeom>
                <a:rect b="b" l="l" r="r" t="t"/>
                <a:pathLst>
                  <a:path extrusionOk="0" h="716" w="774">
                    <a:moveTo>
                      <a:pt x="630" y="0"/>
                    </a:moveTo>
                    <a:lnTo>
                      <a:pt x="1" y="573"/>
                    </a:lnTo>
                    <a:lnTo>
                      <a:pt x="144" y="716"/>
                    </a:lnTo>
                    <a:lnTo>
                      <a:pt x="773" y="115"/>
                    </a:lnTo>
                    <a:lnTo>
                      <a:pt x="63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0"/>
              <p:cNvSpPr/>
              <p:nvPr/>
            </p:nvSpPr>
            <p:spPr>
              <a:xfrm>
                <a:off x="2252276" y="2378498"/>
                <a:ext cx="134226" cy="111723"/>
              </a:xfrm>
              <a:custGeom>
                <a:rect b="b" l="l" r="r" t="t"/>
                <a:pathLst>
                  <a:path extrusionOk="0" h="1559" w="1873">
                    <a:moveTo>
                      <a:pt x="1074" y="0"/>
                    </a:moveTo>
                    <a:cubicBezTo>
                      <a:pt x="1041" y="0"/>
                      <a:pt x="1007" y="2"/>
                      <a:pt x="973" y="7"/>
                    </a:cubicBezTo>
                    <a:cubicBezTo>
                      <a:pt x="258" y="64"/>
                      <a:pt x="0" y="923"/>
                      <a:pt x="544" y="1381"/>
                    </a:cubicBezTo>
                    <a:cubicBezTo>
                      <a:pt x="691" y="1503"/>
                      <a:pt x="864" y="1558"/>
                      <a:pt x="1034" y="1558"/>
                    </a:cubicBezTo>
                    <a:cubicBezTo>
                      <a:pt x="1460" y="1558"/>
                      <a:pt x="1873" y="1213"/>
                      <a:pt x="1832" y="722"/>
                    </a:cubicBezTo>
                    <a:cubicBezTo>
                      <a:pt x="1779" y="301"/>
                      <a:pt x="1459" y="0"/>
                      <a:pt x="107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0"/>
              <p:cNvSpPr/>
              <p:nvPr/>
            </p:nvSpPr>
            <p:spPr>
              <a:xfrm>
                <a:off x="2259801" y="2387169"/>
                <a:ext cx="134727" cy="94381"/>
              </a:xfrm>
              <a:custGeom>
                <a:rect b="b" l="l" r="r" t="t"/>
                <a:pathLst>
                  <a:path extrusionOk="0" h="1317" w="1880">
                    <a:moveTo>
                      <a:pt x="938" y="1"/>
                    </a:moveTo>
                    <a:cubicBezTo>
                      <a:pt x="413" y="1"/>
                      <a:pt x="0" y="736"/>
                      <a:pt x="553" y="1174"/>
                    </a:cubicBezTo>
                    <a:cubicBezTo>
                      <a:pt x="681" y="1274"/>
                      <a:pt x="815" y="1317"/>
                      <a:pt x="942" y="1317"/>
                    </a:cubicBezTo>
                    <a:cubicBezTo>
                      <a:pt x="1467" y="1317"/>
                      <a:pt x="1879" y="582"/>
                      <a:pt x="1326" y="144"/>
                    </a:cubicBezTo>
                    <a:cubicBezTo>
                      <a:pt x="1198" y="43"/>
                      <a:pt x="1065" y="1"/>
                      <a:pt x="9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0"/>
              <p:cNvSpPr/>
              <p:nvPr/>
            </p:nvSpPr>
            <p:spPr>
              <a:xfrm>
                <a:off x="2295346" y="2419991"/>
                <a:ext cx="63637" cy="28809"/>
              </a:xfrm>
              <a:custGeom>
                <a:rect b="b" l="l" r="r" t="t"/>
                <a:pathLst>
                  <a:path extrusionOk="0" h="402" w="888">
                    <a:moveTo>
                      <a:pt x="29" y="0"/>
                    </a:moveTo>
                    <a:lnTo>
                      <a:pt x="0" y="201"/>
                    </a:lnTo>
                    <a:lnTo>
                      <a:pt x="830" y="401"/>
                    </a:lnTo>
                    <a:lnTo>
                      <a:pt x="887" y="201"/>
                    </a:lnTo>
                    <a:lnTo>
                      <a:pt x="2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0"/>
              <p:cNvSpPr/>
              <p:nvPr/>
            </p:nvSpPr>
            <p:spPr>
              <a:xfrm>
                <a:off x="2260446" y="2536874"/>
                <a:ext cx="72" cy="72"/>
              </a:xfrm>
              <a:custGeom>
                <a:rect b="b" l="l" r="r" t="t"/>
                <a:pathLst>
                  <a:path extrusionOk="0" h="1" w="1">
                    <a:moveTo>
                      <a:pt x="1" y="1"/>
                    </a:moveTo>
                    <a:close/>
                  </a:path>
                </a:pathLst>
              </a:custGeom>
              <a:solidFill>
                <a:srgbClr val="5990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0"/>
              <p:cNvSpPr/>
              <p:nvPr/>
            </p:nvSpPr>
            <p:spPr>
              <a:xfrm rot="-5604720">
                <a:off x="991451" y="2753866"/>
                <a:ext cx="153858" cy="143611"/>
              </a:xfrm>
              <a:custGeom>
                <a:rect b="b" l="l" r="r" t="t"/>
                <a:pathLst>
                  <a:path extrusionOk="0" h="2004" w="2147">
                    <a:moveTo>
                      <a:pt x="487" y="0"/>
                    </a:moveTo>
                    <a:lnTo>
                      <a:pt x="0" y="544"/>
                    </a:lnTo>
                    <a:lnTo>
                      <a:pt x="1631" y="2004"/>
                    </a:lnTo>
                    <a:lnTo>
                      <a:pt x="2147" y="1431"/>
                    </a:lnTo>
                    <a:lnTo>
                      <a:pt x="4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0"/>
              <p:cNvSpPr/>
              <p:nvPr/>
            </p:nvSpPr>
            <p:spPr>
              <a:xfrm rot="-5604720">
                <a:off x="1036686" y="2566449"/>
                <a:ext cx="326134" cy="342545"/>
              </a:xfrm>
              <a:custGeom>
                <a:rect b="b" l="l" r="r" t="t"/>
                <a:pathLst>
                  <a:path extrusionOk="0" h="4780" w="4551">
                    <a:moveTo>
                      <a:pt x="2089" y="0"/>
                    </a:moveTo>
                    <a:lnTo>
                      <a:pt x="1946" y="258"/>
                    </a:lnTo>
                    <a:cubicBezTo>
                      <a:pt x="1689" y="659"/>
                      <a:pt x="1460" y="1088"/>
                      <a:pt x="1260" y="1517"/>
                    </a:cubicBezTo>
                    <a:cubicBezTo>
                      <a:pt x="1145" y="1775"/>
                      <a:pt x="1059" y="2061"/>
                      <a:pt x="1031" y="2319"/>
                    </a:cubicBezTo>
                    <a:cubicBezTo>
                      <a:pt x="973" y="2948"/>
                      <a:pt x="401" y="3807"/>
                      <a:pt x="86" y="4236"/>
                    </a:cubicBezTo>
                    <a:cubicBezTo>
                      <a:pt x="0" y="4379"/>
                      <a:pt x="29" y="4551"/>
                      <a:pt x="143" y="4665"/>
                    </a:cubicBezTo>
                    <a:cubicBezTo>
                      <a:pt x="201" y="4723"/>
                      <a:pt x="286" y="4751"/>
                      <a:pt x="344" y="4780"/>
                    </a:cubicBezTo>
                    <a:cubicBezTo>
                      <a:pt x="430" y="4780"/>
                      <a:pt x="515" y="4723"/>
                      <a:pt x="573" y="4665"/>
                    </a:cubicBezTo>
                    <a:cubicBezTo>
                      <a:pt x="945" y="4322"/>
                      <a:pt x="1746" y="3664"/>
                      <a:pt x="2376" y="3521"/>
                    </a:cubicBezTo>
                    <a:cubicBezTo>
                      <a:pt x="2633" y="3463"/>
                      <a:pt x="2891" y="3349"/>
                      <a:pt x="3120" y="3206"/>
                    </a:cubicBezTo>
                    <a:cubicBezTo>
                      <a:pt x="3549" y="2948"/>
                      <a:pt x="3921" y="2662"/>
                      <a:pt x="4322" y="2376"/>
                    </a:cubicBezTo>
                    <a:cubicBezTo>
                      <a:pt x="4465" y="2261"/>
                      <a:pt x="4551" y="2175"/>
                      <a:pt x="4551" y="2175"/>
                    </a:cubicBezTo>
                    <a:lnTo>
                      <a:pt x="20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0"/>
              <p:cNvSpPr/>
              <p:nvPr/>
            </p:nvSpPr>
            <p:spPr>
              <a:xfrm rot="-5604720">
                <a:off x="1039735" y="2599119"/>
                <a:ext cx="219501" cy="209253"/>
              </a:xfrm>
              <a:custGeom>
                <a:rect b="b" l="l" r="r" t="t"/>
                <a:pathLst>
                  <a:path extrusionOk="0" h="2920" w="3063">
                    <a:moveTo>
                      <a:pt x="687" y="0"/>
                    </a:moveTo>
                    <a:cubicBezTo>
                      <a:pt x="430" y="401"/>
                      <a:pt x="201" y="830"/>
                      <a:pt x="1" y="1259"/>
                    </a:cubicBezTo>
                    <a:lnTo>
                      <a:pt x="1889" y="2919"/>
                    </a:lnTo>
                    <a:cubicBezTo>
                      <a:pt x="2290" y="2690"/>
                      <a:pt x="2691" y="2404"/>
                      <a:pt x="3063" y="2118"/>
                    </a:cubicBezTo>
                    <a:lnTo>
                      <a:pt x="68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0"/>
              <p:cNvSpPr/>
              <p:nvPr/>
            </p:nvSpPr>
            <p:spPr>
              <a:xfrm rot="-5604720">
                <a:off x="984205" y="2560906"/>
                <a:ext cx="233905" cy="215416"/>
              </a:xfrm>
              <a:custGeom>
                <a:rect b="b" l="l" r="r" t="t"/>
                <a:pathLst>
                  <a:path extrusionOk="0" h="3006" w="3264">
                    <a:moveTo>
                      <a:pt x="401" y="0"/>
                    </a:moveTo>
                    <a:lnTo>
                      <a:pt x="1" y="458"/>
                    </a:lnTo>
                    <a:lnTo>
                      <a:pt x="2863" y="3005"/>
                    </a:lnTo>
                    <a:lnTo>
                      <a:pt x="3263" y="2547"/>
                    </a:lnTo>
                    <a:lnTo>
                      <a:pt x="4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0"/>
              <p:cNvSpPr/>
              <p:nvPr/>
            </p:nvSpPr>
            <p:spPr>
              <a:xfrm rot="-5604720">
                <a:off x="961350" y="2829837"/>
                <a:ext cx="112868" cy="121037"/>
              </a:xfrm>
              <a:custGeom>
                <a:rect b="b" l="l" r="r" t="t"/>
                <a:pathLst>
                  <a:path extrusionOk="0" h="1689" w="1575">
                    <a:moveTo>
                      <a:pt x="1231" y="0"/>
                    </a:moveTo>
                    <a:lnTo>
                      <a:pt x="1" y="1374"/>
                    </a:lnTo>
                    <a:lnTo>
                      <a:pt x="373" y="1689"/>
                    </a:lnTo>
                    <a:lnTo>
                      <a:pt x="1575" y="344"/>
                    </a:lnTo>
                    <a:lnTo>
                      <a:pt x="123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0"/>
              <p:cNvSpPr/>
              <p:nvPr/>
            </p:nvSpPr>
            <p:spPr>
              <a:xfrm rot="-5604720">
                <a:off x="650742" y="2900504"/>
                <a:ext cx="424598" cy="384395"/>
              </a:xfrm>
              <a:custGeom>
                <a:rect b="b" l="l" r="r" t="t"/>
                <a:pathLst>
                  <a:path extrusionOk="0" h="5364" w="5925">
                    <a:moveTo>
                      <a:pt x="1116" y="1"/>
                    </a:moveTo>
                    <a:cubicBezTo>
                      <a:pt x="847" y="1"/>
                      <a:pt x="576" y="108"/>
                      <a:pt x="373" y="326"/>
                    </a:cubicBezTo>
                    <a:cubicBezTo>
                      <a:pt x="0" y="756"/>
                      <a:pt x="58" y="1414"/>
                      <a:pt x="516" y="1757"/>
                    </a:cubicBezTo>
                    <a:lnTo>
                      <a:pt x="5066" y="5363"/>
                    </a:lnTo>
                    <a:lnTo>
                      <a:pt x="5925" y="4390"/>
                    </a:lnTo>
                    <a:lnTo>
                      <a:pt x="1832" y="298"/>
                    </a:lnTo>
                    <a:cubicBezTo>
                      <a:pt x="1635" y="101"/>
                      <a:pt x="1376" y="1"/>
                      <a:pt x="11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0"/>
              <p:cNvSpPr/>
              <p:nvPr/>
            </p:nvSpPr>
            <p:spPr>
              <a:xfrm rot="-2700000">
                <a:off x="3214673" y="3514046"/>
                <a:ext cx="1187077" cy="319540"/>
              </a:xfrm>
              <a:custGeom>
                <a:rect b="b" l="l" r="r" t="t"/>
                <a:pathLst>
                  <a:path extrusionOk="0" h="4459" w="16565">
                    <a:moveTo>
                      <a:pt x="1373" y="0"/>
                    </a:moveTo>
                    <a:cubicBezTo>
                      <a:pt x="1099" y="0"/>
                      <a:pt x="842" y="75"/>
                      <a:pt x="601" y="250"/>
                    </a:cubicBezTo>
                    <a:cubicBezTo>
                      <a:pt x="286" y="450"/>
                      <a:pt x="86" y="765"/>
                      <a:pt x="29" y="1108"/>
                    </a:cubicBezTo>
                    <a:cubicBezTo>
                      <a:pt x="0" y="1337"/>
                      <a:pt x="0" y="1538"/>
                      <a:pt x="57" y="1767"/>
                    </a:cubicBezTo>
                    <a:cubicBezTo>
                      <a:pt x="201" y="2253"/>
                      <a:pt x="630" y="2625"/>
                      <a:pt x="1145" y="2711"/>
                    </a:cubicBezTo>
                    <a:lnTo>
                      <a:pt x="9445" y="4257"/>
                    </a:lnTo>
                    <a:lnTo>
                      <a:pt x="9731" y="4142"/>
                    </a:lnTo>
                    <a:cubicBezTo>
                      <a:pt x="10324" y="3905"/>
                      <a:pt x="10944" y="3777"/>
                      <a:pt x="11563" y="3777"/>
                    </a:cubicBezTo>
                    <a:cubicBezTo>
                      <a:pt x="11840" y="3777"/>
                      <a:pt x="12118" y="3803"/>
                      <a:pt x="12392" y="3856"/>
                    </a:cubicBezTo>
                    <a:lnTo>
                      <a:pt x="15598" y="4371"/>
                    </a:lnTo>
                    <a:lnTo>
                      <a:pt x="16113" y="4457"/>
                    </a:lnTo>
                    <a:cubicBezTo>
                      <a:pt x="16124" y="4458"/>
                      <a:pt x="16135" y="4459"/>
                      <a:pt x="16146" y="4459"/>
                    </a:cubicBezTo>
                    <a:cubicBezTo>
                      <a:pt x="16387" y="4459"/>
                      <a:pt x="16565" y="4161"/>
                      <a:pt x="16428" y="3942"/>
                    </a:cubicBezTo>
                    <a:cubicBezTo>
                      <a:pt x="16370" y="3884"/>
                      <a:pt x="16313" y="3827"/>
                      <a:pt x="16227" y="3799"/>
                    </a:cubicBezTo>
                    <a:lnTo>
                      <a:pt x="15712" y="3684"/>
                    </a:lnTo>
                    <a:lnTo>
                      <a:pt x="12564" y="3026"/>
                    </a:lnTo>
                    <a:cubicBezTo>
                      <a:pt x="11677" y="2854"/>
                      <a:pt x="10847" y="2425"/>
                      <a:pt x="10189" y="1795"/>
                    </a:cubicBezTo>
                    <a:lnTo>
                      <a:pt x="9960" y="1566"/>
                    </a:lnTo>
                    <a:lnTo>
                      <a:pt x="1632" y="21"/>
                    </a:lnTo>
                    <a:cubicBezTo>
                      <a:pt x="1544" y="7"/>
                      <a:pt x="1457" y="0"/>
                      <a:pt x="13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0"/>
              <p:cNvSpPr/>
              <p:nvPr/>
            </p:nvSpPr>
            <p:spPr>
              <a:xfrm rot="-2700000">
                <a:off x="3226904" y="3693318"/>
                <a:ext cx="744565" cy="308002"/>
              </a:xfrm>
              <a:custGeom>
                <a:rect b="b" l="l" r="r" t="t"/>
                <a:pathLst>
                  <a:path extrusionOk="0" h="4298" w="10390">
                    <a:moveTo>
                      <a:pt x="1787" y="0"/>
                    </a:moveTo>
                    <a:cubicBezTo>
                      <a:pt x="1527" y="0"/>
                      <a:pt x="1263" y="86"/>
                      <a:pt x="1031" y="234"/>
                    </a:cubicBezTo>
                    <a:cubicBezTo>
                      <a:pt x="0" y="920"/>
                      <a:pt x="344" y="2523"/>
                      <a:pt x="1574" y="2752"/>
                    </a:cubicBezTo>
                    <a:lnTo>
                      <a:pt x="9874" y="4298"/>
                    </a:lnTo>
                    <a:lnTo>
                      <a:pt x="10389" y="1607"/>
                    </a:lnTo>
                    <a:lnTo>
                      <a:pt x="2061" y="33"/>
                    </a:lnTo>
                    <a:cubicBezTo>
                      <a:pt x="1971" y="11"/>
                      <a:pt x="1879" y="0"/>
                      <a:pt x="17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0"/>
              <p:cNvSpPr/>
              <p:nvPr/>
            </p:nvSpPr>
            <p:spPr>
              <a:xfrm rot="-2700000">
                <a:off x="3387895" y="3863071"/>
                <a:ext cx="190764" cy="107994"/>
              </a:xfrm>
              <a:custGeom>
                <a:rect b="b" l="l" r="r" t="t"/>
                <a:pathLst>
                  <a:path extrusionOk="0" h="1507" w="2662">
                    <a:moveTo>
                      <a:pt x="668" y="0"/>
                    </a:moveTo>
                    <a:cubicBezTo>
                      <a:pt x="367" y="0"/>
                      <a:pt x="109" y="216"/>
                      <a:pt x="58" y="524"/>
                    </a:cubicBezTo>
                    <a:cubicBezTo>
                      <a:pt x="0" y="868"/>
                      <a:pt x="201" y="1182"/>
                      <a:pt x="544" y="1240"/>
                    </a:cubicBezTo>
                    <a:lnTo>
                      <a:pt x="1889" y="1497"/>
                    </a:lnTo>
                    <a:cubicBezTo>
                      <a:pt x="1925" y="1503"/>
                      <a:pt x="1960" y="1506"/>
                      <a:pt x="1994" y="1506"/>
                    </a:cubicBezTo>
                    <a:cubicBezTo>
                      <a:pt x="2295" y="1506"/>
                      <a:pt x="2553" y="1290"/>
                      <a:pt x="2605" y="982"/>
                    </a:cubicBezTo>
                    <a:cubicBezTo>
                      <a:pt x="2662" y="667"/>
                      <a:pt x="2462" y="324"/>
                      <a:pt x="2118" y="267"/>
                    </a:cubicBezTo>
                    <a:lnTo>
                      <a:pt x="773" y="9"/>
                    </a:lnTo>
                    <a:cubicBezTo>
                      <a:pt x="738" y="3"/>
                      <a:pt x="702" y="0"/>
                      <a:pt x="6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0"/>
              <p:cNvSpPr/>
              <p:nvPr/>
            </p:nvSpPr>
            <p:spPr>
              <a:xfrm rot="-2700000">
                <a:off x="3439889" y="3906143"/>
                <a:ext cx="28808" cy="59551"/>
              </a:xfrm>
              <a:custGeom>
                <a:rect b="b" l="l" r="r" t="t"/>
                <a:pathLst>
                  <a:path extrusionOk="0" h="831" w="402">
                    <a:moveTo>
                      <a:pt x="144" y="0"/>
                    </a:moveTo>
                    <a:lnTo>
                      <a:pt x="1" y="773"/>
                    </a:lnTo>
                    <a:lnTo>
                      <a:pt x="258" y="830"/>
                    </a:lnTo>
                    <a:lnTo>
                      <a:pt x="401" y="57"/>
                    </a:lnTo>
                    <a:lnTo>
                      <a:pt x="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0"/>
              <p:cNvSpPr/>
              <p:nvPr/>
            </p:nvSpPr>
            <p:spPr>
              <a:xfrm rot="-2700000">
                <a:off x="3469620" y="3887571"/>
                <a:ext cx="28736" cy="57473"/>
              </a:xfrm>
              <a:custGeom>
                <a:rect b="b" l="l" r="r" t="t"/>
                <a:pathLst>
                  <a:path extrusionOk="0" h="802" w="401">
                    <a:moveTo>
                      <a:pt x="143" y="1"/>
                    </a:moveTo>
                    <a:lnTo>
                      <a:pt x="0" y="773"/>
                    </a:lnTo>
                    <a:lnTo>
                      <a:pt x="258" y="802"/>
                    </a:lnTo>
                    <a:lnTo>
                      <a:pt x="401" y="29"/>
                    </a:lnTo>
                    <a:lnTo>
                      <a:pt x="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0"/>
              <p:cNvSpPr/>
              <p:nvPr/>
            </p:nvSpPr>
            <p:spPr>
              <a:xfrm rot="-2700000">
                <a:off x="3497860" y="3868441"/>
                <a:ext cx="28808" cy="59551"/>
              </a:xfrm>
              <a:custGeom>
                <a:rect b="b" l="l" r="r" t="t"/>
                <a:pathLst>
                  <a:path extrusionOk="0" h="831" w="402">
                    <a:moveTo>
                      <a:pt x="144" y="0"/>
                    </a:moveTo>
                    <a:lnTo>
                      <a:pt x="1" y="773"/>
                    </a:lnTo>
                    <a:lnTo>
                      <a:pt x="259" y="830"/>
                    </a:lnTo>
                    <a:lnTo>
                      <a:pt x="402" y="58"/>
                    </a:lnTo>
                    <a:lnTo>
                      <a:pt x="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0"/>
              <p:cNvSpPr/>
              <p:nvPr/>
            </p:nvSpPr>
            <p:spPr>
              <a:xfrm>
                <a:off x="2672726" y="3317215"/>
                <a:ext cx="114877" cy="116023"/>
              </a:xfrm>
              <a:custGeom>
                <a:rect b="b" l="l" r="r" t="t"/>
                <a:pathLst>
                  <a:path extrusionOk="0" h="1619" w="1603">
                    <a:moveTo>
                      <a:pt x="956" y="0"/>
                    </a:moveTo>
                    <a:cubicBezTo>
                      <a:pt x="787" y="0"/>
                      <a:pt x="616" y="67"/>
                      <a:pt x="487" y="216"/>
                    </a:cubicBezTo>
                    <a:lnTo>
                      <a:pt x="0" y="760"/>
                    </a:lnTo>
                    <a:lnTo>
                      <a:pt x="973" y="1618"/>
                    </a:lnTo>
                    <a:lnTo>
                      <a:pt x="1460" y="1074"/>
                    </a:lnTo>
                    <a:cubicBezTo>
                      <a:pt x="1546" y="931"/>
                      <a:pt x="1603" y="760"/>
                      <a:pt x="1603" y="588"/>
                    </a:cubicBezTo>
                    <a:cubicBezTo>
                      <a:pt x="1584" y="233"/>
                      <a:pt x="1273" y="0"/>
                      <a:pt x="9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0"/>
              <p:cNvSpPr/>
              <p:nvPr/>
            </p:nvSpPr>
            <p:spPr>
              <a:xfrm>
                <a:off x="2611239" y="3371607"/>
                <a:ext cx="131287" cy="113802"/>
              </a:xfrm>
              <a:custGeom>
                <a:rect b="b" l="l" r="r" t="t"/>
                <a:pathLst>
                  <a:path extrusionOk="0" h="1588" w="1832">
                    <a:moveTo>
                      <a:pt x="858" y="1"/>
                    </a:moveTo>
                    <a:lnTo>
                      <a:pt x="372" y="544"/>
                    </a:lnTo>
                    <a:cubicBezTo>
                      <a:pt x="1" y="1024"/>
                      <a:pt x="428" y="1587"/>
                      <a:pt x="905" y="1587"/>
                    </a:cubicBezTo>
                    <a:cubicBezTo>
                      <a:pt x="1055" y="1587"/>
                      <a:pt x="1209" y="1532"/>
                      <a:pt x="1345" y="1403"/>
                    </a:cubicBezTo>
                    <a:lnTo>
                      <a:pt x="1831" y="859"/>
                    </a:lnTo>
                    <a:lnTo>
                      <a:pt x="8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0"/>
              <p:cNvSpPr/>
              <p:nvPr/>
            </p:nvSpPr>
            <p:spPr>
              <a:xfrm>
                <a:off x="1864649" y="3619777"/>
                <a:ext cx="131287" cy="114948"/>
              </a:xfrm>
              <a:custGeom>
                <a:rect b="b" l="l" r="r" t="t"/>
                <a:pathLst>
                  <a:path extrusionOk="0" h="1604" w="1832">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0"/>
              <p:cNvSpPr/>
              <p:nvPr/>
            </p:nvSpPr>
            <p:spPr>
              <a:xfrm>
                <a:off x="1784314" y="3569971"/>
                <a:ext cx="141894" cy="117600"/>
              </a:xfrm>
              <a:custGeom>
                <a:rect b="b" l="l" r="r" t="t"/>
                <a:pathLst>
                  <a:path extrusionOk="0" h="1641" w="198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0"/>
              <p:cNvSpPr/>
              <p:nvPr/>
            </p:nvSpPr>
            <p:spPr>
              <a:xfrm>
                <a:off x="3237506" y="3540733"/>
                <a:ext cx="144903" cy="121685"/>
              </a:xfrm>
              <a:custGeom>
                <a:rect b="b" l="l" r="r" t="t"/>
                <a:pathLst>
                  <a:path extrusionOk="0" h="1698" w="2022">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0"/>
              <p:cNvSpPr/>
              <p:nvPr/>
            </p:nvSpPr>
            <p:spPr>
              <a:xfrm>
                <a:off x="1354906" y="3218391"/>
                <a:ext cx="144688" cy="120323"/>
              </a:xfrm>
              <a:custGeom>
                <a:rect b="b" l="l" r="r" t="t"/>
                <a:pathLst>
                  <a:path extrusionOk="0" h="1679" w="2019">
                    <a:moveTo>
                      <a:pt x="986" y="0"/>
                    </a:moveTo>
                    <a:cubicBezTo>
                      <a:pt x="667" y="0"/>
                      <a:pt x="371" y="192"/>
                      <a:pt x="245" y="507"/>
                    </a:cubicBezTo>
                    <a:cubicBezTo>
                      <a:pt x="1" y="1093"/>
                      <a:pt x="464" y="1679"/>
                      <a:pt x="1032" y="1679"/>
                    </a:cubicBezTo>
                    <a:cubicBezTo>
                      <a:pt x="1130" y="1679"/>
                      <a:pt x="1231" y="1661"/>
                      <a:pt x="1332" y="1624"/>
                    </a:cubicBezTo>
                    <a:cubicBezTo>
                      <a:pt x="2019" y="1337"/>
                      <a:pt x="2019" y="364"/>
                      <a:pt x="1332" y="78"/>
                    </a:cubicBezTo>
                    <a:cubicBezTo>
                      <a:pt x="1218" y="25"/>
                      <a:pt x="1101" y="0"/>
                      <a:pt x="986" y="0"/>
                    </a:cubicBezTo>
                    <a:close/>
                  </a:path>
                </a:pathLst>
              </a:custGeom>
              <a:solidFill>
                <a:srgbClr val="B2D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0"/>
              <p:cNvSpPr/>
              <p:nvPr/>
            </p:nvSpPr>
            <p:spPr>
              <a:xfrm>
                <a:off x="1392888" y="3242399"/>
                <a:ext cx="69800" cy="73885"/>
              </a:xfrm>
              <a:custGeom>
                <a:rect b="b" l="l" r="r" t="t"/>
                <a:pathLst>
                  <a:path extrusionOk="0" h="1031" w="974">
                    <a:moveTo>
                      <a:pt x="201" y="1"/>
                    </a:moveTo>
                    <a:lnTo>
                      <a:pt x="1" y="172"/>
                    </a:lnTo>
                    <a:lnTo>
                      <a:pt x="773" y="1031"/>
                    </a:lnTo>
                    <a:lnTo>
                      <a:pt x="974" y="859"/>
                    </a:lnTo>
                    <a:lnTo>
                      <a:pt x="201" y="1"/>
                    </a:lnTo>
                    <a:close/>
                  </a:path>
                </a:pathLst>
              </a:custGeom>
              <a:solidFill>
                <a:srgbClr val="88C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0"/>
              <p:cNvSpPr/>
              <p:nvPr/>
            </p:nvSpPr>
            <p:spPr>
              <a:xfrm>
                <a:off x="1663633" y="3833119"/>
                <a:ext cx="201088" cy="201016"/>
              </a:xfrm>
              <a:custGeom>
                <a:rect b="b" l="l" r="r" t="t"/>
                <a:pathLst>
                  <a:path extrusionOk="0" h="2805" w="2806">
                    <a:moveTo>
                      <a:pt x="773" y="0"/>
                    </a:moveTo>
                    <a:lnTo>
                      <a:pt x="773" y="773"/>
                    </a:lnTo>
                    <a:lnTo>
                      <a:pt x="0" y="773"/>
                    </a:lnTo>
                    <a:lnTo>
                      <a:pt x="0" y="2032"/>
                    </a:lnTo>
                    <a:lnTo>
                      <a:pt x="773" y="2032"/>
                    </a:lnTo>
                    <a:lnTo>
                      <a:pt x="773" y="2805"/>
                    </a:lnTo>
                    <a:lnTo>
                      <a:pt x="2032" y="2805"/>
                    </a:lnTo>
                    <a:lnTo>
                      <a:pt x="2032" y="2032"/>
                    </a:lnTo>
                    <a:lnTo>
                      <a:pt x="2805" y="2032"/>
                    </a:lnTo>
                    <a:lnTo>
                      <a:pt x="2805" y="773"/>
                    </a:lnTo>
                    <a:lnTo>
                      <a:pt x="2032" y="773"/>
                    </a:lnTo>
                    <a:lnTo>
                      <a:pt x="20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0"/>
              <p:cNvSpPr/>
              <p:nvPr/>
            </p:nvSpPr>
            <p:spPr>
              <a:xfrm>
                <a:off x="1815416" y="3004477"/>
                <a:ext cx="201016" cy="201088"/>
              </a:xfrm>
              <a:custGeom>
                <a:rect b="b" l="l" r="r" t="t"/>
                <a:pathLst>
                  <a:path extrusionOk="0" h="2806" w="2805">
                    <a:moveTo>
                      <a:pt x="773" y="1"/>
                    </a:moveTo>
                    <a:lnTo>
                      <a:pt x="773" y="745"/>
                    </a:lnTo>
                    <a:lnTo>
                      <a:pt x="0" y="745"/>
                    </a:lnTo>
                    <a:lnTo>
                      <a:pt x="0" y="2033"/>
                    </a:lnTo>
                    <a:lnTo>
                      <a:pt x="773" y="2033"/>
                    </a:lnTo>
                    <a:lnTo>
                      <a:pt x="773" y="2806"/>
                    </a:lnTo>
                    <a:lnTo>
                      <a:pt x="2032" y="2806"/>
                    </a:lnTo>
                    <a:lnTo>
                      <a:pt x="2032" y="2033"/>
                    </a:lnTo>
                    <a:lnTo>
                      <a:pt x="2805" y="2033"/>
                    </a:lnTo>
                    <a:lnTo>
                      <a:pt x="2805" y="745"/>
                    </a:lnTo>
                    <a:lnTo>
                      <a:pt x="2032" y="745"/>
                    </a:lnTo>
                    <a:lnTo>
                      <a:pt x="20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0"/>
              <p:cNvSpPr/>
              <p:nvPr/>
            </p:nvSpPr>
            <p:spPr>
              <a:xfrm>
                <a:off x="2783446" y="3990993"/>
                <a:ext cx="92374" cy="92374"/>
              </a:xfrm>
              <a:custGeom>
                <a:rect b="b" l="l" r="r" t="t"/>
                <a:pathLst>
                  <a:path extrusionOk="0" h="1289" w="1289">
                    <a:moveTo>
                      <a:pt x="344" y="1"/>
                    </a:moveTo>
                    <a:lnTo>
                      <a:pt x="344" y="344"/>
                    </a:lnTo>
                    <a:lnTo>
                      <a:pt x="1" y="344"/>
                    </a:lnTo>
                    <a:lnTo>
                      <a:pt x="1" y="945"/>
                    </a:lnTo>
                    <a:lnTo>
                      <a:pt x="344" y="945"/>
                    </a:lnTo>
                    <a:lnTo>
                      <a:pt x="344" y="1289"/>
                    </a:lnTo>
                    <a:lnTo>
                      <a:pt x="945" y="1289"/>
                    </a:lnTo>
                    <a:lnTo>
                      <a:pt x="945" y="945"/>
                    </a:lnTo>
                    <a:lnTo>
                      <a:pt x="1288" y="945"/>
                    </a:lnTo>
                    <a:lnTo>
                      <a:pt x="1288" y="344"/>
                    </a:lnTo>
                    <a:lnTo>
                      <a:pt x="945" y="344"/>
                    </a:lnTo>
                    <a:lnTo>
                      <a:pt x="94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0"/>
              <p:cNvSpPr/>
              <p:nvPr/>
            </p:nvSpPr>
            <p:spPr>
              <a:xfrm>
                <a:off x="2481958" y="3264972"/>
                <a:ext cx="92374" cy="94381"/>
              </a:xfrm>
              <a:custGeom>
                <a:rect b="b" l="l" r="r" t="t"/>
                <a:pathLst>
                  <a:path extrusionOk="0" h="1317" w="1289">
                    <a:moveTo>
                      <a:pt x="344" y="0"/>
                    </a:moveTo>
                    <a:lnTo>
                      <a:pt x="344" y="373"/>
                    </a:lnTo>
                    <a:lnTo>
                      <a:pt x="1" y="373"/>
                    </a:lnTo>
                    <a:lnTo>
                      <a:pt x="1" y="974"/>
                    </a:lnTo>
                    <a:lnTo>
                      <a:pt x="344" y="974"/>
                    </a:lnTo>
                    <a:lnTo>
                      <a:pt x="344" y="1317"/>
                    </a:lnTo>
                    <a:lnTo>
                      <a:pt x="945" y="1317"/>
                    </a:lnTo>
                    <a:lnTo>
                      <a:pt x="945" y="974"/>
                    </a:lnTo>
                    <a:lnTo>
                      <a:pt x="1288" y="974"/>
                    </a:lnTo>
                    <a:lnTo>
                      <a:pt x="1288" y="373"/>
                    </a:lnTo>
                    <a:lnTo>
                      <a:pt x="945" y="373"/>
                    </a:lnTo>
                    <a:lnTo>
                      <a:pt x="9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0"/>
              <p:cNvSpPr/>
              <p:nvPr/>
            </p:nvSpPr>
            <p:spPr>
              <a:xfrm>
                <a:off x="2229702" y="2866596"/>
                <a:ext cx="156943" cy="125698"/>
              </a:xfrm>
              <a:custGeom>
                <a:rect b="b" l="l" r="r" t="t"/>
                <a:pathLst>
                  <a:path extrusionOk="0" h="1754" w="2190">
                    <a:moveTo>
                      <a:pt x="630" y="0"/>
                    </a:moveTo>
                    <a:cubicBezTo>
                      <a:pt x="487" y="0"/>
                      <a:pt x="344" y="50"/>
                      <a:pt x="229" y="150"/>
                    </a:cubicBezTo>
                    <a:cubicBezTo>
                      <a:pt x="0" y="379"/>
                      <a:pt x="0" y="723"/>
                      <a:pt x="229" y="952"/>
                    </a:cubicBezTo>
                    <a:lnTo>
                      <a:pt x="1031" y="1753"/>
                    </a:lnTo>
                    <a:lnTo>
                      <a:pt x="1832" y="952"/>
                    </a:lnTo>
                    <a:cubicBezTo>
                      <a:pt x="2190" y="549"/>
                      <a:pt x="1814" y="8"/>
                      <a:pt x="1387" y="8"/>
                    </a:cubicBezTo>
                    <a:cubicBezTo>
                      <a:pt x="1267" y="8"/>
                      <a:pt x="1144" y="50"/>
                      <a:pt x="1031" y="150"/>
                    </a:cubicBezTo>
                    <a:cubicBezTo>
                      <a:pt x="916" y="50"/>
                      <a:pt x="773" y="0"/>
                      <a:pt x="6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0"/>
              <p:cNvSpPr/>
              <p:nvPr/>
            </p:nvSpPr>
            <p:spPr>
              <a:xfrm>
                <a:off x="2705548" y="3746980"/>
                <a:ext cx="156800" cy="127203"/>
              </a:xfrm>
              <a:custGeom>
                <a:rect b="b" l="l" r="r" t="t"/>
                <a:pathLst>
                  <a:path extrusionOk="0" h="1775" w="2188">
                    <a:moveTo>
                      <a:pt x="630" y="0"/>
                    </a:moveTo>
                    <a:cubicBezTo>
                      <a:pt x="487" y="0"/>
                      <a:pt x="343" y="57"/>
                      <a:pt x="229" y="172"/>
                    </a:cubicBezTo>
                    <a:cubicBezTo>
                      <a:pt x="0" y="401"/>
                      <a:pt x="0" y="744"/>
                      <a:pt x="229" y="973"/>
                    </a:cubicBezTo>
                    <a:lnTo>
                      <a:pt x="1030" y="1774"/>
                    </a:lnTo>
                    <a:lnTo>
                      <a:pt x="1832" y="973"/>
                    </a:lnTo>
                    <a:cubicBezTo>
                      <a:pt x="2187" y="551"/>
                      <a:pt x="1818" y="26"/>
                      <a:pt x="1395" y="26"/>
                    </a:cubicBezTo>
                    <a:cubicBezTo>
                      <a:pt x="1272" y="26"/>
                      <a:pt x="1146" y="69"/>
                      <a:pt x="1030" y="172"/>
                    </a:cubicBezTo>
                    <a:cubicBezTo>
                      <a:pt x="916" y="57"/>
                      <a:pt x="773" y="0"/>
                      <a:pt x="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0"/>
              <p:cNvSpPr/>
              <p:nvPr/>
            </p:nvSpPr>
            <p:spPr>
              <a:xfrm>
                <a:off x="3166989" y="2911888"/>
                <a:ext cx="219577" cy="174715"/>
              </a:xfrm>
              <a:custGeom>
                <a:rect b="b" l="l" r="r" t="t"/>
                <a:pathLst>
                  <a:path extrusionOk="0" h="2438" w="3064">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0"/>
              <p:cNvSpPr/>
              <p:nvPr/>
            </p:nvSpPr>
            <p:spPr>
              <a:xfrm>
                <a:off x="1749772" y="2741974"/>
                <a:ext cx="100544" cy="84491"/>
              </a:xfrm>
              <a:custGeom>
                <a:rect b="b" l="l" r="r" t="t"/>
                <a:pathLst>
                  <a:path extrusionOk="0" h="1179" w="1403">
                    <a:moveTo>
                      <a:pt x="802" y="1"/>
                    </a:moveTo>
                    <a:cubicBezTo>
                      <a:pt x="258" y="1"/>
                      <a:pt x="1" y="630"/>
                      <a:pt x="373" y="1002"/>
                    </a:cubicBezTo>
                    <a:cubicBezTo>
                      <a:pt x="494" y="1124"/>
                      <a:pt x="647" y="1178"/>
                      <a:pt x="796" y="1178"/>
                    </a:cubicBezTo>
                    <a:cubicBezTo>
                      <a:pt x="1105" y="1178"/>
                      <a:pt x="1403" y="948"/>
                      <a:pt x="1403" y="602"/>
                    </a:cubicBezTo>
                    <a:cubicBezTo>
                      <a:pt x="1403" y="258"/>
                      <a:pt x="1117" y="1"/>
                      <a:pt x="8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0"/>
              <p:cNvSpPr/>
              <p:nvPr/>
            </p:nvSpPr>
            <p:spPr>
              <a:xfrm>
                <a:off x="2266609" y="3162422"/>
                <a:ext cx="100544" cy="84420"/>
              </a:xfrm>
              <a:custGeom>
                <a:rect b="b" l="l" r="r" t="t"/>
                <a:pathLst>
                  <a:path extrusionOk="0" h="1178" w="1403">
                    <a:moveTo>
                      <a:pt x="802" y="1"/>
                    </a:moveTo>
                    <a:cubicBezTo>
                      <a:pt x="258" y="1"/>
                      <a:pt x="1" y="630"/>
                      <a:pt x="373" y="1002"/>
                    </a:cubicBezTo>
                    <a:cubicBezTo>
                      <a:pt x="493" y="1123"/>
                      <a:pt x="644" y="1177"/>
                      <a:pt x="792" y="1177"/>
                    </a:cubicBezTo>
                    <a:cubicBezTo>
                      <a:pt x="1102" y="1177"/>
                      <a:pt x="1403" y="940"/>
                      <a:pt x="1403" y="573"/>
                    </a:cubicBezTo>
                    <a:cubicBezTo>
                      <a:pt x="1374" y="258"/>
                      <a:pt x="1117" y="1"/>
                      <a:pt x="80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0"/>
              <p:cNvSpPr/>
              <p:nvPr/>
            </p:nvSpPr>
            <p:spPr>
              <a:xfrm>
                <a:off x="2010953" y="1846691"/>
                <a:ext cx="27346" cy="70590"/>
              </a:xfrm>
              <a:custGeom>
                <a:rect b="b" l="l" r="r" t="t"/>
                <a:pathLst>
                  <a:path extrusionOk="0" h="888" w="344">
                    <a:moveTo>
                      <a:pt x="200" y="0"/>
                    </a:moveTo>
                    <a:lnTo>
                      <a:pt x="0" y="29"/>
                    </a:lnTo>
                    <a:lnTo>
                      <a:pt x="143" y="887"/>
                    </a:lnTo>
                    <a:lnTo>
                      <a:pt x="344" y="859"/>
                    </a:lnTo>
                    <a:lnTo>
                      <a:pt x="20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0"/>
              <p:cNvSpPr/>
              <p:nvPr/>
            </p:nvSpPr>
            <p:spPr>
              <a:xfrm>
                <a:off x="3463343" y="2467883"/>
                <a:ext cx="144902" cy="121683"/>
              </a:xfrm>
              <a:custGeom>
                <a:rect b="b" l="l" r="r" t="t"/>
                <a:pathLst>
                  <a:path extrusionOk="0" h="1698" w="2022">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0"/>
              <p:cNvSpPr/>
              <p:nvPr/>
            </p:nvSpPr>
            <p:spPr>
              <a:xfrm rot="-1932883">
                <a:off x="2270689" y="1827413"/>
                <a:ext cx="219572" cy="174712"/>
              </a:xfrm>
              <a:custGeom>
                <a:rect b="b" l="l" r="r" t="t"/>
                <a:pathLst>
                  <a:path extrusionOk="0" h="2438" w="3064">
                    <a:moveTo>
                      <a:pt x="1944" y="0"/>
                    </a:moveTo>
                    <a:cubicBezTo>
                      <a:pt x="1763" y="0"/>
                      <a:pt x="1574" y="69"/>
                      <a:pt x="1403" y="234"/>
                    </a:cubicBezTo>
                    <a:cubicBezTo>
                      <a:pt x="1245" y="91"/>
                      <a:pt x="1045" y="19"/>
                      <a:pt x="845" y="19"/>
                    </a:cubicBezTo>
                    <a:cubicBezTo>
                      <a:pt x="644" y="19"/>
                      <a:pt x="444" y="91"/>
                      <a:pt x="287" y="234"/>
                    </a:cubicBezTo>
                    <a:cubicBezTo>
                      <a:pt x="0" y="549"/>
                      <a:pt x="0" y="1035"/>
                      <a:pt x="287" y="1350"/>
                    </a:cubicBezTo>
                    <a:lnTo>
                      <a:pt x="1403" y="2438"/>
                    </a:lnTo>
                    <a:lnTo>
                      <a:pt x="2490" y="1350"/>
                    </a:lnTo>
                    <a:cubicBezTo>
                      <a:pt x="3063" y="777"/>
                      <a:pt x="2550" y="0"/>
                      <a:pt x="19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0"/>
              <p:cNvSpPr/>
              <p:nvPr/>
            </p:nvSpPr>
            <p:spPr>
              <a:xfrm>
                <a:off x="945331" y="3540733"/>
                <a:ext cx="144902" cy="121683"/>
              </a:xfrm>
              <a:custGeom>
                <a:rect b="b" l="l" r="r" t="t"/>
                <a:pathLst>
                  <a:path extrusionOk="0" h="1698" w="2022">
                    <a:moveTo>
                      <a:pt x="952" y="1"/>
                    </a:moveTo>
                    <a:cubicBezTo>
                      <a:pt x="572" y="1"/>
                      <a:pt x="208" y="271"/>
                      <a:pt x="133" y="674"/>
                    </a:cubicBezTo>
                    <a:cubicBezTo>
                      <a:pt x="1" y="1245"/>
                      <a:pt x="441" y="1697"/>
                      <a:pt x="937" y="1697"/>
                    </a:cubicBezTo>
                    <a:cubicBezTo>
                      <a:pt x="1088" y="1697"/>
                      <a:pt x="1245" y="1655"/>
                      <a:pt x="1392" y="1562"/>
                    </a:cubicBezTo>
                    <a:cubicBezTo>
                      <a:pt x="2021" y="1132"/>
                      <a:pt x="1850" y="188"/>
                      <a:pt x="1106" y="16"/>
                    </a:cubicBezTo>
                    <a:cubicBezTo>
                      <a:pt x="1054" y="6"/>
                      <a:pt x="1003" y="1"/>
                      <a:pt x="9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0"/>
              <p:cNvSpPr/>
              <p:nvPr/>
            </p:nvSpPr>
            <p:spPr>
              <a:xfrm rot="3627148">
                <a:off x="863088" y="2319661"/>
                <a:ext cx="131286" cy="114947"/>
              </a:xfrm>
              <a:custGeom>
                <a:rect b="b" l="l" r="r" t="t"/>
                <a:pathLst>
                  <a:path extrusionOk="0" h="1604" w="1832">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0"/>
              <p:cNvSpPr/>
              <p:nvPr/>
            </p:nvSpPr>
            <p:spPr>
              <a:xfrm rot="3627148">
                <a:off x="862957" y="2229154"/>
                <a:ext cx="141892" cy="117598"/>
              </a:xfrm>
              <a:custGeom>
                <a:rect b="b" l="l" r="r" t="t"/>
                <a:pathLst>
                  <a:path extrusionOk="0" h="1641" w="198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0"/>
              <p:cNvSpPr/>
              <p:nvPr/>
            </p:nvSpPr>
            <p:spPr>
              <a:xfrm rot="-3582283">
                <a:off x="2786936" y="1904504"/>
                <a:ext cx="131283" cy="114945"/>
              </a:xfrm>
              <a:custGeom>
                <a:rect b="b" l="l" r="r" t="t"/>
                <a:pathLst>
                  <a:path extrusionOk="0" h="1604" w="1832">
                    <a:moveTo>
                      <a:pt x="859" y="1"/>
                    </a:moveTo>
                    <a:lnTo>
                      <a:pt x="0" y="945"/>
                    </a:lnTo>
                    <a:lnTo>
                      <a:pt x="544" y="1432"/>
                    </a:lnTo>
                    <a:cubicBezTo>
                      <a:pt x="658" y="1546"/>
                      <a:pt x="830" y="1603"/>
                      <a:pt x="1002" y="1603"/>
                    </a:cubicBezTo>
                    <a:cubicBezTo>
                      <a:pt x="1574" y="1546"/>
                      <a:pt x="1832" y="859"/>
                      <a:pt x="1403" y="487"/>
                    </a:cubicBezTo>
                    <a:lnTo>
                      <a:pt x="8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0"/>
              <p:cNvSpPr/>
              <p:nvPr/>
            </p:nvSpPr>
            <p:spPr>
              <a:xfrm rot="-3582283">
                <a:off x="2701924" y="1943509"/>
                <a:ext cx="141889" cy="117596"/>
              </a:xfrm>
              <a:custGeom>
                <a:rect b="b" l="l" r="r" t="t"/>
                <a:pathLst>
                  <a:path extrusionOk="0" h="1641" w="1980">
                    <a:moveTo>
                      <a:pt x="972" y="0"/>
                    </a:moveTo>
                    <a:cubicBezTo>
                      <a:pt x="439" y="0"/>
                      <a:pt x="0" y="732"/>
                      <a:pt x="577" y="1154"/>
                    </a:cubicBezTo>
                    <a:lnTo>
                      <a:pt x="1121" y="1640"/>
                    </a:lnTo>
                    <a:lnTo>
                      <a:pt x="1980" y="696"/>
                    </a:lnTo>
                    <a:lnTo>
                      <a:pt x="1436" y="209"/>
                    </a:lnTo>
                    <a:cubicBezTo>
                      <a:pt x="1288" y="61"/>
                      <a:pt x="1126" y="0"/>
                      <a:pt x="9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0"/>
              <p:cNvSpPr/>
              <p:nvPr/>
            </p:nvSpPr>
            <p:spPr>
              <a:xfrm rot="-4390579">
                <a:off x="3423910" y="2098571"/>
                <a:ext cx="736444" cy="630239"/>
              </a:xfrm>
              <a:custGeom>
                <a:rect b="b" l="l" r="r" t="t"/>
                <a:pathLst>
                  <a:path extrusionOk="0" h="10189" w="11906">
                    <a:moveTo>
                      <a:pt x="10532" y="0"/>
                    </a:moveTo>
                    <a:lnTo>
                      <a:pt x="10160" y="315"/>
                    </a:lnTo>
                    <a:lnTo>
                      <a:pt x="10675" y="973"/>
                    </a:lnTo>
                    <a:lnTo>
                      <a:pt x="9988" y="1517"/>
                    </a:lnTo>
                    <a:lnTo>
                      <a:pt x="9330" y="687"/>
                    </a:lnTo>
                    <a:lnTo>
                      <a:pt x="4064" y="4980"/>
                    </a:lnTo>
                    <a:cubicBezTo>
                      <a:pt x="3749" y="5238"/>
                      <a:pt x="3692" y="5724"/>
                      <a:pt x="3949" y="6010"/>
                    </a:cubicBezTo>
                    <a:lnTo>
                      <a:pt x="4093" y="6182"/>
                    </a:lnTo>
                    <a:lnTo>
                      <a:pt x="3549" y="6611"/>
                    </a:lnTo>
                    <a:lnTo>
                      <a:pt x="3635" y="6726"/>
                    </a:lnTo>
                    <a:lnTo>
                      <a:pt x="2919" y="7327"/>
                    </a:lnTo>
                    <a:lnTo>
                      <a:pt x="3005" y="7413"/>
                    </a:lnTo>
                    <a:lnTo>
                      <a:pt x="200" y="9702"/>
                    </a:lnTo>
                    <a:lnTo>
                      <a:pt x="0" y="10189"/>
                    </a:lnTo>
                    <a:lnTo>
                      <a:pt x="3177" y="7585"/>
                    </a:lnTo>
                    <a:lnTo>
                      <a:pt x="3234" y="7670"/>
                    </a:lnTo>
                    <a:lnTo>
                      <a:pt x="3949" y="7098"/>
                    </a:lnTo>
                    <a:lnTo>
                      <a:pt x="4035" y="7184"/>
                    </a:lnTo>
                    <a:lnTo>
                      <a:pt x="4575" y="6757"/>
                    </a:lnTo>
                    <a:lnTo>
                      <a:pt x="4575" y="6757"/>
                    </a:lnTo>
                    <a:lnTo>
                      <a:pt x="4694" y="6926"/>
                    </a:lnTo>
                    <a:cubicBezTo>
                      <a:pt x="4835" y="7099"/>
                      <a:pt x="5038" y="7186"/>
                      <a:pt x="5243" y="7186"/>
                    </a:cubicBezTo>
                    <a:cubicBezTo>
                      <a:pt x="5412" y="7186"/>
                      <a:pt x="5582" y="7128"/>
                      <a:pt x="5724" y="7012"/>
                    </a:cubicBezTo>
                    <a:lnTo>
                      <a:pt x="10990" y="2719"/>
                    </a:lnTo>
                    <a:lnTo>
                      <a:pt x="10332" y="1889"/>
                    </a:lnTo>
                    <a:lnTo>
                      <a:pt x="10990" y="1317"/>
                    </a:lnTo>
                    <a:lnTo>
                      <a:pt x="11534" y="1975"/>
                    </a:lnTo>
                    <a:lnTo>
                      <a:pt x="11906" y="1689"/>
                    </a:lnTo>
                    <a:lnTo>
                      <a:pt x="1053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0"/>
              <p:cNvSpPr/>
              <p:nvPr/>
            </p:nvSpPr>
            <p:spPr>
              <a:xfrm rot="-4390579">
                <a:off x="3604311" y="2208060"/>
                <a:ext cx="320532" cy="283667"/>
              </a:xfrm>
              <a:custGeom>
                <a:rect b="b" l="l" r="r" t="t"/>
                <a:pathLst>
                  <a:path extrusionOk="0" h="4586" w="5182">
                    <a:moveTo>
                      <a:pt x="3922" y="1"/>
                    </a:moveTo>
                    <a:lnTo>
                      <a:pt x="487" y="2834"/>
                    </a:lnTo>
                    <a:cubicBezTo>
                      <a:pt x="58" y="3178"/>
                      <a:pt x="1" y="3779"/>
                      <a:pt x="344" y="4208"/>
                    </a:cubicBezTo>
                    <a:cubicBezTo>
                      <a:pt x="540" y="4453"/>
                      <a:pt x="830" y="4586"/>
                      <a:pt x="1122" y="4586"/>
                    </a:cubicBezTo>
                    <a:cubicBezTo>
                      <a:pt x="1341" y="4586"/>
                      <a:pt x="1562" y="4511"/>
                      <a:pt x="1747" y="4351"/>
                    </a:cubicBezTo>
                    <a:lnTo>
                      <a:pt x="5181" y="1546"/>
                    </a:lnTo>
                    <a:lnTo>
                      <a:pt x="392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0"/>
              <p:cNvSpPr/>
              <p:nvPr/>
            </p:nvSpPr>
            <p:spPr>
              <a:xfrm rot="-4390579">
                <a:off x="3818410" y="2541610"/>
                <a:ext cx="95690" cy="86782"/>
              </a:xfrm>
              <a:custGeom>
                <a:rect b="b" l="l" r="r" t="t"/>
                <a:pathLst>
                  <a:path extrusionOk="0" h="1403" w="1547">
                    <a:moveTo>
                      <a:pt x="1260" y="0"/>
                    </a:moveTo>
                    <a:lnTo>
                      <a:pt x="1" y="1030"/>
                    </a:lnTo>
                    <a:lnTo>
                      <a:pt x="287" y="1402"/>
                    </a:lnTo>
                    <a:lnTo>
                      <a:pt x="1546" y="372"/>
                    </a:lnTo>
                    <a:lnTo>
                      <a:pt x="12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0"/>
              <p:cNvSpPr/>
              <p:nvPr/>
            </p:nvSpPr>
            <p:spPr>
              <a:xfrm rot="-4390579">
                <a:off x="3824161" y="2529403"/>
                <a:ext cx="62040" cy="61979"/>
              </a:xfrm>
              <a:custGeom>
                <a:rect b="b" l="l" r="r" t="t"/>
                <a:pathLst>
                  <a:path extrusionOk="0" h="1002" w="1003">
                    <a:moveTo>
                      <a:pt x="516" y="0"/>
                    </a:moveTo>
                    <a:lnTo>
                      <a:pt x="1" y="429"/>
                    </a:lnTo>
                    <a:lnTo>
                      <a:pt x="487" y="1002"/>
                    </a:lnTo>
                    <a:lnTo>
                      <a:pt x="1003" y="573"/>
                    </a:lnTo>
                    <a:lnTo>
                      <a:pt x="5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0"/>
              <p:cNvSpPr/>
              <p:nvPr/>
            </p:nvSpPr>
            <p:spPr>
              <a:xfrm rot="-4390579">
                <a:off x="3790994" y="2436850"/>
                <a:ext cx="49608" cy="54927"/>
              </a:xfrm>
              <a:custGeom>
                <a:rect b="b" l="l" r="r" t="t"/>
                <a:pathLst>
                  <a:path extrusionOk="0" h="888" w="802">
                    <a:moveTo>
                      <a:pt x="258" y="1"/>
                    </a:moveTo>
                    <a:lnTo>
                      <a:pt x="0" y="201"/>
                    </a:lnTo>
                    <a:lnTo>
                      <a:pt x="544" y="888"/>
                    </a:lnTo>
                    <a:lnTo>
                      <a:pt x="802" y="659"/>
                    </a:lnTo>
                    <a:lnTo>
                      <a:pt x="2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8" name="Shape 1888"/>
        <p:cNvGrpSpPr/>
        <p:nvPr/>
      </p:nvGrpSpPr>
      <p:grpSpPr>
        <a:xfrm>
          <a:off x="0" y="0"/>
          <a:ext cx="0" cy="0"/>
          <a:chOff x="0" y="0"/>
          <a:chExt cx="0" cy="0"/>
        </a:xfrm>
      </p:grpSpPr>
      <p:sp>
        <p:nvSpPr>
          <p:cNvPr id="1889" name="Google Shape;1889;p51"/>
          <p:cNvSpPr/>
          <p:nvPr/>
        </p:nvSpPr>
        <p:spPr>
          <a:xfrm>
            <a:off x="3424200" y="1843125"/>
            <a:ext cx="2295600" cy="2295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1"/>
          <p:cNvSpPr/>
          <p:nvPr/>
        </p:nvSpPr>
        <p:spPr>
          <a:xfrm>
            <a:off x="3625350" y="2044736"/>
            <a:ext cx="1893300" cy="18924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1"/>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PROCESS</a:t>
            </a:r>
            <a:endParaRPr/>
          </a:p>
        </p:txBody>
      </p:sp>
      <p:sp>
        <p:nvSpPr>
          <p:cNvPr id="1892" name="Google Shape;1892;p51"/>
          <p:cNvSpPr/>
          <p:nvPr/>
        </p:nvSpPr>
        <p:spPr>
          <a:xfrm>
            <a:off x="5172138" y="19383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1"/>
          <p:cNvSpPr/>
          <p:nvPr/>
        </p:nvSpPr>
        <p:spPr>
          <a:xfrm>
            <a:off x="3333738" y="19383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1"/>
          <p:cNvSpPr/>
          <p:nvPr/>
        </p:nvSpPr>
        <p:spPr>
          <a:xfrm>
            <a:off x="5172138" y="32114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1"/>
          <p:cNvSpPr/>
          <p:nvPr/>
        </p:nvSpPr>
        <p:spPr>
          <a:xfrm>
            <a:off x="3333738" y="32114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6" name="Google Shape;1896;p51"/>
          <p:cNvGrpSpPr/>
          <p:nvPr/>
        </p:nvGrpSpPr>
        <p:grpSpPr>
          <a:xfrm>
            <a:off x="3488117" y="3354590"/>
            <a:ext cx="329365" cy="351910"/>
            <a:chOff x="-24344425" y="3519475"/>
            <a:chExt cx="276475" cy="295400"/>
          </a:xfrm>
        </p:grpSpPr>
        <p:sp>
          <p:nvSpPr>
            <p:cNvPr id="1897" name="Google Shape;1897;p51"/>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1"/>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51"/>
          <p:cNvGrpSpPr/>
          <p:nvPr/>
        </p:nvGrpSpPr>
        <p:grpSpPr>
          <a:xfrm>
            <a:off x="5316197" y="3356485"/>
            <a:ext cx="350004" cy="348128"/>
            <a:chOff x="-24353075" y="3891250"/>
            <a:chExt cx="293800" cy="292225"/>
          </a:xfrm>
        </p:grpSpPr>
        <p:sp>
          <p:nvSpPr>
            <p:cNvPr id="1900" name="Google Shape;1900;p51"/>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1"/>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 name="Google Shape;1902;p51"/>
          <p:cNvGrpSpPr/>
          <p:nvPr/>
        </p:nvGrpSpPr>
        <p:grpSpPr>
          <a:xfrm>
            <a:off x="5376715" y="2081931"/>
            <a:ext cx="228968" cy="350987"/>
            <a:chOff x="-23930925" y="3149300"/>
            <a:chExt cx="192200" cy="294625"/>
          </a:xfrm>
        </p:grpSpPr>
        <p:sp>
          <p:nvSpPr>
            <p:cNvPr id="1903" name="Google Shape;1903;p51"/>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1"/>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1"/>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1"/>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51"/>
          <p:cNvGrpSpPr/>
          <p:nvPr/>
        </p:nvGrpSpPr>
        <p:grpSpPr>
          <a:xfrm>
            <a:off x="4282962" y="2701120"/>
            <a:ext cx="578078" cy="579625"/>
            <a:chOff x="-23615075" y="3148525"/>
            <a:chExt cx="295375" cy="296150"/>
          </a:xfrm>
        </p:grpSpPr>
        <p:sp>
          <p:nvSpPr>
            <p:cNvPr id="1908" name="Google Shape;1908;p51"/>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1"/>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1"/>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1"/>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2" name="Google Shape;1912;p51"/>
          <p:cNvSpPr txBox="1"/>
          <p:nvPr/>
        </p:nvSpPr>
        <p:spPr>
          <a:xfrm>
            <a:off x="714300" y="1843125"/>
            <a:ext cx="22668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JUPITER</a:t>
            </a:r>
            <a:endParaRPr sz="1800">
              <a:solidFill>
                <a:schemeClr val="dk1"/>
              </a:solidFill>
              <a:latin typeface="Alata"/>
              <a:ea typeface="Alata"/>
              <a:cs typeface="Alata"/>
              <a:sym typeface="Alata"/>
            </a:endParaRPr>
          </a:p>
        </p:txBody>
      </p:sp>
      <p:sp>
        <p:nvSpPr>
          <p:cNvPr id="1913" name="Google Shape;1913;p51"/>
          <p:cNvSpPr txBox="1"/>
          <p:nvPr/>
        </p:nvSpPr>
        <p:spPr>
          <a:xfrm>
            <a:off x="714300" y="2214525"/>
            <a:ext cx="22668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Jupiter is a gas giant and the biggest planet</a:t>
            </a:r>
            <a:endParaRPr>
              <a:solidFill>
                <a:schemeClr val="dk2"/>
              </a:solidFill>
              <a:latin typeface="Montserrat"/>
              <a:ea typeface="Montserrat"/>
              <a:cs typeface="Montserrat"/>
              <a:sym typeface="Montserrat"/>
            </a:endParaRPr>
          </a:p>
        </p:txBody>
      </p:sp>
      <p:sp>
        <p:nvSpPr>
          <p:cNvPr id="1914" name="Google Shape;1914;p51"/>
          <p:cNvSpPr txBox="1"/>
          <p:nvPr/>
        </p:nvSpPr>
        <p:spPr>
          <a:xfrm>
            <a:off x="6162900" y="1843125"/>
            <a:ext cx="22668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MERCURY</a:t>
            </a:r>
            <a:endParaRPr sz="1800">
              <a:solidFill>
                <a:schemeClr val="dk1"/>
              </a:solidFill>
              <a:latin typeface="Alata"/>
              <a:ea typeface="Alata"/>
              <a:cs typeface="Alata"/>
              <a:sym typeface="Alata"/>
            </a:endParaRPr>
          </a:p>
        </p:txBody>
      </p:sp>
      <p:sp>
        <p:nvSpPr>
          <p:cNvPr id="1915" name="Google Shape;1915;p51"/>
          <p:cNvSpPr txBox="1"/>
          <p:nvPr/>
        </p:nvSpPr>
        <p:spPr>
          <a:xfrm>
            <a:off x="6162900" y="2214525"/>
            <a:ext cx="2266800" cy="638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Mercury is the closest planet to the Sun</a:t>
            </a:r>
            <a:endParaRPr>
              <a:solidFill>
                <a:schemeClr val="dk2"/>
              </a:solidFill>
              <a:latin typeface="Montserrat"/>
              <a:ea typeface="Montserrat"/>
              <a:cs typeface="Montserrat"/>
              <a:sym typeface="Montserrat"/>
            </a:endParaRPr>
          </a:p>
        </p:txBody>
      </p:sp>
      <p:sp>
        <p:nvSpPr>
          <p:cNvPr id="1916" name="Google Shape;1916;p51"/>
          <p:cNvSpPr txBox="1"/>
          <p:nvPr/>
        </p:nvSpPr>
        <p:spPr>
          <a:xfrm>
            <a:off x="714300" y="3116250"/>
            <a:ext cx="2266800" cy="37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lata"/>
                <a:ea typeface="Alata"/>
                <a:cs typeface="Alata"/>
                <a:sym typeface="Alata"/>
              </a:rPr>
              <a:t>NEPTUNE</a:t>
            </a:r>
            <a:endParaRPr sz="1800">
              <a:solidFill>
                <a:schemeClr val="dk1"/>
              </a:solidFill>
              <a:latin typeface="Alata"/>
              <a:ea typeface="Alata"/>
              <a:cs typeface="Alata"/>
              <a:sym typeface="Alata"/>
            </a:endParaRPr>
          </a:p>
        </p:txBody>
      </p:sp>
      <p:sp>
        <p:nvSpPr>
          <p:cNvPr id="1917" name="Google Shape;1917;p51"/>
          <p:cNvSpPr txBox="1"/>
          <p:nvPr/>
        </p:nvSpPr>
        <p:spPr>
          <a:xfrm>
            <a:off x="714300" y="3487650"/>
            <a:ext cx="2266800" cy="63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Montserrat"/>
                <a:ea typeface="Montserrat"/>
                <a:cs typeface="Montserrat"/>
                <a:sym typeface="Montserrat"/>
              </a:rPr>
              <a:t>Neptune is the farthest planet from the Sun</a:t>
            </a:r>
            <a:endParaRPr>
              <a:solidFill>
                <a:schemeClr val="dk2"/>
              </a:solidFill>
              <a:latin typeface="Montserrat"/>
              <a:ea typeface="Montserrat"/>
              <a:cs typeface="Montserrat"/>
              <a:sym typeface="Montserrat"/>
            </a:endParaRPr>
          </a:p>
        </p:txBody>
      </p:sp>
      <p:sp>
        <p:nvSpPr>
          <p:cNvPr id="1918" name="Google Shape;1918;p51"/>
          <p:cNvSpPr txBox="1"/>
          <p:nvPr/>
        </p:nvSpPr>
        <p:spPr>
          <a:xfrm>
            <a:off x="6162900" y="3116250"/>
            <a:ext cx="2266800" cy="37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PLUTO</a:t>
            </a:r>
            <a:endParaRPr sz="1800">
              <a:solidFill>
                <a:schemeClr val="dk1"/>
              </a:solidFill>
              <a:latin typeface="Alata"/>
              <a:ea typeface="Alata"/>
              <a:cs typeface="Alata"/>
              <a:sym typeface="Alata"/>
            </a:endParaRPr>
          </a:p>
        </p:txBody>
      </p:sp>
      <p:sp>
        <p:nvSpPr>
          <p:cNvPr id="1919" name="Google Shape;1919;p51"/>
          <p:cNvSpPr txBox="1"/>
          <p:nvPr/>
        </p:nvSpPr>
        <p:spPr>
          <a:xfrm>
            <a:off x="6162900" y="3487650"/>
            <a:ext cx="2266800" cy="638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Montserrat"/>
                <a:ea typeface="Montserrat"/>
                <a:cs typeface="Montserrat"/>
                <a:sym typeface="Montserrat"/>
              </a:rPr>
              <a:t>It’s now considered a dwarf planet</a:t>
            </a:r>
            <a:endParaRPr>
              <a:solidFill>
                <a:schemeClr val="dk2"/>
              </a:solidFill>
              <a:latin typeface="Montserrat"/>
              <a:ea typeface="Montserrat"/>
              <a:cs typeface="Montserrat"/>
              <a:sym typeface="Montserrat"/>
            </a:endParaRPr>
          </a:p>
        </p:txBody>
      </p:sp>
      <p:grpSp>
        <p:nvGrpSpPr>
          <p:cNvPr id="1920" name="Google Shape;1920;p51"/>
          <p:cNvGrpSpPr/>
          <p:nvPr/>
        </p:nvGrpSpPr>
        <p:grpSpPr>
          <a:xfrm>
            <a:off x="3495145" y="2057765"/>
            <a:ext cx="315307" cy="351910"/>
            <a:chOff x="-23962425" y="3519475"/>
            <a:chExt cx="264675" cy="295400"/>
          </a:xfrm>
        </p:grpSpPr>
        <p:sp>
          <p:nvSpPr>
            <p:cNvPr id="1921" name="Google Shape;1921;p51"/>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1"/>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34"/>
          <p:cNvSpPr txBox="1"/>
          <p:nvPr>
            <p:ph idx="1" type="subTitle"/>
          </p:nvPr>
        </p:nvSpPr>
        <p:spPr>
          <a:xfrm>
            <a:off x="714300" y="1206800"/>
            <a:ext cx="7715400" cy="339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you’ll find in this </a:t>
            </a:r>
            <a:r>
              <a:rPr b="1" lang="en">
                <a:uFill>
                  <a:noFill/>
                </a:uFill>
                <a:hlinkClick r:id="rId3"/>
              </a:rPr>
              <a:t>Slidesgo</a:t>
            </a:r>
            <a:r>
              <a:rPr lang="en"/>
              <a:t> template: </a:t>
            </a:r>
            <a:endParaRPr/>
          </a:p>
          <a:p>
            <a:pPr indent="-304800" lvl="0" marL="457200" rtl="0" algn="l">
              <a:spcBef>
                <a:spcPts val="0"/>
              </a:spcBef>
              <a:spcAft>
                <a:spcPts val="0"/>
              </a:spcAft>
              <a:buClr>
                <a:schemeClr val="dk2"/>
              </a:buClr>
              <a:buSzPts val="1200"/>
              <a:buAutoNum type="arabicPeriod"/>
            </a:pPr>
            <a:r>
              <a:rPr lang="en"/>
              <a:t>A slide structure based on a medical presentation, which you can easily adapt to your needs. For more info on how to edit the template, please visit </a:t>
            </a:r>
            <a:r>
              <a:rPr b="1" lang="en">
                <a:uFill>
                  <a:noFill/>
                </a:uFill>
                <a:hlinkClick r:id="rId4"/>
              </a:rPr>
              <a:t>Slidesgo School</a:t>
            </a:r>
            <a:r>
              <a:rPr lang="en"/>
              <a:t> or read our </a:t>
            </a:r>
            <a:r>
              <a:rPr b="1" lang="en">
                <a:uFill>
                  <a:noFill/>
                </a:uFill>
                <a:hlinkClick r:id="rId5"/>
              </a:rPr>
              <a:t>FAQs</a:t>
            </a:r>
            <a:r>
              <a:rPr lang="en"/>
              <a:t>.</a:t>
            </a:r>
            <a:endParaRPr/>
          </a:p>
          <a:p>
            <a:pPr indent="-304800" lvl="0" marL="457200" rtl="0" algn="l">
              <a:spcBef>
                <a:spcPts val="0"/>
              </a:spcBef>
              <a:spcAft>
                <a:spcPts val="0"/>
              </a:spcAft>
              <a:buClr>
                <a:schemeClr val="dk2"/>
              </a:buClr>
              <a:buSzPts val="1200"/>
              <a:buAutoNum type="arabicPeriod"/>
            </a:pPr>
            <a:r>
              <a:rPr lang="en"/>
              <a:t>An assortment of graphic resources that are suitable for use in the presentation can be found in the </a:t>
            </a:r>
            <a:r>
              <a:rPr b="1" lang="en">
                <a:uFill>
                  <a:noFill/>
                </a:uFill>
                <a:hlinkClick action="ppaction://hlinksldjump" r:id="rId6"/>
              </a:rPr>
              <a:t>alternative resources slide</a:t>
            </a:r>
            <a:r>
              <a:rPr lang="en"/>
              <a:t>.</a:t>
            </a:r>
            <a:endParaRPr/>
          </a:p>
          <a:p>
            <a:pPr indent="-304800" lvl="0" marL="457200" rtl="0" algn="l">
              <a:spcBef>
                <a:spcPts val="0"/>
              </a:spcBef>
              <a:spcAft>
                <a:spcPts val="0"/>
              </a:spcAft>
              <a:buClr>
                <a:schemeClr val="dk2"/>
              </a:buClr>
              <a:buSzPts val="1200"/>
              <a:buAutoNum type="arabicPeriod"/>
            </a:pPr>
            <a:r>
              <a:rPr lang="en"/>
              <a:t>A </a:t>
            </a:r>
            <a:r>
              <a:rPr b="1" lang="en">
                <a:uFill>
                  <a:noFill/>
                </a:uFill>
                <a:hlinkClick action="ppaction://hlinksldjump" r:id="rId7"/>
              </a:rPr>
              <a:t>thanks slide</a:t>
            </a:r>
            <a:r>
              <a:rPr lang="en"/>
              <a:t>, which you must keep so that proper credits for our design are given.</a:t>
            </a:r>
            <a:endParaRPr/>
          </a:p>
          <a:p>
            <a:pPr indent="-304800" lvl="0" marL="457200" rtl="0" algn="l">
              <a:spcBef>
                <a:spcPts val="0"/>
              </a:spcBef>
              <a:spcAft>
                <a:spcPts val="0"/>
              </a:spcAft>
              <a:buClr>
                <a:schemeClr val="dk2"/>
              </a:buClr>
              <a:buSzPts val="1200"/>
              <a:buAutoNum type="arabicPeriod"/>
            </a:pPr>
            <a:r>
              <a:rPr lang="en"/>
              <a:t>A </a:t>
            </a:r>
            <a:r>
              <a:rPr b="1" lang="en">
                <a:uFill>
                  <a:noFill/>
                </a:uFill>
                <a:hlinkClick action="ppaction://hlinksldjump" r:id="rId8"/>
              </a:rPr>
              <a:t>resources slide</a:t>
            </a:r>
            <a:r>
              <a:rPr lang="en"/>
              <a:t>, where you’ll find links to all the elements used in the template.</a:t>
            </a:r>
            <a:endParaRPr/>
          </a:p>
          <a:p>
            <a:pPr indent="-304800" lvl="0" marL="457200" rtl="0" algn="l">
              <a:spcBef>
                <a:spcPts val="0"/>
              </a:spcBef>
              <a:spcAft>
                <a:spcPts val="0"/>
              </a:spcAft>
              <a:buClr>
                <a:schemeClr val="dk2"/>
              </a:buClr>
              <a:buSzPts val="1200"/>
              <a:buAutoNum type="arabicPeriod"/>
            </a:pPr>
            <a:r>
              <a:rPr b="1" lang="en">
                <a:uFill>
                  <a:noFill/>
                </a:uFill>
                <a:hlinkClick action="ppaction://hlinksldjump" r:id="rId9"/>
              </a:rPr>
              <a:t>Instructions for use</a:t>
            </a:r>
            <a:r>
              <a:rPr lang="en"/>
              <a:t>.</a:t>
            </a:r>
            <a:endParaRPr/>
          </a:p>
          <a:p>
            <a:pPr indent="-304800" lvl="0" marL="457200" rtl="0" algn="l">
              <a:spcBef>
                <a:spcPts val="0"/>
              </a:spcBef>
              <a:spcAft>
                <a:spcPts val="0"/>
              </a:spcAft>
              <a:buClr>
                <a:schemeClr val="dk2"/>
              </a:buClr>
              <a:buSzPts val="1200"/>
              <a:buFont typeface="Montserrat"/>
              <a:buAutoNum type="arabicPeriod"/>
            </a:pPr>
            <a:r>
              <a:rPr lang="en"/>
              <a:t>Final slides with:</a:t>
            </a:r>
            <a:endParaRPr/>
          </a:p>
          <a:p>
            <a:pPr indent="-304800" lvl="0" marL="914400" rtl="0" algn="l">
              <a:spcBef>
                <a:spcPts val="0"/>
              </a:spcBef>
              <a:spcAft>
                <a:spcPts val="0"/>
              </a:spcAft>
              <a:buClr>
                <a:schemeClr val="dk2"/>
              </a:buClr>
              <a:buSzPts val="1200"/>
              <a:buAutoNum type="arabicPeriod"/>
            </a:pPr>
            <a:r>
              <a:rPr lang="en"/>
              <a:t>The</a:t>
            </a:r>
            <a:r>
              <a:rPr lang="en">
                <a:uFill>
                  <a:noFill/>
                </a:uFill>
                <a:hlinkClick action="ppaction://hlinksldjump" r:id="rId10"/>
              </a:rPr>
              <a:t> </a:t>
            </a:r>
            <a:r>
              <a:rPr b="1" lang="en">
                <a:uFill>
                  <a:noFill/>
                </a:uFill>
                <a:hlinkClick action="ppaction://hlinksldjump" r:id="rId11"/>
              </a:rPr>
              <a:t>fonts and colors</a:t>
            </a:r>
            <a:r>
              <a:rPr lang="en"/>
              <a:t> used in the template.</a:t>
            </a:r>
            <a:endParaRPr/>
          </a:p>
          <a:p>
            <a:pPr indent="-304800" lvl="0" marL="914400" rtl="0" algn="l">
              <a:spcBef>
                <a:spcPts val="0"/>
              </a:spcBef>
              <a:spcAft>
                <a:spcPts val="0"/>
              </a:spcAft>
              <a:buClr>
                <a:schemeClr val="dk2"/>
              </a:buClr>
              <a:buSzPts val="1200"/>
              <a:buAutoNum type="arabicPeriod"/>
            </a:pPr>
            <a:r>
              <a:rPr lang="en"/>
              <a:t>A </a:t>
            </a:r>
            <a:r>
              <a:rPr b="1" lang="en"/>
              <a:t>selection of </a:t>
            </a:r>
            <a:r>
              <a:rPr b="1" lang="en">
                <a:uFill>
                  <a:noFill/>
                </a:uFill>
                <a:hlinkClick action="ppaction://hlinksldjump" r:id="rId12"/>
              </a:rPr>
              <a:t>illustrations</a:t>
            </a:r>
            <a:r>
              <a:rPr b="1" lang="en"/>
              <a:t>.</a:t>
            </a:r>
            <a:r>
              <a:rPr lang="en"/>
              <a:t> You can also customize and animate them as you wish with the online editor. Visit</a:t>
            </a:r>
            <a:r>
              <a:rPr b="1" lang="en"/>
              <a:t> </a:t>
            </a:r>
            <a:r>
              <a:rPr b="1" lang="en">
                <a:uFill>
                  <a:noFill/>
                </a:uFill>
                <a:hlinkClick r:id="rId13"/>
              </a:rPr>
              <a:t>Storyset</a:t>
            </a:r>
            <a:r>
              <a:rPr lang="en"/>
              <a:t> to find more. </a:t>
            </a:r>
            <a:endParaRPr/>
          </a:p>
          <a:p>
            <a:pPr indent="-304800" lvl="0" marL="914400" rtl="0" algn="l">
              <a:spcBef>
                <a:spcPts val="0"/>
              </a:spcBef>
              <a:spcAft>
                <a:spcPts val="0"/>
              </a:spcAft>
              <a:buClr>
                <a:schemeClr val="dk2"/>
              </a:buClr>
              <a:buSzPts val="1200"/>
              <a:buAutoNum type="arabicPeriod"/>
            </a:pPr>
            <a:r>
              <a:rPr lang="en"/>
              <a:t>More</a:t>
            </a:r>
            <a:r>
              <a:rPr lang="en">
                <a:uFill>
                  <a:noFill/>
                </a:uFill>
                <a:hlinkClick action="ppaction://hlinksldjump" r:id="rId14"/>
              </a:rPr>
              <a:t> </a:t>
            </a:r>
            <a:r>
              <a:rPr b="1" lang="en">
                <a:uFill>
                  <a:noFill/>
                </a:uFill>
                <a:hlinkClick action="ppaction://hlinksldjump" r:id="rId15"/>
              </a:rPr>
              <a:t>infographic resources</a:t>
            </a:r>
            <a:r>
              <a:rPr lang="en"/>
              <a:t>, whose size and color can be edited. </a:t>
            </a:r>
            <a:endParaRPr/>
          </a:p>
          <a:p>
            <a:pPr indent="-304800" lvl="0" marL="914400" rtl="0" algn="l">
              <a:spcBef>
                <a:spcPts val="0"/>
              </a:spcBef>
              <a:spcAft>
                <a:spcPts val="0"/>
              </a:spcAft>
              <a:buClr>
                <a:schemeClr val="dk2"/>
              </a:buClr>
              <a:buSzPts val="1200"/>
              <a:buAutoNum type="arabicPeriod"/>
            </a:pPr>
            <a:r>
              <a:rPr lang="en"/>
              <a:t>Sets of </a:t>
            </a:r>
            <a:r>
              <a:rPr b="1" lang="en">
                <a:uFill>
                  <a:noFill/>
                </a:uFill>
                <a:hlinkClick/>
              </a:rPr>
              <a:t>customizable icons</a:t>
            </a:r>
            <a:r>
              <a:rPr lang="en"/>
              <a:t> of the following themes: general, business, avatar, creative process, education, help &amp; support, medical, nature, performing arts, SEO &amp; marketing, and teamwork.</a:t>
            </a:r>
            <a:endParaRPr/>
          </a:p>
          <a:p>
            <a:pPr indent="0" lvl="0" marL="0" rtl="0" algn="l">
              <a:spcBef>
                <a:spcPts val="1600"/>
              </a:spcBef>
              <a:spcAft>
                <a:spcPts val="0"/>
              </a:spcAft>
              <a:buNone/>
            </a:pPr>
            <a:r>
              <a:rPr lang="en"/>
              <a:t>You can delete this slide when you’re done editing the presentation.</a:t>
            </a:r>
            <a:endParaRPr/>
          </a:p>
        </p:txBody>
      </p:sp>
      <p:sp>
        <p:nvSpPr>
          <p:cNvPr id="407" name="Google Shape;407;p34"/>
          <p:cNvSpPr txBox="1"/>
          <p:nvPr>
            <p:ph type="title"/>
          </p:nvPr>
        </p:nvSpPr>
        <p:spPr>
          <a:xfrm>
            <a:off x="714300" y="54085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6" name="Shape 1926"/>
        <p:cNvGrpSpPr/>
        <p:nvPr/>
      </p:nvGrpSpPr>
      <p:grpSpPr>
        <a:xfrm>
          <a:off x="0" y="0"/>
          <a:ext cx="0" cy="0"/>
          <a:chOff x="0" y="0"/>
          <a:chExt cx="0" cy="0"/>
        </a:xfrm>
      </p:grpSpPr>
      <p:grpSp>
        <p:nvGrpSpPr>
          <p:cNvPr id="1927" name="Google Shape;1927;p52"/>
          <p:cNvGrpSpPr/>
          <p:nvPr/>
        </p:nvGrpSpPr>
        <p:grpSpPr>
          <a:xfrm>
            <a:off x="3369525" y="1424450"/>
            <a:ext cx="2362200" cy="3180000"/>
            <a:chOff x="791125" y="1362000"/>
            <a:chExt cx="2362200" cy="3180000"/>
          </a:xfrm>
        </p:grpSpPr>
        <p:sp>
          <p:nvSpPr>
            <p:cNvPr id="1928" name="Google Shape;1928;p52"/>
            <p:cNvSpPr/>
            <p:nvPr/>
          </p:nvSpPr>
          <p:spPr>
            <a:xfrm flipH="1">
              <a:off x="791125" y="1362000"/>
              <a:ext cx="2362200" cy="3180000"/>
            </a:xfrm>
            <a:prstGeom prst="roundRect">
              <a:avLst>
                <a:gd fmla="val 460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2"/>
            <p:cNvSpPr/>
            <p:nvPr/>
          </p:nvSpPr>
          <p:spPr>
            <a:xfrm flipH="1">
              <a:off x="851725" y="1569200"/>
              <a:ext cx="2241000" cy="29097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2"/>
            <p:cNvSpPr/>
            <p:nvPr/>
          </p:nvSpPr>
          <p:spPr>
            <a:xfrm flipH="1">
              <a:off x="851731" y="1420634"/>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2"/>
            <p:cNvSpPr/>
            <p:nvPr/>
          </p:nvSpPr>
          <p:spPr>
            <a:xfrm flipH="1">
              <a:off x="998951" y="1420634"/>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2"/>
            <p:cNvSpPr/>
            <p:nvPr/>
          </p:nvSpPr>
          <p:spPr>
            <a:xfrm flipH="1">
              <a:off x="1149551" y="1419337"/>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 name="Google Shape;1933;p52"/>
          <p:cNvGrpSpPr/>
          <p:nvPr/>
        </p:nvGrpSpPr>
        <p:grpSpPr>
          <a:xfrm>
            <a:off x="6061753" y="1424450"/>
            <a:ext cx="2362200" cy="3180000"/>
            <a:chOff x="791125" y="1362000"/>
            <a:chExt cx="2362200" cy="3180000"/>
          </a:xfrm>
        </p:grpSpPr>
        <p:sp>
          <p:nvSpPr>
            <p:cNvPr id="1934" name="Google Shape;1934;p52"/>
            <p:cNvSpPr/>
            <p:nvPr/>
          </p:nvSpPr>
          <p:spPr>
            <a:xfrm flipH="1">
              <a:off x="791125" y="1362000"/>
              <a:ext cx="2362200" cy="31800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2"/>
            <p:cNvSpPr/>
            <p:nvPr/>
          </p:nvSpPr>
          <p:spPr>
            <a:xfrm flipH="1">
              <a:off x="851725" y="1569200"/>
              <a:ext cx="2241000" cy="29097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2"/>
            <p:cNvSpPr/>
            <p:nvPr/>
          </p:nvSpPr>
          <p:spPr>
            <a:xfrm flipH="1">
              <a:off x="851731" y="1420634"/>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2"/>
            <p:cNvSpPr/>
            <p:nvPr/>
          </p:nvSpPr>
          <p:spPr>
            <a:xfrm flipH="1">
              <a:off x="998951" y="1420634"/>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2"/>
            <p:cNvSpPr/>
            <p:nvPr/>
          </p:nvSpPr>
          <p:spPr>
            <a:xfrm flipH="1">
              <a:off x="1149551" y="1419337"/>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 name="Google Shape;1939;p52"/>
          <p:cNvGrpSpPr/>
          <p:nvPr/>
        </p:nvGrpSpPr>
        <p:grpSpPr>
          <a:xfrm>
            <a:off x="679688" y="1424450"/>
            <a:ext cx="2362200" cy="3180000"/>
            <a:chOff x="791125" y="1362000"/>
            <a:chExt cx="2362200" cy="3180000"/>
          </a:xfrm>
        </p:grpSpPr>
        <p:sp>
          <p:nvSpPr>
            <p:cNvPr id="1940" name="Google Shape;1940;p52"/>
            <p:cNvSpPr/>
            <p:nvPr/>
          </p:nvSpPr>
          <p:spPr>
            <a:xfrm flipH="1">
              <a:off x="791125" y="1362000"/>
              <a:ext cx="2362200" cy="31800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2"/>
            <p:cNvSpPr/>
            <p:nvPr/>
          </p:nvSpPr>
          <p:spPr>
            <a:xfrm flipH="1">
              <a:off x="851725" y="1569200"/>
              <a:ext cx="2241000" cy="29097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2"/>
            <p:cNvSpPr/>
            <p:nvPr/>
          </p:nvSpPr>
          <p:spPr>
            <a:xfrm flipH="1">
              <a:off x="851731" y="1420634"/>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2"/>
            <p:cNvSpPr/>
            <p:nvPr/>
          </p:nvSpPr>
          <p:spPr>
            <a:xfrm flipH="1">
              <a:off x="998951" y="1420634"/>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2"/>
            <p:cNvSpPr/>
            <p:nvPr/>
          </p:nvSpPr>
          <p:spPr>
            <a:xfrm flipH="1">
              <a:off x="1149551" y="1419337"/>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5" name="Google Shape;1945;p52"/>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AWARDS</a:t>
            </a:r>
            <a:endParaRPr/>
          </a:p>
        </p:txBody>
      </p:sp>
      <p:sp>
        <p:nvSpPr>
          <p:cNvPr id="1946" name="Google Shape;1946;p52"/>
          <p:cNvSpPr txBox="1"/>
          <p:nvPr>
            <p:ph idx="2" type="title"/>
          </p:nvPr>
        </p:nvSpPr>
        <p:spPr>
          <a:xfrm>
            <a:off x="778688" y="1932875"/>
            <a:ext cx="21642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947" name="Google Shape;1947;p52"/>
          <p:cNvSpPr txBox="1"/>
          <p:nvPr>
            <p:ph idx="1" type="subTitle"/>
          </p:nvPr>
        </p:nvSpPr>
        <p:spPr>
          <a:xfrm>
            <a:off x="778688" y="3449225"/>
            <a:ext cx="21642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 and the smallest one</a:t>
            </a:r>
            <a:endParaRPr/>
          </a:p>
        </p:txBody>
      </p:sp>
      <p:sp>
        <p:nvSpPr>
          <p:cNvPr id="1948" name="Google Shape;1948;p52"/>
          <p:cNvSpPr txBox="1"/>
          <p:nvPr>
            <p:ph idx="3" type="title"/>
          </p:nvPr>
        </p:nvSpPr>
        <p:spPr>
          <a:xfrm>
            <a:off x="3468525" y="1932875"/>
            <a:ext cx="21642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949" name="Google Shape;1949;p52"/>
          <p:cNvSpPr txBox="1"/>
          <p:nvPr>
            <p:ph idx="4" type="subTitle"/>
          </p:nvPr>
        </p:nvSpPr>
        <p:spPr>
          <a:xfrm>
            <a:off x="3468525" y="3449225"/>
            <a:ext cx="21642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 and is the second planet</a:t>
            </a:r>
            <a:endParaRPr/>
          </a:p>
        </p:txBody>
      </p:sp>
      <p:sp>
        <p:nvSpPr>
          <p:cNvPr id="1950" name="Google Shape;1950;p52"/>
          <p:cNvSpPr txBox="1"/>
          <p:nvPr>
            <p:ph idx="5" type="title"/>
          </p:nvPr>
        </p:nvSpPr>
        <p:spPr>
          <a:xfrm>
            <a:off x="6160753" y="1932875"/>
            <a:ext cx="21642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951" name="Google Shape;1951;p52"/>
          <p:cNvSpPr txBox="1"/>
          <p:nvPr>
            <p:ph idx="6" type="subTitle"/>
          </p:nvPr>
        </p:nvSpPr>
        <p:spPr>
          <a:xfrm>
            <a:off x="6160753" y="3449225"/>
            <a:ext cx="2164200" cy="7716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Despite being red, Mars is actually a cold place. It's full of iron oxide</a:t>
            </a:r>
            <a:endParaRPr/>
          </a:p>
        </p:txBody>
      </p:sp>
      <p:sp>
        <p:nvSpPr>
          <p:cNvPr id="1952" name="Google Shape;1952;p52"/>
          <p:cNvSpPr/>
          <p:nvPr/>
        </p:nvSpPr>
        <p:spPr>
          <a:xfrm>
            <a:off x="1557338" y="2605988"/>
            <a:ext cx="6069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2"/>
          <p:cNvSpPr/>
          <p:nvPr/>
        </p:nvSpPr>
        <p:spPr>
          <a:xfrm>
            <a:off x="4247175" y="2605988"/>
            <a:ext cx="6069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2"/>
          <p:cNvSpPr/>
          <p:nvPr/>
        </p:nvSpPr>
        <p:spPr>
          <a:xfrm>
            <a:off x="6939403" y="2605988"/>
            <a:ext cx="6069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5" name="Google Shape;1955;p52"/>
          <p:cNvGrpSpPr/>
          <p:nvPr/>
        </p:nvGrpSpPr>
        <p:grpSpPr>
          <a:xfrm>
            <a:off x="1684061" y="2740074"/>
            <a:ext cx="353453" cy="369974"/>
            <a:chOff x="-41893475" y="3584850"/>
            <a:chExt cx="318225" cy="316650"/>
          </a:xfrm>
        </p:grpSpPr>
        <p:sp>
          <p:nvSpPr>
            <p:cNvPr id="1956" name="Google Shape;1956;p52"/>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2"/>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2"/>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2"/>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 name="Google Shape;1960;p52"/>
          <p:cNvGrpSpPr/>
          <p:nvPr/>
        </p:nvGrpSpPr>
        <p:grpSpPr>
          <a:xfrm>
            <a:off x="4374773" y="2740068"/>
            <a:ext cx="351703" cy="369945"/>
            <a:chOff x="-40011050" y="3972375"/>
            <a:chExt cx="316650" cy="316625"/>
          </a:xfrm>
        </p:grpSpPr>
        <p:sp>
          <p:nvSpPr>
            <p:cNvPr id="1961" name="Google Shape;1961;p52"/>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2"/>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 name="Google Shape;1963;p52"/>
          <p:cNvGrpSpPr/>
          <p:nvPr/>
        </p:nvGrpSpPr>
        <p:grpSpPr>
          <a:xfrm>
            <a:off x="7067876" y="2739144"/>
            <a:ext cx="349954" cy="371814"/>
            <a:chOff x="-37804925" y="3953450"/>
            <a:chExt cx="315075" cy="318225"/>
          </a:xfrm>
        </p:grpSpPr>
        <p:sp>
          <p:nvSpPr>
            <p:cNvPr id="1964" name="Google Shape;1964;p5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0" name="Shape 1970"/>
        <p:cNvGrpSpPr/>
        <p:nvPr/>
      </p:nvGrpSpPr>
      <p:grpSpPr>
        <a:xfrm>
          <a:off x="0" y="0"/>
          <a:ext cx="0" cy="0"/>
          <a:chOff x="0" y="0"/>
          <a:chExt cx="0" cy="0"/>
        </a:xfrm>
      </p:grpSpPr>
      <p:grpSp>
        <p:nvGrpSpPr>
          <p:cNvPr id="1971" name="Google Shape;1971;p53"/>
          <p:cNvGrpSpPr/>
          <p:nvPr/>
        </p:nvGrpSpPr>
        <p:grpSpPr>
          <a:xfrm>
            <a:off x="3933975" y="685795"/>
            <a:ext cx="4243558" cy="3379384"/>
            <a:chOff x="-9053" y="-1807283"/>
            <a:chExt cx="4541965" cy="3617022"/>
          </a:xfrm>
        </p:grpSpPr>
        <p:sp>
          <p:nvSpPr>
            <p:cNvPr id="1972" name="Google Shape;1972;p53"/>
            <p:cNvSpPr/>
            <p:nvPr/>
          </p:nvSpPr>
          <p:spPr>
            <a:xfrm>
              <a:off x="-9053" y="-1807283"/>
              <a:ext cx="4541965" cy="3617022"/>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3"/>
            <p:cNvSpPr/>
            <p:nvPr/>
          </p:nvSpPr>
          <p:spPr>
            <a:xfrm>
              <a:off x="53474" y="-1512069"/>
              <a:ext cx="4416911" cy="3231162"/>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3"/>
            <p:cNvSpPr/>
            <p:nvPr/>
          </p:nvSpPr>
          <p:spPr>
            <a:xfrm>
              <a:off x="4321465" y="-1717839"/>
              <a:ext cx="115460" cy="115460"/>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3"/>
            <p:cNvSpPr/>
            <p:nvPr/>
          </p:nvSpPr>
          <p:spPr>
            <a:xfrm>
              <a:off x="4134548" y="-1717839"/>
              <a:ext cx="115129" cy="115460"/>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3"/>
            <p:cNvSpPr/>
            <p:nvPr/>
          </p:nvSpPr>
          <p:spPr>
            <a:xfrm>
              <a:off x="3918517" y="-1719489"/>
              <a:ext cx="139610" cy="11876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53"/>
          <p:cNvGrpSpPr/>
          <p:nvPr/>
        </p:nvGrpSpPr>
        <p:grpSpPr>
          <a:xfrm>
            <a:off x="4183147" y="1023959"/>
            <a:ext cx="4243558" cy="3379384"/>
            <a:chOff x="-9053" y="-1807283"/>
            <a:chExt cx="4541965" cy="3617022"/>
          </a:xfrm>
        </p:grpSpPr>
        <p:sp>
          <p:nvSpPr>
            <p:cNvPr id="1978" name="Google Shape;1978;p53"/>
            <p:cNvSpPr/>
            <p:nvPr/>
          </p:nvSpPr>
          <p:spPr>
            <a:xfrm>
              <a:off x="-9053" y="-1807283"/>
              <a:ext cx="4541965" cy="3617022"/>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3"/>
            <p:cNvSpPr/>
            <p:nvPr/>
          </p:nvSpPr>
          <p:spPr>
            <a:xfrm>
              <a:off x="53474" y="-1512069"/>
              <a:ext cx="4416911" cy="3231162"/>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3"/>
            <p:cNvSpPr/>
            <p:nvPr/>
          </p:nvSpPr>
          <p:spPr>
            <a:xfrm>
              <a:off x="4321465" y="-1717839"/>
              <a:ext cx="115460" cy="115460"/>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3"/>
            <p:cNvSpPr/>
            <p:nvPr/>
          </p:nvSpPr>
          <p:spPr>
            <a:xfrm>
              <a:off x="4134548" y="-1717839"/>
              <a:ext cx="115129" cy="115460"/>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3"/>
            <p:cNvSpPr/>
            <p:nvPr/>
          </p:nvSpPr>
          <p:spPr>
            <a:xfrm>
              <a:off x="3918517" y="-1719489"/>
              <a:ext cx="139610" cy="11876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 name="Google Shape;1983;p53"/>
          <p:cNvGrpSpPr/>
          <p:nvPr/>
        </p:nvGrpSpPr>
        <p:grpSpPr>
          <a:xfrm>
            <a:off x="4441219" y="1372073"/>
            <a:ext cx="4243558" cy="3379384"/>
            <a:chOff x="-9053" y="-1807283"/>
            <a:chExt cx="4541965" cy="3617022"/>
          </a:xfrm>
        </p:grpSpPr>
        <p:sp>
          <p:nvSpPr>
            <p:cNvPr id="1984" name="Google Shape;1984;p53"/>
            <p:cNvSpPr/>
            <p:nvPr/>
          </p:nvSpPr>
          <p:spPr>
            <a:xfrm>
              <a:off x="-9053" y="-1807283"/>
              <a:ext cx="4541965" cy="3617022"/>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3"/>
            <p:cNvSpPr/>
            <p:nvPr/>
          </p:nvSpPr>
          <p:spPr>
            <a:xfrm>
              <a:off x="53474" y="-1512069"/>
              <a:ext cx="4416911" cy="3231162"/>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3"/>
            <p:cNvSpPr/>
            <p:nvPr/>
          </p:nvSpPr>
          <p:spPr>
            <a:xfrm>
              <a:off x="4321465" y="-1717839"/>
              <a:ext cx="115460" cy="115460"/>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3"/>
            <p:cNvSpPr/>
            <p:nvPr/>
          </p:nvSpPr>
          <p:spPr>
            <a:xfrm>
              <a:off x="4134548" y="-1717839"/>
              <a:ext cx="115129" cy="115460"/>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3"/>
            <p:cNvSpPr/>
            <p:nvPr/>
          </p:nvSpPr>
          <p:spPr>
            <a:xfrm>
              <a:off x="3918517" y="-1719489"/>
              <a:ext cx="139610" cy="11876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9" name="Google Shape;1989;p53"/>
          <p:cNvSpPr/>
          <p:nvPr/>
        </p:nvSpPr>
        <p:spPr>
          <a:xfrm>
            <a:off x="4789651" y="1652740"/>
            <a:ext cx="147500" cy="157009"/>
          </a:xfrm>
          <a:custGeom>
            <a:rect b="b" l="l" r="r" t="t"/>
            <a:pathLst>
              <a:path extrusionOk="0" h="836" w="987">
                <a:moveTo>
                  <a:pt x="566" y="1"/>
                </a:moveTo>
                <a:cubicBezTo>
                  <a:pt x="189" y="1"/>
                  <a:pt x="0" y="450"/>
                  <a:pt x="261" y="711"/>
                </a:cubicBezTo>
                <a:cubicBezTo>
                  <a:pt x="347" y="797"/>
                  <a:pt x="453" y="836"/>
                  <a:pt x="558" y="836"/>
                </a:cubicBezTo>
                <a:cubicBezTo>
                  <a:pt x="771" y="836"/>
                  <a:pt x="976" y="674"/>
                  <a:pt x="986" y="421"/>
                </a:cubicBezTo>
                <a:cubicBezTo>
                  <a:pt x="986" y="189"/>
                  <a:pt x="798" y="1"/>
                  <a:pt x="5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3"/>
          <p:cNvSpPr/>
          <p:nvPr/>
        </p:nvSpPr>
        <p:spPr>
          <a:xfrm>
            <a:off x="5038776" y="1652740"/>
            <a:ext cx="147500" cy="157009"/>
          </a:xfrm>
          <a:custGeom>
            <a:rect b="b" l="l" r="r" t="t"/>
            <a:pathLst>
              <a:path extrusionOk="0" h="836" w="987">
                <a:moveTo>
                  <a:pt x="566" y="1"/>
                </a:moveTo>
                <a:cubicBezTo>
                  <a:pt x="189" y="1"/>
                  <a:pt x="0" y="450"/>
                  <a:pt x="261" y="711"/>
                </a:cubicBezTo>
                <a:cubicBezTo>
                  <a:pt x="352" y="797"/>
                  <a:pt x="461" y="836"/>
                  <a:pt x="567" y="836"/>
                </a:cubicBezTo>
                <a:cubicBezTo>
                  <a:pt x="784" y="836"/>
                  <a:pt x="986" y="674"/>
                  <a:pt x="986" y="421"/>
                </a:cubicBezTo>
                <a:cubicBezTo>
                  <a:pt x="986" y="189"/>
                  <a:pt x="798" y="1"/>
                  <a:pt x="5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3"/>
          <p:cNvSpPr txBox="1"/>
          <p:nvPr>
            <p:ph type="title"/>
          </p:nvPr>
        </p:nvSpPr>
        <p:spPr>
          <a:xfrm>
            <a:off x="714300" y="1398525"/>
            <a:ext cx="3422400" cy="8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PATIENT CARE</a:t>
            </a:r>
            <a:endParaRPr/>
          </a:p>
        </p:txBody>
      </p:sp>
      <p:sp>
        <p:nvSpPr>
          <p:cNvPr id="1992" name="Google Shape;1992;p53"/>
          <p:cNvSpPr txBox="1"/>
          <p:nvPr>
            <p:ph idx="1" type="subTitle"/>
          </p:nvPr>
        </p:nvSpPr>
        <p:spPr>
          <a:xfrm>
            <a:off x="723225" y="2368275"/>
            <a:ext cx="3077400" cy="118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It's also the fourth-largest object by diameter in the Solar System </a:t>
            </a:r>
            <a:endParaRPr/>
          </a:p>
        </p:txBody>
      </p:sp>
      <p:pic>
        <p:nvPicPr>
          <p:cNvPr id="1993" name="Google Shape;1993;p53"/>
          <p:cNvPicPr preferRelativeResize="0"/>
          <p:nvPr/>
        </p:nvPicPr>
        <p:blipFill rotWithShape="1">
          <a:blip r:embed="rId3">
            <a:alphaModFix/>
          </a:blip>
          <a:srcRect b="-2185" l="2831" r="3394" t="9976"/>
          <a:stretch/>
        </p:blipFill>
        <p:spPr>
          <a:xfrm>
            <a:off x="4572000" y="1809750"/>
            <a:ext cx="3979200" cy="2794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7" name="Shape 1997"/>
        <p:cNvGrpSpPr/>
        <p:nvPr/>
      </p:nvGrpSpPr>
      <p:grpSpPr>
        <a:xfrm>
          <a:off x="0" y="0"/>
          <a:ext cx="0" cy="0"/>
          <a:chOff x="0" y="0"/>
          <a:chExt cx="0" cy="0"/>
        </a:xfrm>
      </p:grpSpPr>
      <p:sp>
        <p:nvSpPr>
          <p:cNvPr id="1998" name="Google Shape;1998;p54"/>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AREAS WE COVER</a:t>
            </a:r>
            <a:endParaRPr/>
          </a:p>
        </p:txBody>
      </p:sp>
      <p:sp>
        <p:nvSpPr>
          <p:cNvPr id="1999" name="Google Shape;1999;p54"/>
          <p:cNvSpPr txBox="1"/>
          <p:nvPr>
            <p:ph idx="2" type="title"/>
          </p:nvPr>
        </p:nvSpPr>
        <p:spPr>
          <a:xfrm>
            <a:off x="714300" y="19559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000" name="Google Shape;2000;p54"/>
          <p:cNvSpPr txBox="1"/>
          <p:nvPr>
            <p:ph idx="1" type="subTitle"/>
          </p:nvPr>
        </p:nvSpPr>
        <p:spPr>
          <a:xfrm>
            <a:off x="714300" y="2314575"/>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It’s the closest planet to the Sun of them all</a:t>
            </a:r>
            <a:endParaRPr/>
          </a:p>
        </p:txBody>
      </p:sp>
      <p:sp>
        <p:nvSpPr>
          <p:cNvPr id="2001" name="Google Shape;2001;p54"/>
          <p:cNvSpPr txBox="1"/>
          <p:nvPr>
            <p:ph idx="3" type="title"/>
          </p:nvPr>
        </p:nvSpPr>
        <p:spPr>
          <a:xfrm>
            <a:off x="3433638" y="19559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002" name="Google Shape;2002;p54"/>
          <p:cNvSpPr txBox="1"/>
          <p:nvPr>
            <p:ph idx="4" type="subTitle"/>
          </p:nvPr>
        </p:nvSpPr>
        <p:spPr>
          <a:xfrm>
            <a:off x="3433642" y="2314575"/>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is the second planet from the Sun</a:t>
            </a:r>
            <a:endParaRPr/>
          </a:p>
        </p:txBody>
      </p:sp>
      <p:sp>
        <p:nvSpPr>
          <p:cNvPr id="2003" name="Google Shape;2003;p54"/>
          <p:cNvSpPr txBox="1"/>
          <p:nvPr>
            <p:ph idx="5" type="title"/>
          </p:nvPr>
        </p:nvSpPr>
        <p:spPr>
          <a:xfrm>
            <a:off x="6152988" y="195595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004" name="Google Shape;2004;p54"/>
          <p:cNvSpPr txBox="1"/>
          <p:nvPr>
            <p:ph idx="6" type="subTitle"/>
          </p:nvPr>
        </p:nvSpPr>
        <p:spPr>
          <a:xfrm>
            <a:off x="6152996" y="2314575"/>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Mars is actually a very cold place</a:t>
            </a:r>
            <a:endParaRPr/>
          </a:p>
        </p:txBody>
      </p:sp>
      <p:sp>
        <p:nvSpPr>
          <p:cNvPr id="2005" name="Google Shape;2005;p54"/>
          <p:cNvSpPr txBox="1"/>
          <p:nvPr>
            <p:ph idx="7" type="title"/>
          </p:nvPr>
        </p:nvSpPr>
        <p:spPr>
          <a:xfrm>
            <a:off x="714300" y="3759975"/>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006" name="Google Shape;2006;p54"/>
          <p:cNvSpPr txBox="1"/>
          <p:nvPr>
            <p:ph idx="8" type="subTitle"/>
          </p:nvPr>
        </p:nvSpPr>
        <p:spPr>
          <a:xfrm>
            <a:off x="714300" y="4118600"/>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 is the biggest planet of them all</a:t>
            </a:r>
            <a:endParaRPr/>
          </a:p>
        </p:txBody>
      </p:sp>
      <p:sp>
        <p:nvSpPr>
          <p:cNvPr id="2007" name="Google Shape;2007;p54"/>
          <p:cNvSpPr txBox="1"/>
          <p:nvPr>
            <p:ph idx="9" type="title"/>
          </p:nvPr>
        </p:nvSpPr>
        <p:spPr>
          <a:xfrm>
            <a:off x="3433638" y="3759975"/>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008" name="Google Shape;2008;p54"/>
          <p:cNvSpPr txBox="1"/>
          <p:nvPr>
            <p:ph idx="13" type="subTitle"/>
          </p:nvPr>
        </p:nvSpPr>
        <p:spPr>
          <a:xfrm>
            <a:off x="3433642" y="4118600"/>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It’s composed of hydrogen and helium</a:t>
            </a:r>
            <a:endParaRPr/>
          </a:p>
        </p:txBody>
      </p:sp>
      <p:sp>
        <p:nvSpPr>
          <p:cNvPr id="2009" name="Google Shape;2009;p54"/>
          <p:cNvSpPr txBox="1"/>
          <p:nvPr>
            <p:ph idx="14" type="title"/>
          </p:nvPr>
        </p:nvSpPr>
        <p:spPr>
          <a:xfrm>
            <a:off x="6152988" y="3759975"/>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010" name="Google Shape;2010;p54"/>
          <p:cNvSpPr txBox="1"/>
          <p:nvPr>
            <p:ph idx="15" type="subTitle"/>
          </p:nvPr>
        </p:nvSpPr>
        <p:spPr>
          <a:xfrm>
            <a:off x="6152996" y="4118600"/>
            <a:ext cx="2276700" cy="619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It’s the farthest planet from the Sun</a:t>
            </a:r>
            <a:endParaRPr/>
          </a:p>
        </p:txBody>
      </p:sp>
      <p:sp>
        <p:nvSpPr>
          <p:cNvPr id="2011" name="Google Shape;2011;p54"/>
          <p:cNvSpPr/>
          <p:nvPr/>
        </p:nvSpPr>
        <p:spPr>
          <a:xfrm>
            <a:off x="4252938" y="1260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6972288" y="1260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4"/>
          <p:cNvSpPr/>
          <p:nvPr/>
        </p:nvSpPr>
        <p:spPr>
          <a:xfrm>
            <a:off x="1533588" y="12606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4"/>
          <p:cNvSpPr/>
          <p:nvPr/>
        </p:nvSpPr>
        <p:spPr>
          <a:xfrm>
            <a:off x="4252938" y="306711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6972288" y="306711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1533588" y="306711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7" name="Google Shape;2017;p54"/>
          <p:cNvGrpSpPr/>
          <p:nvPr/>
        </p:nvGrpSpPr>
        <p:grpSpPr>
          <a:xfrm>
            <a:off x="7103678" y="3210088"/>
            <a:ext cx="375319" cy="352148"/>
            <a:chOff x="-26583625" y="3917025"/>
            <a:chExt cx="315050" cy="295600"/>
          </a:xfrm>
        </p:grpSpPr>
        <p:sp>
          <p:nvSpPr>
            <p:cNvPr id="2018" name="Google Shape;2018;p54"/>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4"/>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2" name="Google Shape;2022;p54"/>
          <p:cNvSpPr/>
          <p:nvPr/>
        </p:nvSpPr>
        <p:spPr>
          <a:xfrm>
            <a:off x="1687490" y="3210222"/>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3" name="Google Shape;2023;p54"/>
          <p:cNvGrpSpPr/>
          <p:nvPr/>
        </p:nvGrpSpPr>
        <p:grpSpPr>
          <a:xfrm>
            <a:off x="1674804" y="1465750"/>
            <a:ext cx="354710" cy="228015"/>
            <a:chOff x="-27721750" y="3598250"/>
            <a:chExt cx="297750" cy="191400"/>
          </a:xfrm>
        </p:grpSpPr>
        <p:sp>
          <p:nvSpPr>
            <p:cNvPr id="2024" name="Google Shape;2024;p54"/>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4"/>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 name="Google Shape;2026;p54"/>
          <p:cNvGrpSpPr/>
          <p:nvPr/>
        </p:nvGrpSpPr>
        <p:grpSpPr>
          <a:xfrm>
            <a:off x="7114476" y="1402873"/>
            <a:ext cx="353757" cy="353757"/>
            <a:chOff x="-25834600" y="3176875"/>
            <a:chExt cx="296950" cy="296950"/>
          </a:xfrm>
        </p:grpSpPr>
        <p:sp>
          <p:nvSpPr>
            <p:cNvPr id="2027" name="Google Shape;2027;p54"/>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4"/>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4"/>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 name="Google Shape;2032;p54"/>
          <p:cNvGrpSpPr/>
          <p:nvPr/>
        </p:nvGrpSpPr>
        <p:grpSpPr>
          <a:xfrm>
            <a:off x="4452336" y="3210222"/>
            <a:ext cx="239302" cy="351880"/>
            <a:chOff x="-22788075" y="3904625"/>
            <a:chExt cx="200875" cy="295375"/>
          </a:xfrm>
        </p:grpSpPr>
        <p:sp>
          <p:nvSpPr>
            <p:cNvPr id="2033" name="Google Shape;2033;p54"/>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4"/>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4"/>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 name="Google Shape;2037;p54"/>
          <p:cNvGrpSpPr/>
          <p:nvPr/>
        </p:nvGrpSpPr>
        <p:grpSpPr>
          <a:xfrm>
            <a:off x="4394185" y="1414602"/>
            <a:ext cx="355633" cy="330288"/>
            <a:chOff x="-25465200" y="3565175"/>
            <a:chExt cx="298525" cy="277250"/>
          </a:xfrm>
        </p:grpSpPr>
        <p:sp>
          <p:nvSpPr>
            <p:cNvPr id="2038" name="Google Shape;2038;p54"/>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3" name="Shape 2043"/>
        <p:cNvGrpSpPr/>
        <p:nvPr/>
      </p:nvGrpSpPr>
      <p:grpSpPr>
        <a:xfrm>
          <a:off x="0" y="0"/>
          <a:ext cx="0" cy="0"/>
          <a:chOff x="0" y="0"/>
          <a:chExt cx="0" cy="0"/>
        </a:xfrm>
      </p:grpSpPr>
      <p:grpSp>
        <p:nvGrpSpPr>
          <p:cNvPr id="2044" name="Google Shape;2044;p55"/>
          <p:cNvGrpSpPr/>
          <p:nvPr/>
        </p:nvGrpSpPr>
        <p:grpSpPr>
          <a:xfrm>
            <a:off x="1284075" y="604525"/>
            <a:ext cx="6213900" cy="3359100"/>
            <a:chOff x="1465050" y="946225"/>
            <a:chExt cx="6213900" cy="3359100"/>
          </a:xfrm>
        </p:grpSpPr>
        <p:sp>
          <p:nvSpPr>
            <p:cNvPr id="2045" name="Google Shape;2045;p55"/>
            <p:cNvSpPr/>
            <p:nvPr/>
          </p:nvSpPr>
          <p:spPr>
            <a:xfrm flipH="1">
              <a:off x="1465050" y="946225"/>
              <a:ext cx="6213900" cy="3359100"/>
            </a:xfrm>
            <a:prstGeom prst="roundRect">
              <a:avLst>
                <a:gd fmla="val 4601"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5"/>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 name="Google Shape;2050;p55"/>
          <p:cNvGrpSpPr/>
          <p:nvPr/>
        </p:nvGrpSpPr>
        <p:grpSpPr>
          <a:xfrm>
            <a:off x="1455525" y="892200"/>
            <a:ext cx="6213900" cy="3359100"/>
            <a:chOff x="1465050" y="946225"/>
            <a:chExt cx="6213900" cy="3359100"/>
          </a:xfrm>
        </p:grpSpPr>
        <p:sp>
          <p:nvSpPr>
            <p:cNvPr id="2051" name="Google Shape;2051;p55"/>
            <p:cNvSpPr/>
            <p:nvPr/>
          </p:nvSpPr>
          <p:spPr>
            <a:xfrm flipH="1">
              <a:off x="1465050" y="946225"/>
              <a:ext cx="6213900" cy="33591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5"/>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5"/>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 name="Google Shape;2056;p55"/>
          <p:cNvGrpSpPr/>
          <p:nvPr/>
        </p:nvGrpSpPr>
        <p:grpSpPr>
          <a:xfrm>
            <a:off x="1646025" y="1179875"/>
            <a:ext cx="6213900" cy="3359100"/>
            <a:chOff x="1465050" y="946225"/>
            <a:chExt cx="6213900" cy="3359100"/>
          </a:xfrm>
        </p:grpSpPr>
        <p:sp>
          <p:nvSpPr>
            <p:cNvPr id="2057" name="Google Shape;2057;p55"/>
            <p:cNvSpPr/>
            <p:nvPr/>
          </p:nvSpPr>
          <p:spPr>
            <a:xfrm flipH="1">
              <a:off x="1465050" y="946225"/>
              <a:ext cx="6213900" cy="33591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flipH="1">
              <a:off x="1527450" y="1174625"/>
              <a:ext cx="6089100" cy="3073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flipH="1">
              <a:off x="1542006" y="1017959"/>
              <a:ext cx="90777" cy="9077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flipH="1">
              <a:off x="1689226" y="1017959"/>
              <a:ext cx="90517" cy="9077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flipH="1">
              <a:off x="1839826" y="1016662"/>
              <a:ext cx="109764" cy="93378"/>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2" name="Google Shape;2062;p55"/>
          <p:cNvSpPr txBox="1"/>
          <p:nvPr>
            <p:ph type="title"/>
          </p:nvPr>
        </p:nvSpPr>
        <p:spPr>
          <a:xfrm>
            <a:off x="1636500" y="2097350"/>
            <a:ext cx="6213900" cy="112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a:t>
            </a:r>
            <a:r>
              <a:rPr lang="en"/>
              <a:t>,000,000</a:t>
            </a:r>
            <a:endParaRPr/>
          </a:p>
        </p:txBody>
      </p:sp>
      <p:sp>
        <p:nvSpPr>
          <p:cNvPr id="2063" name="Google Shape;2063;p55"/>
          <p:cNvSpPr txBox="1"/>
          <p:nvPr>
            <p:ph idx="1" type="subTitle"/>
          </p:nvPr>
        </p:nvSpPr>
        <p:spPr>
          <a:xfrm>
            <a:off x="2133600" y="3310675"/>
            <a:ext cx="5219700" cy="38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7" name="Shape 2067"/>
        <p:cNvGrpSpPr/>
        <p:nvPr/>
      </p:nvGrpSpPr>
      <p:grpSpPr>
        <a:xfrm>
          <a:off x="0" y="0"/>
          <a:ext cx="0" cy="0"/>
          <a:chOff x="0" y="0"/>
          <a:chExt cx="0" cy="0"/>
        </a:xfrm>
      </p:grpSpPr>
      <p:sp>
        <p:nvSpPr>
          <p:cNvPr id="2068" name="Google Shape;2068;p56"/>
          <p:cNvSpPr/>
          <p:nvPr/>
        </p:nvSpPr>
        <p:spPr>
          <a:xfrm>
            <a:off x="3322277" y="1502927"/>
            <a:ext cx="1064400" cy="1064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4545903" y="1438275"/>
            <a:ext cx="1487100" cy="14871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3252480" y="2689614"/>
            <a:ext cx="1870800" cy="18708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PATIENT SATISFACTION</a:t>
            </a:r>
            <a:endParaRPr/>
          </a:p>
        </p:txBody>
      </p:sp>
      <p:sp>
        <p:nvSpPr>
          <p:cNvPr id="2072" name="Google Shape;2072;p56"/>
          <p:cNvSpPr txBox="1"/>
          <p:nvPr>
            <p:ph idx="2" type="title"/>
          </p:nvPr>
        </p:nvSpPr>
        <p:spPr>
          <a:xfrm>
            <a:off x="4462551" y="1945300"/>
            <a:ext cx="1653900" cy="56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30%</a:t>
            </a:r>
            <a:endParaRPr/>
          </a:p>
        </p:txBody>
      </p:sp>
      <p:sp>
        <p:nvSpPr>
          <p:cNvPr id="2073" name="Google Shape;2073;p56"/>
          <p:cNvSpPr txBox="1"/>
          <p:nvPr>
            <p:ph idx="3" type="title"/>
          </p:nvPr>
        </p:nvSpPr>
        <p:spPr>
          <a:xfrm>
            <a:off x="3027550" y="1793256"/>
            <a:ext cx="1653900" cy="56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2074" name="Google Shape;2074;p56"/>
          <p:cNvSpPr txBox="1"/>
          <p:nvPr>
            <p:ph idx="1" type="subTitle"/>
          </p:nvPr>
        </p:nvSpPr>
        <p:spPr>
          <a:xfrm>
            <a:off x="6153000" y="3699450"/>
            <a:ext cx="2276700" cy="58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Neptune is the farthest planet from the Sun</a:t>
            </a:r>
            <a:endParaRPr/>
          </a:p>
        </p:txBody>
      </p:sp>
      <p:sp>
        <p:nvSpPr>
          <p:cNvPr id="2075" name="Google Shape;2075;p56"/>
          <p:cNvSpPr txBox="1"/>
          <p:nvPr>
            <p:ph idx="4" type="title"/>
          </p:nvPr>
        </p:nvSpPr>
        <p:spPr>
          <a:xfrm>
            <a:off x="3361005" y="3383200"/>
            <a:ext cx="1653900" cy="56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2076" name="Google Shape;2076;p56"/>
          <p:cNvSpPr txBox="1"/>
          <p:nvPr>
            <p:ph idx="5" type="subTitle"/>
          </p:nvPr>
        </p:nvSpPr>
        <p:spPr>
          <a:xfrm>
            <a:off x="714300" y="2780363"/>
            <a:ext cx="2276700" cy="5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2077" name="Google Shape;2077;p56"/>
          <p:cNvSpPr txBox="1"/>
          <p:nvPr>
            <p:ph idx="6" type="title"/>
          </p:nvPr>
        </p:nvSpPr>
        <p:spPr>
          <a:xfrm>
            <a:off x="6153000" y="3292125"/>
            <a:ext cx="22767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NEPTUNE</a:t>
            </a:r>
            <a:endParaRPr/>
          </a:p>
        </p:txBody>
      </p:sp>
      <p:sp>
        <p:nvSpPr>
          <p:cNvPr id="2078" name="Google Shape;2078;p56"/>
          <p:cNvSpPr txBox="1"/>
          <p:nvPr>
            <p:ph idx="7" type="title"/>
          </p:nvPr>
        </p:nvSpPr>
        <p:spPr>
          <a:xfrm>
            <a:off x="714300" y="2373038"/>
            <a:ext cx="22767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cxnSp>
        <p:nvCxnSpPr>
          <p:cNvPr id="2079" name="Google Shape;2079;p56"/>
          <p:cNvCxnSpPr>
            <a:endCxn id="2068" idx="2"/>
          </p:cNvCxnSpPr>
          <p:nvPr/>
        </p:nvCxnSpPr>
        <p:spPr>
          <a:xfrm flipH="1" rot="10800000">
            <a:off x="2142977" y="2035127"/>
            <a:ext cx="1179300" cy="565200"/>
          </a:xfrm>
          <a:prstGeom prst="bentConnector3">
            <a:avLst>
              <a:gd fmla="val 70281" name="adj1"/>
            </a:avLst>
          </a:prstGeom>
          <a:noFill/>
          <a:ln cap="flat" cmpd="sng" w="9525">
            <a:solidFill>
              <a:schemeClr val="dk2"/>
            </a:solidFill>
            <a:prstDash val="dot"/>
            <a:round/>
            <a:headEnd len="med" w="med" type="none"/>
            <a:tailEnd len="med" w="med" type="none"/>
          </a:ln>
        </p:spPr>
      </p:cxnSp>
      <p:cxnSp>
        <p:nvCxnSpPr>
          <p:cNvPr id="2080" name="Google Shape;2080;p56"/>
          <p:cNvCxnSpPr>
            <a:endCxn id="2069" idx="6"/>
          </p:cNvCxnSpPr>
          <p:nvPr/>
        </p:nvCxnSpPr>
        <p:spPr>
          <a:xfrm flipH="1">
            <a:off x="6033003" y="1809825"/>
            <a:ext cx="1044000" cy="372000"/>
          </a:xfrm>
          <a:prstGeom prst="bentConnector3">
            <a:avLst>
              <a:gd fmla="val 83930" name="adj1"/>
            </a:avLst>
          </a:prstGeom>
          <a:noFill/>
          <a:ln cap="flat" cmpd="sng" w="9525">
            <a:solidFill>
              <a:schemeClr val="dk2"/>
            </a:solidFill>
            <a:prstDash val="dot"/>
            <a:round/>
            <a:headEnd len="med" w="med" type="none"/>
            <a:tailEnd len="med" w="med" type="none"/>
          </a:ln>
        </p:spPr>
      </p:cxnSp>
      <p:cxnSp>
        <p:nvCxnSpPr>
          <p:cNvPr id="2081" name="Google Shape;2081;p56"/>
          <p:cNvCxnSpPr>
            <a:endCxn id="2070" idx="6"/>
          </p:cNvCxnSpPr>
          <p:nvPr/>
        </p:nvCxnSpPr>
        <p:spPr>
          <a:xfrm flipH="1">
            <a:off x="5123280" y="3533814"/>
            <a:ext cx="1934700" cy="91200"/>
          </a:xfrm>
          <a:prstGeom prst="bentConnector3">
            <a:avLst>
              <a:gd fmla="val 76800" name="adj1"/>
            </a:avLst>
          </a:prstGeom>
          <a:noFill/>
          <a:ln cap="flat" cmpd="sng" w="9525">
            <a:solidFill>
              <a:schemeClr val="dk2"/>
            </a:solidFill>
            <a:prstDash val="dot"/>
            <a:round/>
            <a:headEnd len="med" w="med" type="none"/>
            <a:tailEnd len="med" w="med" type="none"/>
          </a:ln>
        </p:spPr>
      </p:cxnSp>
      <p:sp>
        <p:nvSpPr>
          <p:cNvPr id="2082" name="Google Shape;2082;p56"/>
          <p:cNvSpPr txBox="1"/>
          <p:nvPr>
            <p:ph idx="8" type="subTitle"/>
          </p:nvPr>
        </p:nvSpPr>
        <p:spPr>
          <a:xfrm>
            <a:off x="6153000" y="1988063"/>
            <a:ext cx="2276700" cy="58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a gas giant and the biggest planet</a:t>
            </a:r>
            <a:endParaRPr/>
          </a:p>
        </p:txBody>
      </p:sp>
      <p:sp>
        <p:nvSpPr>
          <p:cNvPr id="2083" name="Google Shape;2083;p56"/>
          <p:cNvSpPr txBox="1"/>
          <p:nvPr>
            <p:ph idx="9" type="title"/>
          </p:nvPr>
        </p:nvSpPr>
        <p:spPr>
          <a:xfrm>
            <a:off x="6153000" y="1580738"/>
            <a:ext cx="22767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7" name="Shape 2087"/>
        <p:cNvGrpSpPr/>
        <p:nvPr/>
      </p:nvGrpSpPr>
      <p:grpSpPr>
        <a:xfrm>
          <a:off x="0" y="0"/>
          <a:ext cx="0" cy="0"/>
          <a:chOff x="0" y="0"/>
          <a:chExt cx="0" cy="0"/>
        </a:xfrm>
      </p:grpSpPr>
      <p:sp>
        <p:nvSpPr>
          <p:cNvPr id="2088" name="Google Shape;2088;p57"/>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INNOVATIONS</a:t>
            </a:r>
            <a:endParaRPr/>
          </a:p>
        </p:txBody>
      </p:sp>
      <p:sp>
        <p:nvSpPr>
          <p:cNvPr id="2089" name="Google Shape;2089;p57"/>
          <p:cNvSpPr txBox="1"/>
          <p:nvPr>
            <p:ph idx="2" type="title"/>
          </p:nvPr>
        </p:nvSpPr>
        <p:spPr>
          <a:xfrm>
            <a:off x="5716125" y="3559175"/>
            <a:ext cx="27264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a:t>
            </a:r>
            <a:endParaRPr/>
          </a:p>
        </p:txBody>
      </p:sp>
      <p:sp>
        <p:nvSpPr>
          <p:cNvPr id="2090" name="Google Shape;2090;p57"/>
          <p:cNvSpPr txBox="1"/>
          <p:nvPr>
            <p:ph idx="1" type="subTitle"/>
          </p:nvPr>
        </p:nvSpPr>
        <p:spPr>
          <a:xfrm>
            <a:off x="5716125" y="3955900"/>
            <a:ext cx="2726400" cy="7716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Mercury is the closest planet to the Sun and the smallest one in the Solar System</a:t>
            </a:r>
            <a:endParaRPr/>
          </a:p>
        </p:txBody>
      </p:sp>
      <p:sp>
        <p:nvSpPr>
          <p:cNvPr id="2091" name="Google Shape;2091;p57"/>
          <p:cNvSpPr txBox="1"/>
          <p:nvPr>
            <p:ph idx="3" type="title"/>
          </p:nvPr>
        </p:nvSpPr>
        <p:spPr>
          <a:xfrm>
            <a:off x="5716134" y="2238450"/>
            <a:ext cx="27264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2092" name="Google Shape;2092;p57"/>
          <p:cNvSpPr txBox="1"/>
          <p:nvPr>
            <p:ph idx="4" type="subTitle"/>
          </p:nvPr>
        </p:nvSpPr>
        <p:spPr>
          <a:xfrm>
            <a:off x="5716134" y="2635175"/>
            <a:ext cx="2726400" cy="7716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Venus has a beautiful name and is the second planet from the Sun. It’s terribly hot</a:t>
            </a:r>
            <a:endParaRPr/>
          </a:p>
        </p:txBody>
      </p:sp>
      <p:sp>
        <p:nvSpPr>
          <p:cNvPr id="2093" name="Google Shape;2093;p57"/>
          <p:cNvSpPr txBox="1"/>
          <p:nvPr>
            <p:ph idx="5" type="title"/>
          </p:nvPr>
        </p:nvSpPr>
        <p:spPr>
          <a:xfrm>
            <a:off x="5716118" y="917725"/>
            <a:ext cx="2726400" cy="4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MARS</a:t>
            </a:r>
            <a:endParaRPr/>
          </a:p>
        </p:txBody>
      </p:sp>
      <p:sp>
        <p:nvSpPr>
          <p:cNvPr id="2094" name="Google Shape;2094;p57"/>
          <p:cNvSpPr txBox="1"/>
          <p:nvPr>
            <p:ph idx="6" type="subTitle"/>
          </p:nvPr>
        </p:nvSpPr>
        <p:spPr>
          <a:xfrm>
            <a:off x="5716118" y="1314450"/>
            <a:ext cx="2726400" cy="771600"/>
          </a:xfrm>
          <a:prstGeom prst="rect">
            <a:avLst/>
          </a:prstGeom>
        </p:spPr>
        <p:txBody>
          <a:bodyPr anchorCtr="0" anchor="t" bIns="91425" lIns="91425" spcFirstLastPara="1" rIns="91425" wrap="square" tIns="91425">
            <a:noAutofit/>
          </a:bodyPr>
          <a:lstStyle/>
          <a:p>
            <a:pPr indent="0" lvl="0" marL="0" rtl="0" algn="r">
              <a:spcBef>
                <a:spcPts val="0"/>
              </a:spcBef>
              <a:spcAft>
                <a:spcPts val="1200"/>
              </a:spcAft>
              <a:buNone/>
            </a:pPr>
            <a:r>
              <a:rPr lang="en"/>
              <a:t>Despite being red, Mars is actually a cold place. It's full of iron oxide dust</a:t>
            </a:r>
            <a:endParaRPr/>
          </a:p>
        </p:txBody>
      </p:sp>
      <p:grpSp>
        <p:nvGrpSpPr>
          <p:cNvPr id="2095" name="Google Shape;2095;p57"/>
          <p:cNvGrpSpPr/>
          <p:nvPr/>
        </p:nvGrpSpPr>
        <p:grpSpPr>
          <a:xfrm>
            <a:off x="1100801" y="1385725"/>
            <a:ext cx="3343821" cy="3218721"/>
            <a:chOff x="1100801" y="1385725"/>
            <a:chExt cx="3343821" cy="3218721"/>
          </a:xfrm>
        </p:grpSpPr>
        <p:sp>
          <p:nvSpPr>
            <p:cNvPr id="2096" name="Google Shape;2096;p57"/>
            <p:cNvSpPr/>
            <p:nvPr/>
          </p:nvSpPr>
          <p:spPr>
            <a:xfrm>
              <a:off x="3892199" y="3039957"/>
              <a:ext cx="329305" cy="1069291"/>
            </a:xfrm>
            <a:custGeom>
              <a:rect b="b" l="l" r="r" t="t"/>
              <a:pathLst>
                <a:path extrusionOk="0" h="11248" w="3464">
                  <a:moveTo>
                    <a:pt x="1460" y="1173"/>
                  </a:moveTo>
                  <a:cubicBezTo>
                    <a:pt x="2605" y="0"/>
                    <a:pt x="3464" y="1488"/>
                    <a:pt x="3349" y="2948"/>
                  </a:cubicBezTo>
                  <a:cubicBezTo>
                    <a:pt x="3235" y="4350"/>
                    <a:pt x="2004" y="9215"/>
                    <a:pt x="2233" y="11247"/>
                  </a:cubicBezTo>
                  <a:lnTo>
                    <a:pt x="1775" y="11247"/>
                  </a:lnTo>
                  <a:cubicBezTo>
                    <a:pt x="630" y="8643"/>
                    <a:pt x="1" y="2662"/>
                    <a:pt x="1460" y="117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7"/>
            <p:cNvSpPr/>
            <p:nvPr/>
          </p:nvSpPr>
          <p:spPr>
            <a:xfrm>
              <a:off x="3971103" y="3170482"/>
              <a:ext cx="147066" cy="938767"/>
            </a:xfrm>
            <a:custGeom>
              <a:rect b="b" l="l" r="r" t="t"/>
              <a:pathLst>
                <a:path extrusionOk="0" h="9875" w="1547">
                  <a:moveTo>
                    <a:pt x="1117" y="9874"/>
                  </a:moveTo>
                  <a:cubicBezTo>
                    <a:pt x="1" y="5753"/>
                    <a:pt x="1403" y="87"/>
                    <a:pt x="1432" y="58"/>
                  </a:cubicBezTo>
                  <a:cubicBezTo>
                    <a:pt x="1432" y="29"/>
                    <a:pt x="1460" y="1"/>
                    <a:pt x="1489" y="1"/>
                  </a:cubicBezTo>
                  <a:cubicBezTo>
                    <a:pt x="1546" y="1"/>
                    <a:pt x="1546" y="58"/>
                    <a:pt x="1546" y="87"/>
                  </a:cubicBezTo>
                  <a:cubicBezTo>
                    <a:pt x="1546" y="87"/>
                    <a:pt x="115" y="5811"/>
                    <a:pt x="1260" y="9874"/>
                  </a:cubicBezTo>
                  <a:close/>
                </a:path>
              </a:pathLst>
            </a:custGeom>
            <a:solidFill>
              <a:srgbClr val="94B9CA"/>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7"/>
            <p:cNvSpPr/>
            <p:nvPr/>
          </p:nvSpPr>
          <p:spPr>
            <a:xfrm>
              <a:off x="4071777" y="3333709"/>
              <a:ext cx="372845" cy="775540"/>
            </a:xfrm>
            <a:custGeom>
              <a:rect b="b" l="l" r="r" t="t"/>
              <a:pathLst>
                <a:path extrusionOk="0" h="8158" w="3922">
                  <a:moveTo>
                    <a:pt x="2405" y="659"/>
                  </a:moveTo>
                  <a:cubicBezTo>
                    <a:pt x="3607" y="1"/>
                    <a:pt x="3922" y="1403"/>
                    <a:pt x="3435" y="2548"/>
                  </a:cubicBezTo>
                  <a:cubicBezTo>
                    <a:pt x="3063" y="3521"/>
                    <a:pt x="1346" y="6354"/>
                    <a:pt x="688" y="8157"/>
                  </a:cubicBezTo>
                  <a:lnTo>
                    <a:pt x="58" y="8157"/>
                  </a:lnTo>
                  <a:cubicBezTo>
                    <a:pt x="1" y="5639"/>
                    <a:pt x="974" y="1403"/>
                    <a:pt x="2405" y="65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7"/>
            <p:cNvSpPr/>
            <p:nvPr/>
          </p:nvSpPr>
          <p:spPr>
            <a:xfrm>
              <a:off x="4098966" y="3431721"/>
              <a:ext cx="263996" cy="677528"/>
            </a:xfrm>
            <a:custGeom>
              <a:rect b="b" l="l" r="r" t="t"/>
              <a:pathLst>
                <a:path extrusionOk="0" h="7127" w="2777">
                  <a:moveTo>
                    <a:pt x="1" y="7126"/>
                  </a:moveTo>
                  <a:cubicBezTo>
                    <a:pt x="402" y="3721"/>
                    <a:pt x="2662" y="29"/>
                    <a:pt x="2662" y="29"/>
                  </a:cubicBezTo>
                  <a:cubicBezTo>
                    <a:pt x="2691" y="0"/>
                    <a:pt x="2720" y="0"/>
                    <a:pt x="2748" y="0"/>
                  </a:cubicBezTo>
                  <a:cubicBezTo>
                    <a:pt x="2777" y="29"/>
                    <a:pt x="2777" y="57"/>
                    <a:pt x="2748" y="86"/>
                  </a:cubicBezTo>
                  <a:cubicBezTo>
                    <a:pt x="2748" y="86"/>
                    <a:pt x="487" y="3778"/>
                    <a:pt x="87" y="7126"/>
                  </a:cubicBezTo>
                  <a:close/>
                </a:path>
              </a:pathLst>
            </a:custGeom>
            <a:solidFill>
              <a:srgbClr val="7CA8B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7"/>
            <p:cNvSpPr/>
            <p:nvPr/>
          </p:nvSpPr>
          <p:spPr>
            <a:xfrm>
              <a:off x="3685432" y="3499693"/>
              <a:ext cx="378264" cy="609557"/>
            </a:xfrm>
            <a:custGeom>
              <a:rect b="b" l="l" r="r" t="t"/>
              <a:pathLst>
                <a:path extrusionOk="0" h="6412" w="3979">
                  <a:moveTo>
                    <a:pt x="1374" y="516"/>
                  </a:moveTo>
                  <a:cubicBezTo>
                    <a:pt x="201" y="1"/>
                    <a:pt x="1" y="1317"/>
                    <a:pt x="516" y="2376"/>
                  </a:cubicBezTo>
                  <a:cubicBezTo>
                    <a:pt x="888" y="3092"/>
                    <a:pt x="2147" y="4866"/>
                    <a:pt x="3006" y="6411"/>
                  </a:cubicBezTo>
                  <a:lnTo>
                    <a:pt x="3979" y="6411"/>
                  </a:lnTo>
                  <a:cubicBezTo>
                    <a:pt x="3635" y="4093"/>
                    <a:pt x="2576" y="1031"/>
                    <a:pt x="1374" y="51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7"/>
            <p:cNvSpPr/>
            <p:nvPr/>
          </p:nvSpPr>
          <p:spPr>
            <a:xfrm>
              <a:off x="3758918" y="3586773"/>
              <a:ext cx="272171" cy="525234"/>
            </a:xfrm>
            <a:custGeom>
              <a:rect b="b" l="l" r="r" t="t"/>
              <a:pathLst>
                <a:path extrusionOk="0" h="5525" w="2863">
                  <a:moveTo>
                    <a:pt x="2862" y="5495"/>
                  </a:moveTo>
                  <a:cubicBezTo>
                    <a:pt x="2204" y="3549"/>
                    <a:pt x="1288" y="1689"/>
                    <a:pt x="115" y="29"/>
                  </a:cubicBezTo>
                  <a:cubicBezTo>
                    <a:pt x="86" y="1"/>
                    <a:pt x="58" y="1"/>
                    <a:pt x="29" y="29"/>
                  </a:cubicBezTo>
                  <a:cubicBezTo>
                    <a:pt x="0" y="29"/>
                    <a:pt x="0" y="58"/>
                    <a:pt x="29" y="86"/>
                  </a:cubicBezTo>
                  <a:cubicBezTo>
                    <a:pt x="1202" y="1746"/>
                    <a:pt x="2118" y="3578"/>
                    <a:pt x="2748" y="5524"/>
                  </a:cubicBezTo>
                  <a:close/>
                </a:path>
              </a:pathLst>
            </a:custGeom>
            <a:solidFill>
              <a:srgbClr val="1E3F4D"/>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7"/>
            <p:cNvSpPr/>
            <p:nvPr/>
          </p:nvSpPr>
          <p:spPr>
            <a:xfrm>
              <a:off x="3862349" y="4022077"/>
              <a:ext cx="361912" cy="114363"/>
            </a:xfrm>
            <a:custGeom>
              <a:rect b="b" l="l" r="r" t="t"/>
              <a:pathLst>
                <a:path extrusionOk="0" h="1203" w="3807">
                  <a:moveTo>
                    <a:pt x="172" y="1"/>
                  </a:moveTo>
                  <a:cubicBezTo>
                    <a:pt x="86" y="1"/>
                    <a:pt x="0" y="86"/>
                    <a:pt x="0" y="172"/>
                  </a:cubicBezTo>
                  <a:lnTo>
                    <a:pt x="0" y="1031"/>
                  </a:lnTo>
                  <a:cubicBezTo>
                    <a:pt x="0" y="1117"/>
                    <a:pt x="86" y="1203"/>
                    <a:pt x="172" y="1203"/>
                  </a:cubicBezTo>
                  <a:lnTo>
                    <a:pt x="3606" y="1203"/>
                  </a:lnTo>
                  <a:cubicBezTo>
                    <a:pt x="3721" y="1203"/>
                    <a:pt x="3806" y="1117"/>
                    <a:pt x="3806" y="1031"/>
                  </a:cubicBezTo>
                  <a:lnTo>
                    <a:pt x="3806" y="172"/>
                  </a:lnTo>
                  <a:cubicBezTo>
                    <a:pt x="3806" y="86"/>
                    <a:pt x="3721" y="1"/>
                    <a:pt x="36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7"/>
            <p:cNvSpPr/>
            <p:nvPr/>
          </p:nvSpPr>
          <p:spPr>
            <a:xfrm>
              <a:off x="3881362" y="4087387"/>
              <a:ext cx="323886" cy="225874"/>
            </a:xfrm>
            <a:custGeom>
              <a:rect b="b" l="l" r="r" t="t"/>
              <a:pathLst>
                <a:path extrusionOk="0" h="2376" w="3407">
                  <a:moveTo>
                    <a:pt x="2834" y="0"/>
                  </a:moveTo>
                  <a:lnTo>
                    <a:pt x="573" y="0"/>
                  </a:lnTo>
                  <a:lnTo>
                    <a:pt x="0" y="516"/>
                  </a:lnTo>
                  <a:lnTo>
                    <a:pt x="458" y="2376"/>
                  </a:lnTo>
                  <a:lnTo>
                    <a:pt x="1689" y="2376"/>
                  </a:lnTo>
                  <a:lnTo>
                    <a:pt x="2948" y="2376"/>
                  </a:lnTo>
                  <a:lnTo>
                    <a:pt x="3406" y="51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7"/>
            <p:cNvSpPr/>
            <p:nvPr/>
          </p:nvSpPr>
          <p:spPr>
            <a:xfrm>
              <a:off x="3881362" y="4136346"/>
              <a:ext cx="323886" cy="98012"/>
            </a:xfrm>
            <a:custGeom>
              <a:rect b="b" l="l" r="r" t="t"/>
              <a:pathLst>
                <a:path extrusionOk="0" h="1031" w="3407">
                  <a:moveTo>
                    <a:pt x="0" y="1"/>
                  </a:moveTo>
                  <a:lnTo>
                    <a:pt x="86" y="401"/>
                  </a:lnTo>
                  <a:lnTo>
                    <a:pt x="3148" y="1031"/>
                  </a:lnTo>
                  <a:lnTo>
                    <a:pt x="340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7"/>
            <p:cNvSpPr/>
            <p:nvPr/>
          </p:nvSpPr>
          <p:spPr>
            <a:xfrm>
              <a:off x="1367459" y="2933769"/>
              <a:ext cx="100769" cy="122539"/>
            </a:xfrm>
            <a:custGeom>
              <a:rect b="b" l="l" r="r" t="t"/>
              <a:pathLst>
                <a:path extrusionOk="0" h="1289" w="1060">
                  <a:moveTo>
                    <a:pt x="1002" y="945"/>
                  </a:moveTo>
                  <a:lnTo>
                    <a:pt x="229" y="115"/>
                  </a:lnTo>
                  <a:cubicBezTo>
                    <a:pt x="229" y="115"/>
                    <a:pt x="115" y="1"/>
                    <a:pt x="57" y="115"/>
                  </a:cubicBezTo>
                  <a:cubicBezTo>
                    <a:pt x="0" y="201"/>
                    <a:pt x="115" y="402"/>
                    <a:pt x="172" y="487"/>
                  </a:cubicBezTo>
                  <a:lnTo>
                    <a:pt x="573" y="1289"/>
                  </a:lnTo>
                  <a:lnTo>
                    <a:pt x="1059" y="1203"/>
                  </a:ln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7"/>
            <p:cNvSpPr/>
            <p:nvPr/>
          </p:nvSpPr>
          <p:spPr>
            <a:xfrm>
              <a:off x="1318501" y="2950120"/>
              <a:ext cx="138795" cy="117120"/>
            </a:xfrm>
            <a:custGeom>
              <a:rect b="b" l="l" r="r" t="t"/>
              <a:pathLst>
                <a:path extrusionOk="0" h="1232" w="1460">
                  <a:moveTo>
                    <a:pt x="1317" y="745"/>
                  </a:moveTo>
                  <a:lnTo>
                    <a:pt x="229" y="58"/>
                  </a:lnTo>
                  <a:cubicBezTo>
                    <a:pt x="229" y="58"/>
                    <a:pt x="86" y="1"/>
                    <a:pt x="57" y="115"/>
                  </a:cubicBezTo>
                  <a:cubicBezTo>
                    <a:pt x="0" y="230"/>
                    <a:pt x="200" y="401"/>
                    <a:pt x="286" y="487"/>
                  </a:cubicBezTo>
                  <a:cubicBezTo>
                    <a:pt x="372" y="602"/>
                    <a:pt x="944" y="1231"/>
                    <a:pt x="944" y="1231"/>
                  </a:cubicBezTo>
                  <a:lnTo>
                    <a:pt x="1460" y="1031"/>
                  </a:ln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7"/>
            <p:cNvSpPr/>
            <p:nvPr/>
          </p:nvSpPr>
          <p:spPr>
            <a:xfrm>
              <a:off x="4058183" y="2933769"/>
              <a:ext cx="103526" cy="122539"/>
            </a:xfrm>
            <a:custGeom>
              <a:rect b="b" l="l" r="r" t="t"/>
              <a:pathLst>
                <a:path extrusionOk="0" h="1289" w="1089">
                  <a:moveTo>
                    <a:pt x="58" y="945"/>
                  </a:moveTo>
                  <a:lnTo>
                    <a:pt x="831" y="115"/>
                  </a:lnTo>
                  <a:cubicBezTo>
                    <a:pt x="831" y="115"/>
                    <a:pt x="945" y="1"/>
                    <a:pt x="1002" y="115"/>
                  </a:cubicBezTo>
                  <a:cubicBezTo>
                    <a:pt x="1088" y="201"/>
                    <a:pt x="945" y="402"/>
                    <a:pt x="916" y="487"/>
                  </a:cubicBezTo>
                  <a:lnTo>
                    <a:pt x="516" y="1289"/>
                  </a:lnTo>
                  <a:lnTo>
                    <a:pt x="1" y="1203"/>
                  </a:ln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7"/>
            <p:cNvSpPr/>
            <p:nvPr/>
          </p:nvSpPr>
          <p:spPr>
            <a:xfrm>
              <a:off x="4069115" y="2950120"/>
              <a:ext cx="138795" cy="117120"/>
            </a:xfrm>
            <a:custGeom>
              <a:rect b="b" l="l" r="r" t="t"/>
              <a:pathLst>
                <a:path extrusionOk="0" h="1232" w="1460">
                  <a:moveTo>
                    <a:pt x="143" y="745"/>
                  </a:moveTo>
                  <a:lnTo>
                    <a:pt x="1231" y="58"/>
                  </a:lnTo>
                  <a:cubicBezTo>
                    <a:pt x="1231" y="58"/>
                    <a:pt x="1374" y="1"/>
                    <a:pt x="1402" y="115"/>
                  </a:cubicBezTo>
                  <a:cubicBezTo>
                    <a:pt x="1460" y="230"/>
                    <a:pt x="1288" y="401"/>
                    <a:pt x="1202" y="487"/>
                  </a:cubicBezTo>
                  <a:cubicBezTo>
                    <a:pt x="1116" y="602"/>
                    <a:pt x="515" y="1231"/>
                    <a:pt x="515" y="1231"/>
                  </a:cubicBezTo>
                  <a:lnTo>
                    <a:pt x="0" y="1031"/>
                  </a:ln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7"/>
            <p:cNvSpPr/>
            <p:nvPr/>
          </p:nvSpPr>
          <p:spPr>
            <a:xfrm>
              <a:off x="2186350" y="1385725"/>
              <a:ext cx="1311517" cy="1662402"/>
            </a:xfrm>
            <a:custGeom>
              <a:rect b="b" l="l" r="r" t="t"/>
              <a:pathLst>
                <a:path extrusionOk="0" h="17487" w="13796">
                  <a:moveTo>
                    <a:pt x="4580" y="3464"/>
                  </a:moveTo>
                  <a:cubicBezTo>
                    <a:pt x="7442" y="1"/>
                    <a:pt x="11191" y="3893"/>
                    <a:pt x="9187" y="8415"/>
                  </a:cubicBezTo>
                  <a:cubicBezTo>
                    <a:pt x="8987" y="8758"/>
                    <a:pt x="13795" y="13480"/>
                    <a:pt x="8815" y="16142"/>
                  </a:cubicBezTo>
                  <a:cubicBezTo>
                    <a:pt x="6268" y="17487"/>
                    <a:pt x="2490" y="14797"/>
                    <a:pt x="2490" y="14797"/>
                  </a:cubicBezTo>
                  <a:cubicBezTo>
                    <a:pt x="1" y="11076"/>
                    <a:pt x="3206" y="8930"/>
                    <a:pt x="3206" y="8415"/>
                  </a:cubicBezTo>
                  <a:cubicBezTo>
                    <a:pt x="3120" y="7671"/>
                    <a:pt x="2920" y="6955"/>
                    <a:pt x="2576" y="6297"/>
                  </a:cubicBezTo>
                  <a:cubicBezTo>
                    <a:pt x="1918" y="4780"/>
                    <a:pt x="3091" y="3034"/>
                    <a:pt x="4580" y="3464"/>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7"/>
            <p:cNvSpPr/>
            <p:nvPr/>
          </p:nvSpPr>
          <p:spPr>
            <a:xfrm>
              <a:off x="1296731" y="2539343"/>
              <a:ext cx="1267882" cy="974036"/>
            </a:xfrm>
            <a:custGeom>
              <a:rect b="b" l="l" r="r" t="t"/>
              <a:pathLst>
                <a:path extrusionOk="0" h="10246" w="13337">
                  <a:moveTo>
                    <a:pt x="11820" y="5552"/>
                  </a:moveTo>
                  <a:cubicBezTo>
                    <a:pt x="11820" y="5552"/>
                    <a:pt x="8386" y="10246"/>
                    <a:pt x="7727" y="10103"/>
                  </a:cubicBezTo>
                  <a:cubicBezTo>
                    <a:pt x="7069" y="9988"/>
                    <a:pt x="315" y="5152"/>
                    <a:pt x="143" y="5037"/>
                  </a:cubicBezTo>
                  <a:cubicBezTo>
                    <a:pt x="0" y="4923"/>
                    <a:pt x="57" y="4694"/>
                    <a:pt x="229" y="4722"/>
                  </a:cubicBezTo>
                  <a:cubicBezTo>
                    <a:pt x="601" y="4865"/>
                    <a:pt x="973" y="5037"/>
                    <a:pt x="1317" y="5237"/>
                  </a:cubicBezTo>
                  <a:cubicBezTo>
                    <a:pt x="1374" y="5295"/>
                    <a:pt x="1374" y="5237"/>
                    <a:pt x="1374" y="5237"/>
                  </a:cubicBezTo>
                  <a:cubicBezTo>
                    <a:pt x="1231" y="4751"/>
                    <a:pt x="1603" y="4264"/>
                    <a:pt x="2089" y="4264"/>
                  </a:cubicBezTo>
                  <a:cubicBezTo>
                    <a:pt x="2261" y="4264"/>
                    <a:pt x="2404" y="4322"/>
                    <a:pt x="2404" y="4436"/>
                  </a:cubicBezTo>
                  <a:cubicBezTo>
                    <a:pt x="2404" y="4522"/>
                    <a:pt x="2261" y="4551"/>
                    <a:pt x="2261" y="4551"/>
                  </a:cubicBezTo>
                  <a:cubicBezTo>
                    <a:pt x="1918" y="4551"/>
                    <a:pt x="1717" y="4951"/>
                    <a:pt x="1918" y="5237"/>
                  </a:cubicBezTo>
                  <a:cubicBezTo>
                    <a:pt x="2089" y="5495"/>
                    <a:pt x="2461" y="5552"/>
                    <a:pt x="2719" y="5352"/>
                  </a:cubicBezTo>
                  <a:cubicBezTo>
                    <a:pt x="2919" y="5180"/>
                    <a:pt x="2919" y="4865"/>
                    <a:pt x="2719" y="4694"/>
                  </a:cubicBezTo>
                  <a:cubicBezTo>
                    <a:pt x="2633" y="4608"/>
                    <a:pt x="2547" y="4493"/>
                    <a:pt x="2662" y="4408"/>
                  </a:cubicBezTo>
                  <a:cubicBezTo>
                    <a:pt x="2690" y="4350"/>
                    <a:pt x="2776" y="4350"/>
                    <a:pt x="2833" y="4408"/>
                  </a:cubicBezTo>
                  <a:cubicBezTo>
                    <a:pt x="3721" y="5009"/>
                    <a:pt x="3291" y="5724"/>
                    <a:pt x="3291" y="5724"/>
                  </a:cubicBezTo>
                  <a:cubicBezTo>
                    <a:pt x="3234" y="5867"/>
                    <a:pt x="3263" y="6010"/>
                    <a:pt x="3406" y="6096"/>
                  </a:cubicBezTo>
                  <a:cubicBezTo>
                    <a:pt x="3606" y="6239"/>
                    <a:pt x="7155" y="7985"/>
                    <a:pt x="7412" y="8014"/>
                  </a:cubicBezTo>
                  <a:cubicBezTo>
                    <a:pt x="7584" y="8014"/>
                    <a:pt x="9330" y="4579"/>
                    <a:pt x="10332" y="2490"/>
                  </a:cubicBezTo>
                  <a:cubicBezTo>
                    <a:pt x="10847" y="1488"/>
                    <a:pt x="11534" y="315"/>
                    <a:pt x="12507" y="0"/>
                  </a:cubicBezTo>
                  <a:cubicBezTo>
                    <a:pt x="12507" y="0"/>
                    <a:pt x="13337" y="1746"/>
                    <a:pt x="11820" y="5552"/>
                  </a:cubicBezTo>
                  <a:close/>
                </a:path>
              </a:pathLst>
            </a:custGeom>
            <a:solidFill>
              <a:srgbClr val="E6A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7"/>
            <p:cNvSpPr/>
            <p:nvPr/>
          </p:nvSpPr>
          <p:spPr>
            <a:xfrm>
              <a:off x="2972634" y="2536586"/>
              <a:ext cx="1265220" cy="976793"/>
            </a:xfrm>
            <a:custGeom>
              <a:rect b="b" l="l" r="r" t="t"/>
              <a:pathLst>
                <a:path extrusionOk="0" h="10275" w="13309">
                  <a:moveTo>
                    <a:pt x="1517" y="5581"/>
                  </a:moveTo>
                  <a:cubicBezTo>
                    <a:pt x="1517" y="5581"/>
                    <a:pt x="4923" y="10275"/>
                    <a:pt x="5581" y="10132"/>
                  </a:cubicBezTo>
                  <a:cubicBezTo>
                    <a:pt x="6211" y="9989"/>
                    <a:pt x="12994" y="5181"/>
                    <a:pt x="13165" y="5038"/>
                  </a:cubicBezTo>
                  <a:cubicBezTo>
                    <a:pt x="13308" y="4923"/>
                    <a:pt x="13251" y="4723"/>
                    <a:pt x="13080" y="4751"/>
                  </a:cubicBezTo>
                  <a:cubicBezTo>
                    <a:pt x="12707" y="4894"/>
                    <a:pt x="12335" y="5066"/>
                    <a:pt x="11992" y="5266"/>
                  </a:cubicBezTo>
                  <a:cubicBezTo>
                    <a:pt x="11935" y="5324"/>
                    <a:pt x="11935" y="5266"/>
                    <a:pt x="11935" y="5266"/>
                  </a:cubicBezTo>
                  <a:cubicBezTo>
                    <a:pt x="12078" y="4780"/>
                    <a:pt x="11706" y="4293"/>
                    <a:pt x="11219" y="4293"/>
                  </a:cubicBezTo>
                  <a:cubicBezTo>
                    <a:pt x="11048" y="4293"/>
                    <a:pt x="10904" y="4351"/>
                    <a:pt x="10904" y="4437"/>
                  </a:cubicBezTo>
                  <a:cubicBezTo>
                    <a:pt x="10904" y="4551"/>
                    <a:pt x="11048" y="4580"/>
                    <a:pt x="11048" y="4580"/>
                  </a:cubicBezTo>
                  <a:cubicBezTo>
                    <a:pt x="11391" y="4580"/>
                    <a:pt x="11591" y="4952"/>
                    <a:pt x="11391" y="5238"/>
                  </a:cubicBezTo>
                  <a:cubicBezTo>
                    <a:pt x="11219" y="5524"/>
                    <a:pt x="10847" y="5581"/>
                    <a:pt x="10590" y="5381"/>
                  </a:cubicBezTo>
                  <a:cubicBezTo>
                    <a:pt x="10389" y="5209"/>
                    <a:pt x="10389" y="4894"/>
                    <a:pt x="10590" y="4723"/>
                  </a:cubicBezTo>
                  <a:cubicBezTo>
                    <a:pt x="10676" y="4637"/>
                    <a:pt x="10761" y="4522"/>
                    <a:pt x="10676" y="4437"/>
                  </a:cubicBezTo>
                  <a:cubicBezTo>
                    <a:pt x="10618" y="4379"/>
                    <a:pt x="10532" y="4379"/>
                    <a:pt x="10475" y="4437"/>
                  </a:cubicBezTo>
                  <a:cubicBezTo>
                    <a:pt x="9588" y="5038"/>
                    <a:pt x="10046" y="5753"/>
                    <a:pt x="10046" y="5753"/>
                  </a:cubicBezTo>
                  <a:cubicBezTo>
                    <a:pt x="10103" y="5896"/>
                    <a:pt x="10046" y="6039"/>
                    <a:pt x="9931" y="6125"/>
                  </a:cubicBezTo>
                  <a:cubicBezTo>
                    <a:pt x="9702" y="6268"/>
                    <a:pt x="6154" y="8014"/>
                    <a:pt x="5925" y="8014"/>
                  </a:cubicBezTo>
                  <a:cubicBezTo>
                    <a:pt x="5724" y="8014"/>
                    <a:pt x="3979" y="4580"/>
                    <a:pt x="2977" y="2519"/>
                  </a:cubicBezTo>
                  <a:cubicBezTo>
                    <a:pt x="2490" y="1517"/>
                    <a:pt x="1775" y="315"/>
                    <a:pt x="830" y="29"/>
                  </a:cubicBezTo>
                  <a:cubicBezTo>
                    <a:pt x="830" y="1"/>
                    <a:pt x="1" y="1775"/>
                    <a:pt x="1517" y="5581"/>
                  </a:cubicBezTo>
                  <a:close/>
                </a:path>
              </a:pathLst>
            </a:custGeom>
            <a:solidFill>
              <a:srgbClr val="E6A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7"/>
            <p:cNvSpPr/>
            <p:nvPr/>
          </p:nvSpPr>
          <p:spPr>
            <a:xfrm>
              <a:off x="1745628" y="3790783"/>
              <a:ext cx="2045989" cy="506221"/>
            </a:xfrm>
            <a:custGeom>
              <a:rect b="b" l="l" r="r" t="t"/>
              <a:pathLst>
                <a:path extrusionOk="0" h="5325" w="21522">
                  <a:moveTo>
                    <a:pt x="15827" y="1"/>
                  </a:moveTo>
                  <a:lnTo>
                    <a:pt x="21522" y="316"/>
                  </a:lnTo>
                  <a:cubicBezTo>
                    <a:pt x="21522" y="316"/>
                    <a:pt x="21064" y="2004"/>
                    <a:pt x="20978" y="2205"/>
                  </a:cubicBezTo>
                  <a:cubicBezTo>
                    <a:pt x="20921" y="2376"/>
                    <a:pt x="10761" y="5324"/>
                    <a:pt x="10761" y="5324"/>
                  </a:cubicBezTo>
                  <a:cubicBezTo>
                    <a:pt x="10761" y="5324"/>
                    <a:pt x="601" y="2376"/>
                    <a:pt x="544" y="2205"/>
                  </a:cubicBezTo>
                  <a:cubicBezTo>
                    <a:pt x="458" y="2004"/>
                    <a:pt x="0" y="316"/>
                    <a:pt x="0" y="316"/>
                  </a:cubicBezTo>
                  <a:lnTo>
                    <a:pt x="569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7"/>
            <p:cNvSpPr/>
            <p:nvPr/>
          </p:nvSpPr>
          <p:spPr>
            <a:xfrm>
              <a:off x="3214765" y="4269627"/>
              <a:ext cx="514302" cy="332062"/>
            </a:xfrm>
            <a:custGeom>
              <a:rect b="b" l="l" r="r" t="t"/>
              <a:pathLst>
                <a:path extrusionOk="0" h="3493" w="5410">
                  <a:moveTo>
                    <a:pt x="258" y="402"/>
                  </a:moveTo>
                  <a:cubicBezTo>
                    <a:pt x="258" y="402"/>
                    <a:pt x="573" y="87"/>
                    <a:pt x="773" y="30"/>
                  </a:cubicBezTo>
                  <a:cubicBezTo>
                    <a:pt x="974" y="1"/>
                    <a:pt x="3979" y="945"/>
                    <a:pt x="4379" y="1060"/>
                  </a:cubicBezTo>
                  <a:cubicBezTo>
                    <a:pt x="5152" y="1317"/>
                    <a:pt x="5410" y="3493"/>
                    <a:pt x="3607" y="3264"/>
                  </a:cubicBezTo>
                  <a:cubicBezTo>
                    <a:pt x="2805" y="3178"/>
                    <a:pt x="802" y="2892"/>
                    <a:pt x="459" y="2806"/>
                  </a:cubicBezTo>
                  <a:cubicBezTo>
                    <a:pt x="115" y="2720"/>
                    <a:pt x="1" y="2176"/>
                    <a:pt x="1" y="21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7"/>
            <p:cNvSpPr/>
            <p:nvPr/>
          </p:nvSpPr>
          <p:spPr>
            <a:xfrm>
              <a:off x="2371347" y="2503979"/>
              <a:ext cx="797310" cy="1373974"/>
            </a:xfrm>
            <a:custGeom>
              <a:rect b="b" l="l" r="r" t="t"/>
              <a:pathLst>
                <a:path extrusionOk="0" h="14453" w="8387">
                  <a:moveTo>
                    <a:pt x="5381" y="0"/>
                  </a:moveTo>
                  <a:lnTo>
                    <a:pt x="7155" y="344"/>
                  </a:lnTo>
                  <a:lnTo>
                    <a:pt x="7528" y="2977"/>
                  </a:lnTo>
                  <a:cubicBezTo>
                    <a:pt x="7699" y="3520"/>
                    <a:pt x="7871" y="4121"/>
                    <a:pt x="7985" y="4694"/>
                  </a:cubicBezTo>
                  <a:cubicBezTo>
                    <a:pt x="8014" y="5152"/>
                    <a:pt x="7470" y="6296"/>
                    <a:pt x="7299" y="6754"/>
                  </a:cubicBezTo>
                  <a:cubicBezTo>
                    <a:pt x="7127" y="7241"/>
                    <a:pt x="7127" y="9788"/>
                    <a:pt x="7155" y="9988"/>
                  </a:cubicBezTo>
                  <a:cubicBezTo>
                    <a:pt x="7184" y="10160"/>
                    <a:pt x="8386" y="13566"/>
                    <a:pt x="8386" y="13566"/>
                  </a:cubicBezTo>
                  <a:cubicBezTo>
                    <a:pt x="8386" y="13566"/>
                    <a:pt x="7499" y="14453"/>
                    <a:pt x="4208" y="14453"/>
                  </a:cubicBezTo>
                  <a:cubicBezTo>
                    <a:pt x="917" y="14453"/>
                    <a:pt x="1" y="13537"/>
                    <a:pt x="1" y="13537"/>
                  </a:cubicBezTo>
                  <a:cubicBezTo>
                    <a:pt x="1" y="13537"/>
                    <a:pt x="1203" y="10160"/>
                    <a:pt x="1231" y="9960"/>
                  </a:cubicBezTo>
                  <a:cubicBezTo>
                    <a:pt x="1260" y="9788"/>
                    <a:pt x="1260" y="7212"/>
                    <a:pt x="1060" y="6754"/>
                  </a:cubicBezTo>
                  <a:cubicBezTo>
                    <a:pt x="888" y="6268"/>
                    <a:pt x="344" y="5152"/>
                    <a:pt x="401" y="4694"/>
                  </a:cubicBezTo>
                  <a:cubicBezTo>
                    <a:pt x="516" y="4093"/>
                    <a:pt x="659" y="3520"/>
                    <a:pt x="859" y="2948"/>
                  </a:cubicBezTo>
                  <a:lnTo>
                    <a:pt x="1231" y="315"/>
                  </a:lnTo>
                  <a:lnTo>
                    <a:pt x="3006" y="0"/>
                  </a:lnTo>
                  <a:lnTo>
                    <a:pt x="4179" y="114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7"/>
            <p:cNvSpPr/>
            <p:nvPr/>
          </p:nvSpPr>
          <p:spPr>
            <a:xfrm>
              <a:off x="1533348" y="3730987"/>
              <a:ext cx="1801197" cy="759189"/>
            </a:xfrm>
            <a:custGeom>
              <a:rect b="b" l="l" r="r" t="t"/>
              <a:pathLst>
                <a:path extrusionOk="0" h="7986" w="18947">
                  <a:moveTo>
                    <a:pt x="3349" y="1117"/>
                  </a:moveTo>
                  <a:cubicBezTo>
                    <a:pt x="3349" y="1117"/>
                    <a:pt x="17974" y="6068"/>
                    <a:pt x="18317" y="6211"/>
                  </a:cubicBezTo>
                  <a:cubicBezTo>
                    <a:pt x="18689" y="6354"/>
                    <a:pt x="18947" y="7985"/>
                    <a:pt x="17688" y="7842"/>
                  </a:cubicBezTo>
                  <a:cubicBezTo>
                    <a:pt x="17173" y="7756"/>
                    <a:pt x="4151" y="5381"/>
                    <a:pt x="2920" y="5095"/>
                  </a:cubicBezTo>
                  <a:cubicBezTo>
                    <a:pt x="1" y="4408"/>
                    <a:pt x="144" y="0"/>
                    <a:pt x="3349" y="1117"/>
                  </a:cubicBezTo>
                  <a:close/>
                </a:path>
              </a:pathLst>
            </a:custGeom>
            <a:solidFill>
              <a:srgbClr val="E6A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7"/>
            <p:cNvSpPr/>
            <p:nvPr/>
          </p:nvSpPr>
          <p:spPr>
            <a:xfrm>
              <a:off x="2638005" y="4190818"/>
              <a:ext cx="674771" cy="288427"/>
            </a:xfrm>
            <a:custGeom>
              <a:rect b="b" l="l" r="r" t="t"/>
              <a:pathLst>
                <a:path extrusionOk="0" h="3034" w="7098">
                  <a:moveTo>
                    <a:pt x="2748" y="0"/>
                  </a:moveTo>
                  <a:cubicBezTo>
                    <a:pt x="4923" y="744"/>
                    <a:pt x="6583" y="1317"/>
                    <a:pt x="6697" y="1374"/>
                  </a:cubicBezTo>
                  <a:cubicBezTo>
                    <a:pt x="6898" y="1431"/>
                    <a:pt x="7098" y="2118"/>
                    <a:pt x="6926" y="2576"/>
                  </a:cubicBezTo>
                  <a:cubicBezTo>
                    <a:pt x="6812" y="2690"/>
                    <a:pt x="6669" y="2833"/>
                    <a:pt x="6497" y="2976"/>
                  </a:cubicBezTo>
                  <a:cubicBezTo>
                    <a:pt x="6354" y="3005"/>
                    <a:pt x="6211" y="3034"/>
                    <a:pt x="6068" y="3005"/>
                  </a:cubicBezTo>
                  <a:cubicBezTo>
                    <a:pt x="5839" y="2976"/>
                    <a:pt x="3063" y="2461"/>
                    <a:pt x="0" y="1918"/>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7"/>
            <p:cNvSpPr/>
            <p:nvPr/>
          </p:nvSpPr>
          <p:spPr>
            <a:xfrm>
              <a:off x="3119510" y="4283317"/>
              <a:ext cx="215037" cy="209523"/>
            </a:xfrm>
            <a:custGeom>
              <a:rect b="b" l="l" r="r" t="t"/>
              <a:pathLst>
                <a:path extrusionOk="0" h="2204" w="2262">
                  <a:moveTo>
                    <a:pt x="488" y="0"/>
                  </a:moveTo>
                  <a:cubicBezTo>
                    <a:pt x="430" y="630"/>
                    <a:pt x="287" y="1259"/>
                    <a:pt x="1" y="1860"/>
                  </a:cubicBezTo>
                  <a:lnTo>
                    <a:pt x="1031" y="2032"/>
                  </a:lnTo>
                  <a:cubicBezTo>
                    <a:pt x="2262" y="2204"/>
                    <a:pt x="1976" y="515"/>
                    <a:pt x="1661" y="401"/>
                  </a:cubicBezTo>
                  <a:cubicBezTo>
                    <a:pt x="1575" y="344"/>
                    <a:pt x="1146" y="229"/>
                    <a:pt x="4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7"/>
            <p:cNvSpPr/>
            <p:nvPr/>
          </p:nvSpPr>
          <p:spPr>
            <a:xfrm>
              <a:off x="3119510" y="4283317"/>
              <a:ext cx="89931" cy="185092"/>
            </a:xfrm>
            <a:custGeom>
              <a:rect b="b" l="l" r="r" t="t"/>
              <a:pathLst>
                <a:path extrusionOk="0" h="1947" w="946">
                  <a:moveTo>
                    <a:pt x="488" y="0"/>
                  </a:moveTo>
                  <a:cubicBezTo>
                    <a:pt x="430" y="630"/>
                    <a:pt x="287" y="1259"/>
                    <a:pt x="1" y="1860"/>
                  </a:cubicBezTo>
                  <a:lnTo>
                    <a:pt x="488" y="1946"/>
                  </a:lnTo>
                  <a:cubicBezTo>
                    <a:pt x="802" y="1402"/>
                    <a:pt x="945" y="773"/>
                    <a:pt x="945" y="143"/>
                  </a:cubicBezTo>
                  <a:close/>
                </a:path>
              </a:pathLst>
            </a:custGeom>
            <a:solidFill>
              <a:srgbClr val="DFDA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7"/>
            <p:cNvSpPr/>
            <p:nvPr/>
          </p:nvSpPr>
          <p:spPr>
            <a:xfrm>
              <a:off x="3310020" y="4334937"/>
              <a:ext cx="272171" cy="187848"/>
            </a:xfrm>
            <a:custGeom>
              <a:rect b="b" l="l" r="r" t="t"/>
              <a:pathLst>
                <a:path extrusionOk="0" h="1976" w="2863">
                  <a:moveTo>
                    <a:pt x="143" y="58"/>
                  </a:moveTo>
                  <a:cubicBezTo>
                    <a:pt x="143" y="29"/>
                    <a:pt x="143" y="29"/>
                    <a:pt x="172" y="1"/>
                  </a:cubicBezTo>
                  <a:cubicBezTo>
                    <a:pt x="201" y="1"/>
                    <a:pt x="201" y="29"/>
                    <a:pt x="229" y="29"/>
                  </a:cubicBezTo>
                  <a:lnTo>
                    <a:pt x="458" y="917"/>
                  </a:lnTo>
                  <a:lnTo>
                    <a:pt x="859" y="459"/>
                  </a:lnTo>
                  <a:lnTo>
                    <a:pt x="773" y="230"/>
                  </a:lnTo>
                  <a:cubicBezTo>
                    <a:pt x="773" y="201"/>
                    <a:pt x="802" y="173"/>
                    <a:pt x="802" y="173"/>
                  </a:cubicBezTo>
                  <a:cubicBezTo>
                    <a:pt x="830" y="173"/>
                    <a:pt x="859" y="173"/>
                    <a:pt x="859" y="201"/>
                  </a:cubicBezTo>
                  <a:lnTo>
                    <a:pt x="916" y="373"/>
                  </a:lnTo>
                  <a:lnTo>
                    <a:pt x="973" y="316"/>
                  </a:lnTo>
                  <a:cubicBezTo>
                    <a:pt x="973" y="258"/>
                    <a:pt x="1059" y="316"/>
                    <a:pt x="1031" y="344"/>
                  </a:cubicBezTo>
                  <a:lnTo>
                    <a:pt x="945" y="459"/>
                  </a:lnTo>
                  <a:lnTo>
                    <a:pt x="1088" y="1060"/>
                  </a:lnTo>
                  <a:lnTo>
                    <a:pt x="1489" y="573"/>
                  </a:lnTo>
                  <a:lnTo>
                    <a:pt x="1431" y="402"/>
                  </a:lnTo>
                  <a:cubicBezTo>
                    <a:pt x="1403" y="344"/>
                    <a:pt x="1489" y="316"/>
                    <a:pt x="1489" y="373"/>
                  </a:cubicBezTo>
                  <a:lnTo>
                    <a:pt x="1546" y="516"/>
                  </a:lnTo>
                  <a:lnTo>
                    <a:pt x="1603" y="402"/>
                  </a:lnTo>
                  <a:cubicBezTo>
                    <a:pt x="1632" y="402"/>
                    <a:pt x="1660" y="402"/>
                    <a:pt x="1660" y="402"/>
                  </a:cubicBezTo>
                  <a:cubicBezTo>
                    <a:pt x="1689" y="430"/>
                    <a:pt x="1689" y="459"/>
                    <a:pt x="1660" y="459"/>
                  </a:cubicBezTo>
                  <a:lnTo>
                    <a:pt x="1546" y="602"/>
                  </a:lnTo>
                  <a:lnTo>
                    <a:pt x="1717" y="1174"/>
                  </a:lnTo>
                  <a:lnTo>
                    <a:pt x="2090" y="716"/>
                  </a:lnTo>
                  <a:lnTo>
                    <a:pt x="2061" y="545"/>
                  </a:lnTo>
                  <a:cubicBezTo>
                    <a:pt x="2061" y="545"/>
                    <a:pt x="2061" y="516"/>
                    <a:pt x="2090" y="516"/>
                  </a:cubicBezTo>
                  <a:cubicBezTo>
                    <a:pt x="2090" y="516"/>
                    <a:pt x="2118" y="516"/>
                    <a:pt x="2118" y="545"/>
                  </a:cubicBezTo>
                  <a:lnTo>
                    <a:pt x="2147" y="630"/>
                  </a:lnTo>
                  <a:lnTo>
                    <a:pt x="2261" y="516"/>
                  </a:lnTo>
                  <a:cubicBezTo>
                    <a:pt x="2290" y="459"/>
                    <a:pt x="2347" y="516"/>
                    <a:pt x="2318" y="545"/>
                  </a:cubicBezTo>
                  <a:lnTo>
                    <a:pt x="2175" y="716"/>
                  </a:lnTo>
                  <a:lnTo>
                    <a:pt x="2347" y="1317"/>
                  </a:lnTo>
                  <a:lnTo>
                    <a:pt x="2776" y="774"/>
                  </a:lnTo>
                  <a:cubicBezTo>
                    <a:pt x="2776" y="745"/>
                    <a:pt x="2862" y="802"/>
                    <a:pt x="2834" y="831"/>
                  </a:cubicBezTo>
                  <a:lnTo>
                    <a:pt x="2376" y="1403"/>
                  </a:lnTo>
                  <a:lnTo>
                    <a:pt x="2519" y="1918"/>
                  </a:lnTo>
                  <a:cubicBezTo>
                    <a:pt x="2519" y="1947"/>
                    <a:pt x="2519" y="1976"/>
                    <a:pt x="2490" y="1976"/>
                  </a:cubicBezTo>
                  <a:cubicBezTo>
                    <a:pt x="2462" y="1976"/>
                    <a:pt x="2433" y="1976"/>
                    <a:pt x="2433" y="1947"/>
                  </a:cubicBezTo>
                  <a:lnTo>
                    <a:pt x="2318" y="1489"/>
                  </a:lnTo>
                  <a:lnTo>
                    <a:pt x="2061" y="1804"/>
                  </a:lnTo>
                  <a:cubicBezTo>
                    <a:pt x="2061" y="1804"/>
                    <a:pt x="2032" y="1804"/>
                    <a:pt x="2004" y="1804"/>
                  </a:cubicBezTo>
                  <a:cubicBezTo>
                    <a:pt x="2004" y="1775"/>
                    <a:pt x="2004" y="1747"/>
                    <a:pt x="2004" y="1747"/>
                  </a:cubicBezTo>
                  <a:lnTo>
                    <a:pt x="2290" y="1375"/>
                  </a:lnTo>
                  <a:lnTo>
                    <a:pt x="2118" y="802"/>
                  </a:lnTo>
                  <a:lnTo>
                    <a:pt x="1746" y="1260"/>
                  </a:lnTo>
                  <a:lnTo>
                    <a:pt x="1889" y="1747"/>
                  </a:lnTo>
                  <a:cubicBezTo>
                    <a:pt x="1889" y="1775"/>
                    <a:pt x="1889" y="1804"/>
                    <a:pt x="1861" y="1804"/>
                  </a:cubicBezTo>
                  <a:cubicBezTo>
                    <a:pt x="1832" y="1804"/>
                    <a:pt x="1803" y="1804"/>
                    <a:pt x="1803" y="1775"/>
                  </a:cubicBezTo>
                  <a:lnTo>
                    <a:pt x="1689" y="1346"/>
                  </a:lnTo>
                  <a:lnTo>
                    <a:pt x="1431" y="1689"/>
                  </a:lnTo>
                  <a:cubicBezTo>
                    <a:pt x="1403" y="1689"/>
                    <a:pt x="1374" y="1689"/>
                    <a:pt x="1374" y="1689"/>
                  </a:cubicBezTo>
                  <a:cubicBezTo>
                    <a:pt x="1345" y="1661"/>
                    <a:pt x="1345" y="1632"/>
                    <a:pt x="1374" y="1632"/>
                  </a:cubicBezTo>
                  <a:lnTo>
                    <a:pt x="1660" y="1260"/>
                  </a:lnTo>
                  <a:lnTo>
                    <a:pt x="1517" y="659"/>
                  </a:lnTo>
                  <a:lnTo>
                    <a:pt x="1116" y="1146"/>
                  </a:lnTo>
                  <a:lnTo>
                    <a:pt x="1231" y="1604"/>
                  </a:lnTo>
                  <a:cubicBezTo>
                    <a:pt x="1231" y="1604"/>
                    <a:pt x="1202" y="1632"/>
                    <a:pt x="1202" y="1632"/>
                  </a:cubicBezTo>
                  <a:cubicBezTo>
                    <a:pt x="1174" y="1661"/>
                    <a:pt x="1145" y="1632"/>
                    <a:pt x="1145" y="1632"/>
                  </a:cubicBezTo>
                  <a:lnTo>
                    <a:pt x="1031" y="1231"/>
                  </a:lnTo>
                  <a:lnTo>
                    <a:pt x="744" y="1604"/>
                  </a:lnTo>
                  <a:cubicBezTo>
                    <a:pt x="744" y="1604"/>
                    <a:pt x="716" y="1604"/>
                    <a:pt x="687" y="1604"/>
                  </a:cubicBezTo>
                  <a:cubicBezTo>
                    <a:pt x="687" y="1575"/>
                    <a:pt x="687" y="1546"/>
                    <a:pt x="687" y="1546"/>
                  </a:cubicBezTo>
                  <a:lnTo>
                    <a:pt x="1031" y="1146"/>
                  </a:lnTo>
                  <a:lnTo>
                    <a:pt x="859" y="545"/>
                  </a:lnTo>
                  <a:lnTo>
                    <a:pt x="487" y="1031"/>
                  </a:lnTo>
                  <a:lnTo>
                    <a:pt x="601" y="1432"/>
                  </a:lnTo>
                  <a:cubicBezTo>
                    <a:pt x="601" y="1460"/>
                    <a:pt x="601" y="1489"/>
                    <a:pt x="573" y="1489"/>
                  </a:cubicBezTo>
                  <a:cubicBezTo>
                    <a:pt x="544" y="1489"/>
                    <a:pt x="515" y="1489"/>
                    <a:pt x="515" y="1460"/>
                  </a:cubicBezTo>
                  <a:lnTo>
                    <a:pt x="430" y="1117"/>
                  </a:lnTo>
                  <a:lnTo>
                    <a:pt x="115" y="1489"/>
                  </a:lnTo>
                  <a:cubicBezTo>
                    <a:pt x="86" y="1546"/>
                    <a:pt x="0" y="1489"/>
                    <a:pt x="58" y="1460"/>
                  </a:cubicBezTo>
                  <a:lnTo>
                    <a:pt x="401" y="100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7"/>
            <p:cNvSpPr/>
            <p:nvPr/>
          </p:nvSpPr>
          <p:spPr>
            <a:xfrm>
              <a:off x="3214765" y="4272384"/>
              <a:ext cx="511640" cy="332062"/>
            </a:xfrm>
            <a:custGeom>
              <a:rect b="b" l="l" r="r" t="t"/>
              <a:pathLst>
                <a:path extrusionOk="0" h="3493" w="5382">
                  <a:moveTo>
                    <a:pt x="4007" y="1060"/>
                  </a:moveTo>
                  <a:cubicBezTo>
                    <a:pt x="4694" y="1288"/>
                    <a:pt x="4923" y="3235"/>
                    <a:pt x="3292" y="3034"/>
                  </a:cubicBezTo>
                  <a:cubicBezTo>
                    <a:pt x="2576" y="2948"/>
                    <a:pt x="802" y="2691"/>
                    <a:pt x="487" y="2634"/>
                  </a:cubicBezTo>
                  <a:cubicBezTo>
                    <a:pt x="258" y="2576"/>
                    <a:pt x="144" y="2290"/>
                    <a:pt x="115" y="2147"/>
                  </a:cubicBezTo>
                  <a:lnTo>
                    <a:pt x="1" y="2147"/>
                  </a:lnTo>
                  <a:cubicBezTo>
                    <a:pt x="1" y="2147"/>
                    <a:pt x="115" y="2691"/>
                    <a:pt x="459" y="2777"/>
                  </a:cubicBezTo>
                  <a:cubicBezTo>
                    <a:pt x="802" y="2891"/>
                    <a:pt x="2805" y="3149"/>
                    <a:pt x="3578" y="3263"/>
                  </a:cubicBezTo>
                  <a:cubicBezTo>
                    <a:pt x="5381" y="3492"/>
                    <a:pt x="5123" y="1317"/>
                    <a:pt x="4379" y="1060"/>
                  </a:cubicBezTo>
                  <a:cubicBezTo>
                    <a:pt x="3950" y="916"/>
                    <a:pt x="945" y="1"/>
                    <a:pt x="745" y="29"/>
                  </a:cubicBezTo>
                  <a:cubicBezTo>
                    <a:pt x="544" y="58"/>
                    <a:pt x="258" y="401"/>
                    <a:pt x="258" y="401"/>
                  </a:cubicBezTo>
                  <a:lnTo>
                    <a:pt x="344" y="430"/>
                  </a:lnTo>
                  <a:cubicBezTo>
                    <a:pt x="459" y="315"/>
                    <a:pt x="602" y="230"/>
                    <a:pt x="745" y="172"/>
                  </a:cubicBezTo>
                  <a:cubicBezTo>
                    <a:pt x="945" y="115"/>
                    <a:pt x="3664" y="945"/>
                    <a:pt x="4007" y="106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7"/>
            <p:cNvSpPr/>
            <p:nvPr/>
          </p:nvSpPr>
          <p:spPr>
            <a:xfrm>
              <a:off x="1810938" y="4269627"/>
              <a:ext cx="511545" cy="332062"/>
            </a:xfrm>
            <a:custGeom>
              <a:rect b="b" l="l" r="r" t="t"/>
              <a:pathLst>
                <a:path extrusionOk="0" h="3493" w="5381">
                  <a:moveTo>
                    <a:pt x="5123" y="402"/>
                  </a:moveTo>
                  <a:cubicBezTo>
                    <a:pt x="5123" y="402"/>
                    <a:pt x="4808" y="87"/>
                    <a:pt x="4636" y="30"/>
                  </a:cubicBezTo>
                  <a:cubicBezTo>
                    <a:pt x="4436" y="1"/>
                    <a:pt x="1402" y="945"/>
                    <a:pt x="1002" y="1060"/>
                  </a:cubicBezTo>
                  <a:cubicBezTo>
                    <a:pt x="229" y="1317"/>
                    <a:pt x="0" y="3493"/>
                    <a:pt x="1775" y="3264"/>
                  </a:cubicBezTo>
                  <a:cubicBezTo>
                    <a:pt x="2576" y="3178"/>
                    <a:pt x="4579" y="2892"/>
                    <a:pt x="4923" y="2806"/>
                  </a:cubicBezTo>
                  <a:cubicBezTo>
                    <a:pt x="5266" y="2720"/>
                    <a:pt x="5381" y="2176"/>
                    <a:pt x="5381" y="21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7"/>
            <p:cNvSpPr/>
            <p:nvPr/>
          </p:nvSpPr>
          <p:spPr>
            <a:xfrm>
              <a:off x="2202701" y="3730987"/>
              <a:ext cx="1801197" cy="759189"/>
            </a:xfrm>
            <a:custGeom>
              <a:rect b="b" l="l" r="r" t="t"/>
              <a:pathLst>
                <a:path extrusionOk="0" h="7986" w="18947">
                  <a:moveTo>
                    <a:pt x="15598" y="1117"/>
                  </a:moveTo>
                  <a:cubicBezTo>
                    <a:pt x="15598" y="1117"/>
                    <a:pt x="973" y="6068"/>
                    <a:pt x="630" y="6211"/>
                  </a:cubicBezTo>
                  <a:cubicBezTo>
                    <a:pt x="258" y="6354"/>
                    <a:pt x="0" y="7985"/>
                    <a:pt x="1260" y="7842"/>
                  </a:cubicBezTo>
                  <a:cubicBezTo>
                    <a:pt x="1775" y="7756"/>
                    <a:pt x="14796" y="5381"/>
                    <a:pt x="16056" y="5095"/>
                  </a:cubicBezTo>
                  <a:cubicBezTo>
                    <a:pt x="18946" y="4408"/>
                    <a:pt x="18803" y="0"/>
                    <a:pt x="15598" y="1117"/>
                  </a:cubicBezTo>
                  <a:close/>
                </a:path>
              </a:pathLst>
            </a:custGeom>
            <a:solidFill>
              <a:srgbClr val="E6A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7"/>
            <p:cNvSpPr/>
            <p:nvPr/>
          </p:nvSpPr>
          <p:spPr>
            <a:xfrm>
              <a:off x="2202701" y="4283317"/>
              <a:ext cx="215037" cy="209523"/>
            </a:xfrm>
            <a:custGeom>
              <a:rect b="b" l="l" r="r" t="t"/>
              <a:pathLst>
                <a:path extrusionOk="0" h="2204" w="2262">
                  <a:moveTo>
                    <a:pt x="1775" y="0"/>
                  </a:moveTo>
                  <a:cubicBezTo>
                    <a:pt x="1803" y="630"/>
                    <a:pt x="1975" y="1288"/>
                    <a:pt x="2261" y="1860"/>
                  </a:cubicBezTo>
                  <a:lnTo>
                    <a:pt x="1231" y="2032"/>
                  </a:lnTo>
                  <a:cubicBezTo>
                    <a:pt x="0" y="2204"/>
                    <a:pt x="286" y="515"/>
                    <a:pt x="601" y="401"/>
                  </a:cubicBezTo>
                  <a:cubicBezTo>
                    <a:pt x="687" y="344"/>
                    <a:pt x="1116" y="229"/>
                    <a:pt x="1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7"/>
            <p:cNvSpPr/>
            <p:nvPr/>
          </p:nvSpPr>
          <p:spPr>
            <a:xfrm>
              <a:off x="2325145" y="4283317"/>
              <a:ext cx="92593" cy="185092"/>
            </a:xfrm>
            <a:custGeom>
              <a:rect b="b" l="l" r="r" t="t"/>
              <a:pathLst>
                <a:path extrusionOk="0" h="1947" w="974">
                  <a:moveTo>
                    <a:pt x="487" y="0"/>
                  </a:moveTo>
                  <a:cubicBezTo>
                    <a:pt x="515" y="630"/>
                    <a:pt x="687" y="1288"/>
                    <a:pt x="973" y="1860"/>
                  </a:cubicBezTo>
                  <a:lnTo>
                    <a:pt x="487" y="1946"/>
                  </a:lnTo>
                  <a:cubicBezTo>
                    <a:pt x="172" y="1402"/>
                    <a:pt x="0" y="773"/>
                    <a:pt x="29" y="143"/>
                  </a:cubicBezTo>
                  <a:close/>
                </a:path>
              </a:pathLst>
            </a:custGeom>
            <a:solidFill>
              <a:srgbClr val="DFDA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7"/>
            <p:cNvSpPr/>
            <p:nvPr/>
          </p:nvSpPr>
          <p:spPr>
            <a:xfrm>
              <a:off x="1955057" y="4334937"/>
              <a:ext cx="269509" cy="190605"/>
            </a:xfrm>
            <a:custGeom>
              <a:rect b="b" l="l" r="r" t="t"/>
              <a:pathLst>
                <a:path extrusionOk="0" h="2005" w="2835">
                  <a:moveTo>
                    <a:pt x="2720" y="58"/>
                  </a:moveTo>
                  <a:cubicBezTo>
                    <a:pt x="2748" y="29"/>
                    <a:pt x="2720" y="29"/>
                    <a:pt x="2720" y="1"/>
                  </a:cubicBezTo>
                  <a:cubicBezTo>
                    <a:pt x="2691" y="1"/>
                    <a:pt x="2663" y="29"/>
                    <a:pt x="2663" y="29"/>
                  </a:cubicBezTo>
                  <a:lnTo>
                    <a:pt x="2405" y="917"/>
                  </a:lnTo>
                  <a:lnTo>
                    <a:pt x="2033" y="459"/>
                  </a:lnTo>
                  <a:lnTo>
                    <a:pt x="2090" y="230"/>
                  </a:lnTo>
                  <a:cubicBezTo>
                    <a:pt x="2090" y="201"/>
                    <a:pt x="2090" y="173"/>
                    <a:pt x="2062" y="173"/>
                  </a:cubicBezTo>
                  <a:cubicBezTo>
                    <a:pt x="2062" y="173"/>
                    <a:pt x="2033" y="173"/>
                    <a:pt x="2033" y="201"/>
                  </a:cubicBezTo>
                  <a:lnTo>
                    <a:pt x="1976" y="373"/>
                  </a:lnTo>
                  <a:lnTo>
                    <a:pt x="1918" y="316"/>
                  </a:lnTo>
                  <a:cubicBezTo>
                    <a:pt x="1890" y="287"/>
                    <a:pt x="1861" y="287"/>
                    <a:pt x="1861" y="316"/>
                  </a:cubicBezTo>
                  <a:cubicBezTo>
                    <a:pt x="1861" y="316"/>
                    <a:pt x="1861" y="344"/>
                    <a:pt x="1861" y="373"/>
                  </a:cubicBezTo>
                  <a:lnTo>
                    <a:pt x="1947" y="487"/>
                  </a:lnTo>
                  <a:lnTo>
                    <a:pt x="1804" y="1060"/>
                  </a:lnTo>
                  <a:lnTo>
                    <a:pt x="1403" y="602"/>
                  </a:lnTo>
                  <a:lnTo>
                    <a:pt x="1461" y="402"/>
                  </a:lnTo>
                  <a:cubicBezTo>
                    <a:pt x="1489" y="344"/>
                    <a:pt x="1403" y="344"/>
                    <a:pt x="1403" y="373"/>
                  </a:cubicBezTo>
                  <a:lnTo>
                    <a:pt x="1346" y="516"/>
                  </a:lnTo>
                  <a:lnTo>
                    <a:pt x="1260" y="402"/>
                  </a:lnTo>
                  <a:cubicBezTo>
                    <a:pt x="1232" y="373"/>
                    <a:pt x="1174" y="430"/>
                    <a:pt x="1203" y="459"/>
                  </a:cubicBezTo>
                  <a:lnTo>
                    <a:pt x="1317" y="602"/>
                  </a:lnTo>
                  <a:lnTo>
                    <a:pt x="1174" y="1203"/>
                  </a:lnTo>
                  <a:lnTo>
                    <a:pt x="774" y="716"/>
                  </a:lnTo>
                  <a:lnTo>
                    <a:pt x="831" y="545"/>
                  </a:lnTo>
                  <a:cubicBezTo>
                    <a:pt x="860" y="516"/>
                    <a:pt x="745" y="487"/>
                    <a:pt x="745" y="545"/>
                  </a:cubicBezTo>
                  <a:lnTo>
                    <a:pt x="716" y="630"/>
                  </a:lnTo>
                  <a:lnTo>
                    <a:pt x="631" y="516"/>
                  </a:lnTo>
                  <a:cubicBezTo>
                    <a:pt x="573" y="459"/>
                    <a:pt x="516" y="516"/>
                    <a:pt x="573" y="573"/>
                  </a:cubicBezTo>
                  <a:lnTo>
                    <a:pt x="688" y="745"/>
                  </a:lnTo>
                  <a:lnTo>
                    <a:pt x="545" y="1317"/>
                  </a:lnTo>
                  <a:lnTo>
                    <a:pt x="87" y="774"/>
                  </a:lnTo>
                  <a:cubicBezTo>
                    <a:pt x="58" y="745"/>
                    <a:pt x="1" y="802"/>
                    <a:pt x="30" y="831"/>
                  </a:cubicBezTo>
                  <a:lnTo>
                    <a:pt x="487" y="1403"/>
                  </a:lnTo>
                  <a:lnTo>
                    <a:pt x="344" y="1918"/>
                  </a:lnTo>
                  <a:cubicBezTo>
                    <a:pt x="344" y="1947"/>
                    <a:pt x="344" y="1976"/>
                    <a:pt x="373" y="1976"/>
                  </a:cubicBezTo>
                  <a:cubicBezTo>
                    <a:pt x="402" y="2004"/>
                    <a:pt x="459" y="2004"/>
                    <a:pt x="459" y="1947"/>
                  </a:cubicBezTo>
                  <a:lnTo>
                    <a:pt x="573" y="1489"/>
                  </a:lnTo>
                  <a:lnTo>
                    <a:pt x="831" y="1804"/>
                  </a:lnTo>
                  <a:cubicBezTo>
                    <a:pt x="831" y="1804"/>
                    <a:pt x="860" y="1804"/>
                    <a:pt x="888" y="1804"/>
                  </a:cubicBezTo>
                  <a:cubicBezTo>
                    <a:pt x="888" y="1775"/>
                    <a:pt x="888" y="1747"/>
                    <a:pt x="888" y="1747"/>
                  </a:cubicBezTo>
                  <a:lnTo>
                    <a:pt x="602" y="1375"/>
                  </a:lnTo>
                  <a:lnTo>
                    <a:pt x="774" y="802"/>
                  </a:lnTo>
                  <a:lnTo>
                    <a:pt x="1146" y="1260"/>
                  </a:lnTo>
                  <a:lnTo>
                    <a:pt x="1003" y="1747"/>
                  </a:lnTo>
                  <a:cubicBezTo>
                    <a:pt x="1003" y="1775"/>
                    <a:pt x="1003" y="1804"/>
                    <a:pt x="1031" y="1804"/>
                  </a:cubicBezTo>
                  <a:cubicBezTo>
                    <a:pt x="1060" y="1804"/>
                    <a:pt x="1060" y="1804"/>
                    <a:pt x="1088" y="1775"/>
                  </a:cubicBezTo>
                  <a:lnTo>
                    <a:pt x="1203" y="1346"/>
                  </a:lnTo>
                  <a:lnTo>
                    <a:pt x="1461" y="1689"/>
                  </a:lnTo>
                  <a:cubicBezTo>
                    <a:pt x="1489" y="1689"/>
                    <a:pt x="1518" y="1689"/>
                    <a:pt x="1518" y="1689"/>
                  </a:cubicBezTo>
                  <a:cubicBezTo>
                    <a:pt x="1546" y="1661"/>
                    <a:pt x="1546" y="1632"/>
                    <a:pt x="1518" y="1632"/>
                  </a:cubicBezTo>
                  <a:lnTo>
                    <a:pt x="1203" y="1260"/>
                  </a:lnTo>
                  <a:lnTo>
                    <a:pt x="1375" y="659"/>
                  </a:lnTo>
                  <a:lnTo>
                    <a:pt x="1747" y="1146"/>
                  </a:lnTo>
                  <a:lnTo>
                    <a:pt x="1632" y="1575"/>
                  </a:lnTo>
                  <a:cubicBezTo>
                    <a:pt x="1632" y="1604"/>
                    <a:pt x="1632" y="1632"/>
                    <a:pt x="1661" y="1632"/>
                  </a:cubicBezTo>
                  <a:cubicBezTo>
                    <a:pt x="1689" y="1632"/>
                    <a:pt x="1718" y="1632"/>
                    <a:pt x="1718" y="1604"/>
                  </a:cubicBezTo>
                  <a:lnTo>
                    <a:pt x="1833" y="1203"/>
                  </a:lnTo>
                  <a:lnTo>
                    <a:pt x="2119" y="1575"/>
                  </a:lnTo>
                  <a:cubicBezTo>
                    <a:pt x="2119" y="1575"/>
                    <a:pt x="2147" y="1575"/>
                    <a:pt x="2176" y="1575"/>
                  </a:cubicBezTo>
                  <a:cubicBezTo>
                    <a:pt x="2176" y="1546"/>
                    <a:pt x="2176" y="1518"/>
                    <a:pt x="2176" y="1518"/>
                  </a:cubicBezTo>
                  <a:lnTo>
                    <a:pt x="1833" y="1117"/>
                  </a:lnTo>
                  <a:lnTo>
                    <a:pt x="2004" y="516"/>
                  </a:lnTo>
                  <a:lnTo>
                    <a:pt x="2376" y="1003"/>
                  </a:lnTo>
                  <a:lnTo>
                    <a:pt x="2262" y="1403"/>
                  </a:lnTo>
                  <a:cubicBezTo>
                    <a:pt x="2262" y="1432"/>
                    <a:pt x="2262" y="1460"/>
                    <a:pt x="2290" y="1460"/>
                  </a:cubicBezTo>
                  <a:cubicBezTo>
                    <a:pt x="2319" y="1460"/>
                    <a:pt x="2348" y="1460"/>
                    <a:pt x="2348" y="1432"/>
                  </a:cubicBezTo>
                  <a:lnTo>
                    <a:pt x="2434" y="1060"/>
                  </a:lnTo>
                  <a:lnTo>
                    <a:pt x="2748" y="1460"/>
                  </a:lnTo>
                  <a:cubicBezTo>
                    <a:pt x="2777" y="1489"/>
                    <a:pt x="2806" y="1489"/>
                    <a:pt x="2806" y="1460"/>
                  </a:cubicBezTo>
                  <a:cubicBezTo>
                    <a:pt x="2834" y="1460"/>
                    <a:pt x="2834" y="1432"/>
                    <a:pt x="2806" y="1403"/>
                  </a:cubicBezTo>
                  <a:lnTo>
                    <a:pt x="2462" y="97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7"/>
            <p:cNvSpPr/>
            <p:nvPr/>
          </p:nvSpPr>
          <p:spPr>
            <a:xfrm>
              <a:off x="1810938" y="4272384"/>
              <a:ext cx="508788" cy="332062"/>
            </a:xfrm>
            <a:custGeom>
              <a:rect b="b" l="l" r="r" t="t"/>
              <a:pathLst>
                <a:path extrusionOk="0" h="3493" w="5352">
                  <a:moveTo>
                    <a:pt x="1374" y="1060"/>
                  </a:moveTo>
                  <a:cubicBezTo>
                    <a:pt x="687" y="1288"/>
                    <a:pt x="458" y="3235"/>
                    <a:pt x="2089" y="3034"/>
                  </a:cubicBezTo>
                  <a:cubicBezTo>
                    <a:pt x="2805" y="2948"/>
                    <a:pt x="4579" y="2691"/>
                    <a:pt x="4894" y="2634"/>
                  </a:cubicBezTo>
                  <a:cubicBezTo>
                    <a:pt x="5123" y="2576"/>
                    <a:pt x="5237" y="2290"/>
                    <a:pt x="5266" y="2147"/>
                  </a:cubicBezTo>
                  <a:lnTo>
                    <a:pt x="5352" y="2147"/>
                  </a:lnTo>
                  <a:cubicBezTo>
                    <a:pt x="5352" y="2147"/>
                    <a:pt x="5266" y="2691"/>
                    <a:pt x="4923" y="2777"/>
                  </a:cubicBezTo>
                  <a:cubicBezTo>
                    <a:pt x="4579" y="2891"/>
                    <a:pt x="2576" y="3149"/>
                    <a:pt x="1775" y="3263"/>
                  </a:cubicBezTo>
                  <a:cubicBezTo>
                    <a:pt x="0" y="3492"/>
                    <a:pt x="229" y="1317"/>
                    <a:pt x="1002" y="1060"/>
                  </a:cubicBezTo>
                  <a:cubicBezTo>
                    <a:pt x="1402" y="916"/>
                    <a:pt x="4407" y="1"/>
                    <a:pt x="4608" y="29"/>
                  </a:cubicBezTo>
                  <a:cubicBezTo>
                    <a:pt x="4808" y="58"/>
                    <a:pt x="5123" y="401"/>
                    <a:pt x="5123" y="401"/>
                  </a:cubicBezTo>
                  <a:lnTo>
                    <a:pt x="5009" y="430"/>
                  </a:lnTo>
                  <a:cubicBezTo>
                    <a:pt x="4894" y="315"/>
                    <a:pt x="4751" y="230"/>
                    <a:pt x="4608" y="172"/>
                  </a:cubicBezTo>
                  <a:cubicBezTo>
                    <a:pt x="4436" y="115"/>
                    <a:pt x="1746" y="945"/>
                    <a:pt x="1374" y="106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7"/>
            <p:cNvSpPr/>
            <p:nvPr/>
          </p:nvSpPr>
          <p:spPr>
            <a:xfrm>
              <a:off x="2374104" y="4147278"/>
              <a:ext cx="394615" cy="133376"/>
            </a:xfrm>
            <a:custGeom>
              <a:rect b="b" l="l" r="r" t="t"/>
              <a:pathLst>
                <a:path extrusionOk="0" fill="none" h="1403" w="4151">
                  <a:moveTo>
                    <a:pt x="4150" y="0"/>
                  </a:moveTo>
                  <a:lnTo>
                    <a:pt x="0" y="1402"/>
                  </a:lnTo>
                </a:path>
              </a:pathLst>
            </a:custGeom>
            <a:noFill/>
            <a:ln cap="rnd" cmpd="sng" w="12875">
              <a:solidFill>
                <a:srgbClr val="D6725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7"/>
            <p:cNvSpPr/>
            <p:nvPr/>
          </p:nvSpPr>
          <p:spPr>
            <a:xfrm>
              <a:off x="2657018" y="2308049"/>
              <a:ext cx="223213" cy="342899"/>
            </a:xfrm>
            <a:custGeom>
              <a:rect b="b" l="l" r="r" t="t"/>
              <a:pathLst>
                <a:path extrusionOk="0" h="3607" w="2348">
                  <a:moveTo>
                    <a:pt x="1174" y="29"/>
                  </a:moveTo>
                  <a:lnTo>
                    <a:pt x="1174" y="29"/>
                  </a:lnTo>
                  <a:cubicBezTo>
                    <a:pt x="1804" y="1"/>
                    <a:pt x="2347" y="516"/>
                    <a:pt x="2347" y="1145"/>
                  </a:cubicBezTo>
                  <a:lnTo>
                    <a:pt x="2347" y="2490"/>
                  </a:lnTo>
                  <a:cubicBezTo>
                    <a:pt x="2347" y="3120"/>
                    <a:pt x="1804" y="3607"/>
                    <a:pt x="1174" y="3607"/>
                  </a:cubicBezTo>
                  <a:lnTo>
                    <a:pt x="1174" y="3607"/>
                  </a:lnTo>
                  <a:cubicBezTo>
                    <a:pt x="516" y="3607"/>
                    <a:pt x="1" y="3091"/>
                    <a:pt x="1" y="2462"/>
                  </a:cubicBezTo>
                  <a:lnTo>
                    <a:pt x="1" y="1145"/>
                  </a:lnTo>
                  <a:cubicBezTo>
                    <a:pt x="1" y="516"/>
                    <a:pt x="544" y="1"/>
                    <a:pt x="1174" y="29"/>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7"/>
            <p:cNvSpPr/>
            <p:nvPr/>
          </p:nvSpPr>
          <p:spPr>
            <a:xfrm>
              <a:off x="2904662" y="2084931"/>
              <a:ext cx="204105" cy="166079"/>
            </a:xfrm>
            <a:custGeom>
              <a:rect b="b" l="l" r="r" t="t"/>
              <a:pathLst>
                <a:path extrusionOk="0" h="1747" w="2147">
                  <a:moveTo>
                    <a:pt x="1259" y="29"/>
                  </a:moveTo>
                  <a:lnTo>
                    <a:pt x="1317" y="29"/>
                  </a:lnTo>
                  <a:lnTo>
                    <a:pt x="1317" y="29"/>
                  </a:lnTo>
                  <a:cubicBezTo>
                    <a:pt x="2147" y="201"/>
                    <a:pt x="2147" y="1374"/>
                    <a:pt x="1317" y="1575"/>
                  </a:cubicBezTo>
                  <a:cubicBezTo>
                    <a:pt x="487" y="1747"/>
                    <a:pt x="0" y="688"/>
                    <a:pt x="658" y="172"/>
                  </a:cubicBezTo>
                  <a:cubicBezTo>
                    <a:pt x="630" y="401"/>
                    <a:pt x="658" y="688"/>
                    <a:pt x="973" y="716"/>
                  </a:cubicBezTo>
                  <a:lnTo>
                    <a:pt x="973" y="258"/>
                  </a:lnTo>
                  <a:cubicBezTo>
                    <a:pt x="973" y="115"/>
                    <a:pt x="1116" y="1"/>
                    <a:pt x="1259" y="29"/>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7"/>
            <p:cNvSpPr/>
            <p:nvPr/>
          </p:nvSpPr>
          <p:spPr>
            <a:xfrm>
              <a:off x="2423062" y="2082269"/>
              <a:ext cx="206861" cy="168740"/>
            </a:xfrm>
            <a:custGeom>
              <a:rect b="b" l="l" r="r" t="t"/>
              <a:pathLst>
                <a:path extrusionOk="0" h="1775" w="2176">
                  <a:moveTo>
                    <a:pt x="916" y="0"/>
                  </a:moveTo>
                  <a:lnTo>
                    <a:pt x="859" y="0"/>
                  </a:lnTo>
                  <a:lnTo>
                    <a:pt x="859" y="0"/>
                  </a:lnTo>
                  <a:cubicBezTo>
                    <a:pt x="29" y="172"/>
                    <a:pt x="0" y="1345"/>
                    <a:pt x="830" y="1546"/>
                  </a:cubicBezTo>
                  <a:cubicBezTo>
                    <a:pt x="1632" y="1775"/>
                    <a:pt x="2176" y="716"/>
                    <a:pt x="1517" y="172"/>
                  </a:cubicBezTo>
                  <a:cubicBezTo>
                    <a:pt x="1546" y="401"/>
                    <a:pt x="1489" y="687"/>
                    <a:pt x="1202" y="716"/>
                  </a:cubicBezTo>
                  <a:lnTo>
                    <a:pt x="1202" y="258"/>
                  </a:lnTo>
                  <a:cubicBezTo>
                    <a:pt x="1202" y="115"/>
                    <a:pt x="1059" y="0"/>
                    <a:pt x="916" y="0"/>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7"/>
            <p:cNvSpPr/>
            <p:nvPr/>
          </p:nvSpPr>
          <p:spPr>
            <a:xfrm>
              <a:off x="2510142" y="1712179"/>
              <a:ext cx="514302" cy="751013"/>
            </a:xfrm>
            <a:custGeom>
              <a:rect b="b" l="l" r="r" t="t"/>
              <a:pathLst>
                <a:path extrusionOk="0" h="7900" w="5410">
                  <a:moveTo>
                    <a:pt x="2690" y="7900"/>
                  </a:moveTo>
                  <a:cubicBezTo>
                    <a:pt x="1231" y="7900"/>
                    <a:pt x="0" y="6068"/>
                    <a:pt x="0" y="4637"/>
                  </a:cubicBezTo>
                  <a:lnTo>
                    <a:pt x="0" y="2720"/>
                  </a:lnTo>
                  <a:cubicBezTo>
                    <a:pt x="0" y="1232"/>
                    <a:pt x="1202" y="1"/>
                    <a:pt x="2690" y="1"/>
                  </a:cubicBezTo>
                  <a:lnTo>
                    <a:pt x="2690" y="1"/>
                  </a:lnTo>
                  <a:cubicBezTo>
                    <a:pt x="4179" y="1"/>
                    <a:pt x="5409" y="1232"/>
                    <a:pt x="5409" y="2720"/>
                  </a:cubicBezTo>
                  <a:lnTo>
                    <a:pt x="5409" y="4580"/>
                  </a:lnTo>
                  <a:cubicBezTo>
                    <a:pt x="5409" y="6183"/>
                    <a:pt x="4322" y="7900"/>
                    <a:pt x="2690" y="7900"/>
                  </a:cubicBezTo>
                  <a:close/>
                </a:path>
              </a:pathLst>
            </a:custGeom>
            <a:solidFill>
              <a:srgbClr val="E6AE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7"/>
            <p:cNvSpPr/>
            <p:nvPr/>
          </p:nvSpPr>
          <p:spPr>
            <a:xfrm>
              <a:off x="2877379" y="2207375"/>
              <a:ext cx="73580" cy="87175"/>
            </a:xfrm>
            <a:custGeom>
              <a:rect b="b" l="l" r="r" t="t"/>
              <a:pathLst>
                <a:path extrusionOk="0" h="917" w="774">
                  <a:moveTo>
                    <a:pt x="373" y="29"/>
                  </a:moveTo>
                  <a:cubicBezTo>
                    <a:pt x="144" y="29"/>
                    <a:pt x="1" y="201"/>
                    <a:pt x="1" y="401"/>
                  </a:cubicBezTo>
                  <a:cubicBezTo>
                    <a:pt x="1" y="916"/>
                    <a:pt x="745" y="916"/>
                    <a:pt x="745" y="401"/>
                  </a:cubicBezTo>
                  <a:cubicBezTo>
                    <a:pt x="774" y="201"/>
                    <a:pt x="573" y="1"/>
                    <a:pt x="373" y="29"/>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7"/>
            <p:cNvSpPr/>
            <p:nvPr/>
          </p:nvSpPr>
          <p:spPr>
            <a:xfrm>
              <a:off x="2569938" y="2215550"/>
              <a:ext cx="84513" cy="84418"/>
            </a:xfrm>
            <a:custGeom>
              <a:rect b="b" l="l" r="r" t="t"/>
              <a:pathLst>
                <a:path extrusionOk="0" h="888" w="889">
                  <a:moveTo>
                    <a:pt x="487" y="0"/>
                  </a:moveTo>
                  <a:cubicBezTo>
                    <a:pt x="144" y="0"/>
                    <a:pt x="1" y="430"/>
                    <a:pt x="230" y="659"/>
                  </a:cubicBezTo>
                  <a:cubicBezTo>
                    <a:pt x="487" y="888"/>
                    <a:pt x="888" y="687"/>
                    <a:pt x="888" y="373"/>
                  </a:cubicBezTo>
                  <a:cubicBezTo>
                    <a:pt x="859" y="144"/>
                    <a:pt x="688" y="0"/>
                    <a:pt x="487" y="0"/>
                  </a:cubicBezTo>
                  <a:close/>
                </a:path>
              </a:pathLst>
            </a:custGeom>
            <a:solidFill>
              <a:srgbClr val="D672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7"/>
            <p:cNvSpPr/>
            <p:nvPr/>
          </p:nvSpPr>
          <p:spPr>
            <a:xfrm>
              <a:off x="2597222" y="2049566"/>
              <a:ext cx="106188" cy="40878"/>
            </a:xfrm>
            <a:custGeom>
              <a:rect b="b" l="l" r="r" t="t"/>
              <a:pathLst>
                <a:path extrusionOk="0" h="430" w="1117">
                  <a:moveTo>
                    <a:pt x="973" y="144"/>
                  </a:moveTo>
                  <a:cubicBezTo>
                    <a:pt x="1116" y="172"/>
                    <a:pt x="1030" y="430"/>
                    <a:pt x="859" y="344"/>
                  </a:cubicBezTo>
                  <a:cubicBezTo>
                    <a:pt x="658" y="258"/>
                    <a:pt x="401" y="258"/>
                    <a:pt x="200" y="373"/>
                  </a:cubicBezTo>
                  <a:cubicBezTo>
                    <a:pt x="143" y="430"/>
                    <a:pt x="86" y="401"/>
                    <a:pt x="57" y="344"/>
                  </a:cubicBezTo>
                  <a:cubicBezTo>
                    <a:pt x="0" y="287"/>
                    <a:pt x="29" y="230"/>
                    <a:pt x="86" y="201"/>
                  </a:cubicBezTo>
                  <a:cubicBezTo>
                    <a:pt x="344" y="29"/>
                    <a:pt x="687" y="1"/>
                    <a:pt x="973" y="144"/>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7"/>
            <p:cNvSpPr/>
            <p:nvPr/>
          </p:nvSpPr>
          <p:spPr>
            <a:xfrm>
              <a:off x="2847528" y="2052323"/>
              <a:ext cx="103431" cy="40878"/>
            </a:xfrm>
            <a:custGeom>
              <a:rect b="b" l="l" r="r" t="t"/>
              <a:pathLst>
                <a:path extrusionOk="0" h="430" w="1088">
                  <a:moveTo>
                    <a:pt x="1002" y="143"/>
                  </a:moveTo>
                  <a:cubicBezTo>
                    <a:pt x="1059" y="172"/>
                    <a:pt x="1088" y="258"/>
                    <a:pt x="1059" y="315"/>
                  </a:cubicBezTo>
                  <a:cubicBezTo>
                    <a:pt x="1030" y="372"/>
                    <a:pt x="944" y="372"/>
                    <a:pt x="887" y="344"/>
                  </a:cubicBezTo>
                  <a:cubicBezTo>
                    <a:pt x="687" y="258"/>
                    <a:pt x="429" y="258"/>
                    <a:pt x="229" y="344"/>
                  </a:cubicBezTo>
                  <a:cubicBezTo>
                    <a:pt x="86" y="430"/>
                    <a:pt x="0" y="229"/>
                    <a:pt x="115" y="143"/>
                  </a:cubicBezTo>
                  <a:cubicBezTo>
                    <a:pt x="401" y="0"/>
                    <a:pt x="716" y="0"/>
                    <a:pt x="1002" y="143"/>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7"/>
            <p:cNvSpPr/>
            <p:nvPr/>
          </p:nvSpPr>
          <p:spPr>
            <a:xfrm>
              <a:off x="2708733" y="2264509"/>
              <a:ext cx="133376" cy="81756"/>
            </a:xfrm>
            <a:custGeom>
              <a:rect b="b" l="l" r="r" t="t"/>
              <a:pathLst>
                <a:path extrusionOk="0" h="860" w="1403">
                  <a:moveTo>
                    <a:pt x="0" y="115"/>
                  </a:moveTo>
                  <a:cubicBezTo>
                    <a:pt x="172" y="859"/>
                    <a:pt x="1231" y="859"/>
                    <a:pt x="1403" y="115"/>
                  </a:cubicBezTo>
                  <a:lnTo>
                    <a:pt x="1403" y="115"/>
                  </a:lnTo>
                  <a:cubicBezTo>
                    <a:pt x="1403" y="58"/>
                    <a:pt x="1346" y="1"/>
                    <a:pt x="1288" y="1"/>
                  </a:cubicBezTo>
                  <a:lnTo>
                    <a:pt x="144" y="1"/>
                  </a:lnTo>
                  <a:cubicBezTo>
                    <a:pt x="58" y="1"/>
                    <a:pt x="29" y="58"/>
                    <a:pt x="29" y="115"/>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7"/>
            <p:cNvSpPr/>
            <p:nvPr/>
          </p:nvSpPr>
          <p:spPr>
            <a:xfrm>
              <a:off x="2733260" y="2305292"/>
              <a:ext cx="76242" cy="35459"/>
            </a:xfrm>
            <a:custGeom>
              <a:rect b="b" l="l" r="r" t="t"/>
              <a:pathLst>
                <a:path extrusionOk="0" h="373" w="802">
                  <a:moveTo>
                    <a:pt x="0" y="230"/>
                  </a:moveTo>
                  <a:cubicBezTo>
                    <a:pt x="143" y="316"/>
                    <a:pt x="286" y="373"/>
                    <a:pt x="458" y="373"/>
                  </a:cubicBezTo>
                  <a:cubicBezTo>
                    <a:pt x="572" y="373"/>
                    <a:pt x="687" y="344"/>
                    <a:pt x="801" y="287"/>
                  </a:cubicBezTo>
                  <a:cubicBezTo>
                    <a:pt x="744" y="115"/>
                    <a:pt x="572" y="30"/>
                    <a:pt x="401" y="30"/>
                  </a:cubicBezTo>
                  <a:cubicBezTo>
                    <a:pt x="258" y="1"/>
                    <a:pt x="86" y="87"/>
                    <a:pt x="0" y="230"/>
                  </a:cubicBezTo>
                  <a:close/>
                </a:path>
              </a:pathLst>
            </a:custGeom>
            <a:solidFill>
              <a:srgbClr val="BA45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7"/>
            <p:cNvSpPr/>
            <p:nvPr/>
          </p:nvSpPr>
          <p:spPr>
            <a:xfrm>
              <a:off x="2722328" y="2264509"/>
              <a:ext cx="106188" cy="30041"/>
            </a:xfrm>
            <a:custGeom>
              <a:rect b="b" l="l" r="r" t="t"/>
              <a:pathLst>
                <a:path extrusionOk="0" h="316" w="1117">
                  <a:moveTo>
                    <a:pt x="1117" y="1"/>
                  </a:moveTo>
                  <a:lnTo>
                    <a:pt x="29" y="1"/>
                  </a:lnTo>
                  <a:cubicBezTo>
                    <a:pt x="1" y="115"/>
                    <a:pt x="58" y="230"/>
                    <a:pt x="144" y="258"/>
                  </a:cubicBezTo>
                  <a:cubicBezTo>
                    <a:pt x="458" y="315"/>
                    <a:pt x="773" y="287"/>
                    <a:pt x="1088" y="230"/>
                  </a:cubicBezTo>
                  <a:cubicBezTo>
                    <a:pt x="1117" y="144"/>
                    <a:pt x="1117" y="86"/>
                    <a:pt x="11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7"/>
            <p:cNvSpPr/>
            <p:nvPr/>
          </p:nvSpPr>
          <p:spPr>
            <a:xfrm>
              <a:off x="2746854" y="2161173"/>
              <a:ext cx="46297" cy="68067"/>
            </a:xfrm>
            <a:custGeom>
              <a:rect b="b" l="l" r="r" t="t"/>
              <a:pathLst>
                <a:path extrusionOk="0" h="716" w="487">
                  <a:moveTo>
                    <a:pt x="344" y="200"/>
                  </a:moveTo>
                  <a:cubicBezTo>
                    <a:pt x="401" y="315"/>
                    <a:pt x="458" y="458"/>
                    <a:pt x="487" y="630"/>
                  </a:cubicBezTo>
                  <a:cubicBezTo>
                    <a:pt x="487" y="687"/>
                    <a:pt x="172" y="716"/>
                    <a:pt x="86" y="630"/>
                  </a:cubicBezTo>
                  <a:cubicBezTo>
                    <a:pt x="0" y="515"/>
                    <a:pt x="86" y="344"/>
                    <a:pt x="172" y="200"/>
                  </a:cubicBezTo>
                  <a:cubicBezTo>
                    <a:pt x="229" y="29"/>
                    <a:pt x="286" y="0"/>
                    <a:pt x="344" y="200"/>
                  </a:cubicBezTo>
                  <a:close/>
                </a:path>
              </a:pathLst>
            </a:custGeom>
            <a:solidFill>
              <a:srgbClr val="F2D4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7"/>
            <p:cNvSpPr/>
            <p:nvPr/>
          </p:nvSpPr>
          <p:spPr>
            <a:xfrm>
              <a:off x="2852947" y="2123052"/>
              <a:ext cx="95255" cy="51810"/>
            </a:xfrm>
            <a:custGeom>
              <a:rect b="b" l="l" r="r" t="t"/>
              <a:pathLst>
                <a:path extrusionOk="0" h="545" w="1002">
                  <a:moveTo>
                    <a:pt x="687" y="430"/>
                  </a:moveTo>
                  <a:cubicBezTo>
                    <a:pt x="687" y="287"/>
                    <a:pt x="573" y="201"/>
                    <a:pt x="458" y="201"/>
                  </a:cubicBezTo>
                  <a:cubicBezTo>
                    <a:pt x="372" y="201"/>
                    <a:pt x="315" y="229"/>
                    <a:pt x="286" y="258"/>
                  </a:cubicBezTo>
                  <a:cubicBezTo>
                    <a:pt x="229" y="315"/>
                    <a:pt x="201" y="372"/>
                    <a:pt x="201" y="430"/>
                  </a:cubicBezTo>
                  <a:cubicBezTo>
                    <a:pt x="229" y="544"/>
                    <a:pt x="0" y="544"/>
                    <a:pt x="29" y="430"/>
                  </a:cubicBezTo>
                  <a:cubicBezTo>
                    <a:pt x="29" y="201"/>
                    <a:pt x="201" y="0"/>
                    <a:pt x="458" y="0"/>
                  </a:cubicBezTo>
                  <a:cubicBezTo>
                    <a:pt x="573" y="0"/>
                    <a:pt x="659" y="58"/>
                    <a:pt x="744" y="115"/>
                  </a:cubicBezTo>
                  <a:cubicBezTo>
                    <a:pt x="802" y="172"/>
                    <a:pt x="830" y="229"/>
                    <a:pt x="859" y="258"/>
                  </a:cubicBezTo>
                  <a:cubicBezTo>
                    <a:pt x="859" y="287"/>
                    <a:pt x="887" y="287"/>
                    <a:pt x="916" y="258"/>
                  </a:cubicBezTo>
                  <a:cubicBezTo>
                    <a:pt x="916" y="258"/>
                    <a:pt x="916" y="258"/>
                    <a:pt x="945" y="258"/>
                  </a:cubicBezTo>
                  <a:cubicBezTo>
                    <a:pt x="945" y="287"/>
                    <a:pt x="945" y="287"/>
                    <a:pt x="945" y="315"/>
                  </a:cubicBezTo>
                  <a:cubicBezTo>
                    <a:pt x="916" y="315"/>
                    <a:pt x="887" y="344"/>
                    <a:pt x="859" y="344"/>
                  </a:cubicBezTo>
                  <a:lnTo>
                    <a:pt x="859" y="344"/>
                  </a:lnTo>
                  <a:cubicBezTo>
                    <a:pt x="887" y="344"/>
                    <a:pt x="916" y="344"/>
                    <a:pt x="945" y="344"/>
                  </a:cubicBezTo>
                  <a:cubicBezTo>
                    <a:pt x="973" y="315"/>
                    <a:pt x="973" y="315"/>
                    <a:pt x="1002" y="344"/>
                  </a:cubicBezTo>
                  <a:cubicBezTo>
                    <a:pt x="1002" y="344"/>
                    <a:pt x="1002" y="344"/>
                    <a:pt x="1002" y="372"/>
                  </a:cubicBezTo>
                  <a:cubicBezTo>
                    <a:pt x="945" y="372"/>
                    <a:pt x="916" y="372"/>
                    <a:pt x="887" y="372"/>
                  </a:cubicBezTo>
                  <a:lnTo>
                    <a:pt x="887" y="372"/>
                  </a:lnTo>
                  <a:cubicBezTo>
                    <a:pt x="916" y="401"/>
                    <a:pt x="945" y="401"/>
                    <a:pt x="973" y="372"/>
                  </a:cubicBezTo>
                  <a:cubicBezTo>
                    <a:pt x="1002" y="372"/>
                    <a:pt x="1002" y="401"/>
                    <a:pt x="1002" y="401"/>
                  </a:cubicBezTo>
                  <a:cubicBezTo>
                    <a:pt x="1002" y="430"/>
                    <a:pt x="1002" y="430"/>
                    <a:pt x="973" y="430"/>
                  </a:cubicBezTo>
                  <a:cubicBezTo>
                    <a:pt x="945" y="430"/>
                    <a:pt x="916" y="430"/>
                    <a:pt x="887" y="430"/>
                  </a:cubicBezTo>
                  <a:cubicBezTo>
                    <a:pt x="887" y="487"/>
                    <a:pt x="859" y="516"/>
                    <a:pt x="802" y="516"/>
                  </a:cubicBezTo>
                  <a:cubicBezTo>
                    <a:pt x="744" y="516"/>
                    <a:pt x="687" y="487"/>
                    <a:pt x="687" y="430"/>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7"/>
            <p:cNvSpPr/>
            <p:nvPr/>
          </p:nvSpPr>
          <p:spPr>
            <a:xfrm>
              <a:off x="2599884" y="2123052"/>
              <a:ext cx="95350" cy="51810"/>
            </a:xfrm>
            <a:custGeom>
              <a:rect b="b" l="l" r="r" t="t"/>
              <a:pathLst>
                <a:path extrusionOk="0" h="545" w="1003">
                  <a:moveTo>
                    <a:pt x="316" y="430"/>
                  </a:moveTo>
                  <a:cubicBezTo>
                    <a:pt x="316" y="372"/>
                    <a:pt x="344" y="315"/>
                    <a:pt x="401" y="258"/>
                  </a:cubicBezTo>
                  <a:cubicBezTo>
                    <a:pt x="430" y="229"/>
                    <a:pt x="487" y="201"/>
                    <a:pt x="544" y="201"/>
                  </a:cubicBezTo>
                  <a:cubicBezTo>
                    <a:pt x="630" y="201"/>
                    <a:pt x="688" y="201"/>
                    <a:pt x="716" y="258"/>
                  </a:cubicBezTo>
                  <a:cubicBezTo>
                    <a:pt x="773" y="315"/>
                    <a:pt x="802" y="372"/>
                    <a:pt x="802" y="430"/>
                  </a:cubicBezTo>
                  <a:cubicBezTo>
                    <a:pt x="773" y="544"/>
                    <a:pt x="1002" y="544"/>
                    <a:pt x="974" y="430"/>
                  </a:cubicBezTo>
                  <a:cubicBezTo>
                    <a:pt x="974" y="315"/>
                    <a:pt x="945" y="201"/>
                    <a:pt x="859" y="144"/>
                  </a:cubicBezTo>
                  <a:cubicBezTo>
                    <a:pt x="773" y="58"/>
                    <a:pt x="659" y="0"/>
                    <a:pt x="544" y="0"/>
                  </a:cubicBezTo>
                  <a:cubicBezTo>
                    <a:pt x="430" y="0"/>
                    <a:pt x="344" y="58"/>
                    <a:pt x="258" y="115"/>
                  </a:cubicBezTo>
                  <a:cubicBezTo>
                    <a:pt x="201" y="172"/>
                    <a:pt x="172" y="201"/>
                    <a:pt x="172" y="258"/>
                  </a:cubicBezTo>
                  <a:cubicBezTo>
                    <a:pt x="144" y="287"/>
                    <a:pt x="115" y="287"/>
                    <a:pt x="115" y="258"/>
                  </a:cubicBezTo>
                  <a:cubicBezTo>
                    <a:pt x="87" y="258"/>
                    <a:pt x="87" y="258"/>
                    <a:pt x="58" y="258"/>
                  </a:cubicBezTo>
                  <a:cubicBezTo>
                    <a:pt x="58" y="287"/>
                    <a:pt x="58" y="287"/>
                    <a:pt x="58" y="315"/>
                  </a:cubicBezTo>
                  <a:cubicBezTo>
                    <a:pt x="87" y="315"/>
                    <a:pt x="115" y="344"/>
                    <a:pt x="144" y="344"/>
                  </a:cubicBezTo>
                  <a:lnTo>
                    <a:pt x="144" y="344"/>
                  </a:lnTo>
                  <a:cubicBezTo>
                    <a:pt x="115" y="344"/>
                    <a:pt x="87" y="344"/>
                    <a:pt x="58" y="344"/>
                  </a:cubicBezTo>
                  <a:lnTo>
                    <a:pt x="29" y="344"/>
                  </a:lnTo>
                  <a:cubicBezTo>
                    <a:pt x="1" y="344"/>
                    <a:pt x="1" y="344"/>
                    <a:pt x="29" y="372"/>
                  </a:cubicBezTo>
                  <a:cubicBezTo>
                    <a:pt x="58" y="372"/>
                    <a:pt x="87" y="372"/>
                    <a:pt x="115" y="372"/>
                  </a:cubicBezTo>
                  <a:lnTo>
                    <a:pt x="115" y="372"/>
                  </a:lnTo>
                  <a:cubicBezTo>
                    <a:pt x="87" y="401"/>
                    <a:pt x="58" y="401"/>
                    <a:pt x="29" y="372"/>
                  </a:cubicBezTo>
                  <a:cubicBezTo>
                    <a:pt x="1" y="372"/>
                    <a:pt x="1" y="401"/>
                    <a:pt x="1" y="401"/>
                  </a:cubicBezTo>
                  <a:cubicBezTo>
                    <a:pt x="1" y="430"/>
                    <a:pt x="1" y="430"/>
                    <a:pt x="29" y="430"/>
                  </a:cubicBezTo>
                  <a:cubicBezTo>
                    <a:pt x="58" y="430"/>
                    <a:pt x="87" y="430"/>
                    <a:pt x="115" y="430"/>
                  </a:cubicBezTo>
                  <a:cubicBezTo>
                    <a:pt x="115" y="487"/>
                    <a:pt x="144" y="516"/>
                    <a:pt x="201" y="516"/>
                  </a:cubicBezTo>
                  <a:cubicBezTo>
                    <a:pt x="258" y="544"/>
                    <a:pt x="316" y="487"/>
                    <a:pt x="316" y="430"/>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7"/>
            <p:cNvSpPr/>
            <p:nvPr/>
          </p:nvSpPr>
          <p:spPr>
            <a:xfrm>
              <a:off x="2439414" y="1646965"/>
              <a:ext cx="612219" cy="478937"/>
            </a:xfrm>
            <a:custGeom>
              <a:rect b="b" l="l" r="r" t="t"/>
              <a:pathLst>
                <a:path extrusionOk="0" h="5038" w="6440">
                  <a:moveTo>
                    <a:pt x="744" y="4579"/>
                  </a:moveTo>
                  <a:lnTo>
                    <a:pt x="744" y="5037"/>
                  </a:lnTo>
                  <a:cubicBezTo>
                    <a:pt x="1059" y="4894"/>
                    <a:pt x="1259" y="4551"/>
                    <a:pt x="1202" y="4178"/>
                  </a:cubicBezTo>
                  <a:cubicBezTo>
                    <a:pt x="1202" y="4178"/>
                    <a:pt x="2662" y="3921"/>
                    <a:pt x="3120" y="2547"/>
                  </a:cubicBezTo>
                  <a:cubicBezTo>
                    <a:pt x="3120" y="2547"/>
                    <a:pt x="4064" y="2891"/>
                    <a:pt x="4751" y="2604"/>
                  </a:cubicBezTo>
                  <a:cubicBezTo>
                    <a:pt x="4751" y="2604"/>
                    <a:pt x="5066" y="3778"/>
                    <a:pt x="5781" y="4007"/>
                  </a:cubicBezTo>
                  <a:cubicBezTo>
                    <a:pt x="5781" y="4007"/>
                    <a:pt x="5810" y="4865"/>
                    <a:pt x="6153" y="4951"/>
                  </a:cubicBezTo>
                  <a:lnTo>
                    <a:pt x="6153" y="4551"/>
                  </a:lnTo>
                  <a:lnTo>
                    <a:pt x="6439" y="3949"/>
                  </a:lnTo>
                  <a:lnTo>
                    <a:pt x="6211" y="1946"/>
                  </a:lnTo>
                  <a:cubicBezTo>
                    <a:pt x="5838" y="1374"/>
                    <a:pt x="5409" y="830"/>
                    <a:pt x="4980" y="315"/>
                  </a:cubicBezTo>
                  <a:cubicBezTo>
                    <a:pt x="4780" y="229"/>
                    <a:pt x="3177" y="0"/>
                    <a:pt x="3177" y="0"/>
                  </a:cubicBezTo>
                  <a:lnTo>
                    <a:pt x="1288" y="1059"/>
                  </a:lnTo>
                  <a:cubicBezTo>
                    <a:pt x="1288" y="1059"/>
                    <a:pt x="630" y="1946"/>
                    <a:pt x="630" y="2146"/>
                  </a:cubicBezTo>
                  <a:cubicBezTo>
                    <a:pt x="630" y="2347"/>
                    <a:pt x="0" y="3606"/>
                    <a:pt x="744" y="4579"/>
                  </a:cubicBezTo>
                  <a:close/>
                </a:path>
              </a:pathLst>
            </a:custGeom>
            <a:solidFill>
              <a:srgbClr val="302A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7"/>
            <p:cNvSpPr/>
            <p:nvPr/>
          </p:nvSpPr>
          <p:spPr>
            <a:xfrm>
              <a:off x="1995935" y="3295683"/>
              <a:ext cx="1542715" cy="16351"/>
            </a:xfrm>
            <a:custGeom>
              <a:rect b="b" l="l" r="r" t="t"/>
              <a:pathLst>
                <a:path extrusionOk="0" fill="none" h="172" w="16228">
                  <a:moveTo>
                    <a:pt x="0" y="0"/>
                  </a:moveTo>
                  <a:lnTo>
                    <a:pt x="487" y="172"/>
                  </a:lnTo>
                  <a:moveTo>
                    <a:pt x="16227" y="0"/>
                  </a:moveTo>
                  <a:lnTo>
                    <a:pt x="15798" y="143"/>
                  </a:lnTo>
                </a:path>
              </a:pathLst>
            </a:custGeom>
            <a:noFill/>
            <a:ln cap="rnd" cmpd="sng" w="6450">
              <a:solidFill>
                <a:srgbClr val="D6725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7"/>
            <p:cNvSpPr/>
            <p:nvPr/>
          </p:nvSpPr>
          <p:spPr>
            <a:xfrm>
              <a:off x="2501967" y="2811420"/>
              <a:ext cx="541490" cy="323791"/>
            </a:xfrm>
            <a:custGeom>
              <a:rect b="b" l="l" r="r" t="t"/>
              <a:pathLst>
                <a:path extrusionOk="0" h="3406" w="5696">
                  <a:moveTo>
                    <a:pt x="1031" y="458"/>
                  </a:moveTo>
                  <a:lnTo>
                    <a:pt x="1031" y="458"/>
                  </a:lnTo>
                  <a:cubicBezTo>
                    <a:pt x="1431" y="29"/>
                    <a:pt x="2090" y="29"/>
                    <a:pt x="2519" y="429"/>
                  </a:cubicBezTo>
                  <a:lnTo>
                    <a:pt x="2834" y="744"/>
                  </a:lnTo>
                  <a:lnTo>
                    <a:pt x="3149" y="429"/>
                  </a:lnTo>
                  <a:cubicBezTo>
                    <a:pt x="3549" y="0"/>
                    <a:pt x="4207" y="0"/>
                    <a:pt x="4637" y="401"/>
                  </a:cubicBezTo>
                  <a:lnTo>
                    <a:pt x="4637" y="401"/>
                  </a:lnTo>
                  <a:cubicBezTo>
                    <a:pt x="5696" y="1431"/>
                    <a:pt x="4150" y="2662"/>
                    <a:pt x="2891" y="3406"/>
                  </a:cubicBezTo>
                  <a:cubicBezTo>
                    <a:pt x="1689" y="2891"/>
                    <a:pt x="0" y="1517"/>
                    <a:pt x="1031" y="45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7"/>
            <p:cNvSpPr/>
            <p:nvPr/>
          </p:nvSpPr>
          <p:spPr>
            <a:xfrm>
              <a:off x="1680318" y="2468614"/>
              <a:ext cx="424465" cy="546909"/>
            </a:xfrm>
            <a:custGeom>
              <a:rect b="b" l="l" r="r" t="t"/>
              <a:pathLst>
                <a:path extrusionOk="0" h="5753" w="4465">
                  <a:moveTo>
                    <a:pt x="3721" y="0"/>
                  </a:moveTo>
                  <a:lnTo>
                    <a:pt x="4379" y="458"/>
                  </a:lnTo>
                  <a:lnTo>
                    <a:pt x="4179" y="773"/>
                  </a:lnTo>
                  <a:cubicBezTo>
                    <a:pt x="4436" y="1002"/>
                    <a:pt x="4465" y="1374"/>
                    <a:pt x="4265" y="1660"/>
                  </a:cubicBezTo>
                  <a:lnTo>
                    <a:pt x="4064" y="2003"/>
                  </a:lnTo>
                  <a:lnTo>
                    <a:pt x="3750" y="2461"/>
                  </a:lnTo>
                  <a:lnTo>
                    <a:pt x="3750" y="2461"/>
                  </a:lnTo>
                  <a:lnTo>
                    <a:pt x="3721" y="2519"/>
                  </a:lnTo>
                  <a:lnTo>
                    <a:pt x="3721" y="2519"/>
                  </a:lnTo>
                  <a:cubicBezTo>
                    <a:pt x="3664" y="2576"/>
                    <a:pt x="3635" y="2604"/>
                    <a:pt x="3578" y="2662"/>
                  </a:cubicBezTo>
                  <a:cubicBezTo>
                    <a:pt x="3463" y="2690"/>
                    <a:pt x="3406" y="2719"/>
                    <a:pt x="3377" y="2747"/>
                  </a:cubicBezTo>
                  <a:cubicBezTo>
                    <a:pt x="3349" y="2805"/>
                    <a:pt x="3349" y="2862"/>
                    <a:pt x="3349" y="2919"/>
                  </a:cubicBezTo>
                  <a:cubicBezTo>
                    <a:pt x="3349" y="3034"/>
                    <a:pt x="3320" y="3148"/>
                    <a:pt x="3234" y="3234"/>
                  </a:cubicBezTo>
                  <a:lnTo>
                    <a:pt x="3177" y="3320"/>
                  </a:lnTo>
                  <a:lnTo>
                    <a:pt x="1861" y="5323"/>
                  </a:lnTo>
                  <a:lnTo>
                    <a:pt x="1803" y="5409"/>
                  </a:lnTo>
                  <a:cubicBezTo>
                    <a:pt x="1632" y="5695"/>
                    <a:pt x="1260" y="5753"/>
                    <a:pt x="1002" y="5581"/>
                  </a:cubicBezTo>
                  <a:lnTo>
                    <a:pt x="344" y="5123"/>
                  </a:lnTo>
                  <a:cubicBezTo>
                    <a:pt x="58" y="4951"/>
                    <a:pt x="0" y="4579"/>
                    <a:pt x="172" y="4322"/>
                  </a:cubicBezTo>
                  <a:lnTo>
                    <a:pt x="229" y="4236"/>
                  </a:lnTo>
                  <a:lnTo>
                    <a:pt x="1546" y="2232"/>
                  </a:lnTo>
                  <a:lnTo>
                    <a:pt x="1603" y="2146"/>
                  </a:lnTo>
                  <a:cubicBezTo>
                    <a:pt x="1660" y="2061"/>
                    <a:pt x="1718" y="2003"/>
                    <a:pt x="1803" y="1946"/>
                  </a:cubicBezTo>
                  <a:cubicBezTo>
                    <a:pt x="1947" y="1889"/>
                    <a:pt x="1975" y="1860"/>
                    <a:pt x="1975" y="1832"/>
                  </a:cubicBezTo>
                  <a:cubicBezTo>
                    <a:pt x="2004" y="1774"/>
                    <a:pt x="2032" y="1717"/>
                    <a:pt x="2032" y="1660"/>
                  </a:cubicBezTo>
                  <a:cubicBezTo>
                    <a:pt x="2032" y="1574"/>
                    <a:pt x="2032" y="1488"/>
                    <a:pt x="2090" y="1431"/>
                  </a:cubicBezTo>
                  <a:lnTo>
                    <a:pt x="2090" y="1431"/>
                  </a:lnTo>
                  <a:lnTo>
                    <a:pt x="2118" y="1374"/>
                  </a:lnTo>
                  <a:lnTo>
                    <a:pt x="2433" y="916"/>
                  </a:lnTo>
                  <a:lnTo>
                    <a:pt x="2633" y="572"/>
                  </a:lnTo>
                  <a:cubicBezTo>
                    <a:pt x="2834" y="286"/>
                    <a:pt x="3206" y="172"/>
                    <a:pt x="3521" y="31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7"/>
            <p:cNvSpPr/>
            <p:nvPr/>
          </p:nvSpPr>
          <p:spPr>
            <a:xfrm>
              <a:off x="1680318" y="2468614"/>
              <a:ext cx="386439" cy="522382"/>
            </a:xfrm>
            <a:custGeom>
              <a:rect b="b" l="l" r="r" t="t"/>
              <a:pathLst>
                <a:path extrusionOk="0" h="5495" w="4065">
                  <a:moveTo>
                    <a:pt x="3721" y="0"/>
                  </a:moveTo>
                  <a:lnTo>
                    <a:pt x="3978" y="172"/>
                  </a:lnTo>
                  <a:lnTo>
                    <a:pt x="3750" y="515"/>
                  </a:lnTo>
                  <a:cubicBezTo>
                    <a:pt x="4007" y="744"/>
                    <a:pt x="4064" y="1116"/>
                    <a:pt x="3864" y="1402"/>
                  </a:cubicBezTo>
                  <a:lnTo>
                    <a:pt x="3635" y="1746"/>
                  </a:lnTo>
                  <a:lnTo>
                    <a:pt x="3349" y="2204"/>
                  </a:lnTo>
                  <a:lnTo>
                    <a:pt x="3349" y="2204"/>
                  </a:lnTo>
                  <a:lnTo>
                    <a:pt x="3292" y="2261"/>
                  </a:lnTo>
                  <a:lnTo>
                    <a:pt x="3292" y="2261"/>
                  </a:lnTo>
                  <a:cubicBezTo>
                    <a:pt x="3263" y="2290"/>
                    <a:pt x="3206" y="2347"/>
                    <a:pt x="3149" y="2375"/>
                  </a:cubicBezTo>
                  <a:cubicBezTo>
                    <a:pt x="3063" y="2433"/>
                    <a:pt x="2977" y="2433"/>
                    <a:pt x="2948" y="2461"/>
                  </a:cubicBezTo>
                  <a:cubicBezTo>
                    <a:pt x="2920" y="2519"/>
                    <a:pt x="2920" y="2576"/>
                    <a:pt x="2948" y="2633"/>
                  </a:cubicBezTo>
                  <a:cubicBezTo>
                    <a:pt x="2948" y="2747"/>
                    <a:pt x="2891" y="2862"/>
                    <a:pt x="2834" y="2948"/>
                  </a:cubicBezTo>
                  <a:lnTo>
                    <a:pt x="2776" y="3062"/>
                  </a:lnTo>
                  <a:lnTo>
                    <a:pt x="1460" y="5037"/>
                  </a:lnTo>
                  <a:lnTo>
                    <a:pt x="1403" y="5152"/>
                  </a:lnTo>
                  <a:cubicBezTo>
                    <a:pt x="1202" y="5409"/>
                    <a:pt x="859" y="5495"/>
                    <a:pt x="573" y="5295"/>
                  </a:cubicBezTo>
                  <a:lnTo>
                    <a:pt x="344" y="5152"/>
                  </a:lnTo>
                  <a:cubicBezTo>
                    <a:pt x="58" y="4951"/>
                    <a:pt x="0" y="4608"/>
                    <a:pt x="172" y="4322"/>
                  </a:cubicBezTo>
                  <a:lnTo>
                    <a:pt x="229" y="4236"/>
                  </a:lnTo>
                  <a:lnTo>
                    <a:pt x="1546" y="2232"/>
                  </a:lnTo>
                  <a:lnTo>
                    <a:pt x="1603" y="2146"/>
                  </a:lnTo>
                  <a:cubicBezTo>
                    <a:pt x="1660" y="2061"/>
                    <a:pt x="1718" y="2003"/>
                    <a:pt x="1803" y="1975"/>
                  </a:cubicBezTo>
                  <a:cubicBezTo>
                    <a:pt x="1947" y="1889"/>
                    <a:pt x="1975" y="1889"/>
                    <a:pt x="1975" y="1832"/>
                  </a:cubicBezTo>
                  <a:cubicBezTo>
                    <a:pt x="2004" y="1774"/>
                    <a:pt x="2032" y="1717"/>
                    <a:pt x="2032" y="1660"/>
                  </a:cubicBezTo>
                  <a:cubicBezTo>
                    <a:pt x="2032" y="1574"/>
                    <a:pt x="2061" y="1517"/>
                    <a:pt x="2090" y="1431"/>
                  </a:cubicBezTo>
                  <a:lnTo>
                    <a:pt x="2090" y="1431"/>
                  </a:lnTo>
                  <a:lnTo>
                    <a:pt x="2118" y="1374"/>
                  </a:lnTo>
                  <a:lnTo>
                    <a:pt x="2433" y="916"/>
                  </a:lnTo>
                  <a:lnTo>
                    <a:pt x="2633" y="601"/>
                  </a:lnTo>
                  <a:cubicBezTo>
                    <a:pt x="2834" y="286"/>
                    <a:pt x="3206" y="200"/>
                    <a:pt x="3521" y="34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7"/>
            <p:cNvSpPr/>
            <p:nvPr/>
          </p:nvSpPr>
          <p:spPr>
            <a:xfrm>
              <a:off x="2017705" y="2433250"/>
              <a:ext cx="108849" cy="95255"/>
            </a:xfrm>
            <a:custGeom>
              <a:rect b="b" l="l" r="r" t="t"/>
              <a:pathLst>
                <a:path extrusionOk="0" h="1002" w="1145">
                  <a:moveTo>
                    <a:pt x="744" y="229"/>
                  </a:moveTo>
                  <a:lnTo>
                    <a:pt x="458" y="57"/>
                  </a:lnTo>
                  <a:cubicBezTo>
                    <a:pt x="372" y="0"/>
                    <a:pt x="258" y="29"/>
                    <a:pt x="201" y="114"/>
                  </a:cubicBezTo>
                  <a:lnTo>
                    <a:pt x="0" y="429"/>
                  </a:lnTo>
                  <a:lnTo>
                    <a:pt x="429" y="715"/>
                  </a:lnTo>
                  <a:lnTo>
                    <a:pt x="859" y="1002"/>
                  </a:lnTo>
                  <a:lnTo>
                    <a:pt x="1059" y="687"/>
                  </a:lnTo>
                  <a:cubicBezTo>
                    <a:pt x="1145" y="601"/>
                    <a:pt x="1116" y="487"/>
                    <a:pt x="1030" y="42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7"/>
            <p:cNvSpPr/>
            <p:nvPr/>
          </p:nvSpPr>
          <p:spPr>
            <a:xfrm>
              <a:off x="1887085" y="2525749"/>
              <a:ext cx="198686" cy="165983"/>
            </a:xfrm>
            <a:custGeom>
              <a:rect b="b" l="l" r="r" t="t"/>
              <a:pathLst>
                <a:path extrusionOk="0" h="1746" w="2090">
                  <a:moveTo>
                    <a:pt x="458" y="0"/>
                  </a:moveTo>
                  <a:lnTo>
                    <a:pt x="0" y="687"/>
                  </a:lnTo>
                  <a:lnTo>
                    <a:pt x="1632" y="1746"/>
                  </a:lnTo>
                  <a:lnTo>
                    <a:pt x="2090" y="1088"/>
                  </a:lnTo>
                  <a:lnTo>
                    <a:pt x="4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7"/>
            <p:cNvSpPr/>
            <p:nvPr/>
          </p:nvSpPr>
          <p:spPr>
            <a:xfrm>
              <a:off x="1201475" y="2457682"/>
              <a:ext cx="307535" cy="157903"/>
            </a:xfrm>
            <a:custGeom>
              <a:rect b="b" l="l" r="r" t="t"/>
              <a:pathLst>
                <a:path extrusionOk="0" h="1661" w="3235">
                  <a:moveTo>
                    <a:pt x="3063" y="1"/>
                  </a:moveTo>
                  <a:lnTo>
                    <a:pt x="0" y="1174"/>
                  </a:lnTo>
                  <a:lnTo>
                    <a:pt x="201" y="1660"/>
                  </a:lnTo>
                  <a:lnTo>
                    <a:pt x="3234" y="487"/>
                  </a:lnTo>
                  <a:lnTo>
                    <a:pt x="30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7"/>
            <p:cNvSpPr/>
            <p:nvPr/>
          </p:nvSpPr>
          <p:spPr>
            <a:xfrm>
              <a:off x="1201475" y="2457682"/>
              <a:ext cx="299360" cy="130714"/>
            </a:xfrm>
            <a:custGeom>
              <a:rect b="b" l="l" r="r" t="t"/>
              <a:pathLst>
                <a:path extrusionOk="0" h="1375" w="3149">
                  <a:moveTo>
                    <a:pt x="3063" y="1"/>
                  </a:moveTo>
                  <a:lnTo>
                    <a:pt x="0" y="1174"/>
                  </a:lnTo>
                  <a:lnTo>
                    <a:pt x="86" y="1374"/>
                  </a:lnTo>
                  <a:lnTo>
                    <a:pt x="3149" y="201"/>
                  </a:lnTo>
                  <a:lnTo>
                    <a:pt x="306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7"/>
            <p:cNvSpPr/>
            <p:nvPr/>
          </p:nvSpPr>
          <p:spPr>
            <a:xfrm>
              <a:off x="1100801" y="2340656"/>
              <a:ext cx="506126" cy="394615"/>
            </a:xfrm>
            <a:custGeom>
              <a:rect b="b" l="l" r="r" t="t"/>
              <a:pathLst>
                <a:path extrusionOk="0" h="4151" w="5324">
                  <a:moveTo>
                    <a:pt x="916" y="3750"/>
                  </a:moveTo>
                  <a:cubicBezTo>
                    <a:pt x="745" y="3779"/>
                    <a:pt x="544" y="3693"/>
                    <a:pt x="487" y="3521"/>
                  </a:cubicBezTo>
                  <a:lnTo>
                    <a:pt x="58" y="2462"/>
                  </a:lnTo>
                  <a:cubicBezTo>
                    <a:pt x="1" y="2290"/>
                    <a:pt x="86" y="2090"/>
                    <a:pt x="229" y="2004"/>
                  </a:cubicBezTo>
                  <a:lnTo>
                    <a:pt x="229" y="1976"/>
                  </a:lnTo>
                  <a:cubicBezTo>
                    <a:pt x="344" y="1689"/>
                    <a:pt x="487" y="1403"/>
                    <a:pt x="659" y="1146"/>
                  </a:cubicBezTo>
                  <a:lnTo>
                    <a:pt x="659" y="1146"/>
                  </a:lnTo>
                  <a:cubicBezTo>
                    <a:pt x="830" y="1060"/>
                    <a:pt x="1031" y="1146"/>
                    <a:pt x="1088" y="1317"/>
                  </a:cubicBezTo>
                  <a:lnTo>
                    <a:pt x="2004" y="3693"/>
                  </a:lnTo>
                  <a:cubicBezTo>
                    <a:pt x="2061" y="3865"/>
                    <a:pt x="1975" y="4065"/>
                    <a:pt x="1804" y="4151"/>
                  </a:cubicBezTo>
                  <a:lnTo>
                    <a:pt x="1804" y="4151"/>
                  </a:lnTo>
                  <a:cubicBezTo>
                    <a:pt x="1517" y="4065"/>
                    <a:pt x="1231" y="3922"/>
                    <a:pt x="945" y="3807"/>
                  </a:cubicBezTo>
                  <a:lnTo>
                    <a:pt x="945" y="3750"/>
                  </a:lnTo>
                  <a:close/>
                  <a:moveTo>
                    <a:pt x="3521" y="1"/>
                  </a:moveTo>
                  <a:lnTo>
                    <a:pt x="3521" y="1"/>
                  </a:lnTo>
                  <a:cubicBezTo>
                    <a:pt x="3320" y="87"/>
                    <a:pt x="3234" y="259"/>
                    <a:pt x="3320" y="459"/>
                  </a:cubicBezTo>
                  <a:lnTo>
                    <a:pt x="4236" y="2834"/>
                  </a:lnTo>
                  <a:cubicBezTo>
                    <a:pt x="4293" y="3006"/>
                    <a:pt x="4494" y="3092"/>
                    <a:pt x="4665" y="3035"/>
                  </a:cubicBezTo>
                  <a:lnTo>
                    <a:pt x="4665" y="3035"/>
                  </a:lnTo>
                  <a:cubicBezTo>
                    <a:pt x="4837" y="2949"/>
                    <a:pt x="4923" y="2777"/>
                    <a:pt x="4894" y="2605"/>
                  </a:cubicBezTo>
                  <a:cubicBezTo>
                    <a:pt x="5066" y="2548"/>
                    <a:pt x="5152" y="2348"/>
                    <a:pt x="5095" y="2176"/>
                  </a:cubicBezTo>
                  <a:lnTo>
                    <a:pt x="5095" y="2147"/>
                  </a:lnTo>
                  <a:cubicBezTo>
                    <a:pt x="5238" y="2062"/>
                    <a:pt x="5324" y="1861"/>
                    <a:pt x="5266" y="1689"/>
                  </a:cubicBezTo>
                  <a:lnTo>
                    <a:pt x="4837" y="602"/>
                  </a:lnTo>
                  <a:cubicBezTo>
                    <a:pt x="4780" y="430"/>
                    <a:pt x="4580" y="344"/>
                    <a:pt x="4408" y="402"/>
                  </a:cubicBezTo>
                  <a:lnTo>
                    <a:pt x="4408" y="373"/>
                  </a:lnTo>
                  <a:cubicBezTo>
                    <a:pt x="4122" y="201"/>
                    <a:pt x="3835" y="87"/>
                    <a:pt x="35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7"/>
            <p:cNvSpPr/>
            <p:nvPr/>
          </p:nvSpPr>
          <p:spPr>
            <a:xfrm>
              <a:off x="1484389" y="2452263"/>
              <a:ext cx="119877" cy="179673"/>
            </a:xfrm>
            <a:custGeom>
              <a:rect b="b" l="l" r="r" t="t"/>
              <a:pathLst>
                <a:path extrusionOk="0" h="1890" w="1261">
                  <a:moveTo>
                    <a:pt x="1" y="1116"/>
                  </a:moveTo>
                  <a:lnTo>
                    <a:pt x="201" y="1660"/>
                  </a:lnTo>
                  <a:cubicBezTo>
                    <a:pt x="201" y="1689"/>
                    <a:pt x="230" y="1717"/>
                    <a:pt x="258" y="1746"/>
                  </a:cubicBezTo>
                  <a:cubicBezTo>
                    <a:pt x="344" y="1861"/>
                    <a:pt x="516" y="1889"/>
                    <a:pt x="630" y="1861"/>
                  </a:cubicBezTo>
                  <a:cubicBezTo>
                    <a:pt x="802" y="1775"/>
                    <a:pt x="888" y="1603"/>
                    <a:pt x="859" y="1431"/>
                  </a:cubicBezTo>
                  <a:cubicBezTo>
                    <a:pt x="1031" y="1374"/>
                    <a:pt x="1117" y="1174"/>
                    <a:pt x="1060" y="1002"/>
                  </a:cubicBezTo>
                  <a:lnTo>
                    <a:pt x="1060" y="973"/>
                  </a:lnTo>
                  <a:cubicBezTo>
                    <a:pt x="1174" y="888"/>
                    <a:pt x="1260" y="744"/>
                    <a:pt x="1260" y="601"/>
                  </a:cubicBezTo>
                  <a:cubicBezTo>
                    <a:pt x="1231" y="573"/>
                    <a:pt x="1231" y="544"/>
                    <a:pt x="1231" y="515"/>
                  </a:cubicBezTo>
                  <a:lnTo>
                    <a:pt x="1031" y="0"/>
                  </a:lnTo>
                  <a:cubicBezTo>
                    <a:pt x="1088" y="172"/>
                    <a:pt x="1003" y="372"/>
                    <a:pt x="859" y="458"/>
                  </a:cubicBezTo>
                  <a:lnTo>
                    <a:pt x="859" y="487"/>
                  </a:lnTo>
                  <a:cubicBezTo>
                    <a:pt x="1231" y="1031"/>
                    <a:pt x="430" y="1660"/>
                    <a:pt x="1" y="111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7"/>
            <p:cNvSpPr/>
            <p:nvPr/>
          </p:nvSpPr>
          <p:spPr>
            <a:xfrm>
              <a:off x="1127990" y="2626328"/>
              <a:ext cx="168835" cy="141647"/>
            </a:xfrm>
            <a:custGeom>
              <a:rect b="b" l="l" r="r" t="t"/>
              <a:pathLst>
                <a:path extrusionOk="0" h="1490" w="1776">
                  <a:moveTo>
                    <a:pt x="1718" y="688"/>
                  </a:moveTo>
                  <a:lnTo>
                    <a:pt x="1518" y="144"/>
                  </a:lnTo>
                  <a:cubicBezTo>
                    <a:pt x="1260" y="487"/>
                    <a:pt x="745" y="545"/>
                    <a:pt x="430" y="259"/>
                  </a:cubicBezTo>
                  <a:lnTo>
                    <a:pt x="430" y="201"/>
                  </a:lnTo>
                  <a:cubicBezTo>
                    <a:pt x="258" y="259"/>
                    <a:pt x="87" y="173"/>
                    <a:pt x="1" y="1"/>
                  </a:cubicBezTo>
                  <a:lnTo>
                    <a:pt x="201" y="516"/>
                  </a:lnTo>
                  <a:cubicBezTo>
                    <a:pt x="287" y="688"/>
                    <a:pt x="459" y="774"/>
                    <a:pt x="630" y="745"/>
                  </a:cubicBezTo>
                  <a:lnTo>
                    <a:pt x="630" y="774"/>
                  </a:lnTo>
                  <a:cubicBezTo>
                    <a:pt x="688" y="1489"/>
                    <a:pt x="1775" y="1403"/>
                    <a:pt x="1718" y="68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7"/>
            <p:cNvSpPr/>
            <p:nvPr/>
          </p:nvSpPr>
          <p:spPr>
            <a:xfrm>
              <a:off x="1100801" y="2531167"/>
              <a:ext cx="68067" cy="119782"/>
            </a:xfrm>
            <a:custGeom>
              <a:rect b="b" l="l" r="r" t="t"/>
              <a:pathLst>
                <a:path extrusionOk="0" h="1260" w="716">
                  <a:moveTo>
                    <a:pt x="229" y="0"/>
                  </a:moveTo>
                  <a:cubicBezTo>
                    <a:pt x="86" y="86"/>
                    <a:pt x="1" y="258"/>
                    <a:pt x="58" y="430"/>
                  </a:cubicBezTo>
                  <a:lnTo>
                    <a:pt x="287" y="1002"/>
                  </a:lnTo>
                  <a:cubicBezTo>
                    <a:pt x="344" y="1174"/>
                    <a:pt x="544" y="1260"/>
                    <a:pt x="716" y="120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7"/>
            <p:cNvSpPr/>
            <p:nvPr/>
          </p:nvSpPr>
          <p:spPr>
            <a:xfrm>
              <a:off x="1517092" y="2370602"/>
              <a:ext cx="70823" cy="130714"/>
            </a:xfrm>
            <a:custGeom>
              <a:rect b="b" l="l" r="r" t="t"/>
              <a:pathLst>
                <a:path extrusionOk="0" h="1375" w="745">
                  <a:moveTo>
                    <a:pt x="0" y="1"/>
                  </a:moveTo>
                  <a:lnTo>
                    <a:pt x="515" y="1374"/>
                  </a:lnTo>
                  <a:cubicBezTo>
                    <a:pt x="515" y="1346"/>
                    <a:pt x="515" y="1346"/>
                    <a:pt x="515" y="1346"/>
                  </a:cubicBezTo>
                  <a:lnTo>
                    <a:pt x="515" y="1289"/>
                  </a:lnTo>
                  <a:cubicBezTo>
                    <a:pt x="687" y="1203"/>
                    <a:pt x="744" y="1031"/>
                    <a:pt x="687" y="859"/>
                  </a:cubicBezTo>
                  <a:lnTo>
                    <a:pt x="458" y="287"/>
                  </a:lnTo>
                  <a:cubicBezTo>
                    <a:pt x="401" y="115"/>
                    <a:pt x="229" y="29"/>
                    <a:pt x="29" y="87"/>
                  </a:cubicBezTo>
                  <a:lnTo>
                    <a:pt x="29" y="5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7"/>
            <p:cNvSpPr/>
            <p:nvPr/>
          </p:nvSpPr>
          <p:spPr>
            <a:xfrm>
              <a:off x="4017400" y="2182943"/>
              <a:ext cx="46297" cy="160565"/>
            </a:xfrm>
            <a:custGeom>
              <a:rect b="b" l="l" r="r" t="t"/>
              <a:pathLst>
                <a:path extrusionOk="0" h="1689" w="487">
                  <a:moveTo>
                    <a:pt x="29" y="687"/>
                  </a:moveTo>
                  <a:cubicBezTo>
                    <a:pt x="58" y="458"/>
                    <a:pt x="143" y="29"/>
                    <a:pt x="315" y="0"/>
                  </a:cubicBezTo>
                  <a:cubicBezTo>
                    <a:pt x="401" y="0"/>
                    <a:pt x="487" y="0"/>
                    <a:pt x="401" y="200"/>
                  </a:cubicBezTo>
                  <a:cubicBezTo>
                    <a:pt x="258" y="515"/>
                    <a:pt x="172" y="887"/>
                    <a:pt x="172" y="1231"/>
                  </a:cubicBezTo>
                  <a:cubicBezTo>
                    <a:pt x="143" y="1689"/>
                    <a:pt x="0" y="944"/>
                    <a:pt x="29" y="68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7"/>
            <p:cNvSpPr/>
            <p:nvPr/>
          </p:nvSpPr>
          <p:spPr>
            <a:xfrm>
              <a:off x="3892199" y="2199199"/>
              <a:ext cx="133471" cy="84418"/>
            </a:xfrm>
            <a:custGeom>
              <a:rect b="b" l="l" r="r" t="t"/>
              <a:pathLst>
                <a:path extrusionOk="0" h="888" w="1404">
                  <a:moveTo>
                    <a:pt x="1403" y="688"/>
                  </a:moveTo>
                  <a:cubicBezTo>
                    <a:pt x="1346" y="287"/>
                    <a:pt x="1003" y="1"/>
                    <a:pt x="602" y="29"/>
                  </a:cubicBezTo>
                  <a:cubicBezTo>
                    <a:pt x="401" y="29"/>
                    <a:pt x="201" y="29"/>
                    <a:pt x="1" y="87"/>
                  </a:cubicBezTo>
                  <a:cubicBezTo>
                    <a:pt x="230" y="630"/>
                    <a:pt x="831" y="888"/>
                    <a:pt x="1403" y="68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7"/>
            <p:cNvSpPr/>
            <p:nvPr/>
          </p:nvSpPr>
          <p:spPr>
            <a:xfrm>
              <a:off x="4025576" y="2199199"/>
              <a:ext cx="133376" cy="84418"/>
            </a:xfrm>
            <a:custGeom>
              <a:rect b="b" l="l" r="r" t="t"/>
              <a:pathLst>
                <a:path extrusionOk="0" h="888" w="1403">
                  <a:moveTo>
                    <a:pt x="0" y="688"/>
                  </a:moveTo>
                  <a:cubicBezTo>
                    <a:pt x="29" y="287"/>
                    <a:pt x="401" y="1"/>
                    <a:pt x="802" y="29"/>
                  </a:cubicBezTo>
                  <a:cubicBezTo>
                    <a:pt x="1002" y="29"/>
                    <a:pt x="1202" y="29"/>
                    <a:pt x="1403" y="87"/>
                  </a:cubicBezTo>
                  <a:cubicBezTo>
                    <a:pt x="1174" y="630"/>
                    <a:pt x="544" y="888"/>
                    <a:pt x="0" y="68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7"/>
            <p:cNvSpPr/>
            <p:nvPr/>
          </p:nvSpPr>
          <p:spPr>
            <a:xfrm>
              <a:off x="3786106" y="2253672"/>
              <a:ext cx="500707" cy="272171"/>
            </a:xfrm>
            <a:custGeom>
              <a:rect b="b" l="l" r="r" t="t"/>
              <a:pathLst>
                <a:path extrusionOk="0" h="2863" w="5267">
                  <a:moveTo>
                    <a:pt x="2147" y="2833"/>
                  </a:moveTo>
                  <a:cubicBezTo>
                    <a:pt x="2405" y="2862"/>
                    <a:pt x="2491" y="2719"/>
                    <a:pt x="2576" y="2719"/>
                  </a:cubicBezTo>
                  <a:cubicBezTo>
                    <a:pt x="2662" y="2719"/>
                    <a:pt x="2777" y="2862"/>
                    <a:pt x="2977" y="2833"/>
                  </a:cubicBezTo>
                  <a:cubicBezTo>
                    <a:pt x="4236" y="2690"/>
                    <a:pt x="5267" y="0"/>
                    <a:pt x="2405" y="86"/>
                  </a:cubicBezTo>
                  <a:cubicBezTo>
                    <a:pt x="1" y="143"/>
                    <a:pt x="831" y="2719"/>
                    <a:pt x="2147" y="283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7"/>
            <p:cNvSpPr/>
            <p:nvPr/>
          </p:nvSpPr>
          <p:spPr>
            <a:xfrm>
              <a:off x="3881362" y="2264509"/>
              <a:ext cx="171497" cy="125296"/>
            </a:xfrm>
            <a:custGeom>
              <a:rect b="b" l="l" r="r" t="t"/>
              <a:pathLst>
                <a:path extrusionOk="0" h="1318" w="1804">
                  <a:moveTo>
                    <a:pt x="687" y="230"/>
                  </a:moveTo>
                  <a:cubicBezTo>
                    <a:pt x="258" y="459"/>
                    <a:pt x="0" y="831"/>
                    <a:pt x="115" y="1060"/>
                  </a:cubicBezTo>
                  <a:cubicBezTo>
                    <a:pt x="229" y="1317"/>
                    <a:pt x="687" y="1317"/>
                    <a:pt x="1117" y="1117"/>
                  </a:cubicBezTo>
                  <a:cubicBezTo>
                    <a:pt x="1546" y="888"/>
                    <a:pt x="1803" y="516"/>
                    <a:pt x="1689" y="287"/>
                  </a:cubicBezTo>
                  <a:cubicBezTo>
                    <a:pt x="1574" y="29"/>
                    <a:pt x="1117" y="1"/>
                    <a:pt x="687" y="23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7"/>
            <p:cNvSpPr/>
            <p:nvPr/>
          </p:nvSpPr>
          <p:spPr>
            <a:xfrm>
              <a:off x="3310020" y="2414142"/>
              <a:ext cx="511545" cy="326548"/>
            </a:xfrm>
            <a:custGeom>
              <a:rect b="b" l="l" r="r" t="t"/>
              <a:pathLst>
                <a:path extrusionOk="0" h="3435" w="5381">
                  <a:moveTo>
                    <a:pt x="830" y="945"/>
                  </a:moveTo>
                  <a:lnTo>
                    <a:pt x="830" y="945"/>
                  </a:lnTo>
                  <a:cubicBezTo>
                    <a:pt x="1116" y="487"/>
                    <a:pt x="1746" y="373"/>
                    <a:pt x="2204" y="688"/>
                  </a:cubicBezTo>
                  <a:lnTo>
                    <a:pt x="2576" y="916"/>
                  </a:lnTo>
                  <a:lnTo>
                    <a:pt x="2805" y="573"/>
                  </a:lnTo>
                  <a:cubicBezTo>
                    <a:pt x="3120" y="115"/>
                    <a:pt x="3749" y="1"/>
                    <a:pt x="4207" y="315"/>
                  </a:cubicBezTo>
                  <a:lnTo>
                    <a:pt x="4207" y="315"/>
                  </a:lnTo>
                  <a:cubicBezTo>
                    <a:pt x="5381" y="1117"/>
                    <a:pt x="4121" y="2548"/>
                    <a:pt x="3034" y="3435"/>
                  </a:cubicBezTo>
                  <a:cubicBezTo>
                    <a:pt x="1832" y="3149"/>
                    <a:pt x="0" y="2118"/>
                    <a:pt x="830" y="94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7"/>
            <p:cNvSpPr/>
            <p:nvPr/>
          </p:nvSpPr>
          <p:spPr>
            <a:xfrm>
              <a:off x="3386167" y="2476695"/>
              <a:ext cx="106188" cy="122539"/>
            </a:xfrm>
            <a:custGeom>
              <a:rect b="b" l="l" r="r" t="t"/>
              <a:pathLst>
                <a:path extrusionOk="0" h="1289" w="1117">
                  <a:moveTo>
                    <a:pt x="201" y="487"/>
                  </a:moveTo>
                  <a:cubicBezTo>
                    <a:pt x="1" y="774"/>
                    <a:pt x="1" y="1117"/>
                    <a:pt x="201" y="1203"/>
                  </a:cubicBezTo>
                  <a:cubicBezTo>
                    <a:pt x="401" y="1289"/>
                    <a:pt x="716" y="1117"/>
                    <a:pt x="916" y="831"/>
                  </a:cubicBezTo>
                  <a:cubicBezTo>
                    <a:pt x="1088" y="516"/>
                    <a:pt x="1117" y="201"/>
                    <a:pt x="916" y="115"/>
                  </a:cubicBezTo>
                  <a:cubicBezTo>
                    <a:pt x="716" y="1"/>
                    <a:pt x="401" y="173"/>
                    <a:pt x="201" y="4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7"/>
            <p:cNvSpPr/>
            <p:nvPr/>
          </p:nvSpPr>
          <p:spPr>
            <a:xfrm>
              <a:off x="3573921" y="2452263"/>
              <a:ext cx="76242" cy="81661"/>
            </a:xfrm>
            <a:custGeom>
              <a:rect b="b" l="l" r="r" t="t"/>
              <a:pathLst>
                <a:path extrusionOk="0" h="859" w="802">
                  <a:moveTo>
                    <a:pt x="143" y="287"/>
                  </a:moveTo>
                  <a:cubicBezTo>
                    <a:pt x="0" y="487"/>
                    <a:pt x="0" y="716"/>
                    <a:pt x="115" y="773"/>
                  </a:cubicBezTo>
                  <a:cubicBezTo>
                    <a:pt x="258" y="859"/>
                    <a:pt x="487" y="773"/>
                    <a:pt x="659" y="573"/>
                  </a:cubicBezTo>
                  <a:cubicBezTo>
                    <a:pt x="802" y="372"/>
                    <a:pt x="802" y="143"/>
                    <a:pt x="687" y="58"/>
                  </a:cubicBezTo>
                  <a:cubicBezTo>
                    <a:pt x="544" y="0"/>
                    <a:pt x="315" y="86"/>
                    <a:pt x="143" y="2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7" name="Shape 2167"/>
        <p:cNvGrpSpPr/>
        <p:nvPr/>
      </p:nvGrpSpPr>
      <p:grpSpPr>
        <a:xfrm>
          <a:off x="0" y="0"/>
          <a:ext cx="0" cy="0"/>
          <a:chOff x="0" y="0"/>
          <a:chExt cx="0" cy="0"/>
        </a:xfrm>
      </p:grpSpPr>
      <p:sp>
        <p:nvSpPr>
          <p:cNvPr id="2168" name="Google Shape;2168;p58"/>
          <p:cNvSpPr txBox="1"/>
          <p:nvPr>
            <p:ph type="title"/>
          </p:nvPr>
        </p:nvSpPr>
        <p:spPr>
          <a:xfrm>
            <a:off x="5059982" y="1531700"/>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2169" name="Google Shape;2169;p58"/>
          <p:cNvSpPr txBox="1"/>
          <p:nvPr>
            <p:ph idx="1" type="subTitle"/>
          </p:nvPr>
        </p:nvSpPr>
        <p:spPr>
          <a:xfrm>
            <a:off x="1520525" y="3734850"/>
            <a:ext cx="2563500" cy="59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a:t>
            </a:r>
            <a:r>
              <a:rPr lang="en"/>
              <a:t>ou can talk a bit about this person here</a:t>
            </a:r>
            <a:endParaRPr/>
          </a:p>
        </p:txBody>
      </p:sp>
      <p:sp>
        <p:nvSpPr>
          <p:cNvPr id="2170" name="Google Shape;2170;p58"/>
          <p:cNvSpPr txBox="1"/>
          <p:nvPr>
            <p:ph idx="2" type="subTitle"/>
          </p:nvPr>
        </p:nvSpPr>
        <p:spPr>
          <a:xfrm>
            <a:off x="5059975" y="3734850"/>
            <a:ext cx="2563500" cy="59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a:t>
            </a:r>
            <a:r>
              <a:rPr lang="en"/>
              <a:t>ou can talk a bit about this person here</a:t>
            </a:r>
            <a:endParaRPr/>
          </a:p>
        </p:txBody>
      </p:sp>
      <p:sp>
        <p:nvSpPr>
          <p:cNvPr id="2171" name="Google Shape;2171;p58"/>
          <p:cNvSpPr txBox="1"/>
          <p:nvPr>
            <p:ph idx="3" type="title"/>
          </p:nvPr>
        </p:nvSpPr>
        <p:spPr>
          <a:xfrm>
            <a:off x="1520525" y="1531700"/>
            <a:ext cx="25635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2172" name="Google Shape;2172;p58"/>
          <p:cNvSpPr txBox="1"/>
          <p:nvPr>
            <p:ph idx="4"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TEAM</a:t>
            </a:r>
            <a:endParaRPr/>
          </a:p>
        </p:txBody>
      </p:sp>
      <p:pic>
        <p:nvPicPr>
          <p:cNvPr id="2173" name="Google Shape;2173;p58"/>
          <p:cNvPicPr preferRelativeResize="0"/>
          <p:nvPr/>
        </p:nvPicPr>
        <p:blipFill rotWithShape="1">
          <a:blip r:embed="rId3">
            <a:alphaModFix/>
          </a:blip>
          <a:srcRect b="44810" l="44371" r="20130" t="1856"/>
          <a:stretch/>
        </p:blipFill>
        <p:spPr>
          <a:xfrm flipH="1">
            <a:off x="2045075" y="2186087"/>
            <a:ext cx="1410000" cy="1410000"/>
          </a:xfrm>
          <a:prstGeom prst="ellipse">
            <a:avLst/>
          </a:prstGeom>
          <a:noFill/>
          <a:ln>
            <a:noFill/>
          </a:ln>
        </p:spPr>
      </p:pic>
      <p:pic>
        <p:nvPicPr>
          <p:cNvPr id="2174" name="Google Shape;2174;p58"/>
          <p:cNvPicPr preferRelativeResize="0"/>
          <p:nvPr/>
        </p:nvPicPr>
        <p:blipFill rotWithShape="1">
          <a:blip r:embed="rId4">
            <a:alphaModFix/>
          </a:blip>
          <a:srcRect b="46261" l="63965" r="11969" t="17669"/>
          <a:stretch/>
        </p:blipFill>
        <p:spPr>
          <a:xfrm>
            <a:off x="5636725" y="2186087"/>
            <a:ext cx="1410000" cy="1410000"/>
          </a:xfrm>
          <a:prstGeom prst="ellipse">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8" name="Shape 2178"/>
        <p:cNvGrpSpPr/>
        <p:nvPr/>
      </p:nvGrpSpPr>
      <p:grpSpPr>
        <a:xfrm>
          <a:off x="0" y="0"/>
          <a:ext cx="0" cy="0"/>
          <a:chOff x="0" y="0"/>
          <a:chExt cx="0" cy="0"/>
        </a:xfrm>
      </p:grpSpPr>
      <p:grpSp>
        <p:nvGrpSpPr>
          <p:cNvPr id="2179" name="Google Shape;2179;p59"/>
          <p:cNvGrpSpPr/>
          <p:nvPr/>
        </p:nvGrpSpPr>
        <p:grpSpPr>
          <a:xfrm>
            <a:off x="5079100" y="3102850"/>
            <a:ext cx="3095787" cy="1384446"/>
            <a:chOff x="-4588775" y="152400"/>
            <a:chExt cx="3095787" cy="1384446"/>
          </a:xfrm>
        </p:grpSpPr>
        <p:sp>
          <p:nvSpPr>
            <p:cNvPr id="2180" name="Google Shape;2180;p59"/>
            <p:cNvSpPr/>
            <p:nvPr/>
          </p:nvSpPr>
          <p:spPr>
            <a:xfrm>
              <a:off x="-4588775" y="152400"/>
              <a:ext cx="3095787" cy="1384446"/>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9"/>
            <p:cNvSpPr/>
            <p:nvPr/>
          </p:nvSpPr>
          <p:spPr>
            <a:xfrm>
              <a:off x="-4546157" y="336867"/>
              <a:ext cx="3010550" cy="1167243"/>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9"/>
            <p:cNvSpPr/>
            <p:nvPr/>
          </p:nvSpPr>
          <p:spPr>
            <a:xfrm>
              <a:off x="-1637096" y="21498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9"/>
            <p:cNvSpPr/>
            <p:nvPr/>
          </p:nvSpPr>
          <p:spPr>
            <a:xfrm>
              <a:off x="-1764499" y="21498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9"/>
            <p:cNvSpPr/>
            <p:nvPr/>
          </p:nvSpPr>
          <p:spPr>
            <a:xfrm>
              <a:off x="-1911745" y="21386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 name="Google Shape;2185;p59"/>
          <p:cNvGrpSpPr/>
          <p:nvPr/>
        </p:nvGrpSpPr>
        <p:grpSpPr>
          <a:xfrm>
            <a:off x="5079100" y="1320375"/>
            <a:ext cx="3095787" cy="1384446"/>
            <a:chOff x="-4588775" y="152400"/>
            <a:chExt cx="3095787" cy="1384446"/>
          </a:xfrm>
        </p:grpSpPr>
        <p:sp>
          <p:nvSpPr>
            <p:cNvPr id="2186" name="Google Shape;2186;p59"/>
            <p:cNvSpPr/>
            <p:nvPr/>
          </p:nvSpPr>
          <p:spPr>
            <a:xfrm>
              <a:off x="-4588775" y="152400"/>
              <a:ext cx="3095787" cy="1384446"/>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9"/>
            <p:cNvSpPr/>
            <p:nvPr/>
          </p:nvSpPr>
          <p:spPr>
            <a:xfrm>
              <a:off x="-4546157" y="336867"/>
              <a:ext cx="3010550" cy="1167243"/>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9"/>
            <p:cNvSpPr/>
            <p:nvPr/>
          </p:nvSpPr>
          <p:spPr>
            <a:xfrm>
              <a:off x="-1637096" y="21498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9"/>
            <p:cNvSpPr/>
            <p:nvPr/>
          </p:nvSpPr>
          <p:spPr>
            <a:xfrm>
              <a:off x="-1764499" y="21498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9"/>
            <p:cNvSpPr/>
            <p:nvPr/>
          </p:nvSpPr>
          <p:spPr>
            <a:xfrm>
              <a:off x="-1911745" y="21386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 name="Google Shape;2191;p59"/>
          <p:cNvGrpSpPr/>
          <p:nvPr/>
        </p:nvGrpSpPr>
        <p:grpSpPr>
          <a:xfrm>
            <a:off x="969113" y="3102850"/>
            <a:ext cx="3095787" cy="1384446"/>
            <a:chOff x="-4588775" y="152400"/>
            <a:chExt cx="3095787" cy="1384446"/>
          </a:xfrm>
        </p:grpSpPr>
        <p:sp>
          <p:nvSpPr>
            <p:cNvPr id="2192" name="Google Shape;2192;p59"/>
            <p:cNvSpPr/>
            <p:nvPr/>
          </p:nvSpPr>
          <p:spPr>
            <a:xfrm>
              <a:off x="-4588775" y="152400"/>
              <a:ext cx="3095787" cy="1384446"/>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9"/>
            <p:cNvSpPr/>
            <p:nvPr/>
          </p:nvSpPr>
          <p:spPr>
            <a:xfrm>
              <a:off x="-4546157" y="336867"/>
              <a:ext cx="3010550" cy="1167243"/>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9"/>
            <p:cNvSpPr/>
            <p:nvPr/>
          </p:nvSpPr>
          <p:spPr>
            <a:xfrm>
              <a:off x="-1637096" y="21498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9"/>
            <p:cNvSpPr/>
            <p:nvPr/>
          </p:nvSpPr>
          <p:spPr>
            <a:xfrm>
              <a:off x="-1764499" y="21498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9"/>
            <p:cNvSpPr/>
            <p:nvPr/>
          </p:nvSpPr>
          <p:spPr>
            <a:xfrm>
              <a:off x="-1911745" y="21386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 name="Google Shape;2197;p59"/>
          <p:cNvGrpSpPr/>
          <p:nvPr/>
        </p:nvGrpSpPr>
        <p:grpSpPr>
          <a:xfrm>
            <a:off x="969113" y="1320375"/>
            <a:ext cx="3095787" cy="1384446"/>
            <a:chOff x="-4588775" y="152400"/>
            <a:chExt cx="3095787" cy="1384446"/>
          </a:xfrm>
        </p:grpSpPr>
        <p:sp>
          <p:nvSpPr>
            <p:cNvPr id="2198" name="Google Shape;2198;p59"/>
            <p:cNvSpPr/>
            <p:nvPr/>
          </p:nvSpPr>
          <p:spPr>
            <a:xfrm>
              <a:off x="-4588775" y="152400"/>
              <a:ext cx="3095787" cy="1384446"/>
            </a:xfrm>
            <a:custGeom>
              <a:rect b="b" l="l" r="r" t="t"/>
              <a:pathLst>
                <a:path extrusionOk="0" h="8699" w="13729">
                  <a:moveTo>
                    <a:pt x="407" y="1"/>
                  </a:moveTo>
                  <a:cubicBezTo>
                    <a:pt x="175" y="1"/>
                    <a:pt x="1" y="175"/>
                    <a:pt x="1" y="392"/>
                  </a:cubicBezTo>
                  <a:lnTo>
                    <a:pt x="1" y="8292"/>
                  </a:lnTo>
                  <a:cubicBezTo>
                    <a:pt x="1" y="8524"/>
                    <a:pt x="175" y="8698"/>
                    <a:pt x="407" y="8698"/>
                  </a:cubicBezTo>
                  <a:lnTo>
                    <a:pt x="13322" y="8698"/>
                  </a:lnTo>
                  <a:cubicBezTo>
                    <a:pt x="13540" y="8698"/>
                    <a:pt x="13728" y="8524"/>
                    <a:pt x="13728" y="8292"/>
                  </a:cubicBezTo>
                  <a:lnTo>
                    <a:pt x="13728" y="392"/>
                  </a:lnTo>
                  <a:cubicBezTo>
                    <a:pt x="13728" y="175"/>
                    <a:pt x="13540" y="1"/>
                    <a:pt x="133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9"/>
            <p:cNvSpPr/>
            <p:nvPr/>
          </p:nvSpPr>
          <p:spPr>
            <a:xfrm>
              <a:off x="-4546157" y="336867"/>
              <a:ext cx="3010550" cy="1167243"/>
            </a:xfrm>
            <a:custGeom>
              <a:rect b="b" l="l" r="r" t="t"/>
              <a:pathLst>
                <a:path extrusionOk="0" h="7771" w="13351">
                  <a:moveTo>
                    <a:pt x="319" y="1"/>
                  </a:moveTo>
                  <a:cubicBezTo>
                    <a:pt x="145" y="1"/>
                    <a:pt x="0" y="131"/>
                    <a:pt x="0" y="305"/>
                  </a:cubicBezTo>
                  <a:lnTo>
                    <a:pt x="0" y="7452"/>
                  </a:lnTo>
                  <a:cubicBezTo>
                    <a:pt x="0" y="7626"/>
                    <a:pt x="145" y="7771"/>
                    <a:pt x="319" y="7771"/>
                  </a:cubicBezTo>
                  <a:lnTo>
                    <a:pt x="13032" y="7771"/>
                  </a:lnTo>
                  <a:cubicBezTo>
                    <a:pt x="13206" y="7771"/>
                    <a:pt x="13351" y="7626"/>
                    <a:pt x="13351" y="7452"/>
                  </a:cubicBezTo>
                  <a:lnTo>
                    <a:pt x="13351" y="305"/>
                  </a:lnTo>
                  <a:cubicBezTo>
                    <a:pt x="13351" y="131"/>
                    <a:pt x="13206" y="1"/>
                    <a:pt x="130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9"/>
            <p:cNvSpPr/>
            <p:nvPr/>
          </p:nvSpPr>
          <p:spPr>
            <a:xfrm>
              <a:off x="-1637096" y="21498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9"/>
            <p:cNvSpPr/>
            <p:nvPr/>
          </p:nvSpPr>
          <p:spPr>
            <a:xfrm>
              <a:off x="-1764499" y="21498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9"/>
            <p:cNvSpPr/>
            <p:nvPr/>
          </p:nvSpPr>
          <p:spPr>
            <a:xfrm>
              <a:off x="-1911745" y="21386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3" name="Google Shape;2203;p59"/>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TESTIMONIALS</a:t>
            </a:r>
            <a:endParaRPr/>
          </a:p>
        </p:txBody>
      </p:sp>
      <p:sp>
        <p:nvSpPr>
          <p:cNvPr id="2204" name="Google Shape;2204;p59"/>
          <p:cNvSpPr txBox="1"/>
          <p:nvPr>
            <p:ph idx="2" type="title"/>
          </p:nvPr>
        </p:nvSpPr>
        <p:spPr>
          <a:xfrm>
            <a:off x="1378650" y="213620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JENNA DOE, 25</a:t>
            </a:r>
            <a:endParaRPr/>
          </a:p>
        </p:txBody>
      </p:sp>
      <p:sp>
        <p:nvSpPr>
          <p:cNvPr id="2205" name="Google Shape;2205;p59"/>
          <p:cNvSpPr txBox="1"/>
          <p:nvPr>
            <p:ph idx="1" type="subTitle"/>
          </p:nvPr>
        </p:nvSpPr>
        <p:spPr>
          <a:xfrm>
            <a:off x="1378650" y="1593500"/>
            <a:ext cx="2276700" cy="762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t>
            </a:r>
            <a:r>
              <a:rPr lang="en"/>
              <a:t>Mercury is the closest planet to the Sun”</a:t>
            </a:r>
            <a:endParaRPr/>
          </a:p>
        </p:txBody>
      </p:sp>
      <p:sp>
        <p:nvSpPr>
          <p:cNvPr id="2206" name="Google Shape;2206;p59"/>
          <p:cNvSpPr txBox="1"/>
          <p:nvPr>
            <p:ph idx="3" type="title"/>
          </p:nvPr>
        </p:nvSpPr>
        <p:spPr>
          <a:xfrm>
            <a:off x="1378650" y="3917375"/>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FRED BLOGGS, 31</a:t>
            </a:r>
            <a:endParaRPr/>
          </a:p>
        </p:txBody>
      </p:sp>
      <p:sp>
        <p:nvSpPr>
          <p:cNvPr id="2207" name="Google Shape;2207;p59"/>
          <p:cNvSpPr txBox="1"/>
          <p:nvPr>
            <p:ph idx="4" type="subTitle"/>
          </p:nvPr>
        </p:nvSpPr>
        <p:spPr>
          <a:xfrm>
            <a:off x="1378650" y="3374675"/>
            <a:ext cx="2276700" cy="695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t>
            </a:r>
            <a:r>
              <a:rPr lang="en"/>
              <a:t>Venus is the second planet from the Sun”</a:t>
            </a:r>
            <a:endParaRPr/>
          </a:p>
        </p:txBody>
      </p:sp>
      <p:sp>
        <p:nvSpPr>
          <p:cNvPr id="2208" name="Google Shape;2208;p59"/>
          <p:cNvSpPr txBox="1"/>
          <p:nvPr>
            <p:ph idx="5" type="title"/>
          </p:nvPr>
        </p:nvSpPr>
        <p:spPr>
          <a:xfrm>
            <a:off x="5488650" y="2136200"/>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JOHN JAMES, 36</a:t>
            </a:r>
            <a:endParaRPr/>
          </a:p>
        </p:txBody>
      </p:sp>
      <p:sp>
        <p:nvSpPr>
          <p:cNvPr id="2209" name="Google Shape;2209;p59"/>
          <p:cNvSpPr txBox="1"/>
          <p:nvPr>
            <p:ph idx="6" type="subTitle"/>
          </p:nvPr>
        </p:nvSpPr>
        <p:spPr>
          <a:xfrm>
            <a:off x="5488650" y="1593500"/>
            <a:ext cx="2276700" cy="7620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t>
            </a:r>
            <a:r>
              <a:rPr lang="en"/>
              <a:t>Despite being red, Mars is actually a cold place”</a:t>
            </a:r>
            <a:endParaRPr/>
          </a:p>
        </p:txBody>
      </p:sp>
      <p:sp>
        <p:nvSpPr>
          <p:cNvPr id="2210" name="Google Shape;2210;p59"/>
          <p:cNvSpPr txBox="1"/>
          <p:nvPr>
            <p:ph idx="7" type="title"/>
          </p:nvPr>
        </p:nvSpPr>
        <p:spPr>
          <a:xfrm>
            <a:off x="5488650" y="3917375"/>
            <a:ext cx="2276700" cy="46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HELENA SMITH, 58</a:t>
            </a:r>
            <a:endParaRPr/>
          </a:p>
        </p:txBody>
      </p:sp>
      <p:sp>
        <p:nvSpPr>
          <p:cNvPr id="2211" name="Google Shape;2211;p59"/>
          <p:cNvSpPr txBox="1"/>
          <p:nvPr>
            <p:ph idx="8" type="subTitle"/>
          </p:nvPr>
        </p:nvSpPr>
        <p:spPr>
          <a:xfrm>
            <a:off x="5488650" y="3374675"/>
            <a:ext cx="2276700" cy="6951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a:t>
            </a:r>
            <a:r>
              <a:rPr lang="en"/>
              <a:t>Neptune is the farthest planet from the Sun”</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5" name="Shape 2215"/>
        <p:cNvGrpSpPr/>
        <p:nvPr/>
      </p:nvGrpSpPr>
      <p:grpSpPr>
        <a:xfrm>
          <a:off x="0" y="0"/>
          <a:ext cx="0" cy="0"/>
          <a:chOff x="0" y="0"/>
          <a:chExt cx="0" cy="0"/>
        </a:xfrm>
      </p:grpSpPr>
      <p:grpSp>
        <p:nvGrpSpPr>
          <p:cNvPr id="2216" name="Google Shape;2216;p60"/>
          <p:cNvGrpSpPr/>
          <p:nvPr/>
        </p:nvGrpSpPr>
        <p:grpSpPr>
          <a:xfrm>
            <a:off x="4818012" y="1550882"/>
            <a:ext cx="3014489" cy="2380737"/>
            <a:chOff x="6538946" y="2123968"/>
            <a:chExt cx="2493993" cy="1969667"/>
          </a:xfrm>
        </p:grpSpPr>
        <p:pic>
          <p:nvPicPr>
            <p:cNvPr id="2217" name="Google Shape;2217;p60"/>
            <p:cNvPicPr preferRelativeResize="0"/>
            <p:nvPr/>
          </p:nvPicPr>
          <p:blipFill rotWithShape="1">
            <a:blip r:embed="rId3">
              <a:alphaModFix/>
            </a:blip>
            <a:srcRect b="17149" l="-210" r="209" t="0"/>
            <a:stretch/>
          </p:blipFill>
          <p:spPr>
            <a:xfrm>
              <a:off x="6617755" y="2214127"/>
              <a:ext cx="2322305" cy="1411351"/>
            </a:xfrm>
            <a:prstGeom prst="rect">
              <a:avLst/>
            </a:prstGeom>
            <a:noFill/>
            <a:ln>
              <a:noFill/>
            </a:ln>
          </p:spPr>
        </p:pic>
        <p:sp>
          <p:nvSpPr>
            <p:cNvPr id="2218" name="Google Shape;2218;p60"/>
            <p:cNvSpPr/>
            <p:nvPr/>
          </p:nvSpPr>
          <p:spPr>
            <a:xfrm>
              <a:off x="6538946" y="2123968"/>
              <a:ext cx="2493993" cy="1969667"/>
            </a:xfrm>
            <a:custGeom>
              <a:rect b="b" l="l" r="r" t="t"/>
              <a:pathLst>
                <a:path extrusionOk="0" h="100673" w="131696">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19" name="Google Shape;2219;p60"/>
          <p:cNvSpPr txBox="1"/>
          <p:nvPr>
            <p:ph type="title"/>
          </p:nvPr>
        </p:nvSpPr>
        <p:spPr>
          <a:xfrm>
            <a:off x="714300" y="2054525"/>
            <a:ext cx="3422400" cy="8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VISIT OUR WEBSITE!</a:t>
            </a:r>
            <a:endParaRPr/>
          </a:p>
        </p:txBody>
      </p:sp>
      <p:sp>
        <p:nvSpPr>
          <p:cNvPr id="2220" name="Google Shape;2220;p60"/>
          <p:cNvSpPr txBox="1"/>
          <p:nvPr>
            <p:ph idx="1" type="subTitle"/>
          </p:nvPr>
        </p:nvSpPr>
        <p:spPr>
          <a:xfrm>
            <a:off x="723225" y="3024275"/>
            <a:ext cx="2896200" cy="103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2221" name="Google Shape;2221;p60"/>
          <p:cNvGrpSpPr/>
          <p:nvPr/>
        </p:nvGrpSpPr>
        <p:grpSpPr>
          <a:xfrm>
            <a:off x="4571990" y="2407608"/>
            <a:ext cx="770957" cy="1524487"/>
            <a:chOff x="3417849" y="2057402"/>
            <a:chExt cx="1063389" cy="2102741"/>
          </a:xfrm>
        </p:grpSpPr>
        <p:pic>
          <p:nvPicPr>
            <p:cNvPr id="2222" name="Google Shape;2222;p60"/>
            <p:cNvPicPr preferRelativeResize="0"/>
            <p:nvPr/>
          </p:nvPicPr>
          <p:blipFill rotWithShape="1">
            <a:blip r:embed="rId4">
              <a:alphaModFix/>
            </a:blip>
            <a:srcRect b="3090" l="1709" r="1718" t="-3090"/>
            <a:stretch/>
          </p:blipFill>
          <p:spPr>
            <a:xfrm>
              <a:off x="3452451" y="2224048"/>
              <a:ext cx="992585" cy="1725818"/>
            </a:xfrm>
            <a:prstGeom prst="rect">
              <a:avLst/>
            </a:prstGeom>
            <a:noFill/>
            <a:ln>
              <a:noFill/>
            </a:ln>
          </p:spPr>
        </p:pic>
        <p:sp>
          <p:nvSpPr>
            <p:cNvPr id="2223" name="Google Shape;2223;p60"/>
            <p:cNvSpPr/>
            <p:nvPr/>
          </p:nvSpPr>
          <p:spPr>
            <a:xfrm>
              <a:off x="3417849" y="2057402"/>
              <a:ext cx="1063389" cy="2102741"/>
            </a:xfrm>
            <a:custGeom>
              <a:rect b="b" l="l" r="r" t="t"/>
              <a:pathLst>
                <a:path extrusionOk="0" h="122466" w="61960">
                  <a:moveTo>
                    <a:pt x="52217" y="0"/>
                  </a:moveTo>
                  <a:lnTo>
                    <a:pt x="9743" y="0"/>
                  </a:lnTo>
                  <a:lnTo>
                    <a:pt x="9743" y="0"/>
                  </a:lnTo>
                  <a:lnTo>
                    <a:pt x="8803" y="0"/>
                  </a:lnTo>
                  <a:lnTo>
                    <a:pt x="7778" y="171"/>
                  </a:lnTo>
                  <a:lnTo>
                    <a:pt x="6838" y="427"/>
                  </a:lnTo>
                  <a:lnTo>
                    <a:pt x="5983" y="769"/>
                  </a:lnTo>
                  <a:lnTo>
                    <a:pt x="5129" y="1111"/>
                  </a:lnTo>
                  <a:lnTo>
                    <a:pt x="4359" y="1624"/>
                  </a:lnTo>
                  <a:lnTo>
                    <a:pt x="3590" y="2222"/>
                  </a:lnTo>
                  <a:lnTo>
                    <a:pt x="2907" y="2820"/>
                  </a:lnTo>
                  <a:lnTo>
                    <a:pt x="2223" y="3504"/>
                  </a:lnTo>
                  <a:lnTo>
                    <a:pt x="1710" y="4273"/>
                  </a:lnTo>
                  <a:lnTo>
                    <a:pt x="1197" y="5042"/>
                  </a:lnTo>
                  <a:lnTo>
                    <a:pt x="770" y="5897"/>
                  </a:lnTo>
                  <a:lnTo>
                    <a:pt x="514" y="6837"/>
                  </a:lnTo>
                  <a:lnTo>
                    <a:pt x="257" y="7777"/>
                  </a:lnTo>
                  <a:lnTo>
                    <a:pt x="86" y="8717"/>
                  </a:lnTo>
                  <a:lnTo>
                    <a:pt x="1" y="9743"/>
                  </a:lnTo>
                  <a:lnTo>
                    <a:pt x="1" y="112723"/>
                  </a:lnTo>
                  <a:lnTo>
                    <a:pt x="1" y="112723"/>
                  </a:lnTo>
                  <a:lnTo>
                    <a:pt x="86" y="113748"/>
                  </a:lnTo>
                  <a:lnTo>
                    <a:pt x="257" y="114688"/>
                  </a:lnTo>
                  <a:lnTo>
                    <a:pt x="514" y="115629"/>
                  </a:lnTo>
                  <a:lnTo>
                    <a:pt x="770" y="116569"/>
                  </a:lnTo>
                  <a:lnTo>
                    <a:pt x="1197" y="117423"/>
                  </a:lnTo>
                  <a:lnTo>
                    <a:pt x="1710" y="118192"/>
                  </a:lnTo>
                  <a:lnTo>
                    <a:pt x="2223" y="118962"/>
                  </a:lnTo>
                  <a:lnTo>
                    <a:pt x="2907" y="119645"/>
                  </a:lnTo>
                  <a:lnTo>
                    <a:pt x="3590" y="120243"/>
                  </a:lnTo>
                  <a:lnTo>
                    <a:pt x="4359" y="120842"/>
                  </a:lnTo>
                  <a:lnTo>
                    <a:pt x="5129" y="121354"/>
                  </a:lnTo>
                  <a:lnTo>
                    <a:pt x="5983" y="121696"/>
                  </a:lnTo>
                  <a:lnTo>
                    <a:pt x="6838" y="122038"/>
                  </a:lnTo>
                  <a:lnTo>
                    <a:pt x="7778" y="122294"/>
                  </a:lnTo>
                  <a:lnTo>
                    <a:pt x="8803" y="122465"/>
                  </a:lnTo>
                  <a:lnTo>
                    <a:pt x="9743" y="122465"/>
                  </a:lnTo>
                  <a:lnTo>
                    <a:pt x="52217" y="122465"/>
                  </a:lnTo>
                  <a:lnTo>
                    <a:pt x="52217" y="122465"/>
                  </a:lnTo>
                  <a:lnTo>
                    <a:pt x="53243" y="122465"/>
                  </a:lnTo>
                  <a:lnTo>
                    <a:pt x="54183" y="122294"/>
                  </a:lnTo>
                  <a:lnTo>
                    <a:pt x="55123" y="122038"/>
                  </a:lnTo>
                  <a:lnTo>
                    <a:pt x="55978" y="121696"/>
                  </a:lnTo>
                  <a:lnTo>
                    <a:pt x="56832" y="121354"/>
                  </a:lnTo>
                  <a:lnTo>
                    <a:pt x="57687" y="120842"/>
                  </a:lnTo>
                  <a:lnTo>
                    <a:pt x="58371" y="120243"/>
                  </a:lnTo>
                  <a:lnTo>
                    <a:pt x="59054" y="119645"/>
                  </a:lnTo>
                  <a:lnTo>
                    <a:pt x="59738" y="118962"/>
                  </a:lnTo>
                  <a:lnTo>
                    <a:pt x="60251" y="118192"/>
                  </a:lnTo>
                  <a:lnTo>
                    <a:pt x="60764" y="117423"/>
                  </a:lnTo>
                  <a:lnTo>
                    <a:pt x="61191" y="116569"/>
                  </a:lnTo>
                  <a:lnTo>
                    <a:pt x="61533" y="115629"/>
                  </a:lnTo>
                  <a:lnTo>
                    <a:pt x="61704" y="114688"/>
                  </a:lnTo>
                  <a:lnTo>
                    <a:pt x="61875" y="113748"/>
                  </a:lnTo>
                  <a:lnTo>
                    <a:pt x="61960" y="112723"/>
                  </a:lnTo>
                  <a:lnTo>
                    <a:pt x="61960" y="9743"/>
                  </a:lnTo>
                  <a:lnTo>
                    <a:pt x="61960" y="9743"/>
                  </a:lnTo>
                  <a:lnTo>
                    <a:pt x="61875" y="8717"/>
                  </a:lnTo>
                  <a:lnTo>
                    <a:pt x="61704" y="7777"/>
                  </a:lnTo>
                  <a:lnTo>
                    <a:pt x="61533" y="6837"/>
                  </a:lnTo>
                  <a:lnTo>
                    <a:pt x="61191" y="5897"/>
                  </a:lnTo>
                  <a:lnTo>
                    <a:pt x="60764" y="5042"/>
                  </a:lnTo>
                  <a:lnTo>
                    <a:pt x="60251" y="4273"/>
                  </a:lnTo>
                  <a:lnTo>
                    <a:pt x="59738" y="3504"/>
                  </a:lnTo>
                  <a:lnTo>
                    <a:pt x="59054" y="2820"/>
                  </a:lnTo>
                  <a:lnTo>
                    <a:pt x="58371" y="2222"/>
                  </a:lnTo>
                  <a:lnTo>
                    <a:pt x="57687" y="1624"/>
                  </a:lnTo>
                  <a:lnTo>
                    <a:pt x="56832" y="1111"/>
                  </a:lnTo>
                  <a:lnTo>
                    <a:pt x="55978" y="769"/>
                  </a:lnTo>
                  <a:lnTo>
                    <a:pt x="55123" y="427"/>
                  </a:lnTo>
                  <a:lnTo>
                    <a:pt x="54183" y="171"/>
                  </a:lnTo>
                  <a:lnTo>
                    <a:pt x="53243" y="0"/>
                  </a:lnTo>
                  <a:lnTo>
                    <a:pt x="52217" y="0"/>
                  </a:lnTo>
                  <a:lnTo>
                    <a:pt x="52217" y="0"/>
                  </a:lnTo>
                  <a:close/>
                  <a:moveTo>
                    <a:pt x="24870" y="5042"/>
                  </a:moveTo>
                  <a:lnTo>
                    <a:pt x="24870" y="5042"/>
                  </a:lnTo>
                  <a:lnTo>
                    <a:pt x="24955" y="5042"/>
                  </a:lnTo>
                  <a:lnTo>
                    <a:pt x="37176" y="5042"/>
                  </a:lnTo>
                  <a:lnTo>
                    <a:pt x="37176" y="5042"/>
                  </a:lnTo>
                  <a:lnTo>
                    <a:pt x="37433" y="5042"/>
                  </a:lnTo>
                  <a:lnTo>
                    <a:pt x="37689" y="5213"/>
                  </a:lnTo>
                  <a:lnTo>
                    <a:pt x="37860" y="5469"/>
                  </a:lnTo>
                  <a:lnTo>
                    <a:pt x="37946" y="5811"/>
                  </a:lnTo>
                  <a:lnTo>
                    <a:pt x="37946" y="5811"/>
                  </a:lnTo>
                  <a:lnTo>
                    <a:pt x="37860" y="6068"/>
                  </a:lnTo>
                  <a:lnTo>
                    <a:pt x="37689" y="6324"/>
                  </a:lnTo>
                  <a:lnTo>
                    <a:pt x="37433" y="6495"/>
                  </a:lnTo>
                  <a:lnTo>
                    <a:pt x="37091" y="6580"/>
                  </a:lnTo>
                  <a:lnTo>
                    <a:pt x="37091" y="6580"/>
                  </a:lnTo>
                  <a:lnTo>
                    <a:pt x="37091" y="6580"/>
                  </a:lnTo>
                  <a:lnTo>
                    <a:pt x="24870" y="6580"/>
                  </a:lnTo>
                  <a:lnTo>
                    <a:pt x="24870" y="6580"/>
                  </a:lnTo>
                  <a:lnTo>
                    <a:pt x="24870" y="6580"/>
                  </a:lnTo>
                  <a:lnTo>
                    <a:pt x="24528" y="6495"/>
                  </a:lnTo>
                  <a:lnTo>
                    <a:pt x="24272" y="6324"/>
                  </a:lnTo>
                  <a:lnTo>
                    <a:pt x="24101" y="6068"/>
                  </a:lnTo>
                  <a:lnTo>
                    <a:pt x="24101" y="5811"/>
                  </a:lnTo>
                  <a:lnTo>
                    <a:pt x="24101" y="5811"/>
                  </a:lnTo>
                  <a:lnTo>
                    <a:pt x="24101" y="5469"/>
                  </a:lnTo>
                  <a:lnTo>
                    <a:pt x="24272" y="5213"/>
                  </a:lnTo>
                  <a:lnTo>
                    <a:pt x="24528" y="5042"/>
                  </a:lnTo>
                  <a:lnTo>
                    <a:pt x="24870" y="5042"/>
                  </a:lnTo>
                  <a:lnTo>
                    <a:pt x="24870" y="5042"/>
                  </a:lnTo>
                  <a:close/>
                  <a:moveTo>
                    <a:pt x="31023" y="119389"/>
                  </a:moveTo>
                  <a:lnTo>
                    <a:pt x="31023" y="119389"/>
                  </a:lnTo>
                  <a:lnTo>
                    <a:pt x="30340" y="119303"/>
                  </a:lnTo>
                  <a:lnTo>
                    <a:pt x="29741" y="119132"/>
                  </a:lnTo>
                  <a:lnTo>
                    <a:pt x="29143" y="118791"/>
                  </a:lnTo>
                  <a:lnTo>
                    <a:pt x="28630" y="118449"/>
                  </a:lnTo>
                  <a:lnTo>
                    <a:pt x="28288" y="117936"/>
                  </a:lnTo>
                  <a:lnTo>
                    <a:pt x="27947" y="117338"/>
                  </a:lnTo>
                  <a:lnTo>
                    <a:pt x="27776" y="116740"/>
                  </a:lnTo>
                  <a:lnTo>
                    <a:pt x="27690" y="116056"/>
                  </a:lnTo>
                  <a:lnTo>
                    <a:pt x="27690" y="116056"/>
                  </a:lnTo>
                  <a:lnTo>
                    <a:pt x="27776" y="115458"/>
                  </a:lnTo>
                  <a:lnTo>
                    <a:pt x="27947" y="114774"/>
                  </a:lnTo>
                  <a:lnTo>
                    <a:pt x="28288" y="114261"/>
                  </a:lnTo>
                  <a:lnTo>
                    <a:pt x="28630" y="113748"/>
                  </a:lnTo>
                  <a:lnTo>
                    <a:pt x="29143" y="113407"/>
                  </a:lnTo>
                  <a:lnTo>
                    <a:pt x="29741" y="113065"/>
                  </a:lnTo>
                  <a:lnTo>
                    <a:pt x="30340" y="112894"/>
                  </a:lnTo>
                  <a:lnTo>
                    <a:pt x="31023" y="112808"/>
                  </a:lnTo>
                  <a:lnTo>
                    <a:pt x="31023" y="112808"/>
                  </a:lnTo>
                  <a:lnTo>
                    <a:pt x="31621" y="112894"/>
                  </a:lnTo>
                  <a:lnTo>
                    <a:pt x="32305" y="113065"/>
                  </a:lnTo>
                  <a:lnTo>
                    <a:pt x="32818" y="113407"/>
                  </a:lnTo>
                  <a:lnTo>
                    <a:pt x="33331" y="113748"/>
                  </a:lnTo>
                  <a:lnTo>
                    <a:pt x="33758" y="114261"/>
                  </a:lnTo>
                  <a:lnTo>
                    <a:pt x="34014" y="114774"/>
                  </a:lnTo>
                  <a:lnTo>
                    <a:pt x="34185" y="115458"/>
                  </a:lnTo>
                  <a:lnTo>
                    <a:pt x="34271" y="116056"/>
                  </a:lnTo>
                  <a:lnTo>
                    <a:pt x="34271" y="116056"/>
                  </a:lnTo>
                  <a:lnTo>
                    <a:pt x="34185" y="116740"/>
                  </a:lnTo>
                  <a:lnTo>
                    <a:pt x="34014" y="117338"/>
                  </a:lnTo>
                  <a:lnTo>
                    <a:pt x="33758" y="117936"/>
                  </a:lnTo>
                  <a:lnTo>
                    <a:pt x="33331" y="118449"/>
                  </a:lnTo>
                  <a:lnTo>
                    <a:pt x="32818" y="118791"/>
                  </a:lnTo>
                  <a:lnTo>
                    <a:pt x="32305" y="119132"/>
                  </a:lnTo>
                  <a:lnTo>
                    <a:pt x="31621" y="119303"/>
                  </a:lnTo>
                  <a:lnTo>
                    <a:pt x="31023" y="119389"/>
                  </a:lnTo>
                  <a:lnTo>
                    <a:pt x="31023" y="119389"/>
                  </a:lnTo>
                  <a:close/>
                  <a:moveTo>
                    <a:pt x="59482" y="108877"/>
                  </a:moveTo>
                  <a:lnTo>
                    <a:pt x="2479" y="108877"/>
                  </a:lnTo>
                  <a:lnTo>
                    <a:pt x="2479" y="13588"/>
                  </a:lnTo>
                  <a:lnTo>
                    <a:pt x="59482" y="13588"/>
                  </a:lnTo>
                  <a:lnTo>
                    <a:pt x="59482" y="10887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4" name="Google Shape;2224;p60"/>
          <p:cNvGrpSpPr/>
          <p:nvPr/>
        </p:nvGrpSpPr>
        <p:grpSpPr>
          <a:xfrm>
            <a:off x="6960426" y="2119132"/>
            <a:ext cx="1336081" cy="1812656"/>
            <a:chOff x="4750450" y="2081435"/>
            <a:chExt cx="1519310" cy="2061242"/>
          </a:xfrm>
        </p:grpSpPr>
        <p:pic>
          <p:nvPicPr>
            <p:cNvPr id="2225" name="Google Shape;2225;p60"/>
            <p:cNvPicPr preferRelativeResize="0"/>
            <p:nvPr/>
          </p:nvPicPr>
          <p:blipFill rotWithShape="1">
            <a:blip r:embed="rId5">
              <a:alphaModFix/>
            </a:blip>
            <a:srcRect b="6872" l="0" r="0" t="0"/>
            <a:stretch/>
          </p:blipFill>
          <p:spPr>
            <a:xfrm>
              <a:off x="4864385" y="2257643"/>
              <a:ext cx="1291425" cy="1720881"/>
            </a:xfrm>
            <a:prstGeom prst="rect">
              <a:avLst/>
            </a:prstGeom>
            <a:noFill/>
            <a:ln>
              <a:noFill/>
            </a:ln>
          </p:spPr>
        </p:pic>
        <p:sp>
          <p:nvSpPr>
            <p:cNvPr id="2226" name="Google Shape;2226;p60"/>
            <p:cNvSpPr/>
            <p:nvPr/>
          </p:nvSpPr>
          <p:spPr>
            <a:xfrm>
              <a:off x="4750450" y="2081435"/>
              <a:ext cx="1519310" cy="2061242"/>
            </a:xfrm>
            <a:custGeom>
              <a:rect b="b" l="l" r="r" t="t"/>
              <a:pathLst>
                <a:path extrusionOk="0" h="95461" w="70249">
                  <a:moveTo>
                    <a:pt x="35124" y="3590"/>
                  </a:moveTo>
                  <a:lnTo>
                    <a:pt x="35466" y="3675"/>
                  </a:lnTo>
                  <a:lnTo>
                    <a:pt x="35723" y="3846"/>
                  </a:lnTo>
                  <a:lnTo>
                    <a:pt x="35894" y="4103"/>
                  </a:lnTo>
                  <a:lnTo>
                    <a:pt x="35979" y="4444"/>
                  </a:lnTo>
                  <a:lnTo>
                    <a:pt x="35894" y="4786"/>
                  </a:lnTo>
                  <a:lnTo>
                    <a:pt x="35723" y="5043"/>
                  </a:lnTo>
                  <a:lnTo>
                    <a:pt x="35466" y="5299"/>
                  </a:lnTo>
                  <a:lnTo>
                    <a:pt x="34783" y="5299"/>
                  </a:lnTo>
                  <a:lnTo>
                    <a:pt x="34526" y="5043"/>
                  </a:lnTo>
                  <a:lnTo>
                    <a:pt x="34355" y="4786"/>
                  </a:lnTo>
                  <a:lnTo>
                    <a:pt x="34270" y="4444"/>
                  </a:lnTo>
                  <a:lnTo>
                    <a:pt x="34355" y="4103"/>
                  </a:lnTo>
                  <a:lnTo>
                    <a:pt x="34526" y="3846"/>
                  </a:lnTo>
                  <a:lnTo>
                    <a:pt x="34783" y="3675"/>
                  </a:lnTo>
                  <a:lnTo>
                    <a:pt x="35124" y="3590"/>
                  </a:lnTo>
                  <a:close/>
                  <a:moveTo>
                    <a:pt x="64950" y="8547"/>
                  </a:moveTo>
                  <a:lnTo>
                    <a:pt x="64950" y="86914"/>
                  </a:lnTo>
                  <a:lnTo>
                    <a:pt x="5299" y="86914"/>
                  </a:lnTo>
                  <a:lnTo>
                    <a:pt x="5299" y="8547"/>
                  </a:lnTo>
                  <a:close/>
                  <a:moveTo>
                    <a:pt x="35552" y="89307"/>
                  </a:moveTo>
                  <a:lnTo>
                    <a:pt x="35894" y="89478"/>
                  </a:lnTo>
                  <a:lnTo>
                    <a:pt x="36235" y="89649"/>
                  </a:lnTo>
                  <a:lnTo>
                    <a:pt x="36492" y="89905"/>
                  </a:lnTo>
                  <a:lnTo>
                    <a:pt x="36748" y="90162"/>
                  </a:lnTo>
                  <a:lnTo>
                    <a:pt x="36919" y="90504"/>
                  </a:lnTo>
                  <a:lnTo>
                    <a:pt x="37005" y="90845"/>
                  </a:lnTo>
                  <a:lnTo>
                    <a:pt x="37090" y="91273"/>
                  </a:lnTo>
                  <a:lnTo>
                    <a:pt x="37005" y="91615"/>
                  </a:lnTo>
                  <a:lnTo>
                    <a:pt x="36919" y="92042"/>
                  </a:lnTo>
                  <a:lnTo>
                    <a:pt x="36748" y="92384"/>
                  </a:lnTo>
                  <a:lnTo>
                    <a:pt x="36492" y="92640"/>
                  </a:lnTo>
                  <a:lnTo>
                    <a:pt x="36235" y="92896"/>
                  </a:lnTo>
                  <a:lnTo>
                    <a:pt x="35894" y="93067"/>
                  </a:lnTo>
                  <a:lnTo>
                    <a:pt x="35552" y="93153"/>
                  </a:lnTo>
                  <a:lnTo>
                    <a:pt x="35124" y="93238"/>
                  </a:lnTo>
                  <a:lnTo>
                    <a:pt x="34697" y="93153"/>
                  </a:lnTo>
                  <a:lnTo>
                    <a:pt x="34355" y="93067"/>
                  </a:lnTo>
                  <a:lnTo>
                    <a:pt x="34013" y="92896"/>
                  </a:lnTo>
                  <a:lnTo>
                    <a:pt x="33757" y="92640"/>
                  </a:lnTo>
                  <a:lnTo>
                    <a:pt x="33501" y="92384"/>
                  </a:lnTo>
                  <a:lnTo>
                    <a:pt x="33330" y="92042"/>
                  </a:lnTo>
                  <a:lnTo>
                    <a:pt x="33244" y="91615"/>
                  </a:lnTo>
                  <a:lnTo>
                    <a:pt x="33159" y="91273"/>
                  </a:lnTo>
                  <a:lnTo>
                    <a:pt x="33244" y="90845"/>
                  </a:lnTo>
                  <a:lnTo>
                    <a:pt x="33330" y="90504"/>
                  </a:lnTo>
                  <a:lnTo>
                    <a:pt x="33501" y="90162"/>
                  </a:lnTo>
                  <a:lnTo>
                    <a:pt x="33757" y="89905"/>
                  </a:lnTo>
                  <a:lnTo>
                    <a:pt x="34013" y="89649"/>
                  </a:lnTo>
                  <a:lnTo>
                    <a:pt x="34355" y="89478"/>
                  </a:lnTo>
                  <a:lnTo>
                    <a:pt x="34697" y="89307"/>
                  </a:lnTo>
                  <a:close/>
                  <a:moveTo>
                    <a:pt x="3333" y="0"/>
                  </a:moveTo>
                  <a:lnTo>
                    <a:pt x="2649" y="86"/>
                  </a:lnTo>
                  <a:lnTo>
                    <a:pt x="2051" y="257"/>
                  </a:lnTo>
                  <a:lnTo>
                    <a:pt x="1453" y="599"/>
                  </a:lnTo>
                  <a:lnTo>
                    <a:pt x="1026" y="1026"/>
                  </a:lnTo>
                  <a:lnTo>
                    <a:pt x="598" y="1453"/>
                  </a:lnTo>
                  <a:lnTo>
                    <a:pt x="256" y="2052"/>
                  </a:lnTo>
                  <a:lnTo>
                    <a:pt x="85" y="2650"/>
                  </a:lnTo>
                  <a:lnTo>
                    <a:pt x="0" y="3333"/>
                  </a:lnTo>
                  <a:lnTo>
                    <a:pt x="0" y="92213"/>
                  </a:lnTo>
                  <a:lnTo>
                    <a:pt x="85" y="92811"/>
                  </a:lnTo>
                  <a:lnTo>
                    <a:pt x="256" y="93495"/>
                  </a:lnTo>
                  <a:lnTo>
                    <a:pt x="598" y="94007"/>
                  </a:lnTo>
                  <a:lnTo>
                    <a:pt x="1026" y="94520"/>
                  </a:lnTo>
                  <a:lnTo>
                    <a:pt x="1453" y="94862"/>
                  </a:lnTo>
                  <a:lnTo>
                    <a:pt x="2051" y="95204"/>
                  </a:lnTo>
                  <a:lnTo>
                    <a:pt x="2649" y="95375"/>
                  </a:lnTo>
                  <a:lnTo>
                    <a:pt x="3333" y="95460"/>
                  </a:lnTo>
                  <a:lnTo>
                    <a:pt x="66916" y="95460"/>
                  </a:lnTo>
                  <a:lnTo>
                    <a:pt x="67600" y="95375"/>
                  </a:lnTo>
                  <a:lnTo>
                    <a:pt x="68198" y="95204"/>
                  </a:lnTo>
                  <a:lnTo>
                    <a:pt x="68796" y="94862"/>
                  </a:lnTo>
                  <a:lnTo>
                    <a:pt x="69309" y="94520"/>
                  </a:lnTo>
                  <a:lnTo>
                    <a:pt x="69651" y="94007"/>
                  </a:lnTo>
                  <a:lnTo>
                    <a:pt x="69992" y="93495"/>
                  </a:lnTo>
                  <a:lnTo>
                    <a:pt x="70163" y="92811"/>
                  </a:lnTo>
                  <a:lnTo>
                    <a:pt x="70249" y="92213"/>
                  </a:lnTo>
                  <a:lnTo>
                    <a:pt x="70249" y="3333"/>
                  </a:lnTo>
                  <a:lnTo>
                    <a:pt x="70163" y="2650"/>
                  </a:lnTo>
                  <a:lnTo>
                    <a:pt x="69992" y="2052"/>
                  </a:lnTo>
                  <a:lnTo>
                    <a:pt x="69651" y="1453"/>
                  </a:lnTo>
                  <a:lnTo>
                    <a:pt x="69309" y="1026"/>
                  </a:lnTo>
                  <a:lnTo>
                    <a:pt x="68796" y="599"/>
                  </a:lnTo>
                  <a:lnTo>
                    <a:pt x="68198" y="257"/>
                  </a:lnTo>
                  <a:lnTo>
                    <a:pt x="67600" y="86"/>
                  </a:lnTo>
                  <a:lnTo>
                    <a:pt x="669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0" name="Shape 2230"/>
        <p:cNvGrpSpPr/>
        <p:nvPr/>
      </p:nvGrpSpPr>
      <p:grpSpPr>
        <a:xfrm>
          <a:off x="0" y="0"/>
          <a:ext cx="0" cy="0"/>
          <a:chOff x="0" y="0"/>
          <a:chExt cx="0" cy="0"/>
        </a:xfrm>
      </p:grpSpPr>
      <p:sp>
        <p:nvSpPr>
          <p:cNvPr id="2231" name="Google Shape;2231;p61"/>
          <p:cNvSpPr txBox="1"/>
          <p:nvPr>
            <p:ph type="title"/>
          </p:nvPr>
        </p:nvSpPr>
        <p:spPr>
          <a:xfrm>
            <a:off x="1019175" y="808600"/>
            <a:ext cx="3552900" cy="103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232" name="Google Shape;2232;p61"/>
          <p:cNvSpPr txBox="1"/>
          <p:nvPr>
            <p:ph idx="1" type="subTitle"/>
          </p:nvPr>
        </p:nvSpPr>
        <p:spPr>
          <a:xfrm>
            <a:off x="1019175" y="1789000"/>
            <a:ext cx="3552900" cy="118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have any questions?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yourcompany.com</a:t>
            </a:r>
            <a:endParaRPr/>
          </a:p>
        </p:txBody>
      </p:sp>
      <p:grpSp>
        <p:nvGrpSpPr>
          <p:cNvPr id="2233" name="Google Shape;2233;p61"/>
          <p:cNvGrpSpPr/>
          <p:nvPr/>
        </p:nvGrpSpPr>
        <p:grpSpPr>
          <a:xfrm>
            <a:off x="5305424" y="1487383"/>
            <a:ext cx="1433949" cy="3117068"/>
            <a:chOff x="4943474" y="1487383"/>
            <a:chExt cx="1433949" cy="3117068"/>
          </a:xfrm>
        </p:grpSpPr>
        <p:sp>
          <p:nvSpPr>
            <p:cNvPr id="2234" name="Google Shape;2234;p61"/>
            <p:cNvSpPr/>
            <p:nvPr/>
          </p:nvSpPr>
          <p:spPr>
            <a:xfrm>
              <a:off x="5929959" y="4223854"/>
              <a:ext cx="447190" cy="380597"/>
            </a:xfrm>
            <a:custGeom>
              <a:rect b="b" l="l" r="r" t="t"/>
              <a:pathLst>
                <a:path extrusionOk="0" h="5571" w="6546">
                  <a:moveTo>
                    <a:pt x="0" y="1"/>
                  </a:moveTo>
                  <a:lnTo>
                    <a:pt x="1114" y="4072"/>
                  </a:lnTo>
                  <a:lnTo>
                    <a:pt x="1241" y="4491"/>
                  </a:lnTo>
                  <a:cubicBezTo>
                    <a:pt x="1351" y="4948"/>
                    <a:pt x="1771" y="5276"/>
                    <a:pt x="2245" y="5313"/>
                  </a:cubicBezTo>
                  <a:lnTo>
                    <a:pt x="5933" y="5568"/>
                  </a:lnTo>
                  <a:cubicBezTo>
                    <a:pt x="5949" y="5570"/>
                    <a:pt x="5964" y="5571"/>
                    <a:pt x="5979" y="5571"/>
                  </a:cubicBezTo>
                  <a:cubicBezTo>
                    <a:pt x="6319" y="5571"/>
                    <a:pt x="6546" y="5189"/>
                    <a:pt x="6371" y="4875"/>
                  </a:cubicBezTo>
                  <a:cubicBezTo>
                    <a:pt x="6243" y="4692"/>
                    <a:pt x="5002" y="4181"/>
                    <a:pt x="4363" y="3871"/>
                  </a:cubicBezTo>
                  <a:cubicBezTo>
                    <a:pt x="4235" y="3816"/>
                    <a:pt x="4107" y="3743"/>
                    <a:pt x="3998" y="3633"/>
                  </a:cubicBezTo>
                  <a:cubicBezTo>
                    <a:pt x="3998" y="3615"/>
                    <a:pt x="3961" y="3506"/>
                    <a:pt x="3943" y="3360"/>
                  </a:cubicBezTo>
                  <a:cubicBezTo>
                    <a:pt x="3815" y="2666"/>
                    <a:pt x="3523" y="950"/>
                    <a:pt x="3523" y="950"/>
                  </a:cubicBezTo>
                  <a:lnTo>
                    <a:pt x="0"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1"/>
            <p:cNvSpPr/>
            <p:nvPr/>
          </p:nvSpPr>
          <p:spPr>
            <a:xfrm>
              <a:off x="6005994" y="4452099"/>
              <a:ext cx="371429" cy="152280"/>
            </a:xfrm>
            <a:custGeom>
              <a:rect b="b" l="l" r="r" t="t"/>
              <a:pathLst>
                <a:path extrusionOk="0" h="2229" w="5437">
                  <a:moveTo>
                    <a:pt x="2830" y="0"/>
                  </a:moveTo>
                  <a:cubicBezTo>
                    <a:pt x="2757" y="19"/>
                    <a:pt x="2702" y="19"/>
                    <a:pt x="2648" y="55"/>
                  </a:cubicBezTo>
                  <a:cubicBezTo>
                    <a:pt x="2374" y="183"/>
                    <a:pt x="2136" y="877"/>
                    <a:pt x="2136" y="877"/>
                  </a:cubicBezTo>
                  <a:lnTo>
                    <a:pt x="1" y="712"/>
                  </a:lnTo>
                  <a:lnTo>
                    <a:pt x="1" y="712"/>
                  </a:lnTo>
                  <a:lnTo>
                    <a:pt x="128" y="1132"/>
                  </a:lnTo>
                  <a:cubicBezTo>
                    <a:pt x="238" y="1589"/>
                    <a:pt x="658" y="1917"/>
                    <a:pt x="1132" y="1954"/>
                  </a:cubicBezTo>
                  <a:lnTo>
                    <a:pt x="4820" y="2227"/>
                  </a:lnTo>
                  <a:cubicBezTo>
                    <a:pt x="4828" y="2228"/>
                    <a:pt x="4837" y="2228"/>
                    <a:pt x="4845" y="2228"/>
                  </a:cubicBezTo>
                  <a:cubicBezTo>
                    <a:pt x="5197" y="2228"/>
                    <a:pt x="5436" y="1855"/>
                    <a:pt x="5258" y="1534"/>
                  </a:cubicBezTo>
                  <a:cubicBezTo>
                    <a:pt x="5130" y="1351"/>
                    <a:pt x="3889" y="840"/>
                    <a:pt x="3250" y="511"/>
                  </a:cubicBezTo>
                  <a:cubicBezTo>
                    <a:pt x="3250" y="511"/>
                    <a:pt x="3159" y="347"/>
                    <a:pt x="3104" y="219"/>
                  </a:cubicBezTo>
                  <a:cubicBezTo>
                    <a:pt x="3067" y="92"/>
                    <a:pt x="2958" y="19"/>
                    <a:pt x="283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1"/>
            <p:cNvSpPr/>
            <p:nvPr/>
          </p:nvSpPr>
          <p:spPr>
            <a:xfrm>
              <a:off x="4943474" y="4038035"/>
              <a:ext cx="295599" cy="566147"/>
            </a:xfrm>
            <a:custGeom>
              <a:rect b="b" l="l" r="r" t="t"/>
              <a:pathLst>
                <a:path extrusionOk="0" h="8287" w="4327">
                  <a:moveTo>
                    <a:pt x="2446" y="1"/>
                  </a:moveTo>
                  <a:lnTo>
                    <a:pt x="438" y="3706"/>
                  </a:lnTo>
                  <a:lnTo>
                    <a:pt x="219" y="4090"/>
                  </a:lnTo>
                  <a:cubicBezTo>
                    <a:pt x="0" y="4510"/>
                    <a:pt x="55" y="5021"/>
                    <a:pt x="384" y="5368"/>
                  </a:cubicBezTo>
                  <a:lnTo>
                    <a:pt x="2866" y="8124"/>
                  </a:lnTo>
                  <a:cubicBezTo>
                    <a:pt x="2957" y="8236"/>
                    <a:pt x="3080" y="8286"/>
                    <a:pt x="3202" y="8286"/>
                  </a:cubicBezTo>
                  <a:cubicBezTo>
                    <a:pt x="3400" y="8286"/>
                    <a:pt x="3595" y="8156"/>
                    <a:pt x="3651" y="7942"/>
                  </a:cubicBezTo>
                  <a:cubicBezTo>
                    <a:pt x="3688" y="7704"/>
                    <a:pt x="3158" y="6481"/>
                    <a:pt x="2921" y="5824"/>
                  </a:cubicBezTo>
                  <a:cubicBezTo>
                    <a:pt x="2848" y="5678"/>
                    <a:pt x="2812" y="5532"/>
                    <a:pt x="2793" y="5386"/>
                  </a:cubicBezTo>
                  <a:cubicBezTo>
                    <a:pt x="2812" y="5368"/>
                    <a:pt x="2866" y="5276"/>
                    <a:pt x="2958" y="5149"/>
                  </a:cubicBezTo>
                  <a:cubicBezTo>
                    <a:pt x="3341" y="4564"/>
                    <a:pt x="4327" y="3122"/>
                    <a:pt x="4327" y="3122"/>
                  </a:cubicBezTo>
                  <a:lnTo>
                    <a:pt x="2446"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1"/>
            <p:cNvSpPr/>
            <p:nvPr/>
          </p:nvSpPr>
          <p:spPr>
            <a:xfrm>
              <a:off x="4943474" y="4291214"/>
              <a:ext cx="251946" cy="312962"/>
            </a:xfrm>
            <a:custGeom>
              <a:rect b="b" l="l" r="r" t="t"/>
              <a:pathLst>
                <a:path extrusionOk="0" h="4581" w="3688">
                  <a:moveTo>
                    <a:pt x="438" y="0"/>
                  </a:moveTo>
                  <a:lnTo>
                    <a:pt x="219" y="384"/>
                  </a:lnTo>
                  <a:cubicBezTo>
                    <a:pt x="0" y="804"/>
                    <a:pt x="55" y="1315"/>
                    <a:pt x="384" y="1662"/>
                  </a:cubicBezTo>
                  <a:lnTo>
                    <a:pt x="2866" y="4418"/>
                  </a:lnTo>
                  <a:cubicBezTo>
                    <a:pt x="2957" y="4530"/>
                    <a:pt x="3080" y="4580"/>
                    <a:pt x="3202" y="4580"/>
                  </a:cubicBezTo>
                  <a:cubicBezTo>
                    <a:pt x="3400" y="4580"/>
                    <a:pt x="3595" y="4450"/>
                    <a:pt x="3651" y="4236"/>
                  </a:cubicBezTo>
                  <a:cubicBezTo>
                    <a:pt x="3688" y="3998"/>
                    <a:pt x="3158" y="2775"/>
                    <a:pt x="2921" y="2118"/>
                  </a:cubicBezTo>
                  <a:cubicBezTo>
                    <a:pt x="2921" y="2118"/>
                    <a:pt x="2958" y="1917"/>
                    <a:pt x="3012" y="1789"/>
                  </a:cubicBezTo>
                  <a:cubicBezTo>
                    <a:pt x="3067" y="1680"/>
                    <a:pt x="3049" y="1534"/>
                    <a:pt x="2958" y="1443"/>
                  </a:cubicBezTo>
                  <a:cubicBezTo>
                    <a:pt x="2903" y="1406"/>
                    <a:pt x="2848" y="1370"/>
                    <a:pt x="2793" y="1351"/>
                  </a:cubicBezTo>
                  <a:cubicBezTo>
                    <a:pt x="2758" y="1340"/>
                    <a:pt x="2717" y="1335"/>
                    <a:pt x="2673" y="1335"/>
                  </a:cubicBezTo>
                  <a:cubicBezTo>
                    <a:pt x="2355" y="1335"/>
                    <a:pt x="1862" y="1589"/>
                    <a:pt x="1862" y="1589"/>
                  </a:cubicBezTo>
                  <a:lnTo>
                    <a:pt x="43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1"/>
            <p:cNvSpPr/>
            <p:nvPr/>
          </p:nvSpPr>
          <p:spPr>
            <a:xfrm>
              <a:off x="5447305" y="2580168"/>
              <a:ext cx="723388" cy="1707391"/>
            </a:xfrm>
            <a:custGeom>
              <a:rect b="b" l="l" r="r" t="t"/>
              <a:pathLst>
                <a:path extrusionOk="0" h="24992" w="10589">
                  <a:moveTo>
                    <a:pt x="274" y="0"/>
                  </a:moveTo>
                  <a:cubicBezTo>
                    <a:pt x="274" y="0"/>
                    <a:pt x="92" y="822"/>
                    <a:pt x="55" y="3268"/>
                  </a:cubicBezTo>
                  <a:cubicBezTo>
                    <a:pt x="0" y="5733"/>
                    <a:pt x="2447" y="11885"/>
                    <a:pt x="3451" y="14769"/>
                  </a:cubicBezTo>
                  <a:cubicBezTo>
                    <a:pt x="4436" y="17635"/>
                    <a:pt x="6499" y="24718"/>
                    <a:pt x="6499" y="24718"/>
                  </a:cubicBezTo>
                  <a:lnTo>
                    <a:pt x="10588" y="24992"/>
                  </a:lnTo>
                  <a:cubicBezTo>
                    <a:pt x="10588" y="24992"/>
                    <a:pt x="9383" y="16777"/>
                    <a:pt x="8799" y="13035"/>
                  </a:cubicBezTo>
                  <a:cubicBezTo>
                    <a:pt x="8215" y="9311"/>
                    <a:pt x="6499" y="1716"/>
                    <a:pt x="6499" y="1716"/>
                  </a:cubicBezTo>
                  <a:lnTo>
                    <a:pt x="2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1"/>
            <p:cNvSpPr/>
            <p:nvPr/>
          </p:nvSpPr>
          <p:spPr>
            <a:xfrm>
              <a:off x="5002090" y="2542048"/>
              <a:ext cx="657259" cy="1720576"/>
            </a:xfrm>
            <a:custGeom>
              <a:rect b="b" l="l" r="r" t="t"/>
              <a:pathLst>
                <a:path extrusionOk="0" h="25185" w="9621">
                  <a:moveTo>
                    <a:pt x="7497" y="0"/>
                  </a:moveTo>
                  <a:cubicBezTo>
                    <a:pt x="6915" y="0"/>
                    <a:pt x="5827" y="366"/>
                    <a:pt x="5276" y="1599"/>
                  </a:cubicBezTo>
                  <a:cubicBezTo>
                    <a:pt x="4491" y="3333"/>
                    <a:pt x="3779" y="11658"/>
                    <a:pt x="3213" y="14761"/>
                  </a:cubicBezTo>
                  <a:cubicBezTo>
                    <a:pt x="2647" y="17864"/>
                    <a:pt x="0" y="23122"/>
                    <a:pt x="0" y="23122"/>
                  </a:cubicBezTo>
                  <a:lnTo>
                    <a:pt x="3377" y="25185"/>
                  </a:lnTo>
                  <a:cubicBezTo>
                    <a:pt x="3377" y="25185"/>
                    <a:pt x="7065" y="19672"/>
                    <a:pt x="7868" y="17390"/>
                  </a:cubicBezTo>
                  <a:cubicBezTo>
                    <a:pt x="8525" y="15546"/>
                    <a:pt x="9438" y="11347"/>
                    <a:pt x="9438" y="11347"/>
                  </a:cubicBezTo>
                  <a:cubicBezTo>
                    <a:pt x="9438" y="11347"/>
                    <a:pt x="9621" y="7240"/>
                    <a:pt x="9584" y="6053"/>
                  </a:cubicBezTo>
                  <a:cubicBezTo>
                    <a:pt x="9529" y="4848"/>
                    <a:pt x="7941" y="431"/>
                    <a:pt x="7886" y="139"/>
                  </a:cubicBezTo>
                  <a:cubicBezTo>
                    <a:pt x="7876" y="56"/>
                    <a:pt x="7726" y="0"/>
                    <a:pt x="74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1"/>
            <p:cNvSpPr/>
            <p:nvPr/>
          </p:nvSpPr>
          <p:spPr>
            <a:xfrm>
              <a:off x="5362525" y="1568747"/>
              <a:ext cx="164639" cy="164713"/>
            </a:xfrm>
            <a:custGeom>
              <a:rect b="b" l="l" r="r" t="t"/>
              <a:pathLst>
                <a:path extrusionOk="0" h="2411" w="2410">
                  <a:moveTo>
                    <a:pt x="1205" y="1"/>
                  </a:moveTo>
                  <a:cubicBezTo>
                    <a:pt x="529" y="1"/>
                    <a:pt x="0" y="548"/>
                    <a:pt x="0" y="1205"/>
                  </a:cubicBezTo>
                  <a:cubicBezTo>
                    <a:pt x="0" y="1863"/>
                    <a:pt x="529" y="2410"/>
                    <a:pt x="1205" y="2410"/>
                  </a:cubicBezTo>
                  <a:cubicBezTo>
                    <a:pt x="1862" y="2410"/>
                    <a:pt x="2410" y="1863"/>
                    <a:pt x="2410" y="1205"/>
                  </a:cubicBezTo>
                  <a:cubicBezTo>
                    <a:pt x="2410" y="548"/>
                    <a:pt x="1862" y="1"/>
                    <a:pt x="1205" y="1"/>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1"/>
            <p:cNvSpPr/>
            <p:nvPr/>
          </p:nvSpPr>
          <p:spPr>
            <a:xfrm>
              <a:off x="5462267" y="1548799"/>
              <a:ext cx="329278" cy="359077"/>
            </a:xfrm>
            <a:custGeom>
              <a:rect b="b" l="l" r="r" t="t"/>
              <a:pathLst>
                <a:path extrusionOk="0" h="5256" w="4820">
                  <a:moveTo>
                    <a:pt x="2880" y="0"/>
                  </a:moveTo>
                  <a:cubicBezTo>
                    <a:pt x="2400" y="0"/>
                    <a:pt x="1909" y="82"/>
                    <a:pt x="1461" y="128"/>
                  </a:cubicBezTo>
                  <a:cubicBezTo>
                    <a:pt x="749" y="201"/>
                    <a:pt x="183" y="1205"/>
                    <a:pt x="73" y="1863"/>
                  </a:cubicBezTo>
                  <a:cubicBezTo>
                    <a:pt x="0" y="2538"/>
                    <a:pt x="110" y="3232"/>
                    <a:pt x="420" y="3852"/>
                  </a:cubicBezTo>
                  <a:cubicBezTo>
                    <a:pt x="603" y="4181"/>
                    <a:pt x="804" y="4491"/>
                    <a:pt x="1041" y="4802"/>
                  </a:cubicBezTo>
                  <a:cubicBezTo>
                    <a:pt x="1150" y="4966"/>
                    <a:pt x="1315" y="5112"/>
                    <a:pt x="1479" y="5221"/>
                  </a:cubicBezTo>
                  <a:cubicBezTo>
                    <a:pt x="1519" y="5246"/>
                    <a:pt x="1560" y="5256"/>
                    <a:pt x="1601" y="5256"/>
                  </a:cubicBezTo>
                  <a:cubicBezTo>
                    <a:pt x="1843" y="5256"/>
                    <a:pt x="2103" y="4903"/>
                    <a:pt x="2337" y="4856"/>
                  </a:cubicBezTo>
                  <a:cubicBezTo>
                    <a:pt x="2684" y="4783"/>
                    <a:pt x="3140" y="4838"/>
                    <a:pt x="3396" y="4583"/>
                  </a:cubicBezTo>
                  <a:cubicBezTo>
                    <a:pt x="4181" y="3816"/>
                    <a:pt x="4710" y="3067"/>
                    <a:pt x="4765" y="1753"/>
                  </a:cubicBezTo>
                  <a:cubicBezTo>
                    <a:pt x="4820" y="840"/>
                    <a:pt x="4400" y="311"/>
                    <a:pt x="3706" y="110"/>
                  </a:cubicBezTo>
                  <a:cubicBezTo>
                    <a:pt x="3442" y="29"/>
                    <a:pt x="3163" y="0"/>
                    <a:pt x="2880" y="0"/>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1"/>
            <p:cNvSpPr/>
            <p:nvPr/>
          </p:nvSpPr>
          <p:spPr>
            <a:xfrm>
              <a:off x="5543290" y="1799451"/>
              <a:ext cx="138543" cy="200853"/>
            </a:xfrm>
            <a:custGeom>
              <a:rect b="b" l="l" r="r" t="t"/>
              <a:pathLst>
                <a:path extrusionOk="0" h="2940" w="2028">
                  <a:moveTo>
                    <a:pt x="92" y="1"/>
                  </a:moveTo>
                  <a:lnTo>
                    <a:pt x="1" y="2867"/>
                  </a:lnTo>
                  <a:lnTo>
                    <a:pt x="1918" y="2940"/>
                  </a:lnTo>
                  <a:lnTo>
                    <a:pt x="2027" y="74"/>
                  </a:lnTo>
                  <a:lnTo>
                    <a:pt x="92"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1"/>
            <p:cNvSpPr/>
            <p:nvPr/>
          </p:nvSpPr>
          <p:spPr>
            <a:xfrm>
              <a:off x="5559549" y="1799451"/>
              <a:ext cx="122284" cy="174688"/>
            </a:xfrm>
            <a:custGeom>
              <a:rect b="b" l="l" r="r" t="t"/>
              <a:pathLst>
                <a:path extrusionOk="0" h="2557" w="1790">
                  <a:moveTo>
                    <a:pt x="19" y="1"/>
                  </a:moveTo>
                  <a:lnTo>
                    <a:pt x="19" y="1"/>
                  </a:lnTo>
                  <a:cubicBezTo>
                    <a:pt x="0" y="548"/>
                    <a:pt x="110" y="1096"/>
                    <a:pt x="347" y="1589"/>
                  </a:cubicBezTo>
                  <a:cubicBezTo>
                    <a:pt x="639" y="2082"/>
                    <a:pt x="1132" y="2429"/>
                    <a:pt x="1716" y="2557"/>
                  </a:cubicBezTo>
                  <a:lnTo>
                    <a:pt x="1789" y="74"/>
                  </a:lnTo>
                  <a:lnTo>
                    <a:pt x="19" y="1"/>
                  </a:ln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1"/>
            <p:cNvSpPr/>
            <p:nvPr/>
          </p:nvSpPr>
          <p:spPr>
            <a:xfrm>
              <a:off x="5464726" y="1706609"/>
              <a:ext cx="102336" cy="150503"/>
            </a:xfrm>
            <a:custGeom>
              <a:rect b="b" l="l" r="r" t="t"/>
              <a:pathLst>
                <a:path extrusionOk="0" h="2203" w="1498">
                  <a:moveTo>
                    <a:pt x="727" y="0"/>
                  </a:moveTo>
                  <a:cubicBezTo>
                    <a:pt x="343" y="0"/>
                    <a:pt x="54" y="529"/>
                    <a:pt x="37" y="885"/>
                  </a:cubicBezTo>
                  <a:cubicBezTo>
                    <a:pt x="1" y="1378"/>
                    <a:pt x="256" y="1853"/>
                    <a:pt x="676" y="2127"/>
                  </a:cubicBezTo>
                  <a:cubicBezTo>
                    <a:pt x="785" y="2179"/>
                    <a:pt x="882" y="2203"/>
                    <a:pt x="967" y="2203"/>
                  </a:cubicBezTo>
                  <a:cubicBezTo>
                    <a:pt x="1326" y="2203"/>
                    <a:pt x="1483" y="1787"/>
                    <a:pt x="1498" y="1360"/>
                  </a:cubicBezTo>
                  <a:cubicBezTo>
                    <a:pt x="1498" y="940"/>
                    <a:pt x="1352" y="191"/>
                    <a:pt x="877" y="27"/>
                  </a:cubicBezTo>
                  <a:cubicBezTo>
                    <a:pt x="826" y="9"/>
                    <a:pt x="775" y="0"/>
                    <a:pt x="727" y="0"/>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1"/>
            <p:cNvSpPr/>
            <p:nvPr/>
          </p:nvSpPr>
          <p:spPr>
            <a:xfrm>
              <a:off x="5522112" y="1572163"/>
              <a:ext cx="263218" cy="354568"/>
            </a:xfrm>
            <a:custGeom>
              <a:rect b="b" l="l" r="r" t="t"/>
              <a:pathLst>
                <a:path extrusionOk="0" h="5190" w="3853">
                  <a:moveTo>
                    <a:pt x="1812" y="0"/>
                  </a:moveTo>
                  <a:cubicBezTo>
                    <a:pt x="1267" y="0"/>
                    <a:pt x="726" y="282"/>
                    <a:pt x="439" y="827"/>
                  </a:cubicBezTo>
                  <a:cubicBezTo>
                    <a:pt x="1" y="1612"/>
                    <a:pt x="128" y="2780"/>
                    <a:pt x="439" y="3620"/>
                  </a:cubicBezTo>
                  <a:cubicBezTo>
                    <a:pt x="585" y="4131"/>
                    <a:pt x="913" y="4569"/>
                    <a:pt x="1352" y="4879"/>
                  </a:cubicBezTo>
                  <a:cubicBezTo>
                    <a:pt x="1622" y="5063"/>
                    <a:pt x="1899" y="5190"/>
                    <a:pt x="2179" y="5190"/>
                  </a:cubicBezTo>
                  <a:cubicBezTo>
                    <a:pt x="2371" y="5190"/>
                    <a:pt x="2564" y="5130"/>
                    <a:pt x="2757" y="4989"/>
                  </a:cubicBezTo>
                  <a:cubicBezTo>
                    <a:pt x="3122" y="4697"/>
                    <a:pt x="3378" y="4295"/>
                    <a:pt x="3524" y="3839"/>
                  </a:cubicBezTo>
                  <a:cubicBezTo>
                    <a:pt x="3852" y="2853"/>
                    <a:pt x="3670" y="1448"/>
                    <a:pt x="3049" y="608"/>
                  </a:cubicBezTo>
                  <a:cubicBezTo>
                    <a:pt x="2732" y="199"/>
                    <a:pt x="2271" y="0"/>
                    <a:pt x="1812" y="0"/>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1"/>
            <p:cNvSpPr/>
            <p:nvPr/>
          </p:nvSpPr>
          <p:spPr>
            <a:xfrm>
              <a:off x="5512137" y="1729154"/>
              <a:ext cx="27531" cy="64150"/>
            </a:xfrm>
            <a:custGeom>
              <a:rect b="b" l="l" r="r" t="t"/>
              <a:pathLst>
                <a:path extrusionOk="0" h="939" w="403">
                  <a:moveTo>
                    <a:pt x="81" y="0"/>
                  </a:moveTo>
                  <a:cubicBezTo>
                    <a:pt x="55" y="0"/>
                    <a:pt x="32" y="17"/>
                    <a:pt x="19" y="44"/>
                  </a:cubicBezTo>
                  <a:cubicBezTo>
                    <a:pt x="1" y="62"/>
                    <a:pt x="19" y="99"/>
                    <a:pt x="37" y="135"/>
                  </a:cubicBezTo>
                  <a:cubicBezTo>
                    <a:pt x="201" y="227"/>
                    <a:pt x="256" y="537"/>
                    <a:pt x="165" y="866"/>
                  </a:cubicBezTo>
                  <a:cubicBezTo>
                    <a:pt x="147" y="902"/>
                    <a:pt x="165" y="939"/>
                    <a:pt x="201" y="939"/>
                  </a:cubicBezTo>
                  <a:lnTo>
                    <a:pt x="220" y="939"/>
                  </a:lnTo>
                  <a:cubicBezTo>
                    <a:pt x="238" y="939"/>
                    <a:pt x="274" y="920"/>
                    <a:pt x="274" y="902"/>
                  </a:cubicBezTo>
                  <a:cubicBezTo>
                    <a:pt x="402" y="519"/>
                    <a:pt x="329" y="135"/>
                    <a:pt x="110" y="8"/>
                  </a:cubicBezTo>
                  <a:cubicBezTo>
                    <a:pt x="100" y="3"/>
                    <a:pt x="91" y="0"/>
                    <a:pt x="81"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1"/>
            <p:cNvSpPr/>
            <p:nvPr/>
          </p:nvSpPr>
          <p:spPr>
            <a:xfrm>
              <a:off x="5500934" y="1748009"/>
              <a:ext cx="34362" cy="11614"/>
            </a:xfrm>
            <a:custGeom>
              <a:rect b="b" l="l" r="r" t="t"/>
              <a:pathLst>
                <a:path extrusionOk="0" h="170" w="503">
                  <a:moveTo>
                    <a:pt x="256" y="1"/>
                  </a:moveTo>
                  <a:cubicBezTo>
                    <a:pt x="187" y="1"/>
                    <a:pt x="119" y="14"/>
                    <a:pt x="55" y="42"/>
                  </a:cubicBezTo>
                  <a:cubicBezTo>
                    <a:pt x="19" y="60"/>
                    <a:pt x="0" y="97"/>
                    <a:pt x="19" y="133"/>
                  </a:cubicBezTo>
                  <a:cubicBezTo>
                    <a:pt x="19" y="151"/>
                    <a:pt x="55" y="170"/>
                    <a:pt x="73" y="170"/>
                  </a:cubicBezTo>
                  <a:lnTo>
                    <a:pt x="92" y="170"/>
                  </a:lnTo>
                  <a:cubicBezTo>
                    <a:pt x="142" y="140"/>
                    <a:pt x="198" y="126"/>
                    <a:pt x="253" y="126"/>
                  </a:cubicBezTo>
                  <a:cubicBezTo>
                    <a:pt x="298" y="126"/>
                    <a:pt x="343" y="135"/>
                    <a:pt x="384" y="151"/>
                  </a:cubicBezTo>
                  <a:cubicBezTo>
                    <a:pt x="392" y="157"/>
                    <a:pt x="402" y="160"/>
                    <a:pt x="411" y="160"/>
                  </a:cubicBezTo>
                  <a:cubicBezTo>
                    <a:pt x="458" y="160"/>
                    <a:pt x="503" y="88"/>
                    <a:pt x="457" y="42"/>
                  </a:cubicBezTo>
                  <a:cubicBezTo>
                    <a:pt x="393" y="14"/>
                    <a:pt x="324" y="1"/>
                    <a:pt x="256" y="1"/>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1"/>
            <p:cNvSpPr/>
            <p:nvPr/>
          </p:nvSpPr>
          <p:spPr>
            <a:xfrm>
              <a:off x="5604432" y="1762082"/>
              <a:ext cx="44951" cy="20017"/>
            </a:xfrm>
            <a:custGeom>
              <a:rect b="b" l="l" r="r" t="t"/>
              <a:pathLst>
                <a:path extrusionOk="0" h="293" w="658">
                  <a:moveTo>
                    <a:pt x="329" y="0"/>
                  </a:moveTo>
                  <a:cubicBezTo>
                    <a:pt x="147" y="0"/>
                    <a:pt x="0" y="73"/>
                    <a:pt x="0" y="164"/>
                  </a:cubicBezTo>
                  <a:cubicBezTo>
                    <a:pt x="0" y="237"/>
                    <a:pt x="165" y="292"/>
                    <a:pt x="347" y="292"/>
                  </a:cubicBezTo>
                  <a:cubicBezTo>
                    <a:pt x="530" y="292"/>
                    <a:pt x="658" y="219"/>
                    <a:pt x="658" y="146"/>
                  </a:cubicBezTo>
                  <a:cubicBezTo>
                    <a:pt x="658" y="55"/>
                    <a:pt x="512" y="0"/>
                    <a:pt x="329"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1"/>
            <p:cNvSpPr/>
            <p:nvPr/>
          </p:nvSpPr>
          <p:spPr>
            <a:xfrm>
              <a:off x="5715446" y="1766864"/>
              <a:ext cx="44951" cy="19129"/>
            </a:xfrm>
            <a:custGeom>
              <a:rect b="b" l="l" r="r" t="t"/>
              <a:pathLst>
                <a:path extrusionOk="0" h="280" w="658">
                  <a:moveTo>
                    <a:pt x="385" y="0"/>
                  </a:moveTo>
                  <a:cubicBezTo>
                    <a:pt x="367" y="0"/>
                    <a:pt x="348" y="1"/>
                    <a:pt x="329" y="3"/>
                  </a:cubicBezTo>
                  <a:cubicBezTo>
                    <a:pt x="146" y="3"/>
                    <a:pt x="0" y="58"/>
                    <a:pt x="0" y="149"/>
                  </a:cubicBezTo>
                  <a:cubicBezTo>
                    <a:pt x="0" y="215"/>
                    <a:pt x="117" y="280"/>
                    <a:pt x="272" y="280"/>
                  </a:cubicBezTo>
                  <a:cubicBezTo>
                    <a:pt x="291" y="280"/>
                    <a:pt x="310" y="279"/>
                    <a:pt x="329" y="277"/>
                  </a:cubicBezTo>
                  <a:cubicBezTo>
                    <a:pt x="511" y="277"/>
                    <a:pt x="657" y="204"/>
                    <a:pt x="657" y="131"/>
                  </a:cubicBezTo>
                  <a:cubicBezTo>
                    <a:pt x="657" y="66"/>
                    <a:pt x="541" y="0"/>
                    <a:pt x="385"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1"/>
            <p:cNvSpPr/>
            <p:nvPr/>
          </p:nvSpPr>
          <p:spPr>
            <a:xfrm>
              <a:off x="5494717" y="1538893"/>
              <a:ext cx="236985" cy="220734"/>
            </a:xfrm>
            <a:custGeom>
              <a:rect b="b" l="l" r="r" t="t"/>
              <a:pathLst>
                <a:path extrusionOk="0" h="3231" w="3469">
                  <a:moveTo>
                    <a:pt x="2217" y="0"/>
                  </a:moveTo>
                  <a:cubicBezTo>
                    <a:pt x="1907" y="0"/>
                    <a:pt x="1596" y="42"/>
                    <a:pt x="1351" y="91"/>
                  </a:cubicBezTo>
                  <a:cubicBezTo>
                    <a:pt x="913" y="200"/>
                    <a:pt x="548" y="492"/>
                    <a:pt x="347" y="894"/>
                  </a:cubicBezTo>
                  <a:cubicBezTo>
                    <a:pt x="183" y="1186"/>
                    <a:pt x="73" y="1515"/>
                    <a:pt x="37" y="1862"/>
                  </a:cubicBezTo>
                  <a:cubicBezTo>
                    <a:pt x="18" y="2026"/>
                    <a:pt x="0" y="2208"/>
                    <a:pt x="0" y="2373"/>
                  </a:cubicBezTo>
                  <a:lnTo>
                    <a:pt x="0" y="2957"/>
                  </a:lnTo>
                  <a:cubicBezTo>
                    <a:pt x="55" y="2811"/>
                    <a:pt x="201" y="2573"/>
                    <a:pt x="365" y="2573"/>
                  </a:cubicBezTo>
                  <a:cubicBezTo>
                    <a:pt x="566" y="2592"/>
                    <a:pt x="639" y="2646"/>
                    <a:pt x="730" y="2866"/>
                  </a:cubicBezTo>
                  <a:cubicBezTo>
                    <a:pt x="730" y="2866"/>
                    <a:pt x="785" y="3048"/>
                    <a:pt x="785" y="3066"/>
                  </a:cubicBezTo>
                  <a:cubicBezTo>
                    <a:pt x="822" y="3176"/>
                    <a:pt x="876" y="3176"/>
                    <a:pt x="1059" y="3231"/>
                  </a:cubicBezTo>
                  <a:cubicBezTo>
                    <a:pt x="1084" y="1427"/>
                    <a:pt x="2102" y="1148"/>
                    <a:pt x="2730" y="1148"/>
                  </a:cubicBezTo>
                  <a:cubicBezTo>
                    <a:pt x="3011" y="1148"/>
                    <a:pt x="3213" y="1204"/>
                    <a:pt x="3213" y="1204"/>
                  </a:cubicBezTo>
                  <a:cubicBezTo>
                    <a:pt x="3268" y="456"/>
                    <a:pt x="3469" y="419"/>
                    <a:pt x="3231" y="255"/>
                  </a:cubicBezTo>
                  <a:cubicBezTo>
                    <a:pt x="2979" y="64"/>
                    <a:pt x="2599" y="0"/>
                    <a:pt x="2217" y="0"/>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1"/>
            <p:cNvSpPr/>
            <p:nvPr/>
          </p:nvSpPr>
          <p:spPr>
            <a:xfrm>
              <a:off x="5590701" y="1543744"/>
              <a:ext cx="212118" cy="172228"/>
            </a:xfrm>
            <a:custGeom>
              <a:rect b="b" l="l" r="r" t="t"/>
              <a:pathLst>
                <a:path extrusionOk="0" h="2521" w="3105">
                  <a:moveTo>
                    <a:pt x="1109" y="0"/>
                  </a:moveTo>
                  <a:cubicBezTo>
                    <a:pt x="898" y="0"/>
                    <a:pt x="701" y="40"/>
                    <a:pt x="585" y="148"/>
                  </a:cubicBezTo>
                  <a:cubicBezTo>
                    <a:pt x="1" y="713"/>
                    <a:pt x="1224" y="1024"/>
                    <a:pt x="1534" y="1079"/>
                  </a:cubicBezTo>
                  <a:cubicBezTo>
                    <a:pt x="2064" y="1170"/>
                    <a:pt x="2356" y="1535"/>
                    <a:pt x="2648" y="2521"/>
                  </a:cubicBezTo>
                  <a:cubicBezTo>
                    <a:pt x="2958" y="1864"/>
                    <a:pt x="3104" y="659"/>
                    <a:pt x="1881" y="148"/>
                  </a:cubicBezTo>
                  <a:cubicBezTo>
                    <a:pt x="1712" y="74"/>
                    <a:pt x="1398" y="0"/>
                    <a:pt x="1109" y="0"/>
                  </a:cubicBezTo>
                  <a:close/>
                </a:path>
              </a:pathLst>
            </a:custGeom>
            <a:solidFill>
              <a:srgbClr val="1E1F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1"/>
            <p:cNvSpPr/>
            <p:nvPr/>
          </p:nvSpPr>
          <p:spPr>
            <a:xfrm>
              <a:off x="5664277" y="1820971"/>
              <a:ext cx="47752" cy="18446"/>
            </a:xfrm>
            <a:custGeom>
              <a:rect b="b" l="l" r="r" t="t"/>
              <a:pathLst>
                <a:path extrusionOk="0" h="270" w="699">
                  <a:moveTo>
                    <a:pt x="76" y="1"/>
                  </a:moveTo>
                  <a:cubicBezTo>
                    <a:pt x="60" y="1"/>
                    <a:pt x="46" y="5"/>
                    <a:pt x="37" y="14"/>
                  </a:cubicBezTo>
                  <a:cubicBezTo>
                    <a:pt x="1" y="51"/>
                    <a:pt x="1" y="87"/>
                    <a:pt x="37" y="106"/>
                  </a:cubicBezTo>
                  <a:cubicBezTo>
                    <a:pt x="110" y="197"/>
                    <a:pt x="238" y="252"/>
                    <a:pt x="366" y="270"/>
                  </a:cubicBezTo>
                  <a:cubicBezTo>
                    <a:pt x="475" y="270"/>
                    <a:pt x="567" y="233"/>
                    <a:pt x="658" y="160"/>
                  </a:cubicBezTo>
                  <a:cubicBezTo>
                    <a:pt x="698" y="106"/>
                    <a:pt x="659" y="42"/>
                    <a:pt x="613" y="42"/>
                  </a:cubicBezTo>
                  <a:cubicBezTo>
                    <a:pt x="598" y="42"/>
                    <a:pt x="581" y="50"/>
                    <a:pt x="567" y="69"/>
                  </a:cubicBezTo>
                  <a:cubicBezTo>
                    <a:pt x="512" y="116"/>
                    <a:pt x="444" y="140"/>
                    <a:pt x="375" y="140"/>
                  </a:cubicBezTo>
                  <a:cubicBezTo>
                    <a:pt x="283" y="140"/>
                    <a:pt x="191" y="98"/>
                    <a:pt x="129" y="14"/>
                  </a:cubicBezTo>
                  <a:cubicBezTo>
                    <a:pt x="110" y="5"/>
                    <a:pt x="92" y="1"/>
                    <a:pt x="76" y="1"/>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1"/>
            <p:cNvSpPr/>
            <p:nvPr/>
          </p:nvSpPr>
          <p:spPr>
            <a:xfrm>
              <a:off x="5545817" y="1487383"/>
              <a:ext cx="234525" cy="137455"/>
            </a:xfrm>
            <a:custGeom>
              <a:rect b="b" l="l" r="r" t="t"/>
              <a:pathLst>
                <a:path extrusionOk="0" h="2012" w="3433">
                  <a:moveTo>
                    <a:pt x="1561" y="1"/>
                  </a:moveTo>
                  <a:cubicBezTo>
                    <a:pt x="544" y="1"/>
                    <a:pt x="0" y="334"/>
                    <a:pt x="0" y="334"/>
                  </a:cubicBezTo>
                  <a:lnTo>
                    <a:pt x="147" y="1776"/>
                  </a:lnTo>
                  <a:cubicBezTo>
                    <a:pt x="675" y="1957"/>
                    <a:pt x="1267" y="2012"/>
                    <a:pt x="1789" y="2012"/>
                  </a:cubicBezTo>
                  <a:cubicBezTo>
                    <a:pt x="2582" y="2012"/>
                    <a:pt x="3213" y="1885"/>
                    <a:pt x="3213" y="1885"/>
                  </a:cubicBezTo>
                  <a:cubicBezTo>
                    <a:pt x="3359" y="1374"/>
                    <a:pt x="3432" y="863"/>
                    <a:pt x="3432" y="334"/>
                  </a:cubicBezTo>
                  <a:cubicBezTo>
                    <a:pt x="2696" y="84"/>
                    <a:pt x="2069" y="1"/>
                    <a:pt x="15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1"/>
            <p:cNvSpPr/>
            <p:nvPr/>
          </p:nvSpPr>
          <p:spPr>
            <a:xfrm>
              <a:off x="5714148" y="2344477"/>
              <a:ext cx="68" cy="68"/>
            </a:xfrm>
            <a:custGeom>
              <a:rect b="b" l="l" r="r" t="t"/>
              <a:pathLst>
                <a:path extrusionOk="0" h="1" w="1">
                  <a:moveTo>
                    <a:pt x="1" y="0"/>
                  </a:moveTo>
                  <a:close/>
                </a:path>
              </a:pathLst>
            </a:custGeom>
            <a:solidFill>
              <a:srgbClr val="1414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1"/>
            <p:cNvSpPr/>
            <p:nvPr/>
          </p:nvSpPr>
          <p:spPr>
            <a:xfrm>
              <a:off x="5666805" y="2540271"/>
              <a:ext cx="25003" cy="25004"/>
            </a:xfrm>
            <a:custGeom>
              <a:rect b="b" l="l" r="r" t="t"/>
              <a:pathLst>
                <a:path extrusionOk="0" h="366" w="366">
                  <a:moveTo>
                    <a:pt x="183" y="0"/>
                  </a:moveTo>
                  <a:cubicBezTo>
                    <a:pt x="92" y="0"/>
                    <a:pt x="0" y="92"/>
                    <a:pt x="0" y="183"/>
                  </a:cubicBezTo>
                  <a:cubicBezTo>
                    <a:pt x="0" y="274"/>
                    <a:pt x="92" y="365"/>
                    <a:pt x="183" y="365"/>
                  </a:cubicBezTo>
                  <a:cubicBezTo>
                    <a:pt x="292" y="365"/>
                    <a:pt x="365" y="274"/>
                    <a:pt x="365" y="183"/>
                  </a:cubicBezTo>
                  <a:cubicBezTo>
                    <a:pt x="365" y="92"/>
                    <a:pt x="292" y="0"/>
                    <a:pt x="183" y="0"/>
                  </a:cubicBezTo>
                  <a:close/>
                </a:path>
              </a:pathLst>
            </a:custGeom>
            <a:solidFill>
              <a:srgbClr val="D5D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1"/>
            <p:cNvSpPr/>
            <p:nvPr/>
          </p:nvSpPr>
          <p:spPr>
            <a:xfrm>
              <a:off x="5724122" y="2263386"/>
              <a:ext cx="116067" cy="34979"/>
            </a:xfrm>
            <a:custGeom>
              <a:rect b="b" l="l" r="r" t="t"/>
              <a:pathLst>
                <a:path extrusionOk="0" h="512" w="1699">
                  <a:moveTo>
                    <a:pt x="56" y="1"/>
                  </a:moveTo>
                  <a:cubicBezTo>
                    <a:pt x="19" y="1"/>
                    <a:pt x="1" y="19"/>
                    <a:pt x="1" y="37"/>
                  </a:cubicBezTo>
                  <a:lnTo>
                    <a:pt x="1" y="475"/>
                  </a:lnTo>
                  <a:cubicBezTo>
                    <a:pt x="1" y="494"/>
                    <a:pt x="19" y="512"/>
                    <a:pt x="56" y="512"/>
                  </a:cubicBezTo>
                  <a:lnTo>
                    <a:pt x="1662" y="512"/>
                  </a:lnTo>
                  <a:cubicBezTo>
                    <a:pt x="1680" y="512"/>
                    <a:pt x="1699" y="494"/>
                    <a:pt x="1699" y="475"/>
                  </a:cubicBezTo>
                  <a:lnTo>
                    <a:pt x="1699" y="37"/>
                  </a:lnTo>
                  <a:cubicBezTo>
                    <a:pt x="1699" y="19"/>
                    <a:pt x="1680" y="1"/>
                    <a:pt x="1662" y="1"/>
                  </a:cubicBezTo>
                  <a:close/>
                </a:path>
              </a:pathLst>
            </a:custGeom>
            <a:solidFill>
              <a:srgbClr val="EAEB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1"/>
            <p:cNvSpPr/>
            <p:nvPr/>
          </p:nvSpPr>
          <p:spPr>
            <a:xfrm>
              <a:off x="5417383" y="1951591"/>
              <a:ext cx="471442" cy="285704"/>
            </a:xfrm>
            <a:custGeom>
              <a:rect b="b" l="l" r="r" t="t"/>
              <a:pathLst>
                <a:path extrusionOk="0" h="4182" w="6901">
                  <a:moveTo>
                    <a:pt x="2227" y="1"/>
                  </a:moveTo>
                  <a:lnTo>
                    <a:pt x="0" y="421"/>
                  </a:lnTo>
                  <a:lnTo>
                    <a:pt x="365" y="4181"/>
                  </a:lnTo>
                  <a:lnTo>
                    <a:pt x="4126" y="4181"/>
                  </a:lnTo>
                  <a:lnTo>
                    <a:pt x="6901" y="1626"/>
                  </a:lnTo>
                  <a:lnTo>
                    <a:pt x="3925"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1"/>
            <p:cNvSpPr/>
            <p:nvPr/>
          </p:nvSpPr>
          <p:spPr>
            <a:xfrm>
              <a:off x="5282322" y="1966757"/>
              <a:ext cx="675089" cy="942645"/>
            </a:xfrm>
            <a:custGeom>
              <a:rect b="b" l="l" r="r" t="t"/>
              <a:pathLst>
                <a:path extrusionOk="0" h="13798" w="9882">
                  <a:moveTo>
                    <a:pt x="1621" y="1"/>
                  </a:moveTo>
                  <a:cubicBezTo>
                    <a:pt x="1298" y="1"/>
                    <a:pt x="834" y="44"/>
                    <a:pt x="663" y="272"/>
                  </a:cubicBezTo>
                  <a:cubicBezTo>
                    <a:pt x="462" y="546"/>
                    <a:pt x="499" y="947"/>
                    <a:pt x="499" y="1276"/>
                  </a:cubicBezTo>
                  <a:cubicBezTo>
                    <a:pt x="499" y="1696"/>
                    <a:pt x="499" y="2116"/>
                    <a:pt x="480" y="2554"/>
                  </a:cubicBezTo>
                  <a:cubicBezTo>
                    <a:pt x="426" y="4708"/>
                    <a:pt x="225" y="6880"/>
                    <a:pt x="97" y="9034"/>
                  </a:cubicBezTo>
                  <a:cubicBezTo>
                    <a:pt x="42" y="10093"/>
                    <a:pt x="24" y="11170"/>
                    <a:pt x="24" y="12229"/>
                  </a:cubicBezTo>
                  <a:cubicBezTo>
                    <a:pt x="24" y="13037"/>
                    <a:pt x="0" y="13797"/>
                    <a:pt x="505" y="13797"/>
                  </a:cubicBezTo>
                  <a:cubicBezTo>
                    <a:pt x="627" y="13797"/>
                    <a:pt x="781" y="13753"/>
                    <a:pt x="973" y="13653"/>
                  </a:cubicBezTo>
                  <a:cubicBezTo>
                    <a:pt x="1080" y="13602"/>
                    <a:pt x="1765" y="13584"/>
                    <a:pt x="2700" y="13584"/>
                  </a:cubicBezTo>
                  <a:cubicBezTo>
                    <a:pt x="5129" y="13584"/>
                    <a:pt x="9243" y="13708"/>
                    <a:pt x="9243" y="13708"/>
                  </a:cubicBezTo>
                  <a:cubicBezTo>
                    <a:pt x="9243" y="13708"/>
                    <a:pt x="9254" y="13713"/>
                    <a:pt x="9273" y="13713"/>
                  </a:cubicBezTo>
                  <a:cubicBezTo>
                    <a:pt x="9394" y="13713"/>
                    <a:pt x="9817" y="13496"/>
                    <a:pt x="9644" y="10349"/>
                  </a:cubicBezTo>
                  <a:cubicBezTo>
                    <a:pt x="9590" y="9308"/>
                    <a:pt x="9882" y="8304"/>
                    <a:pt x="9772" y="7264"/>
                  </a:cubicBezTo>
                  <a:cubicBezTo>
                    <a:pt x="9717" y="6716"/>
                    <a:pt x="9644" y="6205"/>
                    <a:pt x="9626" y="5675"/>
                  </a:cubicBezTo>
                  <a:cubicBezTo>
                    <a:pt x="9626" y="5128"/>
                    <a:pt x="9663" y="4580"/>
                    <a:pt x="9754" y="4032"/>
                  </a:cubicBezTo>
                  <a:cubicBezTo>
                    <a:pt x="9827" y="3028"/>
                    <a:pt x="9809" y="2006"/>
                    <a:pt x="9681" y="1002"/>
                  </a:cubicBezTo>
                  <a:cubicBezTo>
                    <a:pt x="9097" y="746"/>
                    <a:pt x="7892" y="345"/>
                    <a:pt x="7892" y="345"/>
                  </a:cubicBezTo>
                  <a:lnTo>
                    <a:pt x="4752" y="3211"/>
                  </a:lnTo>
                  <a:lnTo>
                    <a:pt x="1959" y="16"/>
                  </a:lnTo>
                  <a:cubicBezTo>
                    <a:pt x="1959" y="16"/>
                    <a:pt x="1815" y="1"/>
                    <a:pt x="162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1"/>
            <p:cNvSpPr/>
            <p:nvPr/>
          </p:nvSpPr>
          <p:spPr>
            <a:xfrm>
              <a:off x="5863829" y="2363196"/>
              <a:ext cx="195859" cy="245738"/>
            </a:xfrm>
            <a:custGeom>
              <a:rect b="b" l="l" r="r" t="t"/>
              <a:pathLst>
                <a:path extrusionOk="0" h="3597" w="2867">
                  <a:moveTo>
                    <a:pt x="2155" y="0"/>
                  </a:moveTo>
                  <a:cubicBezTo>
                    <a:pt x="1662" y="55"/>
                    <a:pt x="1169" y="110"/>
                    <a:pt x="676" y="164"/>
                  </a:cubicBezTo>
                  <a:cubicBezTo>
                    <a:pt x="493" y="183"/>
                    <a:pt x="1" y="146"/>
                    <a:pt x="1" y="402"/>
                  </a:cubicBezTo>
                  <a:cubicBezTo>
                    <a:pt x="37" y="584"/>
                    <a:pt x="92" y="785"/>
                    <a:pt x="165" y="968"/>
                  </a:cubicBezTo>
                  <a:cubicBezTo>
                    <a:pt x="220" y="1132"/>
                    <a:pt x="293" y="1314"/>
                    <a:pt x="366" y="1497"/>
                  </a:cubicBezTo>
                  <a:cubicBezTo>
                    <a:pt x="493" y="1844"/>
                    <a:pt x="621" y="2172"/>
                    <a:pt x="767" y="2519"/>
                  </a:cubicBezTo>
                  <a:cubicBezTo>
                    <a:pt x="954" y="3011"/>
                    <a:pt x="1266" y="3440"/>
                    <a:pt x="1851" y="3440"/>
                  </a:cubicBezTo>
                  <a:cubicBezTo>
                    <a:pt x="1896" y="3440"/>
                    <a:pt x="1942" y="3437"/>
                    <a:pt x="1990" y="3432"/>
                  </a:cubicBezTo>
                  <a:cubicBezTo>
                    <a:pt x="2002" y="3431"/>
                    <a:pt x="2011" y="3430"/>
                    <a:pt x="2016" y="3430"/>
                  </a:cubicBezTo>
                  <a:cubicBezTo>
                    <a:pt x="2110" y="3430"/>
                    <a:pt x="1489" y="3562"/>
                    <a:pt x="1936" y="3596"/>
                  </a:cubicBezTo>
                  <a:cubicBezTo>
                    <a:pt x="2209" y="3596"/>
                    <a:pt x="2483" y="3505"/>
                    <a:pt x="2702" y="3341"/>
                  </a:cubicBezTo>
                  <a:cubicBezTo>
                    <a:pt x="2757" y="3268"/>
                    <a:pt x="2812" y="3176"/>
                    <a:pt x="2812" y="3085"/>
                  </a:cubicBezTo>
                  <a:cubicBezTo>
                    <a:pt x="2867" y="2848"/>
                    <a:pt x="2867" y="2592"/>
                    <a:pt x="2830" y="2337"/>
                  </a:cubicBezTo>
                  <a:cubicBezTo>
                    <a:pt x="2757" y="1953"/>
                    <a:pt x="2648" y="1570"/>
                    <a:pt x="2538" y="1187"/>
                  </a:cubicBezTo>
                  <a:cubicBezTo>
                    <a:pt x="2428" y="822"/>
                    <a:pt x="2319" y="456"/>
                    <a:pt x="2191" y="110"/>
                  </a:cubicBezTo>
                  <a:cubicBezTo>
                    <a:pt x="2228" y="73"/>
                    <a:pt x="2228" y="0"/>
                    <a:pt x="2155" y="0"/>
                  </a:cubicBezTo>
                  <a:close/>
                </a:path>
              </a:pathLst>
            </a:custGeom>
            <a:solidFill>
              <a:srgbClr val="FFAF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1"/>
            <p:cNvSpPr/>
            <p:nvPr/>
          </p:nvSpPr>
          <p:spPr>
            <a:xfrm>
              <a:off x="5828919" y="2008977"/>
              <a:ext cx="306871" cy="469000"/>
            </a:xfrm>
            <a:custGeom>
              <a:rect b="b" l="l" r="r" t="t"/>
              <a:pathLst>
                <a:path extrusionOk="0" h="6865" w="4492">
                  <a:moveTo>
                    <a:pt x="858" y="1"/>
                  </a:moveTo>
                  <a:cubicBezTo>
                    <a:pt x="858" y="1"/>
                    <a:pt x="968" y="147"/>
                    <a:pt x="950" y="165"/>
                  </a:cubicBezTo>
                  <a:lnTo>
                    <a:pt x="858" y="256"/>
                  </a:lnTo>
                  <a:cubicBezTo>
                    <a:pt x="804" y="311"/>
                    <a:pt x="749" y="384"/>
                    <a:pt x="694" y="439"/>
                  </a:cubicBezTo>
                  <a:cubicBezTo>
                    <a:pt x="365" y="822"/>
                    <a:pt x="165" y="1297"/>
                    <a:pt x="110" y="1790"/>
                  </a:cubicBezTo>
                  <a:cubicBezTo>
                    <a:pt x="19" y="2611"/>
                    <a:pt x="0" y="3433"/>
                    <a:pt x="37" y="4254"/>
                  </a:cubicBezTo>
                  <a:cubicBezTo>
                    <a:pt x="19" y="4966"/>
                    <a:pt x="73" y="5696"/>
                    <a:pt x="183" y="6408"/>
                  </a:cubicBezTo>
                  <a:cubicBezTo>
                    <a:pt x="201" y="6536"/>
                    <a:pt x="238" y="6700"/>
                    <a:pt x="292" y="6865"/>
                  </a:cubicBezTo>
                  <a:cubicBezTo>
                    <a:pt x="530" y="6865"/>
                    <a:pt x="767" y="6846"/>
                    <a:pt x="1023" y="6810"/>
                  </a:cubicBezTo>
                  <a:cubicBezTo>
                    <a:pt x="1370" y="6773"/>
                    <a:pt x="1716" y="6719"/>
                    <a:pt x="2063" y="6700"/>
                  </a:cubicBezTo>
                  <a:cubicBezTo>
                    <a:pt x="2428" y="6664"/>
                    <a:pt x="2793" y="6682"/>
                    <a:pt x="3159" y="6646"/>
                  </a:cubicBezTo>
                  <a:cubicBezTo>
                    <a:pt x="3615" y="6591"/>
                    <a:pt x="4053" y="6445"/>
                    <a:pt x="4491" y="6353"/>
                  </a:cubicBezTo>
                  <a:cubicBezTo>
                    <a:pt x="4436" y="6189"/>
                    <a:pt x="4363" y="6025"/>
                    <a:pt x="4272" y="5879"/>
                  </a:cubicBezTo>
                  <a:cubicBezTo>
                    <a:pt x="4217" y="5733"/>
                    <a:pt x="4181" y="5587"/>
                    <a:pt x="4144" y="5441"/>
                  </a:cubicBezTo>
                  <a:cubicBezTo>
                    <a:pt x="4071" y="5185"/>
                    <a:pt x="3998" y="4911"/>
                    <a:pt x="3907" y="4637"/>
                  </a:cubicBezTo>
                  <a:cubicBezTo>
                    <a:pt x="3816" y="4345"/>
                    <a:pt x="3688" y="4072"/>
                    <a:pt x="3505" y="3816"/>
                  </a:cubicBezTo>
                  <a:cubicBezTo>
                    <a:pt x="3323" y="3560"/>
                    <a:pt x="2593" y="1698"/>
                    <a:pt x="2264" y="1114"/>
                  </a:cubicBezTo>
                  <a:cubicBezTo>
                    <a:pt x="2081" y="767"/>
                    <a:pt x="1826" y="475"/>
                    <a:pt x="1516" y="256"/>
                  </a:cubicBezTo>
                  <a:cubicBezTo>
                    <a:pt x="1297" y="147"/>
                    <a:pt x="1077" y="74"/>
                    <a:pt x="85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1"/>
            <p:cNvSpPr/>
            <p:nvPr/>
          </p:nvSpPr>
          <p:spPr>
            <a:xfrm>
              <a:off x="5830832" y="2111451"/>
              <a:ext cx="93796" cy="292194"/>
            </a:xfrm>
            <a:custGeom>
              <a:rect b="b" l="l" r="r" t="t"/>
              <a:pathLst>
                <a:path extrusionOk="0" h="4277" w="1373">
                  <a:moveTo>
                    <a:pt x="1313" y="1"/>
                  </a:moveTo>
                  <a:cubicBezTo>
                    <a:pt x="1302" y="1"/>
                    <a:pt x="1292" y="5"/>
                    <a:pt x="1287" y="16"/>
                  </a:cubicBezTo>
                  <a:cubicBezTo>
                    <a:pt x="1122" y="344"/>
                    <a:pt x="995" y="673"/>
                    <a:pt x="885" y="1020"/>
                  </a:cubicBezTo>
                  <a:cubicBezTo>
                    <a:pt x="776" y="1385"/>
                    <a:pt x="684" y="1750"/>
                    <a:pt x="557" y="2115"/>
                  </a:cubicBezTo>
                  <a:cubicBezTo>
                    <a:pt x="411" y="2462"/>
                    <a:pt x="319" y="2827"/>
                    <a:pt x="264" y="3210"/>
                  </a:cubicBezTo>
                  <a:cubicBezTo>
                    <a:pt x="191" y="3539"/>
                    <a:pt x="82" y="3886"/>
                    <a:pt x="27" y="4233"/>
                  </a:cubicBezTo>
                  <a:cubicBezTo>
                    <a:pt x="0" y="4259"/>
                    <a:pt x="23" y="4276"/>
                    <a:pt x="51" y="4276"/>
                  </a:cubicBezTo>
                  <a:cubicBezTo>
                    <a:pt x="61" y="4276"/>
                    <a:pt x="72" y="4274"/>
                    <a:pt x="82" y="4269"/>
                  </a:cubicBezTo>
                  <a:cubicBezTo>
                    <a:pt x="246" y="3959"/>
                    <a:pt x="337" y="3630"/>
                    <a:pt x="374" y="3283"/>
                  </a:cubicBezTo>
                  <a:cubicBezTo>
                    <a:pt x="429" y="2918"/>
                    <a:pt x="520" y="2572"/>
                    <a:pt x="630" y="2243"/>
                  </a:cubicBezTo>
                  <a:cubicBezTo>
                    <a:pt x="776" y="1860"/>
                    <a:pt x="885" y="1476"/>
                    <a:pt x="995" y="1093"/>
                  </a:cubicBezTo>
                  <a:cubicBezTo>
                    <a:pt x="1086" y="746"/>
                    <a:pt x="1232" y="399"/>
                    <a:pt x="1360" y="52"/>
                  </a:cubicBezTo>
                  <a:cubicBezTo>
                    <a:pt x="1373" y="27"/>
                    <a:pt x="1340" y="1"/>
                    <a:pt x="1313" y="1"/>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1"/>
            <p:cNvSpPr/>
            <p:nvPr/>
          </p:nvSpPr>
          <p:spPr>
            <a:xfrm>
              <a:off x="5125537" y="1962863"/>
              <a:ext cx="315615" cy="501382"/>
            </a:xfrm>
            <a:custGeom>
              <a:rect b="b" l="l" r="r" t="t"/>
              <a:pathLst>
                <a:path extrusionOk="0" h="7339" w="4620">
                  <a:moveTo>
                    <a:pt x="3816" y="0"/>
                  </a:moveTo>
                  <a:cubicBezTo>
                    <a:pt x="3031" y="165"/>
                    <a:pt x="2410" y="493"/>
                    <a:pt x="2027" y="1150"/>
                  </a:cubicBezTo>
                  <a:cubicBezTo>
                    <a:pt x="1808" y="1497"/>
                    <a:pt x="1662" y="1899"/>
                    <a:pt x="1479" y="2264"/>
                  </a:cubicBezTo>
                  <a:cubicBezTo>
                    <a:pt x="1297" y="2647"/>
                    <a:pt x="1041" y="2976"/>
                    <a:pt x="877" y="3341"/>
                  </a:cubicBezTo>
                  <a:cubicBezTo>
                    <a:pt x="767" y="3651"/>
                    <a:pt x="694" y="3962"/>
                    <a:pt x="639" y="4290"/>
                  </a:cubicBezTo>
                  <a:cubicBezTo>
                    <a:pt x="585" y="4692"/>
                    <a:pt x="493" y="5093"/>
                    <a:pt x="402" y="5477"/>
                  </a:cubicBezTo>
                  <a:cubicBezTo>
                    <a:pt x="311" y="5860"/>
                    <a:pt x="220" y="6243"/>
                    <a:pt x="110" y="6627"/>
                  </a:cubicBezTo>
                  <a:lnTo>
                    <a:pt x="1" y="6992"/>
                  </a:lnTo>
                  <a:cubicBezTo>
                    <a:pt x="347" y="7101"/>
                    <a:pt x="712" y="7156"/>
                    <a:pt x="1078" y="7174"/>
                  </a:cubicBezTo>
                  <a:cubicBezTo>
                    <a:pt x="1447" y="7174"/>
                    <a:pt x="1807" y="7113"/>
                    <a:pt x="2171" y="7113"/>
                  </a:cubicBezTo>
                  <a:cubicBezTo>
                    <a:pt x="2293" y="7113"/>
                    <a:pt x="2415" y="7120"/>
                    <a:pt x="2538" y="7138"/>
                  </a:cubicBezTo>
                  <a:cubicBezTo>
                    <a:pt x="3104" y="7247"/>
                    <a:pt x="3670" y="7321"/>
                    <a:pt x="4254" y="7339"/>
                  </a:cubicBezTo>
                  <a:lnTo>
                    <a:pt x="4327" y="7339"/>
                  </a:lnTo>
                  <a:cubicBezTo>
                    <a:pt x="4546" y="7028"/>
                    <a:pt x="4619" y="6663"/>
                    <a:pt x="4564" y="6316"/>
                  </a:cubicBezTo>
                  <a:cubicBezTo>
                    <a:pt x="4473" y="5586"/>
                    <a:pt x="4199" y="4911"/>
                    <a:pt x="4035" y="4217"/>
                  </a:cubicBezTo>
                  <a:cubicBezTo>
                    <a:pt x="3852" y="3432"/>
                    <a:pt x="3798" y="2647"/>
                    <a:pt x="3871" y="1862"/>
                  </a:cubicBezTo>
                  <a:cubicBezTo>
                    <a:pt x="3925" y="1515"/>
                    <a:pt x="3944" y="1187"/>
                    <a:pt x="3925" y="858"/>
                  </a:cubicBezTo>
                  <a:cubicBezTo>
                    <a:pt x="3907" y="712"/>
                    <a:pt x="3871" y="566"/>
                    <a:pt x="3816" y="438"/>
                  </a:cubicBezTo>
                  <a:cubicBezTo>
                    <a:pt x="3761" y="292"/>
                    <a:pt x="3852" y="0"/>
                    <a:pt x="38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1"/>
            <p:cNvSpPr/>
            <p:nvPr/>
          </p:nvSpPr>
          <p:spPr>
            <a:xfrm>
              <a:off x="5247754" y="2113159"/>
              <a:ext cx="108553" cy="329290"/>
            </a:xfrm>
            <a:custGeom>
              <a:rect b="b" l="l" r="r" t="t"/>
              <a:pathLst>
                <a:path extrusionOk="0" h="4820" w="1589">
                  <a:moveTo>
                    <a:pt x="437" y="0"/>
                  </a:moveTo>
                  <a:cubicBezTo>
                    <a:pt x="407" y="0"/>
                    <a:pt x="372" y="28"/>
                    <a:pt x="384" y="64"/>
                  </a:cubicBezTo>
                  <a:cubicBezTo>
                    <a:pt x="512" y="484"/>
                    <a:pt x="731" y="904"/>
                    <a:pt x="840" y="1342"/>
                  </a:cubicBezTo>
                  <a:cubicBezTo>
                    <a:pt x="932" y="1689"/>
                    <a:pt x="859" y="2054"/>
                    <a:pt x="932" y="2401"/>
                  </a:cubicBezTo>
                  <a:cubicBezTo>
                    <a:pt x="603" y="1962"/>
                    <a:pt x="420" y="1415"/>
                    <a:pt x="74" y="1013"/>
                  </a:cubicBezTo>
                  <a:cubicBezTo>
                    <a:pt x="68" y="1003"/>
                    <a:pt x="61" y="998"/>
                    <a:pt x="52" y="998"/>
                  </a:cubicBezTo>
                  <a:cubicBezTo>
                    <a:pt x="29" y="998"/>
                    <a:pt x="1" y="1028"/>
                    <a:pt x="1" y="1068"/>
                  </a:cubicBezTo>
                  <a:cubicBezTo>
                    <a:pt x="147" y="1342"/>
                    <a:pt x="293" y="1616"/>
                    <a:pt x="475" y="1871"/>
                  </a:cubicBezTo>
                  <a:cubicBezTo>
                    <a:pt x="585" y="2090"/>
                    <a:pt x="731" y="2309"/>
                    <a:pt x="895" y="2510"/>
                  </a:cubicBezTo>
                  <a:cubicBezTo>
                    <a:pt x="895" y="2510"/>
                    <a:pt x="895" y="2510"/>
                    <a:pt x="913" y="2528"/>
                  </a:cubicBezTo>
                  <a:lnTo>
                    <a:pt x="950" y="2565"/>
                  </a:lnTo>
                  <a:lnTo>
                    <a:pt x="986" y="2565"/>
                  </a:lnTo>
                  <a:cubicBezTo>
                    <a:pt x="1132" y="2930"/>
                    <a:pt x="1224" y="3332"/>
                    <a:pt x="1278" y="3733"/>
                  </a:cubicBezTo>
                  <a:cubicBezTo>
                    <a:pt x="1297" y="4098"/>
                    <a:pt x="1388" y="4463"/>
                    <a:pt x="1516" y="4792"/>
                  </a:cubicBezTo>
                  <a:cubicBezTo>
                    <a:pt x="1522" y="4812"/>
                    <a:pt x="1534" y="4820"/>
                    <a:pt x="1546" y="4820"/>
                  </a:cubicBezTo>
                  <a:cubicBezTo>
                    <a:pt x="1567" y="4820"/>
                    <a:pt x="1589" y="4797"/>
                    <a:pt x="1589" y="4774"/>
                  </a:cubicBezTo>
                  <a:cubicBezTo>
                    <a:pt x="1516" y="4354"/>
                    <a:pt x="1443" y="3952"/>
                    <a:pt x="1388" y="3551"/>
                  </a:cubicBezTo>
                  <a:cubicBezTo>
                    <a:pt x="1315" y="3167"/>
                    <a:pt x="1205" y="2784"/>
                    <a:pt x="1078" y="2419"/>
                  </a:cubicBezTo>
                  <a:cubicBezTo>
                    <a:pt x="1023" y="2200"/>
                    <a:pt x="1023" y="1962"/>
                    <a:pt x="1041" y="1743"/>
                  </a:cubicBezTo>
                  <a:cubicBezTo>
                    <a:pt x="1023" y="1561"/>
                    <a:pt x="1005" y="1396"/>
                    <a:pt x="950" y="1232"/>
                  </a:cubicBezTo>
                  <a:cubicBezTo>
                    <a:pt x="804" y="812"/>
                    <a:pt x="658" y="411"/>
                    <a:pt x="475" y="27"/>
                  </a:cubicBezTo>
                  <a:cubicBezTo>
                    <a:pt x="469" y="8"/>
                    <a:pt x="454" y="0"/>
                    <a:pt x="437" y="0"/>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1"/>
            <p:cNvSpPr/>
            <p:nvPr/>
          </p:nvSpPr>
          <p:spPr>
            <a:xfrm>
              <a:off x="5461037" y="1913744"/>
              <a:ext cx="525069" cy="557198"/>
            </a:xfrm>
            <a:custGeom>
              <a:rect b="b" l="l" r="r" t="t"/>
              <a:pathLst>
                <a:path extrusionOk="0" h="8156" w="7686">
                  <a:moveTo>
                    <a:pt x="3811" y="0"/>
                  </a:moveTo>
                  <a:cubicBezTo>
                    <a:pt x="3692" y="0"/>
                    <a:pt x="3574" y="57"/>
                    <a:pt x="3505" y="172"/>
                  </a:cubicBezTo>
                  <a:lnTo>
                    <a:pt x="110" y="5301"/>
                  </a:lnTo>
                  <a:cubicBezTo>
                    <a:pt x="0" y="5484"/>
                    <a:pt x="37" y="5703"/>
                    <a:pt x="219" y="5812"/>
                  </a:cubicBezTo>
                  <a:lnTo>
                    <a:pt x="3651" y="8094"/>
                  </a:lnTo>
                  <a:cubicBezTo>
                    <a:pt x="3720" y="8135"/>
                    <a:pt x="3793" y="8156"/>
                    <a:pt x="3865" y="8156"/>
                  </a:cubicBezTo>
                  <a:cubicBezTo>
                    <a:pt x="3985" y="8156"/>
                    <a:pt x="4101" y="8099"/>
                    <a:pt x="4181" y="7985"/>
                  </a:cubicBezTo>
                  <a:lnTo>
                    <a:pt x="7576" y="2855"/>
                  </a:lnTo>
                  <a:cubicBezTo>
                    <a:pt x="7686" y="2691"/>
                    <a:pt x="7631" y="2453"/>
                    <a:pt x="7466" y="2344"/>
                  </a:cubicBezTo>
                  <a:lnTo>
                    <a:pt x="4016" y="62"/>
                  </a:lnTo>
                  <a:cubicBezTo>
                    <a:pt x="3955" y="21"/>
                    <a:pt x="3883" y="0"/>
                    <a:pt x="38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1"/>
            <p:cNvSpPr/>
            <p:nvPr/>
          </p:nvSpPr>
          <p:spPr>
            <a:xfrm>
              <a:off x="5461037" y="2071349"/>
              <a:ext cx="525069" cy="400546"/>
            </a:xfrm>
            <a:custGeom>
              <a:rect b="b" l="l" r="r" t="t"/>
              <a:pathLst>
                <a:path extrusionOk="0" h="5863" w="7686">
                  <a:moveTo>
                    <a:pt x="7430" y="0"/>
                  </a:moveTo>
                  <a:cubicBezTo>
                    <a:pt x="7430" y="37"/>
                    <a:pt x="7412" y="55"/>
                    <a:pt x="7393" y="73"/>
                  </a:cubicBezTo>
                  <a:lnTo>
                    <a:pt x="3998" y="5221"/>
                  </a:lnTo>
                  <a:cubicBezTo>
                    <a:pt x="3927" y="5327"/>
                    <a:pt x="3803" y="5388"/>
                    <a:pt x="3680" y="5388"/>
                  </a:cubicBezTo>
                  <a:cubicBezTo>
                    <a:pt x="3612" y="5388"/>
                    <a:pt x="3545" y="5370"/>
                    <a:pt x="3487" y="5331"/>
                  </a:cubicBezTo>
                  <a:lnTo>
                    <a:pt x="55" y="3067"/>
                  </a:lnTo>
                  <a:lnTo>
                    <a:pt x="55" y="3067"/>
                  </a:lnTo>
                  <a:cubicBezTo>
                    <a:pt x="0" y="3232"/>
                    <a:pt x="55" y="3414"/>
                    <a:pt x="201" y="3524"/>
                  </a:cubicBezTo>
                  <a:lnTo>
                    <a:pt x="3651" y="5806"/>
                  </a:lnTo>
                  <a:cubicBezTo>
                    <a:pt x="3709" y="5844"/>
                    <a:pt x="3777" y="5863"/>
                    <a:pt x="3844" y="5863"/>
                  </a:cubicBezTo>
                  <a:cubicBezTo>
                    <a:pt x="3968" y="5863"/>
                    <a:pt x="4092" y="5802"/>
                    <a:pt x="4162" y="5696"/>
                  </a:cubicBezTo>
                  <a:lnTo>
                    <a:pt x="7558" y="566"/>
                  </a:lnTo>
                  <a:cubicBezTo>
                    <a:pt x="7686" y="384"/>
                    <a:pt x="7649" y="146"/>
                    <a:pt x="7466" y="19"/>
                  </a:cubicBezTo>
                  <a:lnTo>
                    <a:pt x="7430" y="0"/>
                  </a:lnTo>
                  <a:close/>
                </a:path>
              </a:pathLst>
            </a:custGeom>
            <a:solidFill>
              <a:srgbClr val="07070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1"/>
            <p:cNvSpPr/>
            <p:nvPr/>
          </p:nvSpPr>
          <p:spPr>
            <a:xfrm>
              <a:off x="5767776" y="1946126"/>
              <a:ext cx="149746" cy="131511"/>
            </a:xfrm>
            <a:custGeom>
              <a:rect b="b" l="l" r="r" t="t"/>
              <a:pathLst>
                <a:path extrusionOk="0" h="1925" w="2192">
                  <a:moveTo>
                    <a:pt x="549" y="154"/>
                  </a:moveTo>
                  <a:lnTo>
                    <a:pt x="2009" y="1121"/>
                  </a:lnTo>
                  <a:lnTo>
                    <a:pt x="1607" y="1742"/>
                  </a:lnTo>
                  <a:lnTo>
                    <a:pt x="147" y="775"/>
                  </a:lnTo>
                  <a:lnTo>
                    <a:pt x="549" y="154"/>
                  </a:lnTo>
                  <a:close/>
                  <a:moveTo>
                    <a:pt x="553" y="0"/>
                  </a:moveTo>
                  <a:cubicBezTo>
                    <a:pt x="529" y="0"/>
                    <a:pt x="507" y="13"/>
                    <a:pt x="494" y="26"/>
                  </a:cubicBezTo>
                  <a:lnTo>
                    <a:pt x="1" y="775"/>
                  </a:lnTo>
                  <a:cubicBezTo>
                    <a:pt x="1" y="793"/>
                    <a:pt x="1" y="811"/>
                    <a:pt x="1" y="829"/>
                  </a:cubicBezTo>
                  <a:cubicBezTo>
                    <a:pt x="1" y="848"/>
                    <a:pt x="19" y="848"/>
                    <a:pt x="37" y="866"/>
                  </a:cubicBezTo>
                  <a:lnTo>
                    <a:pt x="1589" y="1925"/>
                  </a:lnTo>
                  <a:lnTo>
                    <a:pt x="1626" y="1925"/>
                  </a:lnTo>
                  <a:cubicBezTo>
                    <a:pt x="1644" y="1925"/>
                    <a:pt x="1680" y="1906"/>
                    <a:pt x="1680" y="1888"/>
                  </a:cubicBezTo>
                  <a:lnTo>
                    <a:pt x="2173" y="1158"/>
                  </a:lnTo>
                  <a:cubicBezTo>
                    <a:pt x="2192" y="1140"/>
                    <a:pt x="2192" y="1121"/>
                    <a:pt x="2192" y="1103"/>
                  </a:cubicBezTo>
                  <a:cubicBezTo>
                    <a:pt x="2173" y="1085"/>
                    <a:pt x="2173" y="1067"/>
                    <a:pt x="2155" y="1048"/>
                  </a:cubicBezTo>
                  <a:lnTo>
                    <a:pt x="585" y="8"/>
                  </a:lnTo>
                  <a:cubicBezTo>
                    <a:pt x="574" y="3"/>
                    <a:pt x="564" y="0"/>
                    <a:pt x="553" y="0"/>
                  </a:cubicBezTo>
                  <a:close/>
                </a:path>
              </a:pathLst>
            </a:custGeom>
            <a:solidFill>
              <a:srgbClr val="001F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1"/>
            <p:cNvSpPr/>
            <p:nvPr/>
          </p:nvSpPr>
          <p:spPr>
            <a:xfrm>
              <a:off x="5625610" y="1813797"/>
              <a:ext cx="78631" cy="27805"/>
            </a:xfrm>
            <a:custGeom>
              <a:rect b="b" l="l" r="r" t="t"/>
              <a:pathLst>
                <a:path extrusionOk="0" h="407" w="1151">
                  <a:moveTo>
                    <a:pt x="1066" y="1"/>
                  </a:moveTo>
                  <a:cubicBezTo>
                    <a:pt x="1037" y="1"/>
                    <a:pt x="1005" y="10"/>
                    <a:pt x="987" y="10"/>
                  </a:cubicBezTo>
                  <a:cubicBezTo>
                    <a:pt x="658" y="10"/>
                    <a:pt x="311" y="28"/>
                    <a:pt x="1" y="65"/>
                  </a:cubicBezTo>
                  <a:cubicBezTo>
                    <a:pt x="155" y="290"/>
                    <a:pt x="401" y="407"/>
                    <a:pt x="629" y="407"/>
                  </a:cubicBezTo>
                  <a:cubicBezTo>
                    <a:pt x="807" y="407"/>
                    <a:pt x="974" y="336"/>
                    <a:pt x="1078" y="192"/>
                  </a:cubicBezTo>
                  <a:cubicBezTo>
                    <a:pt x="1114" y="138"/>
                    <a:pt x="1151" y="101"/>
                    <a:pt x="1133" y="46"/>
                  </a:cubicBezTo>
                  <a:cubicBezTo>
                    <a:pt x="1124" y="10"/>
                    <a:pt x="1096" y="1"/>
                    <a:pt x="1066" y="1"/>
                  </a:cubicBezTo>
                  <a:close/>
                </a:path>
              </a:pathLst>
            </a:custGeom>
            <a:solidFill>
              <a:srgbClr val="FC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1"/>
            <p:cNvSpPr/>
            <p:nvPr/>
          </p:nvSpPr>
          <p:spPr>
            <a:xfrm>
              <a:off x="5586944" y="1692195"/>
              <a:ext cx="61210" cy="20085"/>
            </a:xfrm>
            <a:custGeom>
              <a:rect b="b" l="l" r="r" t="t"/>
              <a:pathLst>
                <a:path extrusionOk="0" h="294" w="896">
                  <a:moveTo>
                    <a:pt x="676" y="1"/>
                  </a:moveTo>
                  <a:cubicBezTo>
                    <a:pt x="512" y="1"/>
                    <a:pt x="348" y="19"/>
                    <a:pt x="202" y="37"/>
                  </a:cubicBezTo>
                  <a:cubicBezTo>
                    <a:pt x="92" y="37"/>
                    <a:pt x="1" y="56"/>
                    <a:pt x="1" y="183"/>
                  </a:cubicBezTo>
                  <a:cubicBezTo>
                    <a:pt x="1" y="283"/>
                    <a:pt x="78" y="294"/>
                    <a:pt x="164" y="294"/>
                  </a:cubicBezTo>
                  <a:cubicBezTo>
                    <a:pt x="189" y="294"/>
                    <a:pt x="214" y="293"/>
                    <a:pt x="238" y="293"/>
                  </a:cubicBezTo>
                  <a:cubicBezTo>
                    <a:pt x="384" y="293"/>
                    <a:pt x="549" y="293"/>
                    <a:pt x="695" y="275"/>
                  </a:cubicBezTo>
                  <a:cubicBezTo>
                    <a:pt x="786" y="275"/>
                    <a:pt x="895" y="275"/>
                    <a:pt x="877" y="129"/>
                  </a:cubicBezTo>
                  <a:cubicBezTo>
                    <a:pt x="877" y="1"/>
                    <a:pt x="768" y="1"/>
                    <a:pt x="676"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1"/>
            <p:cNvSpPr/>
            <p:nvPr/>
          </p:nvSpPr>
          <p:spPr>
            <a:xfrm>
              <a:off x="5694200" y="1691990"/>
              <a:ext cx="45020" cy="18992"/>
            </a:xfrm>
            <a:custGeom>
              <a:rect b="b" l="l" r="r" t="t"/>
              <a:pathLst>
                <a:path extrusionOk="0" h="278" w="659">
                  <a:moveTo>
                    <a:pt x="527" y="0"/>
                  </a:moveTo>
                  <a:cubicBezTo>
                    <a:pt x="517" y="0"/>
                    <a:pt x="506" y="2"/>
                    <a:pt x="494" y="4"/>
                  </a:cubicBezTo>
                  <a:cubicBezTo>
                    <a:pt x="384" y="4"/>
                    <a:pt x="275" y="4"/>
                    <a:pt x="147" y="22"/>
                  </a:cubicBezTo>
                  <a:cubicBezTo>
                    <a:pt x="19" y="40"/>
                    <a:pt x="1" y="59"/>
                    <a:pt x="1" y="168"/>
                  </a:cubicBezTo>
                  <a:cubicBezTo>
                    <a:pt x="1" y="259"/>
                    <a:pt x="74" y="259"/>
                    <a:pt x="147" y="278"/>
                  </a:cubicBezTo>
                  <a:lnTo>
                    <a:pt x="494" y="278"/>
                  </a:lnTo>
                  <a:cubicBezTo>
                    <a:pt x="622" y="278"/>
                    <a:pt x="658" y="223"/>
                    <a:pt x="640" y="132"/>
                  </a:cubicBezTo>
                  <a:cubicBezTo>
                    <a:pt x="640" y="52"/>
                    <a:pt x="598" y="0"/>
                    <a:pt x="527"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1"/>
            <p:cNvSpPr/>
            <p:nvPr/>
          </p:nvSpPr>
          <p:spPr>
            <a:xfrm>
              <a:off x="5660520" y="1760784"/>
              <a:ext cx="29854" cy="42015"/>
            </a:xfrm>
            <a:custGeom>
              <a:rect b="b" l="l" r="r" t="t"/>
              <a:pathLst>
                <a:path extrusionOk="0" h="615" w="437">
                  <a:moveTo>
                    <a:pt x="348" y="1"/>
                  </a:moveTo>
                  <a:cubicBezTo>
                    <a:pt x="275" y="56"/>
                    <a:pt x="257" y="147"/>
                    <a:pt x="275" y="220"/>
                  </a:cubicBezTo>
                  <a:cubicBezTo>
                    <a:pt x="309" y="372"/>
                    <a:pt x="311" y="478"/>
                    <a:pt x="137" y="478"/>
                  </a:cubicBezTo>
                  <a:cubicBezTo>
                    <a:pt x="123" y="478"/>
                    <a:pt x="108" y="477"/>
                    <a:pt x="92" y="476"/>
                  </a:cubicBezTo>
                  <a:cubicBezTo>
                    <a:pt x="86" y="472"/>
                    <a:pt x="79" y="471"/>
                    <a:pt x="72" y="471"/>
                  </a:cubicBezTo>
                  <a:cubicBezTo>
                    <a:pt x="43" y="471"/>
                    <a:pt x="16" y="500"/>
                    <a:pt x="1" y="530"/>
                  </a:cubicBezTo>
                  <a:cubicBezTo>
                    <a:pt x="1" y="603"/>
                    <a:pt x="56" y="603"/>
                    <a:pt x="110" y="603"/>
                  </a:cubicBezTo>
                  <a:cubicBezTo>
                    <a:pt x="133" y="611"/>
                    <a:pt x="155" y="614"/>
                    <a:pt x="176" y="614"/>
                  </a:cubicBezTo>
                  <a:cubicBezTo>
                    <a:pt x="316" y="614"/>
                    <a:pt x="437" y="472"/>
                    <a:pt x="421" y="329"/>
                  </a:cubicBezTo>
                  <a:cubicBezTo>
                    <a:pt x="403" y="220"/>
                    <a:pt x="384" y="110"/>
                    <a:pt x="348" y="1"/>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1"/>
            <p:cNvSpPr/>
            <p:nvPr/>
          </p:nvSpPr>
          <p:spPr>
            <a:xfrm>
              <a:off x="5609420" y="1739401"/>
              <a:ext cx="21109" cy="19197"/>
            </a:xfrm>
            <a:custGeom>
              <a:rect b="b" l="l" r="r" t="t"/>
              <a:pathLst>
                <a:path extrusionOk="0" h="281" w="309">
                  <a:moveTo>
                    <a:pt x="137" y="0"/>
                  </a:moveTo>
                  <a:cubicBezTo>
                    <a:pt x="74" y="0"/>
                    <a:pt x="16" y="52"/>
                    <a:pt x="1" y="131"/>
                  </a:cubicBezTo>
                  <a:cubicBezTo>
                    <a:pt x="1" y="223"/>
                    <a:pt x="55" y="277"/>
                    <a:pt x="147" y="277"/>
                  </a:cubicBezTo>
                  <a:cubicBezTo>
                    <a:pt x="156" y="279"/>
                    <a:pt x="165" y="280"/>
                    <a:pt x="174" y="280"/>
                  </a:cubicBezTo>
                  <a:cubicBezTo>
                    <a:pt x="252" y="280"/>
                    <a:pt x="309" y="213"/>
                    <a:pt x="293" y="131"/>
                  </a:cubicBezTo>
                  <a:cubicBezTo>
                    <a:pt x="309" y="66"/>
                    <a:pt x="252" y="1"/>
                    <a:pt x="188" y="1"/>
                  </a:cubicBezTo>
                  <a:cubicBezTo>
                    <a:pt x="180" y="1"/>
                    <a:pt x="173" y="2"/>
                    <a:pt x="165" y="4"/>
                  </a:cubicBezTo>
                  <a:cubicBezTo>
                    <a:pt x="155" y="1"/>
                    <a:pt x="146" y="0"/>
                    <a:pt x="137"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1"/>
            <p:cNvSpPr/>
            <p:nvPr/>
          </p:nvSpPr>
          <p:spPr>
            <a:xfrm>
              <a:off x="5699802" y="1738171"/>
              <a:ext cx="21929" cy="20085"/>
            </a:xfrm>
            <a:custGeom>
              <a:rect b="b" l="l" r="r" t="t"/>
              <a:pathLst>
                <a:path extrusionOk="0" h="294" w="321">
                  <a:moveTo>
                    <a:pt x="146" y="0"/>
                  </a:moveTo>
                  <a:cubicBezTo>
                    <a:pt x="69" y="0"/>
                    <a:pt x="10" y="66"/>
                    <a:pt x="10" y="131"/>
                  </a:cubicBezTo>
                  <a:cubicBezTo>
                    <a:pt x="0" y="239"/>
                    <a:pt x="80" y="294"/>
                    <a:pt x="158" y="294"/>
                  </a:cubicBezTo>
                  <a:cubicBezTo>
                    <a:pt x="226" y="294"/>
                    <a:pt x="294" y="252"/>
                    <a:pt x="302" y="168"/>
                  </a:cubicBezTo>
                  <a:cubicBezTo>
                    <a:pt x="320" y="76"/>
                    <a:pt x="247" y="3"/>
                    <a:pt x="174" y="3"/>
                  </a:cubicBezTo>
                  <a:cubicBezTo>
                    <a:pt x="165" y="1"/>
                    <a:pt x="155" y="0"/>
                    <a:pt x="146"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1"/>
            <p:cNvSpPr/>
            <p:nvPr/>
          </p:nvSpPr>
          <p:spPr>
            <a:xfrm>
              <a:off x="5701715" y="2284632"/>
              <a:ext cx="395407" cy="352108"/>
            </a:xfrm>
            <a:custGeom>
              <a:rect b="b" l="l" r="r" t="t"/>
              <a:pathLst>
                <a:path extrusionOk="0" h="5154" w="5788">
                  <a:moveTo>
                    <a:pt x="1497" y="0"/>
                  </a:moveTo>
                  <a:lnTo>
                    <a:pt x="0" y="1698"/>
                  </a:lnTo>
                  <a:cubicBezTo>
                    <a:pt x="603" y="2282"/>
                    <a:pt x="1223" y="2866"/>
                    <a:pt x="1844" y="3450"/>
                  </a:cubicBezTo>
                  <a:cubicBezTo>
                    <a:pt x="2264" y="3834"/>
                    <a:pt x="2684" y="4217"/>
                    <a:pt x="3140" y="4582"/>
                  </a:cubicBezTo>
                  <a:cubicBezTo>
                    <a:pt x="3515" y="4894"/>
                    <a:pt x="3889" y="5153"/>
                    <a:pt x="4378" y="5153"/>
                  </a:cubicBezTo>
                  <a:cubicBezTo>
                    <a:pt x="4461" y="5153"/>
                    <a:pt x="4547" y="5146"/>
                    <a:pt x="4637" y="5130"/>
                  </a:cubicBezTo>
                  <a:cubicBezTo>
                    <a:pt x="5459" y="5002"/>
                    <a:pt x="5787" y="4180"/>
                    <a:pt x="5495" y="3469"/>
                  </a:cubicBezTo>
                  <a:cubicBezTo>
                    <a:pt x="5404" y="3231"/>
                    <a:pt x="5240" y="3012"/>
                    <a:pt x="5039" y="2866"/>
                  </a:cubicBezTo>
                  <a:cubicBezTo>
                    <a:pt x="4856" y="2720"/>
                    <a:pt x="4674" y="2592"/>
                    <a:pt x="4509" y="2446"/>
                  </a:cubicBezTo>
                  <a:lnTo>
                    <a:pt x="1826" y="274"/>
                  </a:lnTo>
                  <a:lnTo>
                    <a:pt x="1497" y="0"/>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1"/>
            <p:cNvSpPr/>
            <p:nvPr/>
          </p:nvSpPr>
          <p:spPr>
            <a:xfrm>
              <a:off x="5564536" y="2132492"/>
              <a:ext cx="358039" cy="330452"/>
            </a:xfrm>
            <a:custGeom>
              <a:rect b="b" l="l" r="r" t="t"/>
              <a:pathLst>
                <a:path extrusionOk="0" h="4837" w="5241">
                  <a:moveTo>
                    <a:pt x="804" y="1"/>
                  </a:moveTo>
                  <a:cubicBezTo>
                    <a:pt x="627" y="1"/>
                    <a:pt x="603" y="347"/>
                    <a:pt x="603" y="347"/>
                  </a:cubicBezTo>
                  <a:cubicBezTo>
                    <a:pt x="256" y="365"/>
                    <a:pt x="438" y="803"/>
                    <a:pt x="438" y="803"/>
                  </a:cubicBezTo>
                  <a:cubicBezTo>
                    <a:pt x="110" y="949"/>
                    <a:pt x="365" y="1424"/>
                    <a:pt x="365" y="1424"/>
                  </a:cubicBezTo>
                  <a:cubicBezTo>
                    <a:pt x="365" y="1424"/>
                    <a:pt x="0" y="1625"/>
                    <a:pt x="822" y="2683"/>
                  </a:cubicBezTo>
                  <a:cubicBezTo>
                    <a:pt x="1315" y="3304"/>
                    <a:pt x="1862" y="3870"/>
                    <a:pt x="2428" y="4399"/>
                  </a:cubicBezTo>
                  <a:cubicBezTo>
                    <a:pt x="2715" y="4708"/>
                    <a:pt x="3044" y="4837"/>
                    <a:pt x="3361" y="4837"/>
                  </a:cubicBezTo>
                  <a:cubicBezTo>
                    <a:pt x="4358" y="4837"/>
                    <a:pt x="5241" y="3566"/>
                    <a:pt x="4327" y="2610"/>
                  </a:cubicBezTo>
                  <a:cubicBezTo>
                    <a:pt x="3962" y="2081"/>
                    <a:pt x="3578" y="1588"/>
                    <a:pt x="3158" y="1113"/>
                  </a:cubicBezTo>
                  <a:cubicBezTo>
                    <a:pt x="3004" y="959"/>
                    <a:pt x="2721" y="749"/>
                    <a:pt x="2569" y="749"/>
                  </a:cubicBezTo>
                  <a:cubicBezTo>
                    <a:pt x="2506" y="749"/>
                    <a:pt x="2465" y="785"/>
                    <a:pt x="2465" y="876"/>
                  </a:cubicBezTo>
                  <a:cubicBezTo>
                    <a:pt x="2465" y="1186"/>
                    <a:pt x="2958" y="1643"/>
                    <a:pt x="2720" y="1661"/>
                  </a:cubicBezTo>
                  <a:cubicBezTo>
                    <a:pt x="2715" y="1662"/>
                    <a:pt x="2709" y="1662"/>
                    <a:pt x="2702" y="1662"/>
                  </a:cubicBezTo>
                  <a:cubicBezTo>
                    <a:pt x="2443" y="1662"/>
                    <a:pt x="1632" y="952"/>
                    <a:pt x="1187" y="329"/>
                  </a:cubicBezTo>
                  <a:cubicBezTo>
                    <a:pt x="1013" y="83"/>
                    <a:pt x="891" y="1"/>
                    <a:pt x="8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1"/>
            <p:cNvSpPr/>
            <p:nvPr/>
          </p:nvSpPr>
          <p:spPr>
            <a:xfrm>
              <a:off x="5600402" y="2150938"/>
              <a:ext cx="76854" cy="93732"/>
            </a:xfrm>
            <a:custGeom>
              <a:rect b="b" l="l" r="r" t="t"/>
              <a:pathLst>
                <a:path extrusionOk="0" h="1372" w="1125">
                  <a:moveTo>
                    <a:pt x="91" y="0"/>
                  </a:moveTo>
                  <a:cubicBezTo>
                    <a:pt x="48" y="0"/>
                    <a:pt x="0" y="32"/>
                    <a:pt x="23" y="77"/>
                  </a:cubicBezTo>
                  <a:cubicBezTo>
                    <a:pt x="114" y="332"/>
                    <a:pt x="260" y="570"/>
                    <a:pt x="443" y="789"/>
                  </a:cubicBezTo>
                  <a:cubicBezTo>
                    <a:pt x="607" y="990"/>
                    <a:pt x="790" y="1172"/>
                    <a:pt x="972" y="1355"/>
                  </a:cubicBezTo>
                  <a:cubicBezTo>
                    <a:pt x="988" y="1366"/>
                    <a:pt x="1004" y="1371"/>
                    <a:pt x="1020" y="1371"/>
                  </a:cubicBezTo>
                  <a:cubicBezTo>
                    <a:pt x="1078" y="1371"/>
                    <a:pt x="1125" y="1303"/>
                    <a:pt x="1082" y="1245"/>
                  </a:cubicBezTo>
                  <a:cubicBezTo>
                    <a:pt x="899" y="1081"/>
                    <a:pt x="717" y="898"/>
                    <a:pt x="571" y="716"/>
                  </a:cubicBezTo>
                  <a:cubicBezTo>
                    <a:pt x="388" y="515"/>
                    <a:pt x="242" y="296"/>
                    <a:pt x="151" y="40"/>
                  </a:cubicBezTo>
                  <a:cubicBezTo>
                    <a:pt x="144" y="12"/>
                    <a:pt x="118" y="0"/>
                    <a:pt x="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1"/>
            <p:cNvSpPr/>
            <p:nvPr/>
          </p:nvSpPr>
          <p:spPr>
            <a:xfrm>
              <a:off x="5586465" y="2183456"/>
              <a:ext cx="74327" cy="83689"/>
            </a:xfrm>
            <a:custGeom>
              <a:rect b="b" l="l" r="r" t="t"/>
              <a:pathLst>
                <a:path extrusionOk="0" h="1225" w="1088">
                  <a:moveTo>
                    <a:pt x="104" y="1"/>
                  </a:moveTo>
                  <a:cubicBezTo>
                    <a:pt x="56" y="1"/>
                    <a:pt x="1" y="61"/>
                    <a:pt x="26" y="112"/>
                  </a:cubicBezTo>
                  <a:cubicBezTo>
                    <a:pt x="245" y="532"/>
                    <a:pt x="556" y="915"/>
                    <a:pt x="921" y="1207"/>
                  </a:cubicBezTo>
                  <a:cubicBezTo>
                    <a:pt x="937" y="1219"/>
                    <a:pt x="954" y="1224"/>
                    <a:pt x="971" y="1224"/>
                  </a:cubicBezTo>
                  <a:cubicBezTo>
                    <a:pt x="1033" y="1224"/>
                    <a:pt x="1087" y="1159"/>
                    <a:pt x="1030" y="1116"/>
                  </a:cubicBezTo>
                  <a:cubicBezTo>
                    <a:pt x="665" y="824"/>
                    <a:pt x="373" y="440"/>
                    <a:pt x="154" y="39"/>
                  </a:cubicBezTo>
                  <a:cubicBezTo>
                    <a:pt x="143" y="12"/>
                    <a:pt x="124" y="1"/>
                    <a:pt x="1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1"/>
            <p:cNvSpPr/>
            <p:nvPr/>
          </p:nvSpPr>
          <p:spPr>
            <a:xfrm>
              <a:off x="5583254" y="2222943"/>
              <a:ext cx="58819" cy="66610"/>
            </a:xfrm>
            <a:custGeom>
              <a:rect b="b" l="l" r="r" t="t"/>
              <a:pathLst>
                <a:path extrusionOk="0" h="975" w="861">
                  <a:moveTo>
                    <a:pt x="69" y="1"/>
                  </a:moveTo>
                  <a:cubicBezTo>
                    <a:pt x="58" y="1"/>
                    <a:pt x="47" y="3"/>
                    <a:pt x="37" y="9"/>
                  </a:cubicBezTo>
                  <a:cubicBezTo>
                    <a:pt x="0" y="27"/>
                    <a:pt x="0" y="82"/>
                    <a:pt x="18" y="100"/>
                  </a:cubicBezTo>
                  <a:cubicBezTo>
                    <a:pt x="91" y="264"/>
                    <a:pt x="183" y="410"/>
                    <a:pt x="292" y="556"/>
                  </a:cubicBezTo>
                  <a:cubicBezTo>
                    <a:pt x="420" y="702"/>
                    <a:pt x="566" y="830"/>
                    <a:pt x="694" y="958"/>
                  </a:cubicBezTo>
                  <a:cubicBezTo>
                    <a:pt x="709" y="969"/>
                    <a:pt x="727" y="975"/>
                    <a:pt x="743" y="975"/>
                  </a:cubicBezTo>
                  <a:cubicBezTo>
                    <a:pt x="805" y="975"/>
                    <a:pt x="861" y="906"/>
                    <a:pt x="803" y="848"/>
                  </a:cubicBezTo>
                  <a:cubicBezTo>
                    <a:pt x="657" y="739"/>
                    <a:pt x="530" y="593"/>
                    <a:pt x="402" y="465"/>
                  </a:cubicBezTo>
                  <a:cubicBezTo>
                    <a:pt x="292" y="337"/>
                    <a:pt x="201" y="191"/>
                    <a:pt x="146" y="27"/>
                  </a:cubicBezTo>
                  <a:cubicBezTo>
                    <a:pt x="120" y="14"/>
                    <a:pt x="95" y="1"/>
                    <a:pt x="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1"/>
            <p:cNvSpPr/>
            <p:nvPr/>
          </p:nvSpPr>
          <p:spPr>
            <a:xfrm>
              <a:off x="5101831" y="2320772"/>
              <a:ext cx="456549" cy="245328"/>
            </a:xfrm>
            <a:custGeom>
              <a:rect b="b" l="l" r="r" t="t"/>
              <a:pathLst>
                <a:path extrusionOk="0" h="3591" w="6683">
                  <a:moveTo>
                    <a:pt x="6189" y="0"/>
                  </a:moveTo>
                  <a:cubicBezTo>
                    <a:pt x="5313" y="165"/>
                    <a:pt x="4437" y="311"/>
                    <a:pt x="3560" y="493"/>
                  </a:cubicBezTo>
                  <a:cubicBezTo>
                    <a:pt x="2976" y="603"/>
                    <a:pt x="2392" y="712"/>
                    <a:pt x="1808" y="858"/>
                  </a:cubicBezTo>
                  <a:cubicBezTo>
                    <a:pt x="1224" y="1004"/>
                    <a:pt x="694" y="1205"/>
                    <a:pt x="384" y="1789"/>
                  </a:cubicBezTo>
                  <a:cubicBezTo>
                    <a:pt x="1" y="2556"/>
                    <a:pt x="494" y="3341"/>
                    <a:pt x="1279" y="3542"/>
                  </a:cubicBezTo>
                  <a:cubicBezTo>
                    <a:pt x="1397" y="3576"/>
                    <a:pt x="1520" y="3590"/>
                    <a:pt x="1643" y="3590"/>
                  </a:cubicBezTo>
                  <a:cubicBezTo>
                    <a:pt x="1785" y="3590"/>
                    <a:pt x="1927" y="3571"/>
                    <a:pt x="2064" y="3542"/>
                  </a:cubicBezTo>
                  <a:cubicBezTo>
                    <a:pt x="2301" y="3487"/>
                    <a:pt x="2520" y="3396"/>
                    <a:pt x="2757" y="3341"/>
                  </a:cubicBezTo>
                  <a:lnTo>
                    <a:pt x="6244" y="2428"/>
                  </a:lnTo>
                  <a:lnTo>
                    <a:pt x="6682" y="2319"/>
                  </a:lnTo>
                  <a:lnTo>
                    <a:pt x="6189" y="0"/>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1"/>
            <p:cNvSpPr/>
            <p:nvPr/>
          </p:nvSpPr>
          <p:spPr>
            <a:xfrm>
              <a:off x="5422848" y="2245419"/>
              <a:ext cx="328800" cy="235012"/>
            </a:xfrm>
            <a:custGeom>
              <a:rect b="b" l="l" r="r" t="t"/>
              <a:pathLst>
                <a:path extrusionOk="0" h="3440" w="4813">
                  <a:moveTo>
                    <a:pt x="4419" y="0"/>
                  </a:moveTo>
                  <a:cubicBezTo>
                    <a:pt x="4349" y="0"/>
                    <a:pt x="4243" y="51"/>
                    <a:pt x="4082" y="191"/>
                  </a:cubicBezTo>
                  <a:cubicBezTo>
                    <a:pt x="3612" y="594"/>
                    <a:pt x="2848" y="966"/>
                    <a:pt x="2587" y="966"/>
                  </a:cubicBezTo>
                  <a:cubicBezTo>
                    <a:pt x="2564" y="966"/>
                    <a:pt x="2545" y="963"/>
                    <a:pt x="2531" y="957"/>
                  </a:cubicBezTo>
                  <a:cubicBezTo>
                    <a:pt x="2348" y="884"/>
                    <a:pt x="2841" y="629"/>
                    <a:pt x="2914" y="373"/>
                  </a:cubicBezTo>
                  <a:cubicBezTo>
                    <a:pt x="2935" y="275"/>
                    <a:pt x="2878" y="239"/>
                    <a:pt x="2787" y="239"/>
                  </a:cubicBezTo>
                  <a:cubicBezTo>
                    <a:pt x="2641" y="239"/>
                    <a:pt x="2410" y="331"/>
                    <a:pt x="2275" y="410"/>
                  </a:cubicBezTo>
                  <a:cubicBezTo>
                    <a:pt x="1837" y="720"/>
                    <a:pt x="1399" y="1049"/>
                    <a:pt x="997" y="1396"/>
                  </a:cubicBezTo>
                  <a:cubicBezTo>
                    <a:pt x="1" y="2070"/>
                    <a:pt x="626" y="3440"/>
                    <a:pt x="1588" y="3440"/>
                  </a:cubicBezTo>
                  <a:cubicBezTo>
                    <a:pt x="1771" y="3440"/>
                    <a:pt x="1967" y="3390"/>
                    <a:pt x="2166" y="3276"/>
                  </a:cubicBezTo>
                  <a:cubicBezTo>
                    <a:pt x="2750" y="2965"/>
                    <a:pt x="3316" y="2619"/>
                    <a:pt x="3845" y="2217"/>
                  </a:cubicBezTo>
                  <a:cubicBezTo>
                    <a:pt x="4758" y="1542"/>
                    <a:pt x="4502" y="1268"/>
                    <a:pt x="4502" y="1268"/>
                  </a:cubicBezTo>
                  <a:cubicBezTo>
                    <a:pt x="4502" y="1268"/>
                    <a:pt x="4813" y="939"/>
                    <a:pt x="4575" y="738"/>
                  </a:cubicBezTo>
                  <a:cubicBezTo>
                    <a:pt x="4575" y="738"/>
                    <a:pt x="4813" y="428"/>
                    <a:pt x="4539" y="318"/>
                  </a:cubicBezTo>
                  <a:cubicBezTo>
                    <a:pt x="4539" y="318"/>
                    <a:pt x="4595" y="0"/>
                    <a:pt x="44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1"/>
            <p:cNvSpPr/>
            <p:nvPr/>
          </p:nvSpPr>
          <p:spPr>
            <a:xfrm>
              <a:off x="5654986" y="2263796"/>
              <a:ext cx="83071" cy="63809"/>
            </a:xfrm>
            <a:custGeom>
              <a:rect b="b" l="l" r="r" t="t"/>
              <a:pathLst>
                <a:path extrusionOk="0" h="934" w="1216">
                  <a:moveTo>
                    <a:pt x="1132" y="0"/>
                  </a:moveTo>
                  <a:cubicBezTo>
                    <a:pt x="1115" y="0"/>
                    <a:pt x="1097" y="9"/>
                    <a:pt x="1086" y="31"/>
                  </a:cubicBezTo>
                  <a:cubicBezTo>
                    <a:pt x="958" y="214"/>
                    <a:pt x="794" y="360"/>
                    <a:pt x="611" y="488"/>
                  </a:cubicBezTo>
                  <a:cubicBezTo>
                    <a:pt x="429" y="615"/>
                    <a:pt x="246" y="725"/>
                    <a:pt x="64" y="816"/>
                  </a:cubicBezTo>
                  <a:cubicBezTo>
                    <a:pt x="1" y="848"/>
                    <a:pt x="46" y="933"/>
                    <a:pt x="95" y="933"/>
                  </a:cubicBezTo>
                  <a:cubicBezTo>
                    <a:pt x="103" y="933"/>
                    <a:pt x="111" y="931"/>
                    <a:pt x="118" y="926"/>
                  </a:cubicBezTo>
                  <a:cubicBezTo>
                    <a:pt x="319" y="816"/>
                    <a:pt x="502" y="707"/>
                    <a:pt x="684" y="579"/>
                  </a:cubicBezTo>
                  <a:cubicBezTo>
                    <a:pt x="885" y="433"/>
                    <a:pt x="1049" y="269"/>
                    <a:pt x="1177" y="86"/>
                  </a:cubicBezTo>
                  <a:cubicBezTo>
                    <a:pt x="1216" y="48"/>
                    <a:pt x="1174" y="0"/>
                    <a:pt x="113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1"/>
            <p:cNvSpPr/>
            <p:nvPr/>
          </p:nvSpPr>
          <p:spPr>
            <a:xfrm>
              <a:off x="5665097" y="2292694"/>
              <a:ext cx="76854" cy="56157"/>
            </a:xfrm>
            <a:custGeom>
              <a:rect b="b" l="l" r="r" t="t"/>
              <a:pathLst>
                <a:path extrusionOk="0" h="822" w="1125">
                  <a:moveTo>
                    <a:pt x="1041" y="1"/>
                  </a:moveTo>
                  <a:cubicBezTo>
                    <a:pt x="1024" y="1"/>
                    <a:pt x="1007" y="9"/>
                    <a:pt x="993" y="28"/>
                  </a:cubicBezTo>
                  <a:cubicBezTo>
                    <a:pt x="737" y="320"/>
                    <a:pt x="409" y="557"/>
                    <a:pt x="62" y="722"/>
                  </a:cubicBezTo>
                  <a:cubicBezTo>
                    <a:pt x="1" y="752"/>
                    <a:pt x="42" y="822"/>
                    <a:pt x="89" y="822"/>
                  </a:cubicBezTo>
                  <a:cubicBezTo>
                    <a:pt x="98" y="822"/>
                    <a:pt x="108" y="819"/>
                    <a:pt x="117" y="813"/>
                  </a:cubicBezTo>
                  <a:cubicBezTo>
                    <a:pt x="482" y="649"/>
                    <a:pt x="810" y="411"/>
                    <a:pt x="1084" y="101"/>
                  </a:cubicBezTo>
                  <a:cubicBezTo>
                    <a:pt x="1124" y="61"/>
                    <a:pt x="1086" y="1"/>
                    <a:pt x="10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1"/>
            <p:cNvSpPr/>
            <p:nvPr/>
          </p:nvSpPr>
          <p:spPr>
            <a:xfrm>
              <a:off x="5675071" y="2326373"/>
              <a:ext cx="61893" cy="44953"/>
            </a:xfrm>
            <a:custGeom>
              <a:rect b="b" l="l" r="r" t="t"/>
              <a:pathLst>
                <a:path extrusionOk="0" h="658" w="906">
                  <a:moveTo>
                    <a:pt x="829" y="1"/>
                  </a:moveTo>
                  <a:cubicBezTo>
                    <a:pt x="815" y="1"/>
                    <a:pt x="802" y="9"/>
                    <a:pt x="792" y="28"/>
                  </a:cubicBezTo>
                  <a:cubicBezTo>
                    <a:pt x="701" y="137"/>
                    <a:pt x="591" y="229"/>
                    <a:pt x="482" y="320"/>
                  </a:cubicBezTo>
                  <a:cubicBezTo>
                    <a:pt x="336" y="411"/>
                    <a:pt x="208" y="484"/>
                    <a:pt x="62" y="557"/>
                  </a:cubicBezTo>
                  <a:cubicBezTo>
                    <a:pt x="1" y="588"/>
                    <a:pt x="42" y="657"/>
                    <a:pt x="89" y="657"/>
                  </a:cubicBezTo>
                  <a:cubicBezTo>
                    <a:pt x="98" y="657"/>
                    <a:pt x="108" y="655"/>
                    <a:pt x="117" y="649"/>
                  </a:cubicBezTo>
                  <a:cubicBezTo>
                    <a:pt x="263" y="576"/>
                    <a:pt x="409" y="503"/>
                    <a:pt x="536" y="411"/>
                  </a:cubicBezTo>
                  <a:cubicBezTo>
                    <a:pt x="664" y="320"/>
                    <a:pt x="774" y="211"/>
                    <a:pt x="865" y="101"/>
                  </a:cubicBezTo>
                  <a:cubicBezTo>
                    <a:pt x="905" y="61"/>
                    <a:pt x="867" y="1"/>
                    <a:pt x="8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1"/>
            <p:cNvSpPr/>
            <p:nvPr/>
          </p:nvSpPr>
          <p:spPr>
            <a:xfrm>
              <a:off x="5539601" y="2918128"/>
              <a:ext cx="188344" cy="811953"/>
            </a:xfrm>
            <a:custGeom>
              <a:rect b="b" l="l" r="r" t="t"/>
              <a:pathLst>
                <a:path extrusionOk="0" fill="none" h="11885" w="2757">
                  <a:moveTo>
                    <a:pt x="2757" y="1"/>
                  </a:moveTo>
                  <a:lnTo>
                    <a:pt x="0" y="11885"/>
                  </a:lnTo>
                </a:path>
              </a:pathLst>
            </a:custGeom>
            <a:noFill/>
            <a:ln cap="flat" cmpd="sng" w="5475">
              <a:solidFill>
                <a:srgbClr val="1E1F35"/>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4" name="Google Shape;2284;p61"/>
          <p:cNvGrpSpPr/>
          <p:nvPr/>
        </p:nvGrpSpPr>
        <p:grpSpPr>
          <a:xfrm>
            <a:off x="6931450" y="1364100"/>
            <a:ext cx="1070636" cy="3240352"/>
            <a:chOff x="6569500" y="1364100"/>
            <a:chExt cx="1070636" cy="3240352"/>
          </a:xfrm>
        </p:grpSpPr>
        <p:sp>
          <p:nvSpPr>
            <p:cNvPr id="2285" name="Google Shape;2285;p61"/>
            <p:cNvSpPr/>
            <p:nvPr/>
          </p:nvSpPr>
          <p:spPr>
            <a:xfrm>
              <a:off x="7023231" y="1685995"/>
              <a:ext cx="205249" cy="198628"/>
            </a:xfrm>
            <a:custGeom>
              <a:rect b="b" l="l" r="r" t="t"/>
              <a:pathLst>
                <a:path extrusionOk="0" h="2757" w="2849">
                  <a:moveTo>
                    <a:pt x="2429" y="0"/>
                  </a:moveTo>
                  <a:lnTo>
                    <a:pt x="476" y="73"/>
                  </a:lnTo>
                  <a:lnTo>
                    <a:pt x="275" y="1424"/>
                  </a:lnTo>
                  <a:lnTo>
                    <a:pt x="1" y="1862"/>
                  </a:lnTo>
                  <a:lnTo>
                    <a:pt x="969" y="2757"/>
                  </a:lnTo>
                  <a:cubicBezTo>
                    <a:pt x="969" y="2757"/>
                    <a:pt x="2849" y="2355"/>
                    <a:pt x="2794" y="1735"/>
                  </a:cubicBezTo>
                  <a:cubicBezTo>
                    <a:pt x="2684" y="1242"/>
                    <a:pt x="2447" y="895"/>
                    <a:pt x="2429" y="493"/>
                  </a:cubicBezTo>
                  <a:cubicBezTo>
                    <a:pt x="2411" y="329"/>
                    <a:pt x="2411" y="165"/>
                    <a:pt x="2429"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1"/>
            <p:cNvSpPr/>
            <p:nvPr/>
          </p:nvSpPr>
          <p:spPr>
            <a:xfrm>
              <a:off x="7033821" y="1685995"/>
              <a:ext cx="171029" cy="127376"/>
            </a:xfrm>
            <a:custGeom>
              <a:rect b="b" l="l" r="r" t="t"/>
              <a:pathLst>
                <a:path extrusionOk="0" h="1768" w="2374">
                  <a:moveTo>
                    <a:pt x="2282" y="0"/>
                  </a:moveTo>
                  <a:lnTo>
                    <a:pt x="329" y="73"/>
                  </a:lnTo>
                  <a:lnTo>
                    <a:pt x="128" y="1424"/>
                  </a:lnTo>
                  <a:lnTo>
                    <a:pt x="0" y="1625"/>
                  </a:lnTo>
                  <a:cubicBezTo>
                    <a:pt x="234" y="1721"/>
                    <a:pt x="481" y="1767"/>
                    <a:pt x="726" y="1767"/>
                  </a:cubicBezTo>
                  <a:cubicBezTo>
                    <a:pt x="901" y="1767"/>
                    <a:pt x="1074" y="1744"/>
                    <a:pt x="1241" y="1698"/>
                  </a:cubicBezTo>
                  <a:cubicBezTo>
                    <a:pt x="1698" y="1589"/>
                    <a:pt x="2099" y="1333"/>
                    <a:pt x="2373" y="968"/>
                  </a:cubicBezTo>
                  <a:cubicBezTo>
                    <a:pt x="2318" y="822"/>
                    <a:pt x="2282" y="658"/>
                    <a:pt x="2264" y="512"/>
                  </a:cubicBezTo>
                  <a:cubicBezTo>
                    <a:pt x="2245" y="347"/>
                    <a:pt x="2264" y="165"/>
                    <a:pt x="2282" y="0"/>
                  </a:cubicBezTo>
                  <a:close/>
                </a:path>
              </a:pathLst>
            </a:custGeom>
            <a:solidFill>
              <a:srgbClr val="DB79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1"/>
            <p:cNvSpPr/>
            <p:nvPr/>
          </p:nvSpPr>
          <p:spPr>
            <a:xfrm>
              <a:off x="6968046" y="1422672"/>
              <a:ext cx="285432" cy="349490"/>
            </a:xfrm>
            <a:custGeom>
              <a:rect b="b" l="l" r="r" t="t"/>
              <a:pathLst>
                <a:path extrusionOk="0" h="4851" w="3962">
                  <a:moveTo>
                    <a:pt x="1616" y="1"/>
                  </a:moveTo>
                  <a:cubicBezTo>
                    <a:pt x="826" y="1"/>
                    <a:pt x="536" y="406"/>
                    <a:pt x="347" y="771"/>
                  </a:cubicBezTo>
                  <a:cubicBezTo>
                    <a:pt x="183" y="1118"/>
                    <a:pt x="0" y="2432"/>
                    <a:pt x="92" y="3345"/>
                  </a:cubicBezTo>
                  <a:cubicBezTo>
                    <a:pt x="128" y="3801"/>
                    <a:pt x="311" y="4769"/>
                    <a:pt x="712" y="4842"/>
                  </a:cubicBezTo>
                  <a:cubicBezTo>
                    <a:pt x="743" y="4848"/>
                    <a:pt x="781" y="4850"/>
                    <a:pt x="826" y="4850"/>
                  </a:cubicBezTo>
                  <a:cubicBezTo>
                    <a:pt x="1374" y="4850"/>
                    <a:pt x="2916" y="4431"/>
                    <a:pt x="3304" y="3418"/>
                  </a:cubicBezTo>
                  <a:cubicBezTo>
                    <a:pt x="3578" y="3217"/>
                    <a:pt x="3962" y="2743"/>
                    <a:pt x="3834" y="2323"/>
                  </a:cubicBezTo>
                  <a:cubicBezTo>
                    <a:pt x="3779" y="2140"/>
                    <a:pt x="3706" y="2067"/>
                    <a:pt x="3651" y="2049"/>
                  </a:cubicBezTo>
                  <a:cubicBezTo>
                    <a:pt x="3852" y="1118"/>
                    <a:pt x="3834" y="497"/>
                    <a:pt x="2647" y="169"/>
                  </a:cubicBezTo>
                  <a:cubicBezTo>
                    <a:pt x="2231" y="50"/>
                    <a:pt x="1893" y="1"/>
                    <a:pt x="1616" y="1"/>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1"/>
            <p:cNvSpPr/>
            <p:nvPr/>
          </p:nvSpPr>
          <p:spPr>
            <a:xfrm>
              <a:off x="7175819" y="1499256"/>
              <a:ext cx="69809" cy="102664"/>
            </a:xfrm>
            <a:custGeom>
              <a:rect b="b" l="l" r="r" t="t"/>
              <a:pathLst>
                <a:path extrusionOk="0" h="1425" w="969">
                  <a:moveTo>
                    <a:pt x="968" y="0"/>
                  </a:moveTo>
                  <a:lnTo>
                    <a:pt x="1" y="110"/>
                  </a:lnTo>
                  <a:cubicBezTo>
                    <a:pt x="238" y="548"/>
                    <a:pt x="183" y="1424"/>
                    <a:pt x="183" y="1424"/>
                  </a:cubicBezTo>
                  <a:lnTo>
                    <a:pt x="329" y="1351"/>
                  </a:lnTo>
                  <a:lnTo>
                    <a:pt x="767" y="986"/>
                  </a:lnTo>
                  <a:lnTo>
                    <a:pt x="968" y="0"/>
                  </a:ln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1"/>
            <p:cNvSpPr/>
            <p:nvPr/>
          </p:nvSpPr>
          <p:spPr>
            <a:xfrm>
              <a:off x="6943046" y="1364100"/>
              <a:ext cx="324912" cy="191784"/>
            </a:xfrm>
            <a:custGeom>
              <a:rect b="b" l="l" r="r" t="t"/>
              <a:pathLst>
                <a:path extrusionOk="0" h="2662" w="4510">
                  <a:moveTo>
                    <a:pt x="2323" y="1"/>
                  </a:moveTo>
                  <a:cubicBezTo>
                    <a:pt x="1924" y="1"/>
                    <a:pt x="1529" y="137"/>
                    <a:pt x="1205" y="398"/>
                  </a:cubicBezTo>
                  <a:lnTo>
                    <a:pt x="566" y="890"/>
                  </a:lnTo>
                  <a:cubicBezTo>
                    <a:pt x="311" y="1109"/>
                    <a:pt x="128" y="1402"/>
                    <a:pt x="92" y="1730"/>
                  </a:cubicBezTo>
                  <a:lnTo>
                    <a:pt x="37" y="2114"/>
                  </a:lnTo>
                  <a:cubicBezTo>
                    <a:pt x="0" y="2296"/>
                    <a:pt x="92" y="2497"/>
                    <a:pt x="256" y="2606"/>
                  </a:cubicBezTo>
                  <a:lnTo>
                    <a:pt x="366" y="2661"/>
                  </a:lnTo>
                  <a:cubicBezTo>
                    <a:pt x="881" y="2330"/>
                    <a:pt x="1466" y="2189"/>
                    <a:pt x="2092" y="2189"/>
                  </a:cubicBezTo>
                  <a:cubicBezTo>
                    <a:pt x="2708" y="2189"/>
                    <a:pt x="3365" y="2325"/>
                    <a:pt x="4035" y="2552"/>
                  </a:cubicBezTo>
                  <a:lnTo>
                    <a:pt x="4017" y="2570"/>
                  </a:lnTo>
                  <a:cubicBezTo>
                    <a:pt x="4144" y="2460"/>
                    <a:pt x="4254" y="2333"/>
                    <a:pt x="4309" y="2187"/>
                  </a:cubicBezTo>
                  <a:lnTo>
                    <a:pt x="4418" y="1931"/>
                  </a:lnTo>
                  <a:cubicBezTo>
                    <a:pt x="4491" y="1748"/>
                    <a:pt x="4509" y="1566"/>
                    <a:pt x="4473" y="1383"/>
                  </a:cubicBezTo>
                  <a:cubicBezTo>
                    <a:pt x="4436" y="1091"/>
                    <a:pt x="4254" y="836"/>
                    <a:pt x="3998" y="690"/>
                  </a:cubicBezTo>
                  <a:lnTo>
                    <a:pt x="3195" y="233"/>
                  </a:lnTo>
                  <a:cubicBezTo>
                    <a:pt x="2922" y="77"/>
                    <a:pt x="2621" y="1"/>
                    <a:pt x="23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1"/>
            <p:cNvSpPr/>
            <p:nvPr/>
          </p:nvSpPr>
          <p:spPr>
            <a:xfrm>
              <a:off x="7070636" y="1395367"/>
              <a:ext cx="135512" cy="114119"/>
            </a:xfrm>
            <a:custGeom>
              <a:rect b="b" l="l" r="r" t="t"/>
              <a:pathLst>
                <a:path extrusionOk="0" h="1584" w="1881">
                  <a:moveTo>
                    <a:pt x="201" y="0"/>
                  </a:moveTo>
                  <a:lnTo>
                    <a:pt x="201" y="0"/>
                  </a:lnTo>
                  <a:cubicBezTo>
                    <a:pt x="110" y="55"/>
                    <a:pt x="55" y="146"/>
                    <a:pt x="37" y="256"/>
                  </a:cubicBezTo>
                  <a:cubicBezTo>
                    <a:pt x="0" y="383"/>
                    <a:pt x="18" y="511"/>
                    <a:pt x="55" y="621"/>
                  </a:cubicBezTo>
                  <a:cubicBezTo>
                    <a:pt x="110" y="730"/>
                    <a:pt x="183" y="840"/>
                    <a:pt x="274" y="931"/>
                  </a:cubicBezTo>
                  <a:cubicBezTo>
                    <a:pt x="365" y="1022"/>
                    <a:pt x="457" y="1114"/>
                    <a:pt x="548" y="1187"/>
                  </a:cubicBezTo>
                  <a:cubicBezTo>
                    <a:pt x="767" y="1333"/>
                    <a:pt x="986" y="1442"/>
                    <a:pt x="1223" y="1515"/>
                  </a:cubicBezTo>
                  <a:cubicBezTo>
                    <a:pt x="1333" y="1533"/>
                    <a:pt x="1442" y="1552"/>
                    <a:pt x="1570" y="1570"/>
                  </a:cubicBezTo>
                  <a:cubicBezTo>
                    <a:pt x="1616" y="1579"/>
                    <a:pt x="1666" y="1584"/>
                    <a:pt x="1718" y="1584"/>
                  </a:cubicBezTo>
                  <a:cubicBezTo>
                    <a:pt x="1771" y="1584"/>
                    <a:pt x="1826" y="1579"/>
                    <a:pt x="1880" y="1570"/>
                  </a:cubicBezTo>
                  <a:cubicBezTo>
                    <a:pt x="1789" y="1552"/>
                    <a:pt x="1680" y="1533"/>
                    <a:pt x="1588" y="1497"/>
                  </a:cubicBezTo>
                  <a:cubicBezTo>
                    <a:pt x="1479" y="1460"/>
                    <a:pt x="1388" y="1424"/>
                    <a:pt x="1278" y="1387"/>
                  </a:cubicBezTo>
                  <a:cubicBezTo>
                    <a:pt x="1059" y="1296"/>
                    <a:pt x="858" y="1168"/>
                    <a:pt x="657" y="1041"/>
                  </a:cubicBezTo>
                  <a:cubicBezTo>
                    <a:pt x="475" y="913"/>
                    <a:pt x="311" y="749"/>
                    <a:pt x="183" y="566"/>
                  </a:cubicBezTo>
                  <a:cubicBezTo>
                    <a:pt x="73" y="383"/>
                    <a:pt x="91" y="164"/>
                    <a:pt x="2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1"/>
            <p:cNvSpPr/>
            <p:nvPr/>
          </p:nvSpPr>
          <p:spPr>
            <a:xfrm>
              <a:off x="7110044" y="1447960"/>
              <a:ext cx="111882" cy="28458"/>
            </a:xfrm>
            <a:custGeom>
              <a:rect b="b" l="l" r="r" t="t"/>
              <a:pathLst>
                <a:path extrusionOk="0" h="395" w="1553">
                  <a:moveTo>
                    <a:pt x="1" y="0"/>
                  </a:moveTo>
                  <a:lnTo>
                    <a:pt x="1" y="0"/>
                  </a:lnTo>
                  <a:cubicBezTo>
                    <a:pt x="347" y="260"/>
                    <a:pt x="773" y="394"/>
                    <a:pt x="1206" y="394"/>
                  </a:cubicBezTo>
                  <a:cubicBezTo>
                    <a:pt x="1321" y="394"/>
                    <a:pt x="1437" y="385"/>
                    <a:pt x="1553" y="365"/>
                  </a:cubicBezTo>
                  <a:cubicBezTo>
                    <a:pt x="1023" y="311"/>
                    <a:pt x="494" y="183"/>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1"/>
            <p:cNvSpPr/>
            <p:nvPr/>
          </p:nvSpPr>
          <p:spPr>
            <a:xfrm>
              <a:off x="6962786" y="1445294"/>
              <a:ext cx="51366" cy="73774"/>
            </a:xfrm>
            <a:custGeom>
              <a:rect b="b" l="l" r="r" t="t"/>
              <a:pathLst>
                <a:path extrusionOk="0" h="1024" w="713">
                  <a:moveTo>
                    <a:pt x="712" y="1"/>
                  </a:moveTo>
                  <a:lnTo>
                    <a:pt x="712" y="1"/>
                  </a:lnTo>
                  <a:cubicBezTo>
                    <a:pt x="621" y="37"/>
                    <a:pt x="530" y="92"/>
                    <a:pt x="457" y="147"/>
                  </a:cubicBezTo>
                  <a:cubicBezTo>
                    <a:pt x="256" y="293"/>
                    <a:pt x="110" y="494"/>
                    <a:pt x="55" y="731"/>
                  </a:cubicBezTo>
                  <a:cubicBezTo>
                    <a:pt x="19" y="822"/>
                    <a:pt x="0" y="932"/>
                    <a:pt x="0" y="1023"/>
                  </a:cubicBezTo>
                  <a:cubicBezTo>
                    <a:pt x="55" y="822"/>
                    <a:pt x="146" y="640"/>
                    <a:pt x="256" y="457"/>
                  </a:cubicBezTo>
                  <a:cubicBezTo>
                    <a:pt x="384" y="275"/>
                    <a:pt x="548" y="129"/>
                    <a:pt x="7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1"/>
            <p:cNvSpPr/>
            <p:nvPr/>
          </p:nvSpPr>
          <p:spPr>
            <a:xfrm>
              <a:off x="7074526" y="1525552"/>
              <a:ext cx="64550" cy="21109"/>
            </a:xfrm>
            <a:custGeom>
              <a:rect b="b" l="l" r="r" t="t"/>
              <a:pathLst>
                <a:path extrusionOk="0" h="293" w="896">
                  <a:moveTo>
                    <a:pt x="220" y="0"/>
                  </a:moveTo>
                  <a:cubicBezTo>
                    <a:pt x="129" y="0"/>
                    <a:pt x="19" y="0"/>
                    <a:pt x="19" y="128"/>
                  </a:cubicBezTo>
                  <a:cubicBezTo>
                    <a:pt x="1" y="256"/>
                    <a:pt x="110" y="274"/>
                    <a:pt x="202" y="274"/>
                  </a:cubicBezTo>
                  <a:cubicBezTo>
                    <a:pt x="366" y="292"/>
                    <a:pt x="512" y="292"/>
                    <a:pt x="658" y="292"/>
                  </a:cubicBezTo>
                  <a:cubicBezTo>
                    <a:pt x="768" y="292"/>
                    <a:pt x="895" y="292"/>
                    <a:pt x="895" y="165"/>
                  </a:cubicBezTo>
                  <a:cubicBezTo>
                    <a:pt x="895" y="37"/>
                    <a:pt x="804" y="19"/>
                    <a:pt x="695" y="19"/>
                  </a:cubicBezTo>
                  <a:cubicBezTo>
                    <a:pt x="549" y="19"/>
                    <a:pt x="384" y="0"/>
                    <a:pt x="220"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1"/>
            <p:cNvSpPr/>
            <p:nvPr/>
          </p:nvSpPr>
          <p:spPr>
            <a:xfrm>
              <a:off x="6978564" y="1524255"/>
              <a:ext cx="47404" cy="19740"/>
            </a:xfrm>
            <a:custGeom>
              <a:rect b="b" l="l" r="r" t="t"/>
              <a:pathLst>
                <a:path extrusionOk="0" h="274" w="658">
                  <a:moveTo>
                    <a:pt x="146" y="0"/>
                  </a:moveTo>
                  <a:cubicBezTo>
                    <a:pt x="73" y="0"/>
                    <a:pt x="19" y="55"/>
                    <a:pt x="0" y="128"/>
                  </a:cubicBezTo>
                  <a:cubicBezTo>
                    <a:pt x="0" y="237"/>
                    <a:pt x="19" y="274"/>
                    <a:pt x="146" y="274"/>
                  </a:cubicBezTo>
                  <a:lnTo>
                    <a:pt x="511" y="274"/>
                  </a:lnTo>
                  <a:cubicBezTo>
                    <a:pt x="584" y="274"/>
                    <a:pt x="639" y="274"/>
                    <a:pt x="657" y="183"/>
                  </a:cubicBezTo>
                  <a:cubicBezTo>
                    <a:pt x="657" y="73"/>
                    <a:pt x="639" y="37"/>
                    <a:pt x="511" y="18"/>
                  </a:cubicBezTo>
                  <a:cubicBezTo>
                    <a:pt x="384" y="0"/>
                    <a:pt x="274" y="0"/>
                    <a:pt x="146"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1"/>
            <p:cNvSpPr/>
            <p:nvPr/>
          </p:nvSpPr>
          <p:spPr>
            <a:xfrm>
              <a:off x="7092969" y="1575335"/>
              <a:ext cx="22405" cy="21325"/>
            </a:xfrm>
            <a:custGeom>
              <a:rect b="b" l="l" r="r" t="t"/>
              <a:pathLst>
                <a:path extrusionOk="0" h="296" w="311">
                  <a:moveTo>
                    <a:pt x="175" y="0"/>
                  </a:moveTo>
                  <a:cubicBezTo>
                    <a:pt x="166" y="0"/>
                    <a:pt x="156" y="1"/>
                    <a:pt x="147" y="3"/>
                  </a:cubicBezTo>
                  <a:cubicBezTo>
                    <a:pt x="74" y="3"/>
                    <a:pt x="19" y="58"/>
                    <a:pt x="19" y="131"/>
                  </a:cubicBezTo>
                  <a:cubicBezTo>
                    <a:pt x="1" y="222"/>
                    <a:pt x="74" y="295"/>
                    <a:pt x="165" y="295"/>
                  </a:cubicBezTo>
                  <a:cubicBezTo>
                    <a:pt x="238" y="295"/>
                    <a:pt x="311" y="222"/>
                    <a:pt x="311" y="131"/>
                  </a:cubicBezTo>
                  <a:cubicBezTo>
                    <a:pt x="311" y="65"/>
                    <a:pt x="252" y="0"/>
                    <a:pt x="175"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1"/>
            <p:cNvSpPr/>
            <p:nvPr/>
          </p:nvSpPr>
          <p:spPr>
            <a:xfrm>
              <a:off x="6997583" y="1573678"/>
              <a:ext cx="22982" cy="20605"/>
            </a:xfrm>
            <a:custGeom>
              <a:rect b="b" l="l" r="r" t="t"/>
              <a:pathLst>
                <a:path extrusionOk="0" h="286" w="319">
                  <a:moveTo>
                    <a:pt x="151" y="0"/>
                  </a:moveTo>
                  <a:cubicBezTo>
                    <a:pt x="74" y="0"/>
                    <a:pt x="0" y="56"/>
                    <a:pt x="10" y="154"/>
                  </a:cubicBezTo>
                  <a:cubicBezTo>
                    <a:pt x="10" y="233"/>
                    <a:pt x="66" y="285"/>
                    <a:pt x="128" y="285"/>
                  </a:cubicBezTo>
                  <a:cubicBezTo>
                    <a:pt x="137" y="285"/>
                    <a:pt x="147" y="284"/>
                    <a:pt x="156" y="282"/>
                  </a:cubicBezTo>
                  <a:cubicBezTo>
                    <a:pt x="166" y="283"/>
                    <a:pt x="175" y="284"/>
                    <a:pt x="184" y="284"/>
                  </a:cubicBezTo>
                  <a:cubicBezTo>
                    <a:pt x="262" y="284"/>
                    <a:pt x="319" y="217"/>
                    <a:pt x="302" y="136"/>
                  </a:cubicBezTo>
                  <a:cubicBezTo>
                    <a:pt x="285" y="42"/>
                    <a:pt x="217" y="0"/>
                    <a:pt x="151"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1"/>
            <p:cNvSpPr/>
            <p:nvPr/>
          </p:nvSpPr>
          <p:spPr>
            <a:xfrm>
              <a:off x="6747088" y="2632950"/>
              <a:ext cx="756302" cy="1824179"/>
            </a:xfrm>
            <a:custGeom>
              <a:rect b="b" l="l" r="r" t="t"/>
              <a:pathLst>
                <a:path extrusionOk="0" h="25320" w="10498">
                  <a:moveTo>
                    <a:pt x="2355" y="0"/>
                  </a:moveTo>
                  <a:cubicBezTo>
                    <a:pt x="2173" y="292"/>
                    <a:pt x="2008" y="621"/>
                    <a:pt x="1881" y="931"/>
                  </a:cubicBezTo>
                  <a:cubicBezTo>
                    <a:pt x="1169" y="2465"/>
                    <a:pt x="767" y="4126"/>
                    <a:pt x="658" y="5805"/>
                  </a:cubicBezTo>
                  <a:cubicBezTo>
                    <a:pt x="548" y="8215"/>
                    <a:pt x="0" y="25320"/>
                    <a:pt x="0" y="25320"/>
                  </a:cubicBezTo>
                  <a:lnTo>
                    <a:pt x="10497" y="25320"/>
                  </a:lnTo>
                  <a:cubicBezTo>
                    <a:pt x="10497" y="25320"/>
                    <a:pt x="10333" y="7357"/>
                    <a:pt x="9931" y="4874"/>
                  </a:cubicBezTo>
                  <a:cubicBezTo>
                    <a:pt x="9712" y="3523"/>
                    <a:pt x="9347" y="2209"/>
                    <a:pt x="8854" y="931"/>
                  </a:cubicBezTo>
                  <a:cubicBezTo>
                    <a:pt x="8635" y="347"/>
                    <a:pt x="8489" y="0"/>
                    <a:pt x="84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1"/>
            <p:cNvSpPr/>
            <p:nvPr/>
          </p:nvSpPr>
          <p:spPr>
            <a:xfrm>
              <a:off x="6881233" y="2632950"/>
              <a:ext cx="503793" cy="59221"/>
            </a:xfrm>
            <a:custGeom>
              <a:rect b="b" l="l" r="r" t="t"/>
              <a:pathLst>
                <a:path extrusionOk="0" h="822" w="6993">
                  <a:moveTo>
                    <a:pt x="493" y="0"/>
                  </a:moveTo>
                  <a:cubicBezTo>
                    <a:pt x="311" y="274"/>
                    <a:pt x="146" y="548"/>
                    <a:pt x="0" y="822"/>
                  </a:cubicBezTo>
                  <a:lnTo>
                    <a:pt x="6992" y="822"/>
                  </a:lnTo>
                  <a:cubicBezTo>
                    <a:pt x="6773" y="310"/>
                    <a:pt x="6627" y="0"/>
                    <a:pt x="6627" y="0"/>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1"/>
            <p:cNvSpPr/>
            <p:nvPr/>
          </p:nvSpPr>
          <p:spPr>
            <a:xfrm>
              <a:off x="7262632" y="2632950"/>
              <a:ext cx="14553" cy="85517"/>
            </a:xfrm>
            <a:custGeom>
              <a:rect b="b" l="l" r="r" t="t"/>
              <a:pathLst>
                <a:path extrusionOk="0" h="1187" w="202">
                  <a:moveTo>
                    <a:pt x="0" y="0"/>
                  </a:moveTo>
                  <a:lnTo>
                    <a:pt x="37" y="822"/>
                  </a:lnTo>
                  <a:lnTo>
                    <a:pt x="55" y="1187"/>
                  </a:lnTo>
                  <a:lnTo>
                    <a:pt x="201" y="1187"/>
                  </a:lnTo>
                  <a:lnTo>
                    <a:pt x="183" y="822"/>
                  </a:lnTo>
                  <a:lnTo>
                    <a:pt x="146" y="0"/>
                  </a:lnTo>
                  <a:close/>
                </a:path>
              </a:pathLst>
            </a:custGeom>
            <a:solidFill>
              <a:srgbClr val="4663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1"/>
            <p:cNvSpPr/>
            <p:nvPr/>
          </p:nvSpPr>
          <p:spPr>
            <a:xfrm>
              <a:off x="6915454" y="2632950"/>
              <a:ext cx="14481" cy="85517"/>
            </a:xfrm>
            <a:custGeom>
              <a:rect b="b" l="l" r="r" t="t"/>
              <a:pathLst>
                <a:path extrusionOk="0" h="1187" w="201">
                  <a:moveTo>
                    <a:pt x="55" y="0"/>
                  </a:moveTo>
                  <a:lnTo>
                    <a:pt x="18" y="822"/>
                  </a:lnTo>
                  <a:lnTo>
                    <a:pt x="0" y="1187"/>
                  </a:lnTo>
                  <a:lnTo>
                    <a:pt x="146" y="1187"/>
                  </a:lnTo>
                  <a:lnTo>
                    <a:pt x="164" y="822"/>
                  </a:lnTo>
                  <a:lnTo>
                    <a:pt x="201" y="0"/>
                  </a:lnTo>
                  <a:close/>
                </a:path>
              </a:pathLst>
            </a:custGeom>
            <a:solidFill>
              <a:srgbClr val="4663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1"/>
            <p:cNvSpPr/>
            <p:nvPr/>
          </p:nvSpPr>
          <p:spPr>
            <a:xfrm>
              <a:off x="7061414" y="3114280"/>
              <a:ext cx="21108" cy="1331031"/>
            </a:xfrm>
            <a:custGeom>
              <a:rect b="b" l="l" r="r" t="t"/>
              <a:pathLst>
                <a:path extrusionOk="0" h="18475" w="293">
                  <a:moveTo>
                    <a:pt x="219" y="0"/>
                  </a:moveTo>
                  <a:cubicBezTo>
                    <a:pt x="183" y="0"/>
                    <a:pt x="165" y="37"/>
                    <a:pt x="165" y="92"/>
                  </a:cubicBezTo>
                  <a:lnTo>
                    <a:pt x="0" y="18402"/>
                  </a:lnTo>
                  <a:cubicBezTo>
                    <a:pt x="0" y="18438"/>
                    <a:pt x="37" y="18475"/>
                    <a:pt x="73" y="18475"/>
                  </a:cubicBezTo>
                  <a:cubicBezTo>
                    <a:pt x="110" y="18475"/>
                    <a:pt x="146" y="18438"/>
                    <a:pt x="146" y="18402"/>
                  </a:cubicBezTo>
                  <a:lnTo>
                    <a:pt x="292" y="92"/>
                  </a:lnTo>
                  <a:cubicBezTo>
                    <a:pt x="292" y="55"/>
                    <a:pt x="274" y="19"/>
                    <a:pt x="219" y="0"/>
                  </a:cubicBezTo>
                  <a:close/>
                </a:path>
              </a:pathLst>
            </a:custGeom>
            <a:solidFill>
              <a:srgbClr val="2F3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1"/>
            <p:cNvSpPr/>
            <p:nvPr/>
          </p:nvSpPr>
          <p:spPr>
            <a:xfrm>
              <a:off x="7361260" y="2037501"/>
              <a:ext cx="278877" cy="441780"/>
            </a:xfrm>
            <a:custGeom>
              <a:rect b="b" l="l" r="r" t="t"/>
              <a:pathLst>
                <a:path extrusionOk="0" h="6132" w="3871">
                  <a:moveTo>
                    <a:pt x="1297" y="0"/>
                  </a:moveTo>
                  <a:cubicBezTo>
                    <a:pt x="859" y="0"/>
                    <a:pt x="374" y="213"/>
                    <a:pt x="1" y="945"/>
                  </a:cubicBezTo>
                  <a:cubicBezTo>
                    <a:pt x="1" y="945"/>
                    <a:pt x="786" y="4139"/>
                    <a:pt x="1625" y="5600"/>
                  </a:cubicBezTo>
                  <a:cubicBezTo>
                    <a:pt x="1625" y="5600"/>
                    <a:pt x="2334" y="6131"/>
                    <a:pt x="3113" y="6131"/>
                  </a:cubicBezTo>
                  <a:cubicBezTo>
                    <a:pt x="3366" y="6131"/>
                    <a:pt x="3625" y="6076"/>
                    <a:pt x="3871" y="5928"/>
                  </a:cubicBezTo>
                  <a:cubicBezTo>
                    <a:pt x="3871" y="5928"/>
                    <a:pt x="3652" y="2734"/>
                    <a:pt x="2428" y="415"/>
                  </a:cubicBezTo>
                  <a:cubicBezTo>
                    <a:pt x="2428" y="415"/>
                    <a:pt x="1908" y="0"/>
                    <a:pt x="1297"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1"/>
            <p:cNvSpPr/>
            <p:nvPr/>
          </p:nvSpPr>
          <p:spPr>
            <a:xfrm>
              <a:off x="6569500" y="1834047"/>
              <a:ext cx="446519" cy="578017"/>
            </a:xfrm>
            <a:custGeom>
              <a:rect b="b" l="l" r="r" t="t"/>
              <a:pathLst>
                <a:path extrusionOk="0" h="8023" w="6198">
                  <a:moveTo>
                    <a:pt x="4953" y="0"/>
                  </a:moveTo>
                  <a:cubicBezTo>
                    <a:pt x="4441" y="0"/>
                    <a:pt x="3920" y="198"/>
                    <a:pt x="3871" y="264"/>
                  </a:cubicBezTo>
                  <a:cubicBezTo>
                    <a:pt x="3159" y="702"/>
                    <a:pt x="2192" y="2527"/>
                    <a:pt x="749" y="5558"/>
                  </a:cubicBezTo>
                  <a:cubicBezTo>
                    <a:pt x="421" y="6233"/>
                    <a:pt x="165" y="6927"/>
                    <a:pt x="1" y="7657"/>
                  </a:cubicBezTo>
                  <a:cubicBezTo>
                    <a:pt x="354" y="7901"/>
                    <a:pt x="764" y="8022"/>
                    <a:pt x="1181" y="8022"/>
                  </a:cubicBezTo>
                  <a:cubicBezTo>
                    <a:pt x="1390" y="8022"/>
                    <a:pt x="1601" y="7992"/>
                    <a:pt x="1808" y="7931"/>
                  </a:cubicBezTo>
                  <a:cubicBezTo>
                    <a:pt x="2958" y="7109"/>
                    <a:pt x="5788" y="2254"/>
                    <a:pt x="5916" y="1505"/>
                  </a:cubicBezTo>
                  <a:cubicBezTo>
                    <a:pt x="6197" y="298"/>
                    <a:pt x="5581" y="0"/>
                    <a:pt x="4953"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1"/>
            <p:cNvSpPr/>
            <p:nvPr/>
          </p:nvSpPr>
          <p:spPr>
            <a:xfrm>
              <a:off x="6616905" y="1817333"/>
              <a:ext cx="438018" cy="517139"/>
            </a:xfrm>
            <a:custGeom>
              <a:rect b="b" l="l" r="r" t="t"/>
              <a:pathLst>
                <a:path extrusionOk="0" h="7178" w="6080">
                  <a:moveTo>
                    <a:pt x="4170" y="1"/>
                  </a:moveTo>
                  <a:cubicBezTo>
                    <a:pt x="3543" y="1"/>
                    <a:pt x="2940" y="317"/>
                    <a:pt x="2592" y="879"/>
                  </a:cubicBezTo>
                  <a:cubicBezTo>
                    <a:pt x="1625" y="2267"/>
                    <a:pt x="749" y="3709"/>
                    <a:pt x="0" y="5224"/>
                  </a:cubicBezTo>
                  <a:cubicBezTo>
                    <a:pt x="676" y="5918"/>
                    <a:pt x="2428" y="7177"/>
                    <a:pt x="3761" y="7177"/>
                  </a:cubicBezTo>
                  <a:lnTo>
                    <a:pt x="5897" y="1591"/>
                  </a:lnTo>
                  <a:cubicBezTo>
                    <a:pt x="6079" y="423"/>
                    <a:pt x="4856" y="131"/>
                    <a:pt x="4856" y="131"/>
                  </a:cubicBezTo>
                  <a:cubicBezTo>
                    <a:pt x="4632" y="43"/>
                    <a:pt x="4399" y="1"/>
                    <a:pt x="41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1"/>
            <p:cNvSpPr/>
            <p:nvPr/>
          </p:nvSpPr>
          <p:spPr>
            <a:xfrm>
              <a:off x="6758903" y="1774106"/>
              <a:ext cx="714229" cy="1241840"/>
            </a:xfrm>
            <a:custGeom>
              <a:rect b="b" l="l" r="r" t="t"/>
              <a:pathLst>
                <a:path extrusionOk="0" h="17237" w="9914">
                  <a:moveTo>
                    <a:pt x="3670" y="1"/>
                  </a:moveTo>
                  <a:lnTo>
                    <a:pt x="1753" y="694"/>
                  </a:lnTo>
                  <a:cubicBezTo>
                    <a:pt x="1133" y="1096"/>
                    <a:pt x="749" y="1771"/>
                    <a:pt x="749" y="2520"/>
                  </a:cubicBezTo>
                  <a:lnTo>
                    <a:pt x="749" y="7759"/>
                  </a:lnTo>
                  <a:lnTo>
                    <a:pt x="749" y="7777"/>
                  </a:lnTo>
                  <a:cubicBezTo>
                    <a:pt x="658" y="9128"/>
                    <a:pt x="475" y="10169"/>
                    <a:pt x="402" y="11501"/>
                  </a:cubicBezTo>
                  <a:cubicBezTo>
                    <a:pt x="348" y="12304"/>
                    <a:pt x="129" y="13747"/>
                    <a:pt x="1" y="15974"/>
                  </a:cubicBezTo>
                  <a:cubicBezTo>
                    <a:pt x="1" y="15974"/>
                    <a:pt x="1336" y="17237"/>
                    <a:pt x="5107" y="17237"/>
                  </a:cubicBezTo>
                  <a:cubicBezTo>
                    <a:pt x="6364" y="17237"/>
                    <a:pt x="7891" y="17096"/>
                    <a:pt x="9731" y="16722"/>
                  </a:cubicBezTo>
                  <a:cubicBezTo>
                    <a:pt x="9676" y="16394"/>
                    <a:pt x="9402" y="14532"/>
                    <a:pt x="9384" y="14203"/>
                  </a:cubicBezTo>
                  <a:lnTo>
                    <a:pt x="9220" y="11410"/>
                  </a:lnTo>
                  <a:cubicBezTo>
                    <a:pt x="9147" y="10187"/>
                    <a:pt x="9256" y="8781"/>
                    <a:pt x="9000" y="7576"/>
                  </a:cubicBezTo>
                  <a:lnTo>
                    <a:pt x="9694" y="2574"/>
                  </a:lnTo>
                  <a:cubicBezTo>
                    <a:pt x="9913" y="1570"/>
                    <a:pt x="9037" y="986"/>
                    <a:pt x="9037" y="986"/>
                  </a:cubicBezTo>
                  <a:lnTo>
                    <a:pt x="6627" y="1"/>
                  </a:lnTo>
                  <a:lnTo>
                    <a:pt x="4583" y="1570"/>
                  </a:lnTo>
                  <a:lnTo>
                    <a:pt x="36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1"/>
            <p:cNvSpPr/>
            <p:nvPr/>
          </p:nvSpPr>
          <p:spPr>
            <a:xfrm>
              <a:off x="6569500" y="2325680"/>
              <a:ext cx="293357" cy="448048"/>
            </a:xfrm>
            <a:custGeom>
              <a:rect b="b" l="l" r="r" t="t"/>
              <a:pathLst>
                <a:path extrusionOk="0" h="6219" w="4072">
                  <a:moveTo>
                    <a:pt x="1130" y="0"/>
                  </a:moveTo>
                  <a:cubicBezTo>
                    <a:pt x="708" y="0"/>
                    <a:pt x="270" y="190"/>
                    <a:pt x="1" y="833"/>
                  </a:cubicBezTo>
                  <a:cubicBezTo>
                    <a:pt x="384" y="3097"/>
                    <a:pt x="1644" y="4338"/>
                    <a:pt x="3561" y="6218"/>
                  </a:cubicBezTo>
                  <a:lnTo>
                    <a:pt x="4072" y="5598"/>
                  </a:lnTo>
                  <a:cubicBezTo>
                    <a:pt x="3433" y="4813"/>
                    <a:pt x="2192" y="1253"/>
                    <a:pt x="2319" y="395"/>
                  </a:cubicBezTo>
                  <a:cubicBezTo>
                    <a:pt x="2319" y="395"/>
                    <a:pt x="1740" y="0"/>
                    <a:pt x="1130" y="0"/>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1"/>
            <p:cNvSpPr/>
            <p:nvPr/>
          </p:nvSpPr>
          <p:spPr>
            <a:xfrm>
              <a:off x="7300743" y="2386990"/>
              <a:ext cx="339392" cy="390700"/>
            </a:xfrm>
            <a:custGeom>
              <a:rect b="b" l="l" r="r" t="t"/>
              <a:pathLst>
                <a:path extrusionOk="0" h="5423" w="4711">
                  <a:moveTo>
                    <a:pt x="3688" y="1"/>
                  </a:moveTo>
                  <a:cubicBezTo>
                    <a:pt x="3104" y="1"/>
                    <a:pt x="2494" y="392"/>
                    <a:pt x="2483" y="402"/>
                  </a:cubicBezTo>
                  <a:cubicBezTo>
                    <a:pt x="2410" y="2282"/>
                    <a:pt x="457" y="4400"/>
                    <a:pt x="1" y="4838"/>
                  </a:cubicBezTo>
                  <a:lnTo>
                    <a:pt x="348" y="5422"/>
                  </a:lnTo>
                  <a:cubicBezTo>
                    <a:pt x="2794" y="3852"/>
                    <a:pt x="3798" y="2958"/>
                    <a:pt x="4711" y="1077"/>
                  </a:cubicBezTo>
                  <a:cubicBezTo>
                    <a:pt x="4583" y="238"/>
                    <a:pt x="4143" y="1"/>
                    <a:pt x="3688" y="1"/>
                  </a:cubicBez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1"/>
            <p:cNvSpPr/>
            <p:nvPr/>
          </p:nvSpPr>
          <p:spPr>
            <a:xfrm>
              <a:off x="7152693" y="2731579"/>
              <a:ext cx="187599" cy="157202"/>
            </a:xfrm>
            <a:custGeom>
              <a:rect b="b" l="l" r="r" t="t"/>
              <a:pathLst>
                <a:path extrusionOk="0" h="2182" w="2604">
                  <a:moveTo>
                    <a:pt x="1490" y="0"/>
                  </a:moveTo>
                  <a:lnTo>
                    <a:pt x="650" y="18"/>
                  </a:lnTo>
                  <a:cubicBezTo>
                    <a:pt x="614" y="329"/>
                    <a:pt x="1198" y="365"/>
                    <a:pt x="1198" y="365"/>
                  </a:cubicBezTo>
                  <a:cubicBezTo>
                    <a:pt x="942" y="712"/>
                    <a:pt x="687" y="1022"/>
                    <a:pt x="413" y="1333"/>
                  </a:cubicBezTo>
                  <a:cubicBezTo>
                    <a:pt x="285" y="1461"/>
                    <a:pt x="176" y="1607"/>
                    <a:pt x="66" y="1753"/>
                  </a:cubicBezTo>
                  <a:cubicBezTo>
                    <a:pt x="66" y="1753"/>
                    <a:pt x="0" y="1900"/>
                    <a:pt x="149" y="1900"/>
                  </a:cubicBezTo>
                  <a:cubicBezTo>
                    <a:pt x="157" y="1900"/>
                    <a:pt x="166" y="1900"/>
                    <a:pt x="176" y="1899"/>
                  </a:cubicBezTo>
                  <a:lnTo>
                    <a:pt x="176" y="1899"/>
                  </a:lnTo>
                  <a:cubicBezTo>
                    <a:pt x="48" y="2100"/>
                    <a:pt x="285" y="2118"/>
                    <a:pt x="285" y="2118"/>
                  </a:cubicBezTo>
                  <a:cubicBezTo>
                    <a:pt x="340" y="2089"/>
                    <a:pt x="395" y="2059"/>
                    <a:pt x="449" y="2028"/>
                  </a:cubicBezTo>
                  <a:lnTo>
                    <a:pt x="449" y="2028"/>
                  </a:lnTo>
                  <a:cubicBezTo>
                    <a:pt x="413" y="2173"/>
                    <a:pt x="486" y="2173"/>
                    <a:pt x="486" y="2173"/>
                  </a:cubicBezTo>
                  <a:cubicBezTo>
                    <a:pt x="513" y="2179"/>
                    <a:pt x="541" y="2182"/>
                    <a:pt x="570" y="2182"/>
                  </a:cubicBezTo>
                  <a:cubicBezTo>
                    <a:pt x="676" y="2182"/>
                    <a:pt x="793" y="2142"/>
                    <a:pt x="907" y="2085"/>
                  </a:cubicBezTo>
                  <a:lnTo>
                    <a:pt x="907" y="2085"/>
                  </a:lnTo>
                  <a:cubicBezTo>
                    <a:pt x="856" y="2153"/>
                    <a:pt x="866" y="2179"/>
                    <a:pt x="910" y="2179"/>
                  </a:cubicBezTo>
                  <a:cubicBezTo>
                    <a:pt x="1036" y="2179"/>
                    <a:pt x="1435" y="1972"/>
                    <a:pt x="1435" y="1972"/>
                  </a:cubicBezTo>
                  <a:cubicBezTo>
                    <a:pt x="1745" y="1734"/>
                    <a:pt x="2001" y="1479"/>
                    <a:pt x="2238" y="1169"/>
                  </a:cubicBezTo>
                  <a:lnTo>
                    <a:pt x="2603" y="402"/>
                  </a:lnTo>
                  <a:lnTo>
                    <a:pt x="2311" y="37"/>
                  </a:lnTo>
                  <a:lnTo>
                    <a:pt x="1490" y="0"/>
                  </a:ln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1"/>
            <p:cNvSpPr/>
            <p:nvPr/>
          </p:nvSpPr>
          <p:spPr>
            <a:xfrm>
              <a:off x="7265226" y="1841180"/>
              <a:ext cx="365688" cy="477514"/>
            </a:xfrm>
            <a:custGeom>
              <a:rect b="b" l="l" r="r" t="t"/>
              <a:pathLst>
                <a:path extrusionOk="0" h="6628" w="5076">
                  <a:moveTo>
                    <a:pt x="1881" y="1"/>
                  </a:moveTo>
                  <a:cubicBezTo>
                    <a:pt x="1881" y="1"/>
                    <a:pt x="1" y="932"/>
                    <a:pt x="877" y="3469"/>
                  </a:cubicBezTo>
                  <a:cubicBezTo>
                    <a:pt x="877" y="3469"/>
                    <a:pt x="1480" y="5057"/>
                    <a:pt x="1972" y="6627"/>
                  </a:cubicBezTo>
                  <a:cubicBezTo>
                    <a:pt x="3104" y="6481"/>
                    <a:pt x="4181" y="6006"/>
                    <a:pt x="5076" y="5276"/>
                  </a:cubicBezTo>
                  <a:cubicBezTo>
                    <a:pt x="4273" y="2958"/>
                    <a:pt x="3634" y="329"/>
                    <a:pt x="18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1"/>
            <p:cNvSpPr/>
            <p:nvPr/>
          </p:nvSpPr>
          <p:spPr>
            <a:xfrm>
              <a:off x="6818123" y="2728914"/>
              <a:ext cx="187599" cy="157562"/>
            </a:xfrm>
            <a:custGeom>
              <a:rect b="b" l="l" r="r" t="t"/>
              <a:pathLst>
                <a:path extrusionOk="0" h="2187" w="2604">
                  <a:moveTo>
                    <a:pt x="1114" y="1"/>
                  </a:moveTo>
                  <a:lnTo>
                    <a:pt x="292" y="55"/>
                  </a:lnTo>
                  <a:lnTo>
                    <a:pt x="0" y="402"/>
                  </a:lnTo>
                  <a:lnTo>
                    <a:pt x="365" y="1169"/>
                  </a:lnTo>
                  <a:cubicBezTo>
                    <a:pt x="603" y="1461"/>
                    <a:pt x="858" y="1735"/>
                    <a:pt x="1169" y="1954"/>
                  </a:cubicBezTo>
                  <a:cubicBezTo>
                    <a:pt x="1169" y="1954"/>
                    <a:pt x="1578" y="2174"/>
                    <a:pt x="1698" y="2174"/>
                  </a:cubicBezTo>
                  <a:cubicBezTo>
                    <a:pt x="1733" y="2174"/>
                    <a:pt x="1744" y="2155"/>
                    <a:pt x="1711" y="2105"/>
                  </a:cubicBezTo>
                  <a:lnTo>
                    <a:pt x="1711" y="2105"/>
                  </a:lnTo>
                  <a:cubicBezTo>
                    <a:pt x="1815" y="2154"/>
                    <a:pt x="1921" y="2186"/>
                    <a:pt x="2017" y="2186"/>
                  </a:cubicBezTo>
                  <a:cubicBezTo>
                    <a:pt x="2052" y="2186"/>
                    <a:pt x="2086" y="2182"/>
                    <a:pt x="2118" y="2173"/>
                  </a:cubicBezTo>
                  <a:cubicBezTo>
                    <a:pt x="2118" y="2173"/>
                    <a:pt x="2190" y="2173"/>
                    <a:pt x="2155" y="2047"/>
                  </a:cubicBezTo>
                  <a:lnTo>
                    <a:pt x="2155" y="2047"/>
                  </a:lnTo>
                  <a:cubicBezTo>
                    <a:pt x="2209" y="2078"/>
                    <a:pt x="2263" y="2108"/>
                    <a:pt x="2319" y="2137"/>
                  </a:cubicBezTo>
                  <a:cubicBezTo>
                    <a:pt x="2319" y="2137"/>
                    <a:pt x="2556" y="2118"/>
                    <a:pt x="2428" y="1917"/>
                  </a:cubicBezTo>
                  <a:lnTo>
                    <a:pt x="2428" y="1917"/>
                  </a:lnTo>
                  <a:cubicBezTo>
                    <a:pt x="2438" y="1918"/>
                    <a:pt x="2447" y="1919"/>
                    <a:pt x="2455" y="1919"/>
                  </a:cubicBezTo>
                  <a:cubicBezTo>
                    <a:pt x="2603" y="1919"/>
                    <a:pt x="2538" y="1771"/>
                    <a:pt x="2538" y="1771"/>
                  </a:cubicBezTo>
                  <a:cubicBezTo>
                    <a:pt x="2428" y="1625"/>
                    <a:pt x="2319" y="1479"/>
                    <a:pt x="2191" y="1352"/>
                  </a:cubicBezTo>
                  <a:cubicBezTo>
                    <a:pt x="1917" y="1041"/>
                    <a:pt x="1661" y="713"/>
                    <a:pt x="1406" y="384"/>
                  </a:cubicBezTo>
                  <a:cubicBezTo>
                    <a:pt x="1406" y="384"/>
                    <a:pt x="1990" y="348"/>
                    <a:pt x="1953" y="37"/>
                  </a:cubicBezTo>
                  <a:lnTo>
                    <a:pt x="1114" y="1"/>
                  </a:lnTo>
                  <a:close/>
                </a:path>
              </a:pathLst>
            </a:custGeom>
            <a:solidFill>
              <a:srgbClr val="FCA2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1"/>
            <p:cNvSpPr/>
            <p:nvPr/>
          </p:nvSpPr>
          <p:spPr>
            <a:xfrm>
              <a:off x="7139005" y="2703914"/>
              <a:ext cx="218361" cy="261739"/>
            </a:xfrm>
            <a:custGeom>
              <a:rect b="b" l="l" r="r" t="t"/>
              <a:pathLst>
                <a:path extrusionOk="0" h="3633" w="3031">
                  <a:moveTo>
                    <a:pt x="676" y="1"/>
                  </a:moveTo>
                  <a:cubicBezTo>
                    <a:pt x="603" y="384"/>
                    <a:pt x="439" y="768"/>
                    <a:pt x="329" y="1133"/>
                  </a:cubicBezTo>
                  <a:cubicBezTo>
                    <a:pt x="219" y="1498"/>
                    <a:pt x="128" y="1808"/>
                    <a:pt x="19" y="2137"/>
                  </a:cubicBezTo>
                  <a:cubicBezTo>
                    <a:pt x="0" y="2210"/>
                    <a:pt x="0" y="2264"/>
                    <a:pt x="0" y="2337"/>
                  </a:cubicBezTo>
                  <a:cubicBezTo>
                    <a:pt x="19" y="2447"/>
                    <a:pt x="128" y="2538"/>
                    <a:pt x="238" y="2666"/>
                  </a:cubicBezTo>
                  <a:cubicBezTo>
                    <a:pt x="347" y="2794"/>
                    <a:pt x="439" y="2903"/>
                    <a:pt x="548" y="3013"/>
                  </a:cubicBezTo>
                  <a:cubicBezTo>
                    <a:pt x="712" y="3232"/>
                    <a:pt x="913" y="3433"/>
                    <a:pt x="1132" y="3615"/>
                  </a:cubicBezTo>
                  <a:cubicBezTo>
                    <a:pt x="1154" y="3628"/>
                    <a:pt x="1181" y="3633"/>
                    <a:pt x="1212" y="3633"/>
                  </a:cubicBezTo>
                  <a:cubicBezTo>
                    <a:pt x="1413" y="3633"/>
                    <a:pt x="1772" y="3407"/>
                    <a:pt x="1899" y="3360"/>
                  </a:cubicBezTo>
                  <a:cubicBezTo>
                    <a:pt x="2100" y="3269"/>
                    <a:pt x="2301" y="3159"/>
                    <a:pt x="2483" y="3049"/>
                  </a:cubicBezTo>
                  <a:cubicBezTo>
                    <a:pt x="2629" y="2940"/>
                    <a:pt x="2629" y="2630"/>
                    <a:pt x="2647" y="2465"/>
                  </a:cubicBezTo>
                  <a:cubicBezTo>
                    <a:pt x="2702" y="2264"/>
                    <a:pt x="2757" y="2064"/>
                    <a:pt x="2793" y="1863"/>
                  </a:cubicBezTo>
                  <a:cubicBezTo>
                    <a:pt x="2885" y="1461"/>
                    <a:pt x="2958" y="1078"/>
                    <a:pt x="3031" y="676"/>
                  </a:cubicBezTo>
                  <a:cubicBezTo>
                    <a:pt x="2209" y="640"/>
                    <a:pt x="1315" y="457"/>
                    <a:pt x="6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1"/>
            <p:cNvSpPr/>
            <p:nvPr/>
          </p:nvSpPr>
          <p:spPr>
            <a:xfrm>
              <a:off x="6816754" y="2692099"/>
              <a:ext cx="240766" cy="251293"/>
            </a:xfrm>
            <a:custGeom>
              <a:rect b="b" l="l" r="r" t="t"/>
              <a:pathLst>
                <a:path extrusionOk="0" h="3488" w="3342">
                  <a:moveTo>
                    <a:pt x="2265" y="1"/>
                  </a:moveTo>
                  <a:cubicBezTo>
                    <a:pt x="1589" y="475"/>
                    <a:pt x="786" y="877"/>
                    <a:pt x="1" y="913"/>
                  </a:cubicBezTo>
                  <a:cubicBezTo>
                    <a:pt x="165" y="1260"/>
                    <a:pt x="257" y="1662"/>
                    <a:pt x="403" y="2027"/>
                  </a:cubicBezTo>
                  <a:cubicBezTo>
                    <a:pt x="549" y="2374"/>
                    <a:pt x="676" y="2684"/>
                    <a:pt x="786" y="3013"/>
                  </a:cubicBezTo>
                  <a:cubicBezTo>
                    <a:pt x="822" y="3067"/>
                    <a:pt x="841" y="3122"/>
                    <a:pt x="895" y="3177"/>
                  </a:cubicBezTo>
                  <a:cubicBezTo>
                    <a:pt x="1005" y="3250"/>
                    <a:pt x="1151" y="3286"/>
                    <a:pt x="1279" y="3305"/>
                  </a:cubicBezTo>
                  <a:cubicBezTo>
                    <a:pt x="1425" y="3323"/>
                    <a:pt x="1589" y="3341"/>
                    <a:pt x="1735" y="3378"/>
                  </a:cubicBezTo>
                  <a:cubicBezTo>
                    <a:pt x="2009" y="3433"/>
                    <a:pt x="2283" y="3487"/>
                    <a:pt x="2575" y="3487"/>
                  </a:cubicBezTo>
                  <a:cubicBezTo>
                    <a:pt x="2757" y="3469"/>
                    <a:pt x="2958" y="2958"/>
                    <a:pt x="3031" y="2812"/>
                  </a:cubicBezTo>
                  <a:cubicBezTo>
                    <a:pt x="3141" y="2611"/>
                    <a:pt x="3232" y="2410"/>
                    <a:pt x="3305" y="2209"/>
                  </a:cubicBezTo>
                  <a:cubicBezTo>
                    <a:pt x="3342" y="2045"/>
                    <a:pt x="3141" y="1790"/>
                    <a:pt x="3068" y="1644"/>
                  </a:cubicBezTo>
                  <a:lnTo>
                    <a:pt x="2794" y="1078"/>
                  </a:lnTo>
                  <a:cubicBezTo>
                    <a:pt x="2611" y="712"/>
                    <a:pt x="2429" y="366"/>
                    <a:pt x="22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1"/>
            <p:cNvSpPr/>
            <p:nvPr/>
          </p:nvSpPr>
          <p:spPr>
            <a:xfrm>
              <a:off x="6598462" y="4457048"/>
              <a:ext cx="473535" cy="147404"/>
            </a:xfrm>
            <a:custGeom>
              <a:rect b="b" l="l" r="r" t="t"/>
              <a:pathLst>
                <a:path extrusionOk="0" h="2046" w="6573">
                  <a:moveTo>
                    <a:pt x="2429" y="1"/>
                  </a:moveTo>
                  <a:lnTo>
                    <a:pt x="311" y="1388"/>
                  </a:lnTo>
                  <a:cubicBezTo>
                    <a:pt x="1" y="1571"/>
                    <a:pt x="128" y="2045"/>
                    <a:pt x="493" y="2045"/>
                  </a:cubicBezTo>
                  <a:lnTo>
                    <a:pt x="6207" y="2045"/>
                  </a:lnTo>
                  <a:cubicBezTo>
                    <a:pt x="6408" y="2045"/>
                    <a:pt x="6572" y="1881"/>
                    <a:pt x="6572" y="1680"/>
                  </a:cubicBezTo>
                  <a:lnTo>
                    <a:pt x="653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1"/>
            <p:cNvSpPr/>
            <p:nvPr/>
          </p:nvSpPr>
          <p:spPr>
            <a:xfrm>
              <a:off x="6969342" y="4457048"/>
              <a:ext cx="474832" cy="147404"/>
            </a:xfrm>
            <a:custGeom>
              <a:rect b="b" l="l" r="r" t="t"/>
              <a:pathLst>
                <a:path extrusionOk="0" h="2046" w="6591">
                  <a:moveTo>
                    <a:pt x="2447" y="1"/>
                  </a:moveTo>
                  <a:lnTo>
                    <a:pt x="311" y="1388"/>
                  </a:lnTo>
                  <a:cubicBezTo>
                    <a:pt x="1" y="1571"/>
                    <a:pt x="147" y="2045"/>
                    <a:pt x="512" y="2045"/>
                  </a:cubicBezTo>
                  <a:lnTo>
                    <a:pt x="6226" y="2045"/>
                  </a:lnTo>
                  <a:cubicBezTo>
                    <a:pt x="6426" y="2045"/>
                    <a:pt x="6591" y="1881"/>
                    <a:pt x="6591" y="1680"/>
                  </a:cubicBezTo>
                  <a:lnTo>
                    <a:pt x="6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1"/>
            <p:cNvSpPr/>
            <p:nvPr/>
          </p:nvSpPr>
          <p:spPr>
            <a:xfrm>
              <a:off x="7001042" y="1691111"/>
              <a:ext cx="82921" cy="29322"/>
            </a:xfrm>
            <a:custGeom>
              <a:rect b="b" l="l" r="r" t="t"/>
              <a:pathLst>
                <a:path extrusionOk="0" h="407" w="1151">
                  <a:moveTo>
                    <a:pt x="95" y="1"/>
                  </a:moveTo>
                  <a:cubicBezTo>
                    <a:pt x="60" y="1"/>
                    <a:pt x="30" y="7"/>
                    <a:pt x="19" y="40"/>
                  </a:cubicBezTo>
                  <a:cubicBezTo>
                    <a:pt x="0" y="95"/>
                    <a:pt x="37" y="150"/>
                    <a:pt x="73" y="186"/>
                  </a:cubicBezTo>
                  <a:cubicBezTo>
                    <a:pt x="171" y="333"/>
                    <a:pt x="341" y="407"/>
                    <a:pt x="523" y="407"/>
                  </a:cubicBezTo>
                  <a:cubicBezTo>
                    <a:pt x="751" y="407"/>
                    <a:pt x="998" y="292"/>
                    <a:pt x="1150" y="59"/>
                  </a:cubicBezTo>
                  <a:cubicBezTo>
                    <a:pt x="822" y="22"/>
                    <a:pt x="493" y="4"/>
                    <a:pt x="165" y="4"/>
                  </a:cubicBezTo>
                  <a:cubicBezTo>
                    <a:pt x="143" y="4"/>
                    <a:pt x="118" y="1"/>
                    <a:pt x="95" y="1"/>
                  </a:cubicBezTo>
                  <a:close/>
                </a:path>
              </a:pathLst>
            </a:custGeom>
            <a:solidFill>
              <a:srgbClr val="FC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1"/>
            <p:cNvSpPr/>
            <p:nvPr/>
          </p:nvSpPr>
          <p:spPr>
            <a:xfrm>
              <a:off x="7029391" y="1616112"/>
              <a:ext cx="31266" cy="42939"/>
            </a:xfrm>
            <a:custGeom>
              <a:rect b="b" l="l" r="r" t="t"/>
              <a:pathLst>
                <a:path extrusionOk="0" h="596" w="434">
                  <a:moveTo>
                    <a:pt x="104" y="0"/>
                  </a:moveTo>
                  <a:cubicBezTo>
                    <a:pt x="50" y="91"/>
                    <a:pt x="31" y="201"/>
                    <a:pt x="31" y="310"/>
                  </a:cubicBezTo>
                  <a:cubicBezTo>
                    <a:pt x="0" y="467"/>
                    <a:pt x="116" y="596"/>
                    <a:pt x="253" y="596"/>
                  </a:cubicBezTo>
                  <a:cubicBezTo>
                    <a:pt x="276" y="596"/>
                    <a:pt x="300" y="592"/>
                    <a:pt x="324" y="584"/>
                  </a:cubicBezTo>
                  <a:cubicBezTo>
                    <a:pt x="378" y="584"/>
                    <a:pt x="433" y="584"/>
                    <a:pt x="433" y="529"/>
                  </a:cubicBezTo>
                  <a:cubicBezTo>
                    <a:pt x="433" y="475"/>
                    <a:pt x="378" y="456"/>
                    <a:pt x="342" y="456"/>
                  </a:cubicBezTo>
                  <a:cubicBezTo>
                    <a:pt x="327" y="458"/>
                    <a:pt x="313" y="458"/>
                    <a:pt x="300" y="458"/>
                  </a:cubicBezTo>
                  <a:cubicBezTo>
                    <a:pt x="139" y="458"/>
                    <a:pt x="125" y="354"/>
                    <a:pt x="159" y="219"/>
                  </a:cubicBezTo>
                  <a:cubicBezTo>
                    <a:pt x="196" y="128"/>
                    <a:pt x="159" y="55"/>
                    <a:pt x="104" y="0"/>
                  </a:cubicBezTo>
                  <a:close/>
                </a:path>
              </a:pathLst>
            </a:custGeom>
            <a:solidFill>
              <a:srgbClr val="2E2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7" name="Google Shape;2317;p61"/>
          <p:cNvSpPr/>
          <p:nvPr/>
        </p:nvSpPr>
        <p:spPr>
          <a:xfrm>
            <a:off x="1019175" y="3161950"/>
            <a:ext cx="558000" cy="558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1"/>
          <p:cNvSpPr/>
          <p:nvPr/>
        </p:nvSpPr>
        <p:spPr>
          <a:xfrm>
            <a:off x="1712260" y="3161950"/>
            <a:ext cx="558000" cy="558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1"/>
          <p:cNvSpPr/>
          <p:nvPr/>
        </p:nvSpPr>
        <p:spPr>
          <a:xfrm>
            <a:off x="2405344" y="3161950"/>
            <a:ext cx="558000" cy="558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0" name="Google Shape;2320;p61"/>
          <p:cNvGrpSpPr/>
          <p:nvPr/>
        </p:nvGrpSpPr>
        <p:grpSpPr>
          <a:xfrm>
            <a:off x="2523499" y="3356304"/>
            <a:ext cx="321691" cy="321691"/>
            <a:chOff x="1379798" y="1723250"/>
            <a:chExt cx="397887" cy="397887"/>
          </a:xfrm>
        </p:grpSpPr>
        <p:sp>
          <p:nvSpPr>
            <p:cNvPr id="2321" name="Google Shape;2321;p6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5" name="Google Shape;2325;p61"/>
          <p:cNvGrpSpPr/>
          <p:nvPr/>
        </p:nvGrpSpPr>
        <p:grpSpPr>
          <a:xfrm>
            <a:off x="1137321" y="3280104"/>
            <a:ext cx="321708" cy="321691"/>
            <a:chOff x="266768" y="1721375"/>
            <a:chExt cx="397907" cy="397887"/>
          </a:xfrm>
        </p:grpSpPr>
        <p:sp>
          <p:nvSpPr>
            <p:cNvPr id="2326" name="Google Shape;2326;p6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8" name="Google Shape;2328;p61"/>
          <p:cNvGrpSpPr/>
          <p:nvPr/>
        </p:nvGrpSpPr>
        <p:grpSpPr>
          <a:xfrm>
            <a:off x="1830422" y="3280104"/>
            <a:ext cx="321674" cy="321691"/>
            <a:chOff x="864491" y="1723250"/>
            <a:chExt cx="397866" cy="397887"/>
          </a:xfrm>
        </p:grpSpPr>
        <p:sp>
          <p:nvSpPr>
            <p:cNvPr id="2329" name="Google Shape;2329;p6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2" name="Google Shape;2332;p61"/>
          <p:cNvSpPr txBox="1"/>
          <p:nvPr/>
        </p:nvSpPr>
        <p:spPr>
          <a:xfrm>
            <a:off x="1019175" y="4357850"/>
            <a:ext cx="3422400" cy="2466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100">
                <a:solidFill>
                  <a:srgbClr val="434343"/>
                </a:solidFill>
                <a:latin typeface="Montserrat"/>
                <a:ea typeface="Montserrat"/>
                <a:cs typeface="Montserrat"/>
                <a:sym typeface="Montserrat"/>
              </a:rPr>
              <a:t>Please keep this slide for attribution</a:t>
            </a:r>
            <a:endParaRPr b="1" sz="15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35"/>
          <p:cNvSpPr txBox="1"/>
          <p:nvPr>
            <p:ph type="title"/>
          </p:nvPr>
        </p:nvSpPr>
        <p:spPr>
          <a:xfrm>
            <a:off x="714300" y="430675"/>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413" name="Google Shape;413;p35"/>
          <p:cNvSpPr txBox="1"/>
          <p:nvPr>
            <p:ph idx="2" type="title"/>
          </p:nvPr>
        </p:nvSpPr>
        <p:spPr>
          <a:xfrm>
            <a:off x="1662000" y="1536850"/>
            <a:ext cx="26670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CENTER</a:t>
            </a:r>
            <a:endParaRPr/>
          </a:p>
        </p:txBody>
      </p:sp>
      <p:sp>
        <p:nvSpPr>
          <p:cNvPr id="414" name="Google Shape;414;p35"/>
          <p:cNvSpPr txBox="1"/>
          <p:nvPr>
            <p:ph idx="3" type="title"/>
          </p:nvPr>
        </p:nvSpPr>
        <p:spPr>
          <a:xfrm>
            <a:off x="766875" y="1586925"/>
            <a:ext cx="904800" cy="58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15" name="Google Shape;415;p35"/>
          <p:cNvSpPr txBox="1"/>
          <p:nvPr>
            <p:ph idx="1" type="subTitle"/>
          </p:nvPr>
        </p:nvSpPr>
        <p:spPr>
          <a:xfrm>
            <a:off x="1662000" y="1933575"/>
            <a:ext cx="2276700" cy="584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describe the topic of the section here</a:t>
            </a:r>
            <a:endParaRPr/>
          </a:p>
        </p:txBody>
      </p:sp>
      <p:sp>
        <p:nvSpPr>
          <p:cNvPr id="416" name="Google Shape;416;p35"/>
          <p:cNvSpPr txBox="1"/>
          <p:nvPr>
            <p:ph idx="4" type="title"/>
          </p:nvPr>
        </p:nvSpPr>
        <p:spPr>
          <a:xfrm>
            <a:off x="1662000" y="3098950"/>
            <a:ext cx="26670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PATIENT CARE</a:t>
            </a:r>
            <a:endParaRPr/>
          </a:p>
        </p:txBody>
      </p:sp>
      <p:sp>
        <p:nvSpPr>
          <p:cNvPr id="417" name="Google Shape;417;p35"/>
          <p:cNvSpPr txBox="1"/>
          <p:nvPr>
            <p:ph idx="5" type="title"/>
          </p:nvPr>
        </p:nvSpPr>
        <p:spPr>
          <a:xfrm>
            <a:off x="766725" y="3149025"/>
            <a:ext cx="904800" cy="58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18" name="Google Shape;418;p35"/>
          <p:cNvSpPr txBox="1"/>
          <p:nvPr>
            <p:ph idx="6" type="subTitle"/>
          </p:nvPr>
        </p:nvSpPr>
        <p:spPr>
          <a:xfrm>
            <a:off x="1662000" y="3495675"/>
            <a:ext cx="2276700" cy="584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describe the topic of the section here</a:t>
            </a:r>
            <a:endParaRPr/>
          </a:p>
        </p:txBody>
      </p:sp>
      <p:sp>
        <p:nvSpPr>
          <p:cNvPr id="419" name="Google Shape;419;p35"/>
          <p:cNvSpPr txBox="1"/>
          <p:nvPr>
            <p:ph idx="7" type="title"/>
          </p:nvPr>
        </p:nvSpPr>
        <p:spPr>
          <a:xfrm>
            <a:off x="5652975" y="1536850"/>
            <a:ext cx="27243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NUMBERS</a:t>
            </a:r>
            <a:endParaRPr/>
          </a:p>
        </p:txBody>
      </p:sp>
      <p:sp>
        <p:nvSpPr>
          <p:cNvPr id="420" name="Google Shape;420;p35"/>
          <p:cNvSpPr txBox="1"/>
          <p:nvPr>
            <p:ph idx="8" type="title"/>
          </p:nvPr>
        </p:nvSpPr>
        <p:spPr>
          <a:xfrm>
            <a:off x="4757625" y="1586925"/>
            <a:ext cx="904800" cy="58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21" name="Google Shape;421;p35"/>
          <p:cNvSpPr txBox="1"/>
          <p:nvPr>
            <p:ph idx="9" type="subTitle"/>
          </p:nvPr>
        </p:nvSpPr>
        <p:spPr>
          <a:xfrm>
            <a:off x="5652975" y="1933575"/>
            <a:ext cx="2276700" cy="584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describe the topic of the section here</a:t>
            </a:r>
            <a:endParaRPr/>
          </a:p>
        </p:txBody>
      </p:sp>
      <p:sp>
        <p:nvSpPr>
          <p:cNvPr id="422" name="Google Shape;422;p35"/>
          <p:cNvSpPr txBox="1"/>
          <p:nvPr>
            <p:ph idx="13" type="title"/>
          </p:nvPr>
        </p:nvSpPr>
        <p:spPr>
          <a:xfrm>
            <a:off x="5652975" y="3098950"/>
            <a:ext cx="27243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ACCOMPLISHMENTS</a:t>
            </a:r>
            <a:endParaRPr/>
          </a:p>
        </p:txBody>
      </p:sp>
      <p:sp>
        <p:nvSpPr>
          <p:cNvPr id="423" name="Google Shape;423;p35"/>
          <p:cNvSpPr txBox="1"/>
          <p:nvPr>
            <p:ph idx="14" type="title"/>
          </p:nvPr>
        </p:nvSpPr>
        <p:spPr>
          <a:xfrm>
            <a:off x="4757700" y="3149025"/>
            <a:ext cx="904800" cy="58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24" name="Google Shape;424;p35"/>
          <p:cNvSpPr txBox="1"/>
          <p:nvPr>
            <p:ph idx="15" type="subTitle"/>
          </p:nvPr>
        </p:nvSpPr>
        <p:spPr>
          <a:xfrm>
            <a:off x="5652975" y="3495675"/>
            <a:ext cx="2276700" cy="584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You can describe the topic of the section here</a:t>
            </a:r>
            <a:endParaRPr/>
          </a:p>
        </p:txBody>
      </p:sp>
      <p:grpSp>
        <p:nvGrpSpPr>
          <p:cNvPr id="425" name="Google Shape;425;p35"/>
          <p:cNvGrpSpPr/>
          <p:nvPr/>
        </p:nvGrpSpPr>
        <p:grpSpPr>
          <a:xfrm>
            <a:off x="-25" y="0"/>
            <a:ext cx="9144020" cy="342900"/>
            <a:chOff x="-25" y="0"/>
            <a:chExt cx="9144020" cy="342900"/>
          </a:xfrm>
        </p:grpSpPr>
        <p:sp>
          <p:nvSpPr>
            <p:cNvPr id="426" name="Google Shape;426;p35"/>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 name="Google Shape;427;p35"/>
            <p:cNvGrpSpPr/>
            <p:nvPr/>
          </p:nvGrpSpPr>
          <p:grpSpPr>
            <a:xfrm>
              <a:off x="215975" y="111150"/>
              <a:ext cx="642950" cy="120600"/>
              <a:chOff x="215975" y="152625"/>
              <a:chExt cx="642950" cy="120600"/>
            </a:xfrm>
          </p:grpSpPr>
          <p:sp>
            <p:nvSpPr>
              <p:cNvPr id="428" name="Google Shape;428;p35"/>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5"/>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5"/>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6" name="Shape 2336"/>
        <p:cNvGrpSpPr/>
        <p:nvPr/>
      </p:nvGrpSpPr>
      <p:grpSpPr>
        <a:xfrm>
          <a:off x="0" y="0"/>
          <a:ext cx="0" cy="0"/>
          <a:chOff x="0" y="0"/>
          <a:chExt cx="0" cy="0"/>
        </a:xfrm>
      </p:grpSpPr>
      <p:sp>
        <p:nvSpPr>
          <p:cNvPr id="2337" name="Google Shape;2337;p62"/>
          <p:cNvSpPr/>
          <p:nvPr/>
        </p:nvSpPr>
        <p:spPr>
          <a:xfrm>
            <a:off x="5721786" y="2975366"/>
            <a:ext cx="2284611" cy="1629081"/>
          </a:xfrm>
          <a:custGeom>
            <a:rect b="b" l="l" r="r" t="t"/>
            <a:pathLst>
              <a:path extrusionOk="0" h="21397" w="30007">
                <a:moveTo>
                  <a:pt x="28033" y="1"/>
                </a:moveTo>
                <a:cubicBezTo>
                  <a:pt x="28024" y="1"/>
                  <a:pt x="28015" y="1"/>
                  <a:pt x="28006" y="1"/>
                </a:cubicBezTo>
                <a:lnTo>
                  <a:pt x="1987" y="1"/>
                </a:lnTo>
                <a:cubicBezTo>
                  <a:pt x="885" y="1"/>
                  <a:pt x="1" y="885"/>
                  <a:pt x="1" y="1987"/>
                </a:cubicBezTo>
                <a:lnTo>
                  <a:pt x="1" y="20527"/>
                </a:lnTo>
                <a:cubicBezTo>
                  <a:pt x="1" y="21005"/>
                  <a:pt x="392" y="21397"/>
                  <a:pt x="856" y="21397"/>
                </a:cubicBezTo>
                <a:lnTo>
                  <a:pt x="29137" y="21397"/>
                </a:lnTo>
                <a:cubicBezTo>
                  <a:pt x="29615" y="21397"/>
                  <a:pt x="30007" y="21005"/>
                  <a:pt x="30007" y="20527"/>
                </a:cubicBezTo>
                <a:lnTo>
                  <a:pt x="30007" y="1987"/>
                </a:lnTo>
                <a:cubicBezTo>
                  <a:pt x="30007" y="894"/>
                  <a:pt x="29122" y="1"/>
                  <a:pt x="28033" y="1"/>
                </a:cubicBezTo>
                <a:close/>
              </a:path>
            </a:pathLst>
          </a:custGeom>
          <a:solidFill>
            <a:schemeClr val="lt1"/>
          </a:solidFill>
          <a:ln cap="flat" cmpd="sng" w="4700">
            <a:solidFill>
              <a:schemeClr val="dk1"/>
            </a:solidFill>
            <a:prstDash val="solid"/>
            <a:miter lim="144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2"/>
          <p:cNvSpPr/>
          <p:nvPr/>
        </p:nvSpPr>
        <p:spPr>
          <a:xfrm>
            <a:off x="5721786" y="2975366"/>
            <a:ext cx="2284611" cy="157906"/>
          </a:xfrm>
          <a:custGeom>
            <a:rect b="b" l="l" r="r" t="t"/>
            <a:pathLst>
              <a:path extrusionOk="0" h="2074" w="30007">
                <a:moveTo>
                  <a:pt x="28033" y="1"/>
                </a:moveTo>
                <a:cubicBezTo>
                  <a:pt x="28024" y="1"/>
                  <a:pt x="28015" y="1"/>
                  <a:pt x="28006" y="1"/>
                </a:cubicBezTo>
                <a:lnTo>
                  <a:pt x="1987" y="1"/>
                </a:lnTo>
                <a:cubicBezTo>
                  <a:pt x="885" y="1"/>
                  <a:pt x="1" y="885"/>
                  <a:pt x="1" y="1987"/>
                </a:cubicBezTo>
                <a:lnTo>
                  <a:pt x="1" y="2074"/>
                </a:lnTo>
                <a:lnTo>
                  <a:pt x="30007" y="2074"/>
                </a:lnTo>
                <a:lnTo>
                  <a:pt x="30007" y="1987"/>
                </a:lnTo>
                <a:cubicBezTo>
                  <a:pt x="30007" y="894"/>
                  <a:pt x="29122" y="1"/>
                  <a:pt x="28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2"/>
          <p:cNvSpPr/>
          <p:nvPr/>
        </p:nvSpPr>
        <p:spPr>
          <a:xfrm>
            <a:off x="7613466" y="3041605"/>
            <a:ext cx="46443" cy="39895"/>
          </a:xfrm>
          <a:custGeom>
            <a:rect b="b" l="l" r="r" t="t"/>
            <a:pathLst>
              <a:path extrusionOk="0" h="524" w="610">
                <a:moveTo>
                  <a:pt x="348" y="1"/>
                </a:moveTo>
                <a:cubicBezTo>
                  <a:pt x="116" y="1"/>
                  <a:pt x="0" y="276"/>
                  <a:pt x="160" y="450"/>
                </a:cubicBezTo>
                <a:cubicBezTo>
                  <a:pt x="211" y="501"/>
                  <a:pt x="275" y="524"/>
                  <a:pt x="338" y="524"/>
                </a:cubicBezTo>
                <a:cubicBezTo>
                  <a:pt x="475" y="524"/>
                  <a:pt x="609" y="420"/>
                  <a:pt x="609" y="262"/>
                </a:cubicBezTo>
                <a:cubicBezTo>
                  <a:pt x="609" y="117"/>
                  <a:pt x="493" y="1"/>
                  <a:pt x="3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2"/>
          <p:cNvSpPr/>
          <p:nvPr/>
        </p:nvSpPr>
        <p:spPr>
          <a:xfrm>
            <a:off x="7721579" y="3041605"/>
            <a:ext cx="45377" cy="39591"/>
          </a:xfrm>
          <a:custGeom>
            <a:rect b="b" l="l" r="r" t="t"/>
            <a:pathLst>
              <a:path extrusionOk="0" h="520" w="596">
                <a:moveTo>
                  <a:pt x="349" y="1"/>
                </a:moveTo>
                <a:cubicBezTo>
                  <a:pt x="117" y="1"/>
                  <a:pt x="1" y="276"/>
                  <a:pt x="160" y="436"/>
                </a:cubicBezTo>
                <a:cubicBezTo>
                  <a:pt x="213" y="494"/>
                  <a:pt x="280" y="519"/>
                  <a:pt x="344" y="519"/>
                </a:cubicBezTo>
                <a:cubicBezTo>
                  <a:pt x="473" y="519"/>
                  <a:pt x="595" y="416"/>
                  <a:pt x="595" y="262"/>
                </a:cubicBezTo>
                <a:cubicBezTo>
                  <a:pt x="595" y="117"/>
                  <a:pt x="479" y="1"/>
                  <a:pt x="3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2"/>
          <p:cNvSpPr/>
          <p:nvPr/>
        </p:nvSpPr>
        <p:spPr>
          <a:xfrm>
            <a:off x="7824211" y="3041605"/>
            <a:ext cx="46443" cy="39591"/>
          </a:xfrm>
          <a:custGeom>
            <a:rect b="b" l="l" r="r" t="t"/>
            <a:pathLst>
              <a:path extrusionOk="0" h="520" w="610">
                <a:moveTo>
                  <a:pt x="349" y="1"/>
                </a:moveTo>
                <a:cubicBezTo>
                  <a:pt x="117" y="1"/>
                  <a:pt x="1" y="276"/>
                  <a:pt x="160" y="436"/>
                </a:cubicBezTo>
                <a:cubicBezTo>
                  <a:pt x="218" y="494"/>
                  <a:pt x="288" y="519"/>
                  <a:pt x="354" y="519"/>
                </a:cubicBezTo>
                <a:cubicBezTo>
                  <a:pt x="487" y="519"/>
                  <a:pt x="610" y="416"/>
                  <a:pt x="610" y="262"/>
                </a:cubicBezTo>
                <a:cubicBezTo>
                  <a:pt x="610" y="117"/>
                  <a:pt x="494" y="1"/>
                  <a:pt x="3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2" name="Google Shape;2342;p62"/>
          <p:cNvGrpSpPr/>
          <p:nvPr/>
        </p:nvGrpSpPr>
        <p:grpSpPr>
          <a:xfrm>
            <a:off x="8175433" y="3166518"/>
            <a:ext cx="774116" cy="1034366"/>
            <a:chOff x="7585483" y="3400293"/>
            <a:chExt cx="774116" cy="1034366"/>
          </a:xfrm>
        </p:grpSpPr>
        <p:sp>
          <p:nvSpPr>
            <p:cNvPr id="2343" name="Google Shape;2343;p62"/>
            <p:cNvSpPr/>
            <p:nvPr/>
          </p:nvSpPr>
          <p:spPr>
            <a:xfrm>
              <a:off x="7585483" y="3400293"/>
              <a:ext cx="774116" cy="1034366"/>
            </a:xfrm>
            <a:custGeom>
              <a:rect b="b" l="l" r="r" t="t"/>
              <a:pathLst>
                <a:path extrusionOk="0" h="9511" w="7118">
                  <a:moveTo>
                    <a:pt x="304" y="1"/>
                  </a:moveTo>
                  <a:cubicBezTo>
                    <a:pt x="130" y="1"/>
                    <a:pt x="0" y="146"/>
                    <a:pt x="0" y="305"/>
                  </a:cubicBezTo>
                  <a:lnTo>
                    <a:pt x="0" y="9220"/>
                  </a:lnTo>
                  <a:cubicBezTo>
                    <a:pt x="0" y="9380"/>
                    <a:pt x="130" y="9510"/>
                    <a:pt x="304" y="9510"/>
                  </a:cubicBezTo>
                  <a:lnTo>
                    <a:pt x="6813" y="9510"/>
                  </a:lnTo>
                  <a:cubicBezTo>
                    <a:pt x="6987" y="9510"/>
                    <a:pt x="7117" y="9380"/>
                    <a:pt x="7117" y="9220"/>
                  </a:cubicBezTo>
                  <a:lnTo>
                    <a:pt x="7117" y="305"/>
                  </a:lnTo>
                  <a:cubicBezTo>
                    <a:pt x="7117" y="146"/>
                    <a:pt x="6987" y="1"/>
                    <a:pt x="6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4" name="Google Shape;2344;p62"/>
            <p:cNvGrpSpPr/>
            <p:nvPr/>
          </p:nvGrpSpPr>
          <p:grpSpPr>
            <a:xfrm>
              <a:off x="7683946" y="3481672"/>
              <a:ext cx="574789" cy="852994"/>
              <a:chOff x="7498300" y="1932949"/>
              <a:chExt cx="790848" cy="1173630"/>
            </a:xfrm>
          </p:grpSpPr>
          <p:sp>
            <p:nvSpPr>
              <p:cNvPr id="2345" name="Google Shape;2345;p62"/>
              <p:cNvSpPr/>
              <p:nvPr/>
            </p:nvSpPr>
            <p:spPr>
              <a:xfrm>
                <a:off x="7498300" y="1932949"/>
                <a:ext cx="729228" cy="98091"/>
              </a:xfrm>
              <a:custGeom>
                <a:rect b="b" l="l" r="r" t="t"/>
                <a:pathLst>
                  <a:path extrusionOk="0" h="624" w="4639">
                    <a:moveTo>
                      <a:pt x="0" y="1"/>
                    </a:moveTo>
                    <a:lnTo>
                      <a:pt x="0" y="624"/>
                    </a:lnTo>
                    <a:lnTo>
                      <a:pt x="4639" y="624"/>
                    </a:lnTo>
                    <a:lnTo>
                      <a:pt x="463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2"/>
              <p:cNvSpPr/>
              <p:nvPr/>
            </p:nvSpPr>
            <p:spPr>
              <a:xfrm>
                <a:off x="7655496" y="2994811"/>
                <a:ext cx="417196" cy="111767"/>
              </a:xfrm>
              <a:custGeom>
                <a:rect b="b" l="l" r="r" t="t"/>
                <a:pathLst>
                  <a:path extrusionOk="0" h="711" w="2654">
                    <a:moveTo>
                      <a:pt x="348" y="1"/>
                    </a:moveTo>
                    <a:cubicBezTo>
                      <a:pt x="160" y="1"/>
                      <a:pt x="0" y="160"/>
                      <a:pt x="0" y="363"/>
                    </a:cubicBezTo>
                    <a:cubicBezTo>
                      <a:pt x="0" y="551"/>
                      <a:pt x="160" y="711"/>
                      <a:pt x="348" y="711"/>
                    </a:cubicBezTo>
                    <a:lnTo>
                      <a:pt x="2291" y="711"/>
                    </a:lnTo>
                    <a:cubicBezTo>
                      <a:pt x="2494" y="711"/>
                      <a:pt x="2653" y="551"/>
                      <a:pt x="2653" y="363"/>
                    </a:cubicBezTo>
                    <a:cubicBezTo>
                      <a:pt x="2653" y="160"/>
                      <a:pt x="2494" y="1"/>
                      <a:pt x="22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2"/>
              <p:cNvSpPr/>
              <p:nvPr/>
            </p:nvSpPr>
            <p:spPr>
              <a:xfrm>
                <a:off x="7564322" y="2174560"/>
                <a:ext cx="339698" cy="45744"/>
              </a:xfrm>
              <a:custGeom>
                <a:rect b="b" l="l" r="r" t="t"/>
                <a:pathLst>
                  <a:path extrusionOk="0" h="291" w="2161">
                    <a:moveTo>
                      <a:pt x="145" y="0"/>
                    </a:moveTo>
                    <a:cubicBezTo>
                      <a:pt x="73" y="0"/>
                      <a:pt x="1" y="58"/>
                      <a:pt x="1" y="145"/>
                    </a:cubicBezTo>
                    <a:cubicBezTo>
                      <a:pt x="1" y="232"/>
                      <a:pt x="73" y="290"/>
                      <a:pt x="145" y="290"/>
                    </a:cubicBezTo>
                    <a:lnTo>
                      <a:pt x="2015" y="290"/>
                    </a:lnTo>
                    <a:cubicBezTo>
                      <a:pt x="2102" y="290"/>
                      <a:pt x="2160" y="232"/>
                      <a:pt x="2160" y="145"/>
                    </a:cubicBezTo>
                    <a:cubicBezTo>
                      <a:pt x="2160" y="58"/>
                      <a:pt x="2102" y="0"/>
                      <a:pt x="20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2"/>
              <p:cNvSpPr/>
              <p:nvPr/>
            </p:nvSpPr>
            <p:spPr>
              <a:xfrm>
                <a:off x="7564322" y="2288370"/>
                <a:ext cx="724826" cy="48102"/>
              </a:xfrm>
              <a:custGeom>
                <a:rect b="b" l="l" r="r" t="t"/>
                <a:pathLst>
                  <a:path extrusionOk="0" h="306" w="4611">
                    <a:moveTo>
                      <a:pt x="145" y="1"/>
                    </a:moveTo>
                    <a:cubicBezTo>
                      <a:pt x="73" y="1"/>
                      <a:pt x="1" y="73"/>
                      <a:pt x="1" y="160"/>
                    </a:cubicBezTo>
                    <a:cubicBezTo>
                      <a:pt x="1" y="233"/>
                      <a:pt x="73" y="305"/>
                      <a:pt x="145" y="305"/>
                    </a:cubicBezTo>
                    <a:lnTo>
                      <a:pt x="4465" y="305"/>
                    </a:lnTo>
                    <a:cubicBezTo>
                      <a:pt x="4538" y="305"/>
                      <a:pt x="4610" y="233"/>
                      <a:pt x="4610" y="160"/>
                    </a:cubicBezTo>
                    <a:cubicBezTo>
                      <a:pt x="4610" y="73"/>
                      <a:pt x="4538" y="1"/>
                      <a:pt x="4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2"/>
              <p:cNvSpPr/>
              <p:nvPr/>
            </p:nvSpPr>
            <p:spPr>
              <a:xfrm>
                <a:off x="7564322" y="2404695"/>
                <a:ext cx="724826" cy="45744"/>
              </a:xfrm>
              <a:custGeom>
                <a:rect b="b" l="l" r="r" t="t"/>
                <a:pathLst>
                  <a:path extrusionOk="0" h="291" w="4611">
                    <a:moveTo>
                      <a:pt x="145" y="0"/>
                    </a:moveTo>
                    <a:cubicBezTo>
                      <a:pt x="73" y="0"/>
                      <a:pt x="1" y="58"/>
                      <a:pt x="1" y="145"/>
                    </a:cubicBezTo>
                    <a:cubicBezTo>
                      <a:pt x="1" y="232"/>
                      <a:pt x="73" y="290"/>
                      <a:pt x="145" y="290"/>
                    </a:cubicBezTo>
                    <a:lnTo>
                      <a:pt x="4465" y="290"/>
                    </a:lnTo>
                    <a:cubicBezTo>
                      <a:pt x="4538" y="290"/>
                      <a:pt x="4610" y="232"/>
                      <a:pt x="4610" y="145"/>
                    </a:cubicBezTo>
                    <a:cubicBezTo>
                      <a:pt x="4610" y="58"/>
                      <a:pt x="4538" y="0"/>
                      <a:pt x="446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2"/>
              <p:cNvSpPr/>
              <p:nvPr/>
            </p:nvSpPr>
            <p:spPr>
              <a:xfrm>
                <a:off x="7564322" y="2554975"/>
                <a:ext cx="339698" cy="48102"/>
              </a:xfrm>
              <a:custGeom>
                <a:rect b="b" l="l" r="r" t="t"/>
                <a:pathLst>
                  <a:path extrusionOk="0" h="306" w="2161">
                    <a:moveTo>
                      <a:pt x="145" y="1"/>
                    </a:moveTo>
                    <a:cubicBezTo>
                      <a:pt x="73" y="1"/>
                      <a:pt x="1" y="73"/>
                      <a:pt x="1" y="146"/>
                    </a:cubicBezTo>
                    <a:cubicBezTo>
                      <a:pt x="1" y="233"/>
                      <a:pt x="73" y="305"/>
                      <a:pt x="145" y="305"/>
                    </a:cubicBezTo>
                    <a:lnTo>
                      <a:pt x="2015" y="305"/>
                    </a:lnTo>
                    <a:cubicBezTo>
                      <a:pt x="2102" y="305"/>
                      <a:pt x="2160" y="233"/>
                      <a:pt x="2160" y="146"/>
                    </a:cubicBezTo>
                    <a:cubicBezTo>
                      <a:pt x="2160" y="73"/>
                      <a:pt x="2102"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2"/>
              <p:cNvSpPr/>
              <p:nvPr/>
            </p:nvSpPr>
            <p:spPr>
              <a:xfrm>
                <a:off x="7564322" y="2668943"/>
                <a:ext cx="724826" cy="48102"/>
              </a:xfrm>
              <a:custGeom>
                <a:rect b="b" l="l" r="r" t="t"/>
                <a:pathLst>
                  <a:path extrusionOk="0" h="306" w="4611">
                    <a:moveTo>
                      <a:pt x="145" y="1"/>
                    </a:moveTo>
                    <a:cubicBezTo>
                      <a:pt x="73" y="1"/>
                      <a:pt x="1" y="73"/>
                      <a:pt x="1" y="160"/>
                    </a:cubicBezTo>
                    <a:cubicBezTo>
                      <a:pt x="1" y="233"/>
                      <a:pt x="73" y="305"/>
                      <a:pt x="145" y="305"/>
                    </a:cubicBezTo>
                    <a:lnTo>
                      <a:pt x="4465" y="305"/>
                    </a:lnTo>
                    <a:cubicBezTo>
                      <a:pt x="4538" y="305"/>
                      <a:pt x="4610" y="233"/>
                      <a:pt x="4610" y="160"/>
                    </a:cubicBezTo>
                    <a:cubicBezTo>
                      <a:pt x="4610" y="73"/>
                      <a:pt x="4538" y="1"/>
                      <a:pt x="4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2"/>
              <p:cNvSpPr/>
              <p:nvPr/>
            </p:nvSpPr>
            <p:spPr>
              <a:xfrm>
                <a:off x="7564322" y="2785111"/>
                <a:ext cx="724826" cy="45744"/>
              </a:xfrm>
              <a:custGeom>
                <a:rect b="b" l="l" r="r" t="t"/>
                <a:pathLst>
                  <a:path extrusionOk="0" h="291" w="4611">
                    <a:moveTo>
                      <a:pt x="145" y="1"/>
                    </a:moveTo>
                    <a:cubicBezTo>
                      <a:pt x="73" y="1"/>
                      <a:pt x="1" y="59"/>
                      <a:pt x="1" y="146"/>
                    </a:cubicBezTo>
                    <a:cubicBezTo>
                      <a:pt x="1" y="233"/>
                      <a:pt x="73" y="291"/>
                      <a:pt x="145" y="291"/>
                    </a:cubicBezTo>
                    <a:lnTo>
                      <a:pt x="4465" y="291"/>
                    </a:lnTo>
                    <a:cubicBezTo>
                      <a:pt x="4538" y="291"/>
                      <a:pt x="4610" y="233"/>
                      <a:pt x="4610" y="146"/>
                    </a:cubicBezTo>
                    <a:cubicBezTo>
                      <a:pt x="4610" y="59"/>
                      <a:pt x="4538" y="1"/>
                      <a:pt x="4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53" name="Google Shape;2353;p62"/>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2354" name="Google Shape;2354;p62"/>
          <p:cNvGrpSpPr/>
          <p:nvPr/>
        </p:nvGrpSpPr>
        <p:grpSpPr>
          <a:xfrm>
            <a:off x="3894087" y="2210364"/>
            <a:ext cx="1327998" cy="1873572"/>
            <a:chOff x="714300" y="1371602"/>
            <a:chExt cx="1634660" cy="2306219"/>
          </a:xfrm>
        </p:grpSpPr>
        <p:grpSp>
          <p:nvGrpSpPr>
            <p:cNvPr id="2355" name="Google Shape;2355;p62"/>
            <p:cNvGrpSpPr/>
            <p:nvPr/>
          </p:nvGrpSpPr>
          <p:grpSpPr>
            <a:xfrm>
              <a:off x="714300" y="1371602"/>
              <a:ext cx="1634660" cy="2306219"/>
              <a:chOff x="5308900" y="3000377"/>
              <a:chExt cx="1634660" cy="2306219"/>
            </a:xfrm>
          </p:grpSpPr>
          <p:sp>
            <p:nvSpPr>
              <p:cNvPr id="2356" name="Google Shape;2356;p62"/>
              <p:cNvSpPr/>
              <p:nvPr/>
            </p:nvSpPr>
            <p:spPr>
              <a:xfrm>
                <a:off x="5308900" y="4020505"/>
                <a:ext cx="1634660" cy="741920"/>
              </a:xfrm>
              <a:custGeom>
                <a:rect b="b" l="l" r="r" t="t"/>
                <a:pathLst>
                  <a:path extrusionOk="0" h="13705" w="30196">
                    <a:moveTo>
                      <a:pt x="9251" y="1"/>
                    </a:moveTo>
                    <a:cubicBezTo>
                      <a:pt x="495" y="1"/>
                      <a:pt x="367" y="1276"/>
                      <a:pt x="198" y="6413"/>
                    </a:cubicBezTo>
                    <a:cubicBezTo>
                      <a:pt x="1" y="13144"/>
                      <a:pt x="1578" y="13586"/>
                      <a:pt x="7762" y="13586"/>
                    </a:cubicBezTo>
                    <a:cubicBezTo>
                      <a:pt x="8697" y="13586"/>
                      <a:pt x="9738" y="13576"/>
                      <a:pt x="10894" y="13576"/>
                    </a:cubicBezTo>
                    <a:cubicBezTo>
                      <a:pt x="12039" y="13576"/>
                      <a:pt x="13298" y="13586"/>
                      <a:pt x="14680" y="13625"/>
                    </a:cubicBezTo>
                    <a:cubicBezTo>
                      <a:pt x="16367" y="13678"/>
                      <a:pt x="17862" y="13705"/>
                      <a:pt x="19187" y="13705"/>
                    </a:cubicBezTo>
                    <a:cubicBezTo>
                      <a:pt x="30196" y="13705"/>
                      <a:pt x="29434" y="11851"/>
                      <a:pt x="29562" y="7329"/>
                    </a:cubicBezTo>
                    <a:cubicBezTo>
                      <a:pt x="29791" y="89"/>
                      <a:pt x="27215" y="461"/>
                      <a:pt x="15109" y="117"/>
                    </a:cubicBezTo>
                    <a:cubicBezTo>
                      <a:pt x="12818" y="45"/>
                      <a:pt x="10884" y="1"/>
                      <a:pt x="9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2"/>
              <p:cNvSpPr/>
              <p:nvPr/>
            </p:nvSpPr>
            <p:spPr>
              <a:xfrm>
                <a:off x="5431192" y="4932471"/>
                <a:ext cx="1436256" cy="350632"/>
              </a:xfrm>
              <a:custGeom>
                <a:rect b="b" l="l" r="r" t="t"/>
                <a:pathLst>
                  <a:path extrusionOk="0" h="6477" w="26531">
                    <a:moveTo>
                      <a:pt x="18009" y="1"/>
                    </a:moveTo>
                    <a:cubicBezTo>
                      <a:pt x="12759" y="1"/>
                      <a:pt x="3663" y="1731"/>
                      <a:pt x="3663" y="1731"/>
                    </a:cubicBezTo>
                    <a:cubicBezTo>
                      <a:pt x="3663" y="1731"/>
                      <a:pt x="887" y="3476"/>
                      <a:pt x="0" y="5308"/>
                    </a:cubicBezTo>
                    <a:cubicBezTo>
                      <a:pt x="0" y="5308"/>
                      <a:pt x="7440" y="6476"/>
                      <a:pt x="15559" y="6476"/>
                    </a:cubicBezTo>
                    <a:cubicBezTo>
                      <a:pt x="19292" y="6476"/>
                      <a:pt x="23168" y="6229"/>
                      <a:pt x="26530" y="5508"/>
                    </a:cubicBezTo>
                    <a:cubicBezTo>
                      <a:pt x="26530" y="5508"/>
                      <a:pt x="23411" y="1072"/>
                      <a:pt x="20720" y="271"/>
                    </a:cubicBezTo>
                    <a:cubicBezTo>
                      <a:pt x="20076" y="80"/>
                      <a:pt x="19130" y="1"/>
                      <a:pt x="180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2"/>
              <p:cNvSpPr/>
              <p:nvPr/>
            </p:nvSpPr>
            <p:spPr>
              <a:xfrm>
                <a:off x="5601610" y="4779809"/>
                <a:ext cx="1062832" cy="526788"/>
              </a:xfrm>
              <a:custGeom>
                <a:rect b="b" l="l" r="r" t="t"/>
                <a:pathLst>
                  <a:path extrusionOk="0" h="9731" w="19633">
                    <a:moveTo>
                      <a:pt x="9817" y="0"/>
                    </a:moveTo>
                    <a:cubicBezTo>
                      <a:pt x="4379" y="0"/>
                      <a:pt x="0" y="2175"/>
                      <a:pt x="0" y="4865"/>
                    </a:cubicBezTo>
                    <a:cubicBezTo>
                      <a:pt x="0" y="7556"/>
                      <a:pt x="4379" y="9731"/>
                      <a:pt x="9817" y="9731"/>
                    </a:cubicBezTo>
                    <a:cubicBezTo>
                      <a:pt x="15226" y="9731"/>
                      <a:pt x="19633" y="7556"/>
                      <a:pt x="19633" y="4865"/>
                    </a:cubicBezTo>
                    <a:cubicBezTo>
                      <a:pt x="19633" y="2175"/>
                      <a:pt x="15226" y="0"/>
                      <a:pt x="98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2"/>
              <p:cNvSpPr/>
              <p:nvPr/>
            </p:nvSpPr>
            <p:spPr>
              <a:xfrm>
                <a:off x="5851012" y="4799514"/>
                <a:ext cx="548550" cy="166519"/>
              </a:xfrm>
              <a:custGeom>
                <a:rect b="b" l="l" r="r" t="t"/>
                <a:pathLst>
                  <a:path extrusionOk="0" h="3076" w="10133">
                    <a:moveTo>
                      <a:pt x="4938" y="0"/>
                    </a:moveTo>
                    <a:cubicBezTo>
                      <a:pt x="3789" y="0"/>
                      <a:pt x="2734" y="185"/>
                      <a:pt x="2090" y="352"/>
                    </a:cubicBezTo>
                    <a:cubicBezTo>
                      <a:pt x="1088" y="581"/>
                      <a:pt x="287" y="1353"/>
                      <a:pt x="1" y="2355"/>
                    </a:cubicBezTo>
                    <a:cubicBezTo>
                      <a:pt x="1501" y="2918"/>
                      <a:pt x="3624" y="3076"/>
                      <a:pt x="5540" y="3076"/>
                    </a:cubicBezTo>
                    <a:cubicBezTo>
                      <a:pt x="8009" y="3076"/>
                      <a:pt x="10132" y="2813"/>
                      <a:pt x="10132" y="2813"/>
                    </a:cubicBezTo>
                    <a:cubicBezTo>
                      <a:pt x="9257" y="570"/>
                      <a:pt x="6953" y="0"/>
                      <a:pt x="4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2"/>
              <p:cNvSpPr/>
              <p:nvPr/>
            </p:nvSpPr>
            <p:spPr>
              <a:xfrm>
                <a:off x="5589213" y="4172463"/>
                <a:ext cx="1067488" cy="471895"/>
              </a:xfrm>
              <a:custGeom>
                <a:rect b="b" l="l" r="r" t="t"/>
                <a:pathLst>
                  <a:path extrusionOk="0" h="8717" w="19719">
                    <a:moveTo>
                      <a:pt x="19719" y="0"/>
                    </a:moveTo>
                    <a:lnTo>
                      <a:pt x="0" y="1117"/>
                    </a:lnTo>
                    <a:cubicBezTo>
                      <a:pt x="1393" y="5417"/>
                      <a:pt x="4893" y="8716"/>
                      <a:pt x="9752" y="8716"/>
                    </a:cubicBezTo>
                    <a:cubicBezTo>
                      <a:pt x="10584" y="8716"/>
                      <a:pt x="11456" y="8619"/>
                      <a:pt x="12364" y="8414"/>
                    </a:cubicBezTo>
                    <a:cubicBezTo>
                      <a:pt x="18603" y="7041"/>
                      <a:pt x="19719" y="0"/>
                      <a:pt x="197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2"/>
              <p:cNvSpPr/>
              <p:nvPr/>
            </p:nvSpPr>
            <p:spPr>
              <a:xfrm>
                <a:off x="5600040" y="3991164"/>
                <a:ext cx="988505" cy="628074"/>
              </a:xfrm>
              <a:custGeom>
                <a:rect b="b" l="l" r="r" t="t"/>
                <a:pathLst>
                  <a:path extrusionOk="0" h="11602" w="18260">
                    <a:moveTo>
                      <a:pt x="3292" y="1"/>
                    </a:moveTo>
                    <a:lnTo>
                      <a:pt x="1" y="3435"/>
                    </a:lnTo>
                    <a:cubicBezTo>
                      <a:pt x="1" y="3435"/>
                      <a:pt x="573" y="4008"/>
                      <a:pt x="1288" y="5925"/>
                    </a:cubicBezTo>
                    <a:cubicBezTo>
                      <a:pt x="1886" y="7518"/>
                      <a:pt x="5493" y="11602"/>
                      <a:pt x="9436" y="11602"/>
                    </a:cubicBezTo>
                    <a:cubicBezTo>
                      <a:pt x="10026" y="11602"/>
                      <a:pt x="10623" y="11510"/>
                      <a:pt x="11219" y="11306"/>
                    </a:cubicBezTo>
                    <a:cubicBezTo>
                      <a:pt x="17229" y="9245"/>
                      <a:pt x="17916" y="5553"/>
                      <a:pt x="17916" y="5553"/>
                    </a:cubicBezTo>
                    <a:lnTo>
                      <a:pt x="18260" y="4895"/>
                    </a:lnTo>
                    <a:lnTo>
                      <a:pt x="18002" y="2348"/>
                    </a:lnTo>
                    <a:lnTo>
                      <a:pt x="329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2"/>
              <p:cNvSpPr/>
              <p:nvPr/>
            </p:nvSpPr>
            <p:spPr>
              <a:xfrm>
                <a:off x="5598470" y="3940060"/>
                <a:ext cx="988505" cy="629157"/>
              </a:xfrm>
              <a:custGeom>
                <a:rect b="b" l="l" r="r" t="t"/>
                <a:pathLst>
                  <a:path extrusionOk="0" h="11622" w="18260">
                    <a:moveTo>
                      <a:pt x="3292" y="0"/>
                    </a:moveTo>
                    <a:lnTo>
                      <a:pt x="1" y="3463"/>
                    </a:lnTo>
                    <a:cubicBezTo>
                      <a:pt x="1" y="3463"/>
                      <a:pt x="545" y="4036"/>
                      <a:pt x="1260" y="5953"/>
                    </a:cubicBezTo>
                    <a:cubicBezTo>
                      <a:pt x="1859" y="7549"/>
                      <a:pt x="5477" y="11622"/>
                      <a:pt x="9446" y="11622"/>
                    </a:cubicBezTo>
                    <a:cubicBezTo>
                      <a:pt x="10032" y="11622"/>
                      <a:pt x="10626" y="11533"/>
                      <a:pt x="11220" y="11334"/>
                    </a:cubicBezTo>
                    <a:cubicBezTo>
                      <a:pt x="17230" y="9273"/>
                      <a:pt x="17888" y="5581"/>
                      <a:pt x="17888" y="5581"/>
                    </a:cubicBezTo>
                    <a:lnTo>
                      <a:pt x="18260" y="4923"/>
                    </a:lnTo>
                    <a:lnTo>
                      <a:pt x="18002" y="2376"/>
                    </a:lnTo>
                    <a:lnTo>
                      <a:pt x="3292" y="0"/>
                    </a:lnTo>
                    <a:close/>
                  </a:path>
                </a:pathLst>
              </a:custGeom>
              <a:solidFill>
                <a:srgbClr val="A599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2"/>
              <p:cNvSpPr/>
              <p:nvPr/>
            </p:nvSpPr>
            <p:spPr>
              <a:xfrm>
                <a:off x="6486237" y="3929233"/>
                <a:ext cx="125539" cy="218489"/>
              </a:xfrm>
              <a:custGeom>
                <a:rect b="b" l="l" r="r" t="t"/>
                <a:pathLst>
                  <a:path extrusionOk="0" h="4036" w="2319">
                    <a:moveTo>
                      <a:pt x="1" y="0"/>
                    </a:moveTo>
                    <a:lnTo>
                      <a:pt x="1" y="4035"/>
                    </a:lnTo>
                    <a:lnTo>
                      <a:pt x="2319" y="2461"/>
                    </a:lnTo>
                    <a:lnTo>
                      <a:pt x="1" y="0"/>
                    </a:lnTo>
                    <a:close/>
                  </a:path>
                </a:pathLst>
              </a:custGeom>
              <a:solidFill>
                <a:srgbClr val="684B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2"/>
              <p:cNvSpPr/>
              <p:nvPr/>
            </p:nvSpPr>
            <p:spPr>
              <a:xfrm>
                <a:off x="5596955" y="3896697"/>
                <a:ext cx="176643" cy="240197"/>
              </a:xfrm>
              <a:custGeom>
                <a:rect b="b" l="l" r="r" t="t"/>
                <a:pathLst>
                  <a:path extrusionOk="0" h="4437" w="3263">
                    <a:moveTo>
                      <a:pt x="2233" y="0"/>
                    </a:moveTo>
                    <a:lnTo>
                      <a:pt x="0" y="3892"/>
                    </a:lnTo>
                    <a:lnTo>
                      <a:pt x="3263" y="4436"/>
                    </a:lnTo>
                    <a:lnTo>
                      <a:pt x="2233" y="0"/>
                    </a:lnTo>
                    <a:close/>
                  </a:path>
                </a:pathLst>
              </a:custGeom>
              <a:solidFill>
                <a:srgbClr val="684B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2"/>
              <p:cNvSpPr/>
              <p:nvPr/>
            </p:nvSpPr>
            <p:spPr>
              <a:xfrm>
                <a:off x="5961015" y="4535008"/>
                <a:ext cx="342458" cy="449754"/>
              </a:xfrm>
              <a:custGeom>
                <a:rect b="b" l="l" r="r" t="t"/>
                <a:pathLst>
                  <a:path extrusionOk="0" h="8308" w="6326">
                    <a:moveTo>
                      <a:pt x="1" y="0"/>
                    </a:moveTo>
                    <a:cubicBezTo>
                      <a:pt x="1" y="0"/>
                      <a:pt x="716" y="3063"/>
                      <a:pt x="1" y="5638"/>
                    </a:cubicBezTo>
                    <a:cubicBezTo>
                      <a:pt x="1" y="5638"/>
                      <a:pt x="1294" y="8307"/>
                      <a:pt x="3317" y="8307"/>
                    </a:cubicBezTo>
                    <a:cubicBezTo>
                      <a:pt x="4197" y="8307"/>
                      <a:pt x="5215" y="7802"/>
                      <a:pt x="6326" y="6354"/>
                    </a:cubicBezTo>
                    <a:cubicBezTo>
                      <a:pt x="5925" y="4493"/>
                      <a:pt x="5839" y="2576"/>
                      <a:pt x="6097" y="687"/>
                    </a:cubicBezTo>
                    <a:lnTo>
                      <a:pt x="1" y="0"/>
                    </a:lnTo>
                    <a:close/>
                  </a:path>
                </a:pathLst>
              </a:custGeom>
              <a:solidFill>
                <a:srgbClr val="E9C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2"/>
              <p:cNvSpPr/>
              <p:nvPr/>
            </p:nvSpPr>
            <p:spPr>
              <a:xfrm>
                <a:off x="5968757" y="4547459"/>
                <a:ext cx="323890" cy="172799"/>
              </a:xfrm>
              <a:custGeom>
                <a:rect b="b" l="l" r="r" t="t"/>
                <a:pathLst>
                  <a:path extrusionOk="0" h="3192" w="5983">
                    <a:moveTo>
                      <a:pt x="2965" y="0"/>
                    </a:moveTo>
                    <a:cubicBezTo>
                      <a:pt x="1939" y="0"/>
                      <a:pt x="841" y="154"/>
                      <a:pt x="1" y="657"/>
                    </a:cubicBezTo>
                    <a:cubicBezTo>
                      <a:pt x="1" y="657"/>
                      <a:pt x="975" y="3191"/>
                      <a:pt x="3000" y="3191"/>
                    </a:cubicBezTo>
                    <a:cubicBezTo>
                      <a:pt x="3303" y="3191"/>
                      <a:pt x="3629" y="3135"/>
                      <a:pt x="3979" y="3004"/>
                    </a:cubicBezTo>
                    <a:cubicBezTo>
                      <a:pt x="5238" y="2518"/>
                      <a:pt x="5696" y="1745"/>
                      <a:pt x="5982" y="371"/>
                    </a:cubicBezTo>
                    <a:cubicBezTo>
                      <a:pt x="5982" y="371"/>
                      <a:pt x="4561" y="0"/>
                      <a:pt x="2965" y="0"/>
                    </a:cubicBezTo>
                    <a:close/>
                  </a:path>
                </a:pathLst>
              </a:custGeom>
              <a:solidFill>
                <a:srgbClr val="DB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2"/>
              <p:cNvSpPr/>
              <p:nvPr/>
            </p:nvSpPr>
            <p:spPr>
              <a:xfrm>
                <a:off x="6470754" y="4057155"/>
                <a:ext cx="175776" cy="291138"/>
              </a:xfrm>
              <a:custGeom>
                <a:rect b="b" l="l" r="r" t="t"/>
                <a:pathLst>
                  <a:path extrusionOk="0" h="5378" w="3247">
                    <a:moveTo>
                      <a:pt x="1939" y="1"/>
                    </a:moveTo>
                    <a:cubicBezTo>
                      <a:pt x="1577" y="1"/>
                      <a:pt x="1133" y="234"/>
                      <a:pt x="659" y="757"/>
                    </a:cubicBezTo>
                    <a:lnTo>
                      <a:pt x="1" y="4792"/>
                    </a:lnTo>
                    <a:cubicBezTo>
                      <a:pt x="1" y="4792"/>
                      <a:pt x="222" y="5378"/>
                      <a:pt x="671" y="5378"/>
                    </a:cubicBezTo>
                    <a:cubicBezTo>
                      <a:pt x="1028" y="5378"/>
                      <a:pt x="1529" y="5007"/>
                      <a:pt x="2176" y="3676"/>
                    </a:cubicBezTo>
                    <a:cubicBezTo>
                      <a:pt x="3246" y="1535"/>
                      <a:pt x="2865" y="1"/>
                      <a:pt x="1939" y="1"/>
                    </a:cubicBezTo>
                    <a:close/>
                  </a:path>
                </a:pathLst>
              </a:custGeom>
              <a:solidFill>
                <a:srgbClr val="E9C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2"/>
              <p:cNvSpPr/>
              <p:nvPr/>
            </p:nvSpPr>
            <p:spPr>
              <a:xfrm>
                <a:off x="6483151" y="4101871"/>
                <a:ext cx="102315" cy="178050"/>
              </a:xfrm>
              <a:custGeom>
                <a:rect b="b" l="l" r="r" t="t"/>
                <a:pathLst>
                  <a:path extrusionOk="0" h="3289" w="1890">
                    <a:moveTo>
                      <a:pt x="1526" y="0"/>
                    </a:moveTo>
                    <a:cubicBezTo>
                      <a:pt x="1202" y="0"/>
                      <a:pt x="690" y="756"/>
                      <a:pt x="373" y="1390"/>
                    </a:cubicBezTo>
                    <a:cubicBezTo>
                      <a:pt x="315" y="1505"/>
                      <a:pt x="430" y="1848"/>
                      <a:pt x="373" y="1991"/>
                    </a:cubicBezTo>
                    <a:cubicBezTo>
                      <a:pt x="315" y="2192"/>
                      <a:pt x="86" y="2192"/>
                      <a:pt x="58" y="2392"/>
                    </a:cubicBezTo>
                    <a:cubicBezTo>
                      <a:pt x="0" y="2907"/>
                      <a:pt x="458" y="2735"/>
                      <a:pt x="687" y="2850"/>
                    </a:cubicBezTo>
                    <a:cubicBezTo>
                      <a:pt x="857" y="2927"/>
                      <a:pt x="894" y="3288"/>
                      <a:pt x="1009" y="3288"/>
                    </a:cubicBezTo>
                    <a:cubicBezTo>
                      <a:pt x="1106" y="3288"/>
                      <a:pt x="1261" y="3027"/>
                      <a:pt x="1603" y="2106"/>
                    </a:cubicBezTo>
                    <a:cubicBezTo>
                      <a:pt x="1889" y="1304"/>
                      <a:pt x="1889" y="160"/>
                      <a:pt x="1603" y="16"/>
                    </a:cubicBezTo>
                    <a:cubicBezTo>
                      <a:pt x="1579" y="5"/>
                      <a:pt x="1553" y="0"/>
                      <a:pt x="1526" y="0"/>
                    </a:cubicBezTo>
                    <a:close/>
                  </a:path>
                </a:pathLst>
              </a:custGeom>
              <a:solidFill>
                <a:srgbClr val="A98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2"/>
              <p:cNvSpPr/>
              <p:nvPr/>
            </p:nvSpPr>
            <p:spPr>
              <a:xfrm>
                <a:off x="6484721" y="4151784"/>
                <a:ext cx="50400" cy="98472"/>
              </a:xfrm>
              <a:custGeom>
                <a:rect b="b" l="l" r="r" t="t"/>
                <a:pathLst>
                  <a:path extrusionOk="0" h="1819" w="931">
                    <a:moveTo>
                      <a:pt x="657" y="0"/>
                    </a:moveTo>
                    <a:cubicBezTo>
                      <a:pt x="629" y="0"/>
                      <a:pt x="600" y="21"/>
                      <a:pt x="572" y="68"/>
                    </a:cubicBezTo>
                    <a:cubicBezTo>
                      <a:pt x="487" y="211"/>
                      <a:pt x="401" y="325"/>
                      <a:pt x="344" y="468"/>
                    </a:cubicBezTo>
                    <a:cubicBezTo>
                      <a:pt x="286" y="583"/>
                      <a:pt x="401" y="926"/>
                      <a:pt x="344" y="1069"/>
                    </a:cubicBezTo>
                    <a:cubicBezTo>
                      <a:pt x="258" y="1270"/>
                      <a:pt x="57" y="1241"/>
                      <a:pt x="29" y="1470"/>
                    </a:cubicBezTo>
                    <a:cubicBezTo>
                      <a:pt x="0" y="1670"/>
                      <a:pt x="57" y="1756"/>
                      <a:pt x="143" y="1813"/>
                    </a:cubicBezTo>
                    <a:cubicBezTo>
                      <a:pt x="147" y="1817"/>
                      <a:pt x="153" y="1819"/>
                      <a:pt x="160" y="1819"/>
                    </a:cubicBezTo>
                    <a:cubicBezTo>
                      <a:pt x="268" y="1819"/>
                      <a:pt x="752" y="1439"/>
                      <a:pt x="859" y="983"/>
                    </a:cubicBezTo>
                    <a:cubicBezTo>
                      <a:pt x="931" y="552"/>
                      <a:pt x="802" y="0"/>
                      <a:pt x="657" y="0"/>
                    </a:cubicBezTo>
                    <a:close/>
                  </a:path>
                </a:pathLst>
              </a:custGeom>
              <a:solidFill>
                <a:srgbClr val="997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2"/>
              <p:cNvSpPr/>
              <p:nvPr/>
            </p:nvSpPr>
            <p:spPr>
              <a:xfrm>
                <a:off x="5583475" y="4065438"/>
                <a:ext cx="187036" cy="286482"/>
              </a:xfrm>
              <a:custGeom>
                <a:rect b="b" l="l" r="r" t="t"/>
                <a:pathLst>
                  <a:path extrusionOk="0" h="5292" w="3455">
                    <a:moveTo>
                      <a:pt x="1278" y="1"/>
                    </a:moveTo>
                    <a:cubicBezTo>
                      <a:pt x="323" y="1"/>
                      <a:pt x="0" y="1580"/>
                      <a:pt x="1194" y="3695"/>
                    </a:cubicBezTo>
                    <a:cubicBezTo>
                      <a:pt x="1895" y="4937"/>
                      <a:pt x="2411" y="5291"/>
                      <a:pt x="2772" y="5291"/>
                    </a:cubicBezTo>
                    <a:cubicBezTo>
                      <a:pt x="3250" y="5291"/>
                      <a:pt x="3455" y="4668"/>
                      <a:pt x="3455" y="4668"/>
                    </a:cubicBezTo>
                    <a:lnTo>
                      <a:pt x="2539" y="689"/>
                    </a:lnTo>
                    <a:cubicBezTo>
                      <a:pt x="2063" y="213"/>
                      <a:pt x="1628" y="1"/>
                      <a:pt x="1278" y="1"/>
                    </a:cubicBezTo>
                    <a:close/>
                  </a:path>
                </a:pathLst>
              </a:custGeom>
              <a:solidFill>
                <a:srgbClr val="E9C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2"/>
              <p:cNvSpPr/>
              <p:nvPr/>
            </p:nvSpPr>
            <p:spPr>
              <a:xfrm>
                <a:off x="5641887" y="4109233"/>
                <a:ext cx="113142" cy="176372"/>
              </a:xfrm>
              <a:custGeom>
                <a:rect b="b" l="l" r="r" t="t"/>
                <a:pathLst>
                  <a:path extrusionOk="0" h="3258" w="2090">
                    <a:moveTo>
                      <a:pt x="410" y="0"/>
                    </a:moveTo>
                    <a:cubicBezTo>
                      <a:pt x="376" y="0"/>
                      <a:pt x="344" y="8"/>
                      <a:pt x="315" y="24"/>
                    </a:cubicBezTo>
                    <a:cubicBezTo>
                      <a:pt x="0" y="167"/>
                      <a:pt x="86" y="1340"/>
                      <a:pt x="430" y="2113"/>
                    </a:cubicBezTo>
                    <a:cubicBezTo>
                      <a:pt x="821" y="3001"/>
                      <a:pt x="993" y="3257"/>
                      <a:pt x="1093" y="3257"/>
                    </a:cubicBezTo>
                    <a:cubicBezTo>
                      <a:pt x="1213" y="3257"/>
                      <a:pt x="1231" y="2893"/>
                      <a:pt x="1403" y="2800"/>
                    </a:cubicBezTo>
                    <a:cubicBezTo>
                      <a:pt x="1603" y="2685"/>
                      <a:pt x="2089" y="2828"/>
                      <a:pt x="1975" y="2313"/>
                    </a:cubicBezTo>
                    <a:cubicBezTo>
                      <a:pt x="1918" y="2113"/>
                      <a:pt x="1717" y="2141"/>
                      <a:pt x="1632" y="1912"/>
                    </a:cubicBezTo>
                    <a:cubicBezTo>
                      <a:pt x="1603" y="1798"/>
                      <a:pt x="1660" y="1426"/>
                      <a:pt x="1603" y="1311"/>
                    </a:cubicBezTo>
                    <a:cubicBezTo>
                      <a:pt x="1266" y="715"/>
                      <a:pt x="740" y="0"/>
                      <a:pt x="410" y="0"/>
                    </a:cubicBezTo>
                    <a:close/>
                  </a:path>
                </a:pathLst>
              </a:custGeom>
              <a:solidFill>
                <a:srgbClr val="A98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2"/>
              <p:cNvSpPr/>
              <p:nvPr/>
            </p:nvSpPr>
            <p:spPr>
              <a:xfrm>
                <a:off x="5694452" y="4156493"/>
                <a:ext cx="55921" cy="96902"/>
              </a:xfrm>
              <a:custGeom>
                <a:rect b="b" l="l" r="r" t="t"/>
                <a:pathLst>
                  <a:path extrusionOk="0" h="1790" w="1033">
                    <a:moveTo>
                      <a:pt x="307" y="1"/>
                    </a:moveTo>
                    <a:cubicBezTo>
                      <a:pt x="140" y="1"/>
                      <a:pt x="1" y="573"/>
                      <a:pt x="145" y="982"/>
                    </a:cubicBezTo>
                    <a:cubicBezTo>
                      <a:pt x="278" y="1460"/>
                      <a:pt x="780" y="1790"/>
                      <a:pt x="898" y="1790"/>
                    </a:cubicBezTo>
                    <a:cubicBezTo>
                      <a:pt x="907" y="1790"/>
                      <a:pt x="914" y="1788"/>
                      <a:pt x="918" y="1784"/>
                    </a:cubicBezTo>
                    <a:cubicBezTo>
                      <a:pt x="1004" y="1726"/>
                      <a:pt x="1033" y="1640"/>
                      <a:pt x="1004" y="1440"/>
                    </a:cubicBezTo>
                    <a:cubicBezTo>
                      <a:pt x="947" y="1240"/>
                      <a:pt x="746" y="1268"/>
                      <a:pt x="661" y="1039"/>
                    </a:cubicBezTo>
                    <a:cubicBezTo>
                      <a:pt x="632" y="925"/>
                      <a:pt x="718" y="582"/>
                      <a:pt x="632" y="438"/>
                    </a:cubicBezTo>
                    <a:cubicBezTo>
                      <a:pt x="575" y="324"/>
                      <a:pt x="489" y="181"/>
                      <a:pt x="403" y="66"/>
                    </a:cubicBezTo>
                    <a:cubicBezTo>
                      <a:pt x="371" y="21"/>
                      <a:pt x="339" y="1"/>
                      <a:pt x="307" y="1"/>
                    </a:cubicBezTo>
                    <a:close/>
                  </a:path>
                </a:pathLst>
              </a:custGeom>
              <a:solidFill>
                <a:srgbClr val="997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2"/>
              <p:cNvSpPr/>
              <p:nvPr/>
            </p:nvSpPr>
            <p:spPr>
              <a:xfrm>
                <a:off x="5699216" y="3531500"/>
                <a:ext cx="835087" cy="1121244"/>
              </a:xfrm>
              <a:custGeom>
                <a:rect b="b" l="l" r="r" t="t"/>
                <a:pathLst>
                  <a:path extrusionOk="0" h="20712" w="15426">
                    <a:moveTo>
                      <a:pt x="7789" y="1"/>
                    </a:moveTo>
                    <a:cubicBezTo>
                      <a:pt x="7310" y="1"/>
                      <a:pt x="6880" y="36"/>
                      <a:pt x="6525" y="78"/>
                    </a:cubicBezTo>
                    <a:cubicBezTo>
                      <a:pt x="3377" y="450"/>
                      <a:pt x="2032" y="1852"/>
                      <a:pt x="773" y="4056"/>
                    </a:cubicBezTo>
                    <a:cubicBezTo>
                      <a:pt x="344" y="4829"/>
                      <a:pt x="0" y="7605"/>
                      <a:pt x="29" y="8120"/>
                    </a:cubicBezTo>
                    <a:cubicBezTo>
                      <a:pt x="172" y="9637"/>
                      <a:pt x="573" y="11983"/>
                      <a:pt x="859" y="13558"/>
                    </a:cubicBezTo>
                    <a:cubicBezTo>
                      <a:pt x="1145" y="15046"/>
                      <a:pt x="2147" y="16563"/>
                      <a:pt x="2719" y="17421"/>
                    </a:cubicBezTo>
                    <a:cubicBezTo>
                      <a:pt x="3406" y="18451"/>
                      <a:pt x="5152" y="19711"/>
                      <a:pt x="6325" y="20254"/>
                    </a:cubicBezTo>
                    <a:cubicBezTo>
                      <a:pt x="7020" y="20570"/>
                      <a:pt x="7622" y="20712"/>
                      <a:pt x="8168" y="20712"/>
                    </a:cubicBezTo>
                    <a:cubicBezTo>
                      <a:pt x="9106" y="20712"/>
                      <a:pt x="9879" y="20294"/>
                      <a:pt x="10675" y="19625"/>
                    </a:cubicBezTo>
                    <a:cubicBezTo>
                      <a:pt x="11190" y="19195"/>
                      <a:pt x="12507" y="18165"/>
                      <a:pt x="13108" y="17307"/>
                    </a:cubicBezTo>
                    <a:cubicBezTo>
                      <a:pt x="14081" y="15933"/>
                      <a:pt x="14567" y="14130"/>
                      <a:pt x="14796" y="12127"/>
                    </a:cubicBezTo>
                    <a:cubicBezTo>
                      <a:pt x="14939" y="10867"/>
                      <a:pt x="15426" y="7462"/>
                      <a:pt x="14825" y="5601"/>
                    </a:cubicBezTo>
                    <a:cubicBezTo>
                      <a:pt x="14510" y="4600"/>
                      <a:pt x="14253" y="2396"/>
                      <a:pt x="11705" y="965"/>
                    </a:cubicBezTo>
                    <a:cubicBezTo>
                      <a:pt x="10354" y="199"/>
                      <a:pt x="8932" y="1"/>
                      <a:pt x="7789" y="1"/>
                    </a:cubicBezTo>
                    <a:close/>
                  </a:path>
                </a:pathLst>
              </a:custGeom>
              <a:solidFill>
                <a:srgbClr val="E9C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2"/>
              <p:cNvSpPr/>
              <p:nvPr/>
            </p:nvSpPr>
            <p:spPr>
              <a:xfrm>
                <a:off x="6218213" y="3996794"/>
                <a:ext cx="195373" cy="119530"/>
              </a:xfrm>
              <a:custGeom>
                <a:rect b="b" l="l" r="r" t="t"/>
                <a:pathLst>
                  <a:path extrusionOk="0" h="2208" w="3609">
                    <a:moveTo>
                      <a:pt x="2053" y="0"/>
                    </a:moveTo>
                    <a:cubicBezTo>
                      <a:pt x="1965" y="0"/>
                      <a:pt x="1881" y="5"/>
                      <a:pt x="1804" y="11"/>
                    </a:cubicBezTo>
                    <a:cubicBezTo>
                      <a:pt x="773" y="97"/>
                      <a:pt x="1" y="1814"/>
                      <a:pt x="1" y="1814"/>
                    </a:cubicBezTo>
                    <a:cubicBezTo>
                      <a:pt x="621" y="2104"/>
                      <a:pt x="1168" y="2207"/>
                      <a:pt x="1632" y="2207"/>
                    </a:cubicBezTo>
                    <a:cubicBezTo>
                      <a:pt x="2770" y="2207"/>
                      <a:pt x="3406" y="1585"/>
                      <a:pt x="3406" y="1585"/>
                    </a:cubicBezTo>
                    <a:cubicBezTo>
                      <a:pt x="3608" y="247"/>
                      <a:pt x="2718" y="0"/>
                      <a:pt x="2053" y="0"/>
                    </a:cubicBezTo>
                    <a:close/>
                  </a:path>
                </a:pathLst>
              </a:custGeom>
              <a:solidFill>
                <a:srgbClr val="C198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2"/>
              <p:cNvSpPr/>
              <p:nvPr/>
            </p:nvSpPr>
            <p:spPr>
              <a:xfrm>
                <a:off x="6218213" y="4045624"/>
                <a:ext cx="184438" cy="70700"/>
              </a:xfrm>
              <a:custGeom>
                <a:rect b="b" l="l" r="r" t="t"/>
                <a:pathLst>
                  <a:path extrusionOk="0" h="1306" w="3407">
                    <a:moveTo>
                      <a:pt x="1851" y="1"/>
                    </a:moveTo>
                    <a:cubicBezTo>
                      <a:pt x="774" y="1"/>
                      <a:pt x="1" y="912"/>
                      <a:pt x="1" y="912"/>
                    </a:cubicBezTo>
                    <a:cubicBezTo>
                      <a:pt x="621" y="1202"/>
                      <a:pt x="1168" y="1305"/>
                      <a:pt x="1632" y="1305"/>
                    </a:cubicBezTo>
                    <a:cubicBezTo>
                      <a:pt x="2770" y="1305"/>
                      <a:pt x="3406" y="683"/>
                      <a:pt x="3406" y="683"/>
                    </a:cubicBezTo>
                    <a:cubicBezTo>
                      <a:pt x="2856" y="177"/>
                      <a:pt x="2324"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2"/>
              <p:cNvSpPr/>
              <p:nvPr/>
            </p:nvSpPr>
            <p:spPr>
              <a:xfrm>
                <a:off x="6266231" y="4043404"/>
                <a:ext cx="72866" cy="57600"/>
              </a:xfrm>
              <a:custGeom>
                <a:rect b="b" l="l" r="r" t="t"/>
                <a:pathLst>
                  <a:path extrusionOk="0" h="1064" w="1346">
                    <a:moveTo>
                      <a:pt x="690" y="1"/>
                    </a:moveTo>
                    <a:cubicBezTo>
                      <a:pt x="600" y="1"/>
                      <a:pt x="509" y="14"/>
                      <a:pt x="430" y="38"/>
                    </a:cubicBezTo>
                    <a:cubicBezTo>
                      <a:pt x="144" y="123"/>
                      <a:pt x="1" y="324"/>
                      <a:pt x="115" y="696"/>
                    </a:cubicBezTo>
                    <a:cubicBezTo>
                      <a:pt x="231" y="926"/>
                      <a:pt x="457" y="1064"/>
                      <a:pt x="691" y="1064"/>
                    </a:cubicBezTo>
                    <a:cubicBezTo>
                      <a:pt x="747" y="1064"/>
                      <a:pt x="804" y="1056"/>
                      <a:pt x="859" y="1039"/>
                    </a:cubicBezTo>
                    <a:cubicBezTo>
                      <a:pt x="1174" y="925"/>
                      <a:pt x="1346" y="610"/>
                      <a:pt x="1231" y="295"/>
                    </a:cubicBezTo>
                    <a:cubicBezTo>
                      <a:pt x="1169" y="88"/>
                      <a:pt x="928" y="1"/>
                      <a:pt x="690" y="1"/>
                    </a:cubicBezTo>
                    <a:close/>
                  </a:path>
                </a:pathLst>
              </a:custGeom>
              <a:solidFill>
                <a:srgbClr val="4D84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2"/>
              <p:cNvSpPr/>
              <p:nvPr/>
            </p:nvSpPr>
            <p:spPr>
              <a:xfrm>
                <a:off x="6287939" y="4059429"/>
                <a:ext cx="31019" cy="25173"/>
              </a:xfrm>
              <a:custGeom>
                <a:rect b="b" l="l" r="r" t="t"/>
                <a:pathLst>
                  <a:path extrusionOk="0" h="465" w="573">
                    <a:moveTo>
                      <a:pt x="327" y="0"/>
                    </a:moveTo>
                    <a:cubicBezTo>
                      <a:pt x="282" y="0"/>
                      <a:pt x="237" y="10"/>
                      <a:pt x="201" y="28"/>
                    </a:cubicBezTo>
                    <a:cubicBezTo>
                      <a:pt x="58" y="56"/>
                      <a:pt x="0" y="171"/>
                      <a:pt x="29" y="314"/>
                    </a:cubicBezTo>
                    <a:cubicBezTo>
                      <a:pt x="77" y="409"/>
                      <a:pt x="183" y="464"/>
                      <a:pt x="299" y="464"/>
                    </a:cubicBezTo>
                    <a:cubicBezTo>
                      <a:pt x="323" y="464"/>
                      <a:pt x="348" y="462"/>
                      <a:pt x="373" y="457"/>
                    </a:cubicBezTo>
                    <a:cubicBezTo>
                      <a:pt x="487" y="400"/>
                      <a:pt x="573" y="257"/>
                      <a:pt x="544" y="142"/>
                    </a:cubicBezTo>
                    <a:cubicBezTo>
                      <a:pt x="525" y="44"/>
                      <a:pt x="425" y="0"/>
                      <a:pt x="327" y="0"/>
                    </a:cubicBezTo>
                    <a:close/>
                  </a:path>
                </a:pathLst>
              </a:custGeom>
              <a:solidFill>
                <a:srgbClr val="152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2"/>
              <p:cNvSpPr/>
              <p:nvPr/>
            </p:nvSpPr>
            <p:spPr>
              <a:xfrm>
                <a:off x="6303422" y="4057750"/>
                <a:ext cx="18677" cy="15050"/>
              </a:xfrm>
              <a:custGeom>
                <a:rect b="b" l="l" r="r" t="t"/>
                <a:pathLst>
                  <a:path extrusionOk="0" h="278" w="345">
                    <a:moveTo>
                      <a:pt x="184" y="0"/>
                    </a:moveTo>
                    <a:cubicBezTo>
                      <a:pt x="159" y="0"/>
                      <a:pt x="135" y="10"/>
                      <a:pt x="115" y="30"/>
                    </a:cubicBezTo>
                    <a:cubicBezTo>
                      <a:pt x="29" y="59"/>
                      <a:pt x="1" y="145"/>
                      <a:pt x="29" y="230"/>
                    </a:cubicBezTo>
                    <a:cubicBezTo>
                      <a:pt x="46" y="264"/>
                      <a:pt x="92" y="278"/>
                      <a:pt x="145" y="278"/>
                    </a:cubicBezTo>
                    <a:cubicBezTo>
                      <a:pt x="182" y="278"/>
                      <a:pt x="223" y="271"/>
                      <a:pt x="258" y="259"/>
                    </a:cubicBezTo>
                    <a:cubicBezTo>
                      <a:pt x="315" y="230"/>
                      <a:pt x="344" y="145"/>
                      <a:pt x="315" y="87"/>
                    </a:cubicBezTo>
                    <a:cubicBezTo>
                      <a:pt x="279" y="32"/>
                      <a:pt x="230" y="0"/>
                      <a:pt x="1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2"/>
              <p:cNvSpPr/>
              <p:nvPr/>
            </p:nvSpPr>
            <p:spPr>
              <a:xfrm>
                <a:off x="5793683" y="3997389"/>
                <a:ext cx="196835" cy="118610"/>
              </a:xfrm>
              <a:custGeom>
                <a:rect b="b" l="l" r="r" t="t"/>
                <a:pathLst>
                  <a:path extrusionOk="0" h="2191" w="3636">
                    <a:moveTo>
                      <a:pt x="1468" y="0"/>
                    </a:moveTo>
                    <a:cubicBezTo>
                      <a:pt x="1456" y="0"/>
                      <a:pt x="1444" y="0"/>
                      <a:pt x="1432" y="0"/>
                    </a:cubicBezTo>
                    <a:cubicBezTo>
                      <a:pt x="602" y="0"/>
                      <a:pt x="1" y="773"/>
                      <a:pt x="230" y="1546"/>
                    </a:cubicBezTo>
                    <a:cubicBezTo>
                      <a:pt x="230" y="1546"/>
                      <a:pt x="874" y="2190"/>
                      <a:pt x="2027" y="2190"/>
                    </a:cubicBezTo>
                    <a:cubicBezTo>
                      <a:pt x="2486" y="2190"/>
                      <a:pt x="3025" y="2088"/>
                      <a:pt x="3636" y="1803"/>
                    </a:cubicBezTo>
                    <a:cubicBezTo>
                      <a:pt x="3636" y="1803"/>
                      <a:pt x="3016" y="0"/>
                      <a:pt x="1468" y="0"/>
                    </a:cubicBezTo>
                    <a:close/>
                  </a:path>
                </a:pathLst>
              </a:custGeom>
              <a:solidFill>
                <a:srgbClr val="C198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2"/>
              <p:cNvSpPr/>
              <p:nvPr/>
            </p:nvSpPr>
            <p:spPr>
              <a:xfrm>
                <a:off x="5806080" y="4045137"/>
                <a:ext cx="184438" cy="70863"/>
              </a:xfrm>
              <a:custGeom>
                <a:rect b="b" l="l" r="r" t="t"/>
                <a:pathLst>
                  <a:path extrusionOk="0" h="1309" w="3407">
                    <a:moveTo>
                      <a:pt x="1539" y="0"/>
                    </a:moveTo>
                    <a:cubicBezTo>
                      <a:pt x="1070" y="0"/>
                      <a:pt x="545" y="172"/>
                      <a:pt x="1" y="664"/>
                    </a:cubicBezTo>
                    <a:cubicBezTo>
                      <a:pt x="1" y="664"/>
                      <a:pt x="645" y="1308"/>
                      <a:pt x="1798" y="1308"/>
                    </a:cubicBezTo>
                    <a:cubicBezTo>
                      <a:pt x="2257" y="1308"/>
                      <a:pt x="2796" y="1206"/>
                      <a:pt x="3407" y="921"/>
                    </a:cubicBezTo>
                    <a:cubicBezTo>
                      <a:pt x="3407" y="921"/>
                      <a:pt x="2625" y="0"/>
                      <a:pt x="15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2"/>
              <p:cNvSpPr/>
              <p:nvPr/>
            </p:nvSpPr>
            <p:spPr>
              <a:xfrm>
                <a:off x="5871150" y="4046382"/>
                <a:ext cx="69780" cy="55380"/>
              </a:xfrm>
              <a:custGeom>
                <a:rect b="b" l="l" r="r" t="t"/>
                <a:pathLst>
                  <a:path extrusionOk="0" h="1023" w="1289">
                    <a:moveTo>
                      <a:pt x="607" y="0"/>
                    </a:moveTo>
                    <a:cubicBezTo>
                      <a:pt x="352" y="0"/>
                      <a:pt x="75" y="67"/>
                      <a:pt x="30" y="383"/>
                    </a:cubicBezTo>
                    <a:cubicBezTo>
                      <a:pt x="1" y="669"/>
                      <a:pt x="201" y="956"/>
                      <a:pt x="487" y="1013"/>
                    </a:cubicBezTo>
                    <a:cubicBezTo>
                      <a:pt x="524" y="1019"/>
                      <a:pt x="560" y="1023"/>
                      <a:pt x="596" y="1023"/>
                    </a:cubicBezTo>
                    <a:cubicBezTo>
                      <a:pt x="872" y="1023"/>
                      <a:pt x="1127" y="837"/>
                      <a:pt x="1203" y="584"/>
                    </a:cubicBezTo>
                    <a:cubicBezTo>
                      <a:pt x="1289" y="212"/>
                      <a:pt x="1088" y="68"/>
                      <a:pt x="802" y="11"/>
                    </a:cubicBezTo>
                    <a:cubicBezTo>
                      <a:pt x="742" y="5"/>
                      <a:pt x="675" y="0"/>
                      <a:pt x="607" y="0"/>
                    </a:cubicBezTo>
                    <a:close/>
                  </a:path>
                </a:pathLst>
              </a:custGeom>
              <a:solidFill>
                <a:srgbClr val="4D84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2"/>
              <p:cNvSpPr/>
              <p:nvPr/>
            </p:nvSpPr>
            <p:spPr>
              <a:xfrm>
                <a:off x="5889773" y="4062081"/>
                <a:ext cx="31019" cy="25498"/>
              </a:xfrm>
              <a:custGeom>
                <a:rect b="b" l="l" r="r" t="t"/>
                <a:pathLst>
                  <a:path extrusionOk="0" h="471" w="573">
                    <a:moveTo>
                      <a:pt x="279" y="0"/>
                    </a:moveTo>
                    <a:cubicBezTo>
                      <a:pt x="166" y="0"/>
                      <a:pt x="24" y="56"/>
                      <a:pt x="0" y="150"/>
                    </a:cubicBezTo>
                    <a:cubicBezTo>
                      <a:pt x="0" y="294"/>
                      <a:pt x="86" y="437"/>
                      <a:pt x="229" y="465"/>
                    </a:cubicBezTo>
                    <a:cubicBezTo>
                      <a:pt x="248" y="469"/>
                      <a:pt x="266" y="471"/>
                      <a:pt x="284" y="471"/>
                    </a:cubicBezTo>
                    <a:cubicBezTo>
                      <a:pt x="401" y="471"/>
                      <a:pt x="494" y="393"/>
                      <a:pt x="544" y="294"/>
                    </a:cubicBezTo>
                    <a:cubicBezTo>
                      <a:pt x="573" y="150"/>
                      <a:pt x="487" y="36"/>
                      <a:pt x="344" y="7"/>
                    </a:cubicBezTo>
                    <a:cubicBezTo>
                      <a:pt x="324" y="2"/>
                      <a:pt x="302" y="0"/>
                      <a:pt x="279" y="0"/>
                    </a:cubicBezTo>
                    <a:close/>
                  </a:path>
                </a:pathLst>
              </a:custGeom>
              <a:solidFill>
                <a:srgbClr val="152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2"/>
              <p:cNvSpPr/>
              <p:nvPr/>
            </p:nvSpPr>
            <p:spPr>
              <a:xfrm>
                <a:off x="5885117" y="4057209"/>
                <a:ext cx="18622" cy="15537"/>
              </a:xfrm>
              <a:custGeom>
                <a:rect b="b" l="l" r="r" t="t"/>
                <a:pathLst>
                  <a:path extrusionOk="0" h="287" w="344">
                    <a:moveTo>
                      <a:pt x="182" y="1"/>
                    </a:moveTo>
                    <a:cubicBezTo>
                      <a:pt x="131" y="1"/>
                      <a:pt x="72" y="33"/>
                      <a:pt x="29" y="97"/>
                    </a:cubicBezTo>
                    <a:cubicBezTo>
                      <a:pt x="0" y="155"/>
                      <a:pt x="29" y="240"/>
                      <a:pt x="115" y="269"/>
                    </a:cubicBezTo>
                    <a:cubicBezTo>
                      <a:pt x="136" y="280"/>
                      <a:pt x="168" y="286"/>
                      <a:pt x="202" y="286"/>
                    </a:cubicBezTo>
                    <a:cubicBezTo>
                      <a:pt x="262" y="286"/>
                      <a:pt x="326" y="266"/>
                      <a:pt x="344" y="212"/>
                    </a:cubicBezTo>
                    <a:cubicBezTo>
                      <a:pt x="344" y="126"/>
                      <a:pt x="315" y="40"/>
                      <a:pt x="229" y="12"/>
                    </a:cubicBezTo>
                    <a:cubicBezTo>
                      <a:pt x="215" y="4"/>
                      <a:pt x="199" y="1"/>
                      <a:pt x="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2"/>
              <p:cNvSpPr/>
              <p:nvPr/>
            </p:nvSpPr>
            <p:spPr>
              <a:xfrm>
                <a:off x="5778200" y="4033010"/>
                <a:ext cx="213887" cy="62039"/>
              </a:xfrm>
              <a:custGeom>
                <a:rect b="b" l="l" r="r" t="t"/>
                <a:pathLst>
                  <a:path extrusionOk="0" h="1146" w="3951">
                    <a:moveTo>
                      <a:pt x="2004" y="1"/>
                    </a:moveTo>
                    <a:cubicBezTo>
                      <a:pt x="1861" y="1"/>
                      <a:pt x="1689" y="29"/>
                      <a:pt x="1546" y="58"/>
                    </a:cubicBezTo>
                    <a:cubicBezTo>
                      <a:pt x="1403" y="115"/>
                      <a:pt x="1260" y="172"/>
                      <a:pt x="1146" y="230"/>
                    </a:cubicBezTo>
                    <a:cubicBezTo>
                      <a:pt x="1002" y="287"/>
                      <a:pt x="888" y="344"/>
                      <a:pt x="773" y="430"/>
                    </a:cubicBezTo>
                    <a:lnTo>
                      <a:pt x="688" y="487"/>
                    </a:lnTo>
                    <a:cubicBezTo>
                      <a:pt x="642" y="495"/>
                      <a:pt x="596" y="498"/>
                      <a:pt x="550" y="498"/>
                    </a:cubicBezTo>
                    <a:cubicBezTo>
                      <a:pt x="424" y="498"/>
                      <a:pt x="298" y="472"/>
                      <a:pt x="172" y="430"/>
                    </a:cubicBezTo>
                    <a:lnTo>
                      <a:pt x="172" y="430"/>
                    </a:lnTo>
                    <a:cubicBezTo>
                      <a:pt x="172" y="430"/>
                      <a:pt x="172" y="573"/>
                      <a:pt x="373" y="687"/>
                    </a:cubicBezTo>
                    <a:cubicBezTo>
                      <a:pt x="316" y="716"/>
                      <a:pt x="258" y="716"/>
                      <a:pt x="201" y="716"/>
                    </a:cubicBezTo>
                    <a:lnTo>
                      <a:pt x="1" y="716"/>
                    </a:lnTo>
                    <a:cubicBezTo>
                      <a:pt x="1" y="745"/>
                      <a:pt x="1" y="745"/>
                      <a:pt x="29" y="773"/>
                    </a:cubicBezTo>
                    <a:cubicBezTo>
                      <a:pt x="58" y="831"/>
                      <a:pt x="87" y="859"/>
                      <a:pt x="115" y="916"/>
                    </a:cubicBezTo>
                    <a:cubicBezTo>
                      <a:pt x="201" y="974"/>
                      <a:pt x="287" y="1031"/>
                      <a:pt x="373" y="1060"/>
                    </a:cubicBezTo>
                    <a:cubicBezTo>
                      <a:pt x="411" y="1067"/>
                      <a:pt x="449" y="1071"/>
                      <a:pt x="487" y="1071"/>
                    </a:cubicBezTo>
                    <a:cubicBezTo>
                      <a:pt x="591" y="1071"/>
                      <a:pt x="690" y="1044"/>
                      <a:pt x="773" y="1002"/>
                    </a:cubicBezTo>
                    <a:cubicBezTo>
                      <a:pt x="802" y="974"/>
                      <a:pt x="831" y="974"/>
                      <a:pt x="859" y="945"/>
                    </a:cubicBezTo>
                    <a:lnTo>
                      <a:pt x="917" y="916"/>
                    </a:lnTo>
                    <a:lnTo>
                      <a:pt x="945" y="888"/>
                    </a:lnTo>
                    <a:cubicBezTo>
                      <a:pt x="974" y="859"/>
                      <a:pt x="1031" y="831"/>
                      <a:pt x="1060" y="802"/>
                    </a:cubicBezTo>
                    <a:cubicBezTo>
                      <a:pt x="1174" y="745"/>
                      <a:pt x="1260" y="687"/>
                      <a:pt x="1374" y="630"/>
                    </a:cubicBezTo>
                    <a:cubicBezTo>
                      <a:pt x="1575" y="516"/>
                      <a:pt x="1804" y="430"/>
                      <a:pt x="2061" y="401"/>
                    </a:cubicBezTo>
                    <a:cubicBezTo>
                      <a:pt x="2119" y="387"/>
                      <a:pt x="2176" y="380"/>
                      <a:pt x="2233" y="380"/>
                    </a:cubicBezTo>
                    <a:cubicBezTo>
                      <a:pt x="2290" y="380"/>
                      <a:pt x="2348" y="387"/>
                      <a:pt x="2405" y="401"/>
                    </a:cubicBezTo>
                    <a:cubicBezTo>
                      <a:pt x="2548" y="401"/>
                      <a:pt x="2662" y="430"/>
                      <a:pt x="2777" y="459"/>
                    </a:cubicBezTo>
                    <a:cubicBezTo>
                      <a:pt x="2891" y="487"/>
                      <a:pt x="3006" y="516"/>
                      <a:pt x="3092" y="573"/>
                    </a:cubicBezTo>
                    <a:cubicBezTo>
                      <a:pt x="3206" y="630"/>
                      <a:pt x="3292" y="659"/>
                      <a:pt x="3378" y="716"/>
                    </a:cubicBezTo>
                    <a:cubicBezTo>
                      <a:pt x="3464" y="773"/>
                      <a:pt x="3550" y="831"/>
                      <a:pt x="3635" y="888"/>
                    </a:cubicBezTo>
                    <a:cubicBezTo>
                      <a:pt x="3693" y="916"/>
                      <a:pt x="3750" y="945"/>
                      <a:pt x="3807" y="1002"/>
                    </a:cubicBezTo>
                    <a:cubicBezTo>
                      <a:pt x="3893" y="1088"/>
                      <a:pt x="3950" y="1145"/>
                      <a:pt x="3950" y="1145"/>
                    </a:cubicBezTo>
                    <a:cubicBezTo>
                      <a:pt x="3922" y="1060"/>
                      <a:pt x="3893" y="1002"/>
                      <a:pt x="3864" y="974"/>
                    </a:cubicBezTo>
                    <a:cubicBezTo>
                      <a:pt x="3807" y="888"/>
                      <a:pt x="3778" y="831"/>
                      <a:pt x="3721" y="773"/>
                    </a:cubicBezTo>
                    <a:cubicBezTo>
                      <a:pt x="3664" y="716"/>
                      <a:pt x="3578" y="630"/>
                      <a:pt x="3521" y="573"/>
                    </a:cubicBezTo>
                    <a:cubicBezTo>
                      <a:pt x="3435" y="487"/>
                      <a:pt x="3349" y="401"/>
                      <a:pt x="3235" y="344"/>
                    </a:cubicBezTo>
                    <a:cubicBezTo>
                      <a:pt x="3006" y="201"/>
                      <a:pt x="2748" y="86"/>
                      <a:pt x="2462" y="29"/>
                    </a:cubicBezTo>
                    <a:cubicBezTo>
                      <a:pt x="2319" y="1"/>
                      <a:pt x="2147" y="1"/>
                      <a:pt x="2004" y="1"/>
                    </a:cubicBez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2"/>
              <p:cNvSpPr/>
              <p:nvPr/>
            </p:nvSpPr>
            <p:spPr>
              <a:xfrm>
                <a:off x="6218213" y="4033010"/>
                <a:ext cx="213887" cy="62039"/>
              </a:xfrm>
              <a:custGeom>
                <a:rect b="b" l="l" r="r" t="t"/>
                <a:pathLst>
                  <a:path extrusionOk="0" h="1146" w="3951">
                    <a:moveTo>
                      <a:pt x="1975" y="1"/>
                    </a:moveTo>
                    <a:cubicBezTo>
                      <a:pt x="1804" y="1"/>
                      <a:pt x="1661" y="1"/>
                      <a:pt x="1517" y="29"/>
                    </a:cubicBezTo>
                    <a:cubicBezTo>
                      <a:pt x="1346" y="58"/>
                      <a:pt x="1231" y="86"/>
                      <a:pt x="1088" y="144"/>
                    </a:cubicBezTo>
                    <a:cubicBezTo>
                      <a:pt x="945" y="201"/>
                      <a:pt x="831" y="258"/>
                      <a:pt x="716" y="344"/>
                    </a:cubicBezTo>
                    <a:cubicBezTo>
                      <a:pt x="544" y="459"/>
                      <a:pt x="373" y="630"/>
                      <a:pt x="258" y="773"/>
                    </a:cubicBezTo>
                    <a:cubicBezTo>
                      <a:pt x="201" y="859"/>
                      <a:pt x="144" y="916"/>
                      <a:pt x="115" y="974"/>
                    </a:cubicBezTo>
                    <a:cubicBezTo>
                      <a:pt x="58" y="1031"/>
                      <a:pt x="29" y="1060"/>
                      <a:pt x="1" y="1145"/>
                    </a:cubicBezTo>
                    <a:lnTo>
                      <a:pt x="29" y="1145"/>
                    </a:lnTo>
                    <a:cubicBezTo>
                      <a:pt x="29" y="1145"/>
                      <a:pt x="86" y="1088"/>
                      <a:pt x="172" y="1002"/>
                    </a:cubicBezTo>
                    <a:cubicBezTo>
                      <a:pt x="230" y="945"/>
                      <a:pt x="287" y="916"/>
                      <a:pt x="344" y="888"/>
                    </a:cubicBezTo>
                    <a:cubicBezTo>
                      <a:pt x="401" y="831"/>
                      <a:pt x="487" y="773"/>
                      <a:pt x="573" y="716"/>
                    </a:cubicBezTo>
                    <a:cubicBezTo>
                      <a:pt x="659" y="659"/>
                      <a:pt x="773" y="630"/>
                      <a:pt x="859" y="573"/>
                    </a:cubicBezTo>
                    <a:cubicBezTo>
                      <a:pt x="974" y="516"/>
                      <a:pt x="1088" y="487"/>
                      <a:pt x="1203" y="459"/>
                    </a:cubicBezTo>
                    <a:cubicBezTo>
                      <a:pt x="1317" y="430"/>
                      <a:pt x="1432" y="401"/>
                      <a:pt x="1546" y="401"/>
                    </a:cubicBezTo>
                    <a:cubicBezTo>
                      <a:pt x="1603" y="387"/>
                      <a:pt x="1661" y="380"/>
                      <a:pt x="1721" y="380"/>
                    </a:cubicBezTo>
                    <a:cubicBezTo>
                      <a:pt x="1782" y="380"/>
                      <a:pt x="1847" y="387"/>
                      <a:pt x="1918" y="401"/>
                    </a:cubicBezTo>
                    <a:cubicBezTo>
                      <a:pt x="2147" y="430"/>
                      <a:pt x="2376" y="516"/>
                      <a:pt x="2605" y="630"/>
                    </a:cubicBezTo>
                    <a:cubicBezTo>
                      <a:pt x="2691" y="687"/>
                      <a:pt x="2805" y="745"/>
                      <a:pt x="2891" y="802"/>
                    </a:cubicBezTo>
                    <a:cubicBezTo>
                      <a:pt x="2948" y="831"/>
                      <a:pt x="2977" y="859"/>
                      <a:pt x="3034" y="888"/>
                    </a:cubicBezTo>
                    <a:lnTo>
                      <a:pt x="3063" y="916"/>
                    </a:lnTo>
                    <a:lnTo>
                      <a:pt x="3091" y="945"/>
                    </a:lnTo>
                    <a:lnTo>
                      <a:pt x="3206" y="1002"/>
                    </a:lnTo>
                    <a:cubicBezTo>
                      <a:pt x="3263" y="1031"/>
                      <a:pt x="3320" y="1060"/>
                      <a:pt x="3406" y="1060"/>
                    </a:cubicBezTo>
                    <a:lnTo>
                      <a:pt x="3578" y="1060"/>
                    </a:lnTo>
                    <a:cubicBezTo>
                      <a:pt x="3692" y="1031"/>
                      <a:pt x="3778" y="1002"/>
                      <a:pt x="3836" y="916"/>
                    </a:cubicBezTo>
                    <a:cubicBezTo>
                      <a:pt x="3893" y="888"/>
                      <a:pt x="3921" y="831"/>
                      <a:pt x="3950" y="773"/>
                    </a:cubicBezTo>
                    <a:cubicBezTo>
                      <a:pt x="3950" y="773"/>
                      <a:pt x="3950" y="745"/>
                      <a:pt x="3950" y="716"/>
                    </a:cubicBezTo>
                    <a:lnTo>
                      <a:pt x="3778" y="716"/>
                    </a:lnTo>
                    <a:cubicBezTo>
                      <a:pt x="3692" y="716"/>
                      <a:pt x="3635" y="716"/>
                      <a:pt x="3607" y="687"/>
                    </a:cubicBezTo>
                    <a:cubicBezTo>
                      <a:pt x="3807" y="573"/>
                      <a:pt x="3807" y="430"/>
                      <a:pt x="3807" y="430"/>
                    </a:cubicBezTo>
                    <a:lnTo>
                      <a:pt x="3807" y="430"/>
                    </a:lnTo>
                    <a:cubicBezTo>
                      <a:pt x="3681" y="472"/>
                      <a:pt x="3540" y="498"/>
                      <a:pt x="3406" y="498"/>
                    </a:cubicBezTo>
                    <a:cubicBezTo>
                      <a:pt x="3357" y="498"/>
                      <a:pt x="3309" y="495"/>
                      <a:pt x="3263" y="487"/>
                    </a:cubicBezTo>
                    <a:lnTo>
                      <a:pt x="3177" y="430"/>
                    </a:lnTo>
                    <a:cubicBezTo>
                      <a:pt x="3063" y="344"/>
                      <a:pt x="2948" y="287"/>
                      <a:pt x="2834" y="230"/>
                    </a:cubicBezTo>
                    <a:cubicBezTo>
                      <a:pt x="2691" y="172"/>
                      <a:pt x="2548" y="115"/>
                      <a:pt x="2405" y="58"/>
                    </a:cubicBezTo>
                    <a:cubicBezTo>
                      <a:pt x="2262" y="29"/>
                      <a:pt x="2118" y="1"/>
                      <a:pt x="1975" y="1"/>
                    </a:cubicBez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2"/>
              <p:cNvSpPr/>
              <p:nvPr/>
            </p:nvSpPr>
            <p:spPr>
              <a:xfrm>
                <a:off x="6359181" y="3552721"/>
                <a:ext cx="500478" cy="813433"/>
              </a:xfrm>
              <a:custGeom>
                <a:rect b="b" l="l" r="r" t="t"/>
                <a:pathLst>
                  <a:path extrusionOk="0" h="15026" w="9245">
                    <a:moveTo>
                      <a:pt x="5381" y="1"/>
                    </a:moveTo>
                    <a:lnTo>
                      <a:pt x="1" y="2863"/>
                    </a:lnTo>
                    <a:cubicBezTo>
                      <a:pt x="1" y="2863"/>
                      <a:pt x="4523" y="10189"/>
                      <a:pt x="3750" y="15026"/>
                    </a:cubicBezTo>
                    <a:cubicBezTo>
                      <a:pt x="3750" y="15026"/>
                      <a:pt x="9245" y="6411"/>
                      <a:pt x="53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2"/>
              <p:cNvSpPr/>
              <p:nvPr/>
            </p:nvSpPr>
            <p:spPr>
              <a:xfrm>
                <a:off x="6520342" y="3754159"/>
                <a:ext cx="173557" cy="345814"/>
              </a:xfrm>
              <a:custGeom>
                <a:rect b="b" l="l" r="r" t="t"/>
                <a:pathLst>
                  <a:path extrusionOk="0" h="6388" w="3206">
                    <a:moveTo>
                      <a:pt x="1784" y="0"/>
                    </a:moveTo>
                    <a:cubicBezTo>
                      <a:pt x="1620" y="0"/>
                      <a:pt x="1459" y="40"/>
                      <a:pt x="1317" y="115"/>
                    </a:cubicBezTo>
                    <a:cubicBezTo>
                      <a:pt x="888" y="344"/>
                      <a:pt x="0" y="601"/>
                      <a:pt x="29" y="1603"/>
                    </a:cubicBezTo>
                    <a:cubicBezTo>
                      <a:pt x="109" y="4195"/>
                      <a:pt x="1312" y="6387"/>
                      <a:pt x="1681" y="6387"/>
                    </a:cubicBezTo>
                    <a:cubicBezTo>
                      <a:pt x="1707" y="6387"/>
                      <a:pt x="1729" y="6376"/>
                      <a:pt x="1746" y="6354"/>
                    </a:cubicBezTo>
                    <a:cubicBezTo>
                      <a:pt x="2805" y="4808"/>
                      <a:pt x="3206" y="2891"/>
                      <a:pt x="2862" y="1059"/>
                    </a:cubicBezTo>
                    <a:cubicBezTo>
                      <a:pt x="2735" y="319"/>
                      <a:pt x="2249" y="0"/>
                      <a:pt x="1784" y="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2"/>
              <p:cNvSpPr/>
              <p:nvPr/>
            </p:nvSpPr>
            <p:spPr>
              <a:xfrm>
                <a:off x="5813821" y="4840224"/>
                <a:ext cx="593482" cy="404280"/>
              </a:xfrm>
              <a:custGeom>
                <a:rect b="b" l="l" r="r" t="t"/>
                <a:pathLst>
                  <a:path extrusionOk="0" h="7468" w="10963">
                    <a:moveTo>
                      <a:pt x="2720" y="0"/>
                    </a:moveTo>
                    <a:cubicBezTo>
                      <a:pt x="2720" y="0"/>
                      <a:pt x="2605" y="458"/>
                      <a:pt x="802" y="1517"/>
                    </a:cubicBezTo>
                    <a:cubicBezTo>
                      <a:pt x="1" y="1975"/>
                      <a:pt x="2806" y="6382"/>
                      <a:pt x="5267" y="7327"/>
                    </a:cubicBezTo>
                    <a:cubicBezTo>
                      <a:pt x="5514" y="7423"/>
                      <a:pt x="5768" y="7467"/>
                      <a:pt x="6025" y="7467"/>
                    </a:cubicBezTo>
                    <a:cubicBezTo>
                      <a:pt x="8361" y="7467"/>
                      <a:pt x="10962" y="3830"/>
                      <a:pt x="10962" y="2748"/>
                    </a:cubicBezTo>
                    <a:cubicBezTo>
                      <a:pt x="10962" y="1574"/>
                      <a:pt x="10590" y="2404"/>
                      <a:pt x="9045" y="716"/>
                    </a:cubicBezTo>
                    <a:lnTo>
                      <a:pt x="2720" y="0"/>
                    </a:lnTo>
                    <a:close/>
                  </a:path>
                </a:pathLst>
              </a:custGeom>
              <a:solidFill>
                <a:srgbClr val="E9C8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2"/>
              <p:cNvSpPr/>
              <p:nvPr/>
            </p:nvSpPr>
            <p:spPr>
              <a:xfrm>
                <a:off x="6385545" y="3541894"/>
                <a:ext cx="286699" cy="214212"/>
              </a:xfrm>
              <a:custGeom>
                <a:rect b="b" l="l" r="r" t="t"/>
                <a:pathLst>
                  <a:path extrusionOk="0" h="3957" w="5296">
                    <a:moveTo>
                      <a:pt x="4780" y="0"/>
                    </a:moveTo>
                    <a:cubicBezTo>
                      <a:pt x="4780" y="0"/>
                      <a:pt x="830" y="2776"/>
                      <a:pt x="0" y="3950"/>
                    </a:cubicBezTo>
                    <a:cubicBezTo>
                      <a:pt x="0" y="3950"/>
                      <a:pt x="70" y="3956"/>
                      <a:pt x="196" y="3956"/>
                    </a:cubicBezTo>
                    <a:cubicBezTo>
                      <a:pt x="918" y="3956"/>
                      <a:pt x="3491" y="3748"/>
                      <a:pt x="5295" y="945"/>
                    </a:cubicBezTo>
                    <a:cubicBezTo>
                      <a:pt x="5152" y="601"/>
                      <a:pt x="4980" y="287"/>
                      <a:pt x="47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2"/>
              <p:cNvSpPr/>
              <p:nvPr/>
            </p:nvSpPr>
            <p:spPr>
              <a:xfrm>
                <a:off x="5720871" y="3559434"/>
                <a:ext cx="793294" cy="1062887"/>
              </a:xfrm>
              <a:custGeom>
                <a:rect b="b" l="l" r="r" t="t"/>
                <a:pathLst>
                  <a:path extrusionOk="0" h="19634" w="14654">
                    <a:moveTo>
                      <a:pt x="7342" y="0"/>
                    </a:moveTo>
                    <a:cubicBezTo>
                      <a:pt x="6966" y="0"/>
                      <a:pt x="6589" y="26"/>
                      <a:pt x="6211" y="77"/>
                    </a:cubicBezTo>
                    <a:cubicBezTo>
                      <a:pt x="3235" y="420"/>
                      <a:pt x="1947" y="1766"/>
                      <a:pt x="745" y="3855"/>
                    </a:cubicBezTo>
                    <a:cubicBezTo>
                      <a:pt x="344" y="4599"/>
                      <a:pt x="1" y="7203"/>
                      <a:pt x="58" y="7690"/>
                    </a:cubicBezTo>
                    <a:cubicBezTo>
                      <a:pt x="201" y="9121"/>
                      <a:pt x="545" y="11353"/>
                      <a:pt x="831" y="12870"/>
                    </a:cubicBezTo>
                    <a:cubicBezTo>
                      <a:pt x="1117" y="14272"/>
                      <a:pt x="2033" y="15703"/>
                      <a:pt x="2577" y="16504"/>
                    </a:cubicBezTo>
                    <a:cubicBezTo>
                      <a:pt x="3263" y="17506"/>
                      <a:pt x="4895" y="18679"/>
                      <a:pt x="6011" y="19195"/>
                    </a:cubicBezTo>
                    <a:cubicBezTo>
                      <a:pt x="6660" y="19498"/>
                      <a:pt x="7230" y="19634"/>
                      <a:pt x="7748" y="19634"/>
                    </a:cubicBezTo>
                    <a:cubicBezTo>
                      <a:pt x="8644" y="19634"/>
                      <a:pt x="9388" y="19229"/>
                      <a:pt x="10132" y="18594"/>
                    </a:cubicBezTo>
                    <a:cubicBezTo>
                      <a:pt x="10619" y="18193"/>
                      <a:pt x="11878" y="17220"/>
                      <a:pt x="12450" y="16419"/>
                    </a:cubicBezTo>
                    <a:cubicBezTo>
                      <a:pt x="13366" y="15102"/>
                      <a:pt x="13824" y="13385"/>
                      <a:pt x="14053" y="11496"/>
                    </a:cubicBezTo>
                    <a:cubicBezTo>
                      <a:pt x="14167" y="10323"/>
                      <a:pt x="14654" y="7089"/>
                      <a:pt x="14081" y="5314"/>
                    </a:cubicBezTo>
                    <a:cubicBezTo>
                      <a:pt x="13767" y="4370"/>
                      <a:pt x="13509" y="2281"/>
                      <a:pt x="11105" y="907"/>
                    </a:cubicBezTo>
                    <a:cubicBezTo>
                      <a:pt x="9927" y="307"/>
                      <a:pt x="8646" y="0"/>
                      <a:pt x="7342" y="0"/>
                    </a:cubicBezTo>
                    <a:close/>
                  </a:path>
                </a:pathLst>
              </a:custGeom>
              <a:solidFill>
                <a:srgbClr val="FFFFFF">
                  <a:alpha val="54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2"/>
              <p:cNvSpPr/>
              <p:nvPr/>
            </p:nvSpPr>
            <p:spPr>
              <a:xfrm>
                <a:off x="5995121" y="4071663"/>
                <a:ext cx="240197" cy="267427"/>
              </a:xfrm>
              <a:custGeom>
                <a:rect b="b" l="l" r="r" t="t"/>
                <a:pathLst>
                  <a:path extrusionOk="0" h="4940" w="4437">
                    <a:moveTo>
                      <a:pt x="2138" y="0"/>
                    </a:moveTo>
                    <a:cubicBezTo>
                      <a:pt x="1410" y="0"/>
                      <a:pt x="1627" y="2498"/>
                      <a:pt x="1317" y="2835"/>
                    </a:cubicBezTo>
                    <a:cubicBezTo>
                      <a:pt x="1231" y="2979"/>
                      <a:pt x="1088" y="3093"/>
                      <a:pt x="916" y="3150"/>
                    </a:cubicBezTo>
                    <a:cubicBezTo>
                      <a:pt x="516" y="3293"/>
                      <a:pt x="0" y="4181"/>
                      <a:pt x="745" y="4495"/>
                    </a:cubicBezTo>
                    <a:cubicBezTo>
                      <a:pt x="745" y="4495"/>
                      <a:pt x="897" y="4477"/>
                      <a:pt x="1075" y="4477"/>
                    </a:cubicBezTo>
                    <a:cubicBezTo>
                      <a:pt x="1283" y="4477"/>
                      <a:pt x="1526" y="4502"/>
                      <a:pt x="1603" y="4610"/>
                    </a:cubicBezTo>
                    <a:cubicBezTo>
                      <a:pt x="1708" y="4732"/>
                      <a:pt x="1909" y="4940"/>
                      <a:pt x="2173" y="4940"/>
                    </a:cubicBezTo>
                    <a:cubicBezTo>
                      <a:pt x="2342" y="4940"/>
                      <a:pt x="2536" y="4855"/>
                      <a:pt x="2748" y="4610"/>
                    </a:cubicBezTo>
                    <a:cubicBezTo>
                      <a:pt x="2891" y="4438"/>
                      <a:pt x="3063" y="4438"/>
                      <a:pt x="3578" y="4438"/>
                    </a:cubicBezTo>
                    <a:cubicBezTo>
                      <a:pt x="4122" y="4438"/>
                      <a:pt x="4436" y="3465"/>
                      <a:pt x="3578" y="3379"/>
                    </a:cubicBezTo>
                    <a:cubicBezTo>
                      <a:pt x="3349" y="3351"/>
                      <a:pt x="3177" y="2807"/>
                      <a:pt x="3091" y="2635"/>
                    </a:cubicBezTo>
                    <a:cubicBezTo>
                      <a:pt x="2748" y="1862"/>
                      <a:pt x="2977" y="88"/>
                      <a:pt x="2176" y="2"/>
                    </a:cubicBezTo>
                    <a:cubicBezTo>
                      <a:pt x="2163" y="1"/>
                      <a:pt x="2150" y="0"/>
                      <a:pt x="2138" y="0"/>
                    </a:cubicBezTo>
                    <a:close/>
                  </a:path>
                </a:pathLst>
              </a:custGeom>
              <a:solidFill>
                <a:srgbClr val="DB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2"/>
              <p:cNvSpPr/>
              <p:nvPr/>
            </p:nvSpPr>
            <p:spPr>
              <a:xfrm>
                <a:off x="6225954" y="3914995"/>
                <a:ext cx="232456" cy="59224"/>
              </a:xfrm>
              <a:custGeom>
                <a:rect b="b" l="l" r="r" t="t"/>
                <a:pathLst>
                  <a:path extrusionOk="0" h="1094" w="4294">
                    <a:moveTo>
                      <a:pt x="2000" y="0"/>
                    </a:moveTo>
                    <a:cubicBezTo>
                      <a:pt x="1497" y="0"/>
                      <a:pt x="867" y="45"/>
                      <a:pt x="535" y="45"/>
                    </a:cubicBezTo>
                    <a:cubicBezTo>
                      <a:pt x="449" y="45"/>
                      <a:pt x="383" y="42"/>
                      <a:pt x="344" y="34"/>
                    </a:cubicBezTo>
                    <a:cubicBezTo>
                      <a:pt x="172" y="34"/>
                      <a:pt x="29" y="91"/>
                      <a:pt x="1" y="263"/>
                    </a:cubicBezTo>
                    <a:cubicBezTo>
                      <a:pt x="1" y="435"/>
                      <a:pt x="172" y="692"/>
                      <a:pt x="316" y="692"/>
                    </a:cubicBezTo>
                    <a:cubicBezTo>
                      <a:pt x="430" y="692"/>
                      <a:pt x="1832" y="521"/>
                      <a:pt x="2405" y="463"/>
                    </a:cubicBezTo>
                    <a:cubicBezTo>
                      <a:pt x="2412" y="463"/>
                      <a:pt x="2420" y="463"/>
                      <a:pt x="2429" y="463"/>
                    </a:cubicBezTo>
                    <a:cubicBezTo>
                      <a:pt x="2818" y="463"/>
                      <a:pt x="3961" y="1094"/>
                      <a:pt x="4113" y="1094"/>
                    </a:cubicBezTo>
                    <a:cubicBezTo>
                      <a:pt x="4117" y="1094"/>
                      <a:pt x="4120" y="1094"/>
                      <a:pt x="4122" y="1093"/>
                    </a:cubicBezTo>
                    <a:cubicBezTo>
                      <a:pt x="4294" y="1007"/>
                      <a:pt x="2748" y="120"/>
                      <a:pt x="2720" y="91"/>
                    </a:cubicBezTo>
                    <a:cubicBezTo>
                      <a:pt x="2629" y="21"/>
                      <a:pt x="2344" y="0"/>
                      <a:pt x="2000" y="0"/>
                    </a:cubicBezTo>
                    <a:close/>
                  </a:path>
                </a:pathLst>
              </a:custGeom>
              <a:solidFill>
                <a:srgbClr val="684B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2"/>
              <p:cNvSpPr/>
              <p:nvPr/>
            </p:nvSpPr>
            <p:spPr>
              <a:xfrm>
                <a:off x="5756546" y="3930532"/>
                <a:ext cx="232402" cy="59224"/>
              </a:xfrm>
              <a:custGeom>
                <a:rect b="b" l="l" r="r" t="t"/>
                <a:pathLst>
                  <a:path extrusionOk="0" h="1094" w="4293">
                    <a:moveTo>
                      <a:pt x="2253" y="0"/>
                    </a:moveTo>
                    <a:cubicBezTo>
                      <a:pt x="1921" y="0"/>
                      <a:pt x="1652" y="22"/>
                      <a:pt x="1574" y="91"/>
                    </a:cubicBezTo>
                    <a:cubicBezTo>
                      <a:pt x="1517" y="119"/>
                      <a:pt x="0" y="1006"/>
                      <a:pt x="172" y="1092"/>
                    </a:cubicBezTo>
                    <a:cubicBezTo>
                      <a:pt x="174" y="1093"/>
                      <a:pt x="177" y="1093"/>
                      <a:pt x="180" y="1093"/>
                    </a:cubicBezTo>
                    <a:cubicBezTo>
                      <a:pt x="333" y="1093"/>
                      <a:pt x="1532" y="433"/>
                      <a:pt x="1923" y="433"/>
                    </a:cubicBezTo>
                    <a:cubicBezTo>
                      <a:pt x="1931" y="433"/>
                      <a:pt x="1939" y="433"/>
                      <a:pt x="1946" y="434"/>
                    </a:cubicBezTo>
                    <a:cubicBezTo>
                      <a:pt x="2485" y="488"/>
                      <a:pt x="3709" y="694"/>
                      <a:pt x="3946" y="694"/>
                    </a:cubicBezTo>
                    <a:cubicBezTo>
                      <a:pt x="3961" y="694"/>
                      <a:pt x="3971" y="693"/>
                      <a:pt x="3978" y="692"/>
                    </a:cubicBezTo>
                    <a:cubicBezTo>
                      <a:pt x="4093" y="692"/>
                      <a:pt x="4293" y="434"/>
                      <a:pt x="4264" y="262"/>
                    </a:cubicBezTo>
                    <a:cubicBezTo>
                      <a:pt x="4264" y="91"/>
                      <a:pt x="4093" y="62"/>
                      <a:pt x="3950" y="62"/>
                    </a:cubicBezTo>
                    <a:cubicBezTo>
                      <a:pt x="3930" y="64"/>
                      <a:pt x="3902" y="65"/>
                      <a:pt x="3869" y="65"/>
                    </a:cubicBezTo>
                    <a:cubicBezTo>
                      <a:pt x="3581" y="65"/>
                      <a:pt x="2824" y="0"/>
                      <a:pt x="2253" y="0"/>
                    </a:cubicBezTo>
                    <a:close/>
                  </a:path>
                </a:pathLst>
              </a:custGeom>
              <a:solidFill>
                <a:srgbClr val="684B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2"/>
              <p:cNvSpPr/>
              <p:nvPr/>
            </p:nvSpPr>
            <p:spPr>
              <a:xfrm>
                <a:off x="5790597" y="4175062"/>
                <a:ext cx="207662" cy="100312"/>
              </a:xfrm>
              <a:custGeom>
                <a:rect b="b" l="l" r="r" t="t"/>
                <a:pathLst>
                  <a:path extrusionOk="0" h="1853" w="3836">
                    <a:moveTo>
                      <a:pt x="2478" y="1"/>
                    </a:moveTo>
                    <a:cubicBezTo>
                      <a:pt x="2279" y="1"/>
                      <a:pt x="2054" y="21"/>
                      <a:pt x="1804" y="67"/>
                    </a:cubicBezTo>
                    <a:cubicBezTo>
                      <a:pt x="917" y="239"/>
                      <a:pt x="1" y="468"/>
                      <a:pt x="87" y="954"/>
                    </a:cubicBezTo>
                    <a:cubicBezTo>
                      <a:pt x="161" y="1350"/>
                      <a:pt x="1004" y="1852"/>
                      <a:pt x="1805" y="1852"/>
                    </a:cubicBezTo>
                    <a:cubicBezTo>
                      <a:pt x="1930" y="1852"/>
                      <a:pt x="2055" y="1840"/>
                      <a:pt x="2176" y="1813"/>
                    </a:cubicBezTo>
                    <a:cubicBezTo>
                      <a:pt x="3092" y="1641"/>
                      <a:pt x="3836" y="1183"/>
                      <a:pt x="3750" y="725"/>
                    </a:cubicBezTo>
                    <a:cubicBezTo>
                      <a:pt x="3681" y="335"/>
                      <a:pt x="3282" y="1"/>
                      <a:pt x="2478" y="1"/>
                    </a:cubicBezTo>
                    <a:close/>
                  </a:path>
                </a:pathLst>
              </a:custGeom>
              <a:solidFill>
                <a:srgbClr val="DB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2"/>
              <p:cNvSpPr/>
              <p:nvPr/>
            </p:nvSpPr>
            <p:spPr>
              <a:xfrm>
                <a:off x="6238351" y="4169378"/>
                <a:ext cx="223144" cy="98742"/>
              </a:xfrm>
              <a:custGeom>
                <a:rect b="b" l="l" r="r" t="t"/>
                <a:pathLst>
                  <a:path extrusionOk="0" h="1824" w="4122">
                    <a:moveTo>
                      <a:pt x="1609" y="1"/>
                    </a:moveTo>
                    <a:cubicBezTo>
                      <a:pt x="823" y="1"/>
                      <a:pt x="107" y="376"/>
                      <a:pt x="58" y="773"/>
                    </a:cubicBezTo>
                    <a:cubicBezTo>
                      <a:pt x="1" y="1259"/>
                      <a:pt x="773" y="1660"/>
                      <a:pt x="1689" y="1803"/>
                    </a:cubicBezTo>
                    <a:cubicBezTo>
                      <a:pt x="1779" y="1817"/>
                      <a:pt x="1872" y="1824"/>
                      <a:pt x="1966" y="1824"/>
                    </a:cubicBezTo>
                    <a:cubicBezTo>
                      <a:pt x="2826" y="1824"/>
                      <a:pt x="3792" y="1271"/>
                      <a:pt x="3921" y="859"/>
                    </a:cubicBezTo>
                    <a:cubicBezTo>
                      <a:pt x="4121" y="100"/>
                      <a:pt x="3526" y="66"/>
                      <a:pt x="2847" y="66"/>
                    </a:cubicBezTo>
                    <a:cubicBezTo>
                      <a:pt x="2780" y="66"/>
                      <a:pt x="2712" y="66"/>
                      <a:pt x="2644" y="66"/>
                    </a:cubicBezTo>
                    <a:cubicBezTo>
                      <a:pt x="2414" y="66"/>
                      <a:pt x="2182" y="62"/>
                      <a:pt x="1975" y="29"/>
                    </a:cubicBezTo>
                    <a:cubicBezTo>
                      <a:pt x="1853" y="10"/>
                      <a:pt x="1730" y="1"/>
                      <a:pt x="1609" y="1"/>
                    </a:cubicBezTo>
                    <a:close/>
                  </a:path>
                </a:pathLst>
              </a:custGeom>
              <a:solidFill>
                <a:srgbClr val="DB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2"/>
              <p:cNvSpPr/>
              <p:nvPr/>
            </p:nvSpPr>
            <p:spPr>
              <a:xfrm>
                <a:off x="5959499" y="4386244"/>
                <a:ext cx="328491" cy="83747"/>
              </a:xfrm>
              <a:custGeom>
                <a:rect b="b" l="l" r="r" t="t"/>
                <a:pathLst>
                  <a:path extrusionOk="0" h="1547" w="6068">
                    <a:moveTo>
                      <a:pt x="6067" y="1"/>
                    </a:moveTo>
                    <a:lnTo>
                      <a:pt x="5438" y="58"/>
                    </a:lnTo>
                    <a:lnTo>
                      <a:pt x="4236" y="201"/>
                    </a:lnTo>
                    <a:lnTo>
                      <a:pt x="2204" y="373"/>
                    </a:lnTo>
                    <a:lnTo>
                      <a:pt x="86" y="87"/>
                    </a:lnTo>
                    <a:lnTo>
                      <a:pt x="0" y="58"/>
                    </a:lnTo>
                    <a:lnTo>
                      <a:pt x="0" y="58"/>
                    </a:lnTo>
                    <a:lnTo>
                      <a:pt x="429" y="459"/>
                    </a:lnTo>
                    <a:lnTo>
                      <a:pt x="1374" y="1117"/>
                    </a:lnTo>
                    <a:lnTo>
                      <a:pt x="3206" y="1546"/>
                    </a:lnTo>
                    <a:lnTo>
                      <a:pt x="5409" y="716"/>
                    </a:lnTo>
                    <a:lnTo>
                      <a:pt x="6067" y="1"/>
                    </a:lnTo>
                    <a:close/>
                  </a:path>
                </a:pathLst>
              </a:custGeom>
              <a:solidFill>
                <a:srgbClr val="3E1B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2"/>
              <p:cNvSpPr/>
              <p:nvPr/>
            </p:nvSpPr>
            <p:spPr>
              <a:xfrm>
                <a:off x="6016829" y="4392470"/>
                <a:ext cx="229316" cy="78171"/>
              </a:xfrm>
              <a:custGeom>
                <a:rect b="b" l="l" r="r" t="t"/>
                <a:pathLst>
                  <a:path extrusionOk="0" h="1444" w="4236">
                    <a:moveTo>
                      <a:pt x="658" y="0"/>
                    </a:moveTo>
                    <a:lnTo>
                      <a:pt x="315" y="143"/>
                    </a:lnTo>
                    <a:lnTo>
                      <a:pt x="0" y="258"/>
                    </a:lnTo>
                    <a:cubicBezTo>
                      <a:pt x="0" y="458"/>
                      <a:pt x="172" y="630"/>
                      <a:pt x="372" y="630"/>
                    </a:cubicBezTo>
                    <a:cubicBezTo>
                      <a:pt x="372" y="630"/>
                      <a:pt x="346" y="946"/>
                      <a:pt x="799" y="946"/>
                    </a:cubicBezTo>
                    <a:cubicBezTo>
                      <a:pt x="818" y="946"/>
                      <a:pt x="838" y="946"/>
                      <a:pt x="859" y="945"/>
                    </a:cubicBezTo>
                    <a:lnTo>
                      <a:pt x="859" y="945"/>
                    </a:lnTo>
                    <a:cubicBezTo>
                      <a:pt x="859" y="945"/>
                      <a:pt x="830" y="1288"/>
                      <a:pt x="1116" y="1345"/>
                    </a:cubicBezTo>
                    <a:cubicBezTo>
                      <a:pt x="1116" y="1345"/>
                      <a:pt x="1495" y="1444"/>
                      <a:pt x="1761" y="1444"/>
                    </a:cubicBezTo>
                    <a:cubicBezTo>
                      <a:pt x="1876" y="1444"/>
                      <a:pt x="1969" y="1426"/>
                      <a:pt x="2003" y="1374"/>
                    </a:cubicBezTo>
                    <a:cubicBezTo>
                      <a:pt x="2003" y="1116"/>
                      <a:pt x="2003" y="859"/>
                      <a:pt x="1975" y="601"/>
                    </a:cubicBezTo>
                    <a:lnTo>
                      <a:pt x="2003" y="601"/>
                    </a:lnTo>
                    <a:cubicBezTo>
                      <a:pt x="2003" y="601"/>
                      <a:pt x="1975" y="1345"/>
                      <a:pt x="2089" y="1374"/>
                    </a:cubicBezTo>
                    <a:cubicBezTo>
                      <a:pt x="2404" y="1317"/>
                      <a:pt x="2690" y="1231"/>
                      <a:pt x="2977" y="1145"/>
                    </a:cubicBezTo>
                    <a:cubicBezTo>
                      <a:pt x="3120" y="1088"/>
                      <a:pt x="3062" y="973"/>
                      <a:pt x="3062" y="916"/>
                    </a:cubicBezTo>
                    <a:cubicBezTo>
                      <a:pt x="3053" y="897"/>
                      <a:pt x="3104" y="897"/>
                      <a:pt x="3176" y="897"/>
                    </a:cubicBezTo>
                    <a:lnTo>
                      <a:pt x="3176" y="897"/>
                    </a:lnTo>
                    <a:cubicBezTo>
                      <a:pt x="3320" y="897"/>
                      <a:pt x="3549" y="897"/>
                      <a:pt x="3549" y="744"/>
                    </a:cubicBezTo>
                    <a:cubicBezTo>
                      <a:pt x="3549" y="744"/>
                      <a:pt x="3864" y="687"/>
                      <a:pt x="3892" y="401"/>
                    </a:cubicBezTo>
                    <a:cubicBezTo>
                      <a:pt x="3892" y="401"/>
                      <a:pt x="4236" y="344"/>
                      <a:pt x="4093" y="58"/>
                    </a:cubicBezTo>
                    <a:lnTo>
                      <a:pt x="4093" y="58"/>
                    </a:lnTo>
                    <a:lnTo>
                      <a:pt x="2805" y="86"/>
                    </a:lnTo>
                    <a:lnTo>
                      <a:pt x="1689" y="401"/>
                    </a:lnTo>
                    <a:lnTo>
                      <a:pt x="658" y="0"/>
                    </a:lnTo>
                    <a:close/>
                  </a:path>
                </a:pathLst>
              </a:custGeom>
              <a:solidFill>
                <a:srgbClr val="F6F6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2"/>
              <p:cNvSpPr/>
              <p:nvPr/>
            </p:nvSpPr>
            <p:spPr>
              <a:xfrm>
                <a:off x="6030742" y="4401781"/>
                <a:ext cx="10935" cy="18622"/>
              </a:xfrm>
              <a:custGeom>
                <a:rect b="b" l="l" r="r" t="t"/>
                <a:pathLst>
                  <a:path extrusionOk="0" h="344" w="202">
                    <a:moveTo>
                      <a:pt x="1" y="0"/>
                    </a:moveTo>
                    <a:cubicBezTo>
                      <a:pt x="1" y="0"/>
                      <a:pt x="29" y="258"/>
                      <a:pt x="144" y="343"/>
                    </a:cubicBezTo>
                    <a:cubicBezTo>
                      <a:pt x="172" y="229"/>
                      <a:pt x="172" y="114"/>
                      <a:pt x="201" y="0"/>
                    </a:cubicBezTo>
                    <a:close/>
                  </a:path>
                </a:pathLst>
              </a:custGeom>
              <a:solidFill>
                <a:srgbClr val="BC6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2"/>
              <p:cNvSpPr/>
              <p:nvPr/>
            </p:nvSpPr>
            <p:spPr>
              <a:xfrm>
                <a:off x="6053966" y="4404704"/>
                <a:ext cx="20246" cy="25010"/>
              </a:xfrm>
              <a:custGeom>
                <a:rect b="b" l="l" r="r" t="t"/>
                <a:pathLst>
                  <a:path extrusionOk="0" h="462" w="374">
                    <a:moveTo>
                      <a:pt x="141" y="1"/>
                    </a:moveTo>
                    <a:cubicBezTo>
                      <a:pt x="93" y="1"/>
                      <a:pt x="45" y="10"/>
                      <a:pt x="1" y="32"/>
                    </a:cubicBezTo>
                    <a:cubicBezTo>
                      <a:pt x="1" y="32"/>
                      <a:pt x="58" y="404"/>
                      <a:pt x="201" y="461"/>
                    </a:cubicBezTo>
                    <a:cubicBezTo>
                      <a:pt x="201" y="461"/>
                      <a:pt x="173" y="146"/>
                      <a:pt x="373" y="60"/>
                    </a:cubicBezTo>
                    <a:cubicBezTo>
                      <a:pt x="302" y="25"/>
                      <a:pt x="221" y="1"/>
                      <a:pt x="141" y="1"/>
                    </a:cubicBezTo>
                    <a:close/>
                  </a:path>
                </a:pathLst>
              </a:custGeom>
              <a:solidFill>
                <a:srgbClr val="BC6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2"/>
              <p:cNvSpPr/>
              <p:nvPr/>
            </p:nvSpPr>
            <p:spPr>
              <a:xfrm>
                <a:off x="6112865" y="4389384"/>
                <a:ext cx="114712" cy="38165"/>
              </a:xfrm>
              <a:custGeom>
                <a:rect b="b" l="l" r="r" t="t"/>
                <a:pathLst>
                  <a:path extrusionOk="0" h="705" w="2119">
                    <a:moveTo>
                      <a:pt x="1632" y="0"/>
                    </a:moveTo>
                    <a:lnTo>
                      <a:pt x="859" y="115"/>
                    </a:lnTo>
                    <a:lnTo>
                      <a:pt x="1" y="458"/>
                    </a:lnTo>
                    <a:cubicBezTo>
                      <a:pt x="1" y="458"/>
                      <a:pt x="97" y="705"/>
                      <a:pt x="222" y="705"/>
                    </a:cubicBezTo>
                    <a:cubicBezTo>
                      <a:pt x="278" y="705"/>
                      <a:pt x="340" y="656"/>
                      <a:pt x="401" y="515"/>
                    </a:cubicBezTo>
                    <a:lnTo>
                      <a:pt x="945" y="229"/>
                    </a:lnTo>
                    <a:cubicBezTo>
                      <a:pt x="945" y="229"/>
                      <a:pt x="947" y="229"/>
                      <a:pt x="949" y="229"/>
                    </a:cubicBezTo>
                    <a:cubicBezTo>
                      <a:pt x="975" y="229"/>
                      <a:pt x="1100" y="252"/>
                      <a:pt x="1203" y="687"/>
                    </a:cubicBezTo>
                    <a:cubicBezTo>
                      <a:pt x="1260" y="515"/>
                      <a:pt x="1288" y="343"/>
                      <a:pt x="1260" y="172"/>
                    </a:cubicBezTo>
                    <a:lnTo>
                      <a:pt x="1517" y="172"/>
                    </a:lnTo>
                    <a:cubicBezTo>
                      <a:pt x="1632" y="258"/>
                      <a:pt x="1689" y="372"/>
                      <a:pt x="1718" y="487"/>
                    </a:cubicBezTo>
                    <a:cubicBezTo>
                      <a:pt x="1718" y="487"/>
                      <a:pt x="1746" y="458"/>
                      <a:pt x="1746" y="172"/>
                    </a:cubicBezTo>
                    <a:lnTo>
                      <a:pt x="1746" y="143"/>
                    </a:lnTo>
                    <a:lnTo>
                      <a:pt x="1975" y="200"/>
                    </a:lnTo>
                    <a:cubicBezTo>
                      <a:pt x="2032" y="258"/>
                      <a:pt x="2061" y="315"/>
                      <a:pt x="2090" y="372"/>
                    </a:cubicBezTo>
                    <a:cubicBezTo>
                      <a:pt x="2118" y="315"/>
                      <a:pt x="2118" y="258"/>
                      <a:pt x="2118" y="200"/>
                    </a:cubicBezTo>
                    <a:lnTo>
                      <a:pt x="1632" y="0"/>
                    </a:lnTo>
                    <a:close/>
                  </a:path>
                </a:pathLst>
              </a:custGeom>
              <a:solidFill>
                <a:srgbClr val="BC67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2"/>
              <p:cNvSpPr/>
              <p:nvPr/>
            </p:nvSpPr>
            <p:spPr>
              <a:xfrm>
                <a:off x="5961015" y="4384728"/>
                <a:ext cx="330061" cy="119476"/>
              </a:xfrm>
              <a:custGeom>
                <a:rect b="b" l="l" r="r" t="t"/>
                <a:pathLst>
                  <a:path extrusionOk="0" h="2207" w="6097">
                    <a:moveTo>
                      <a:pt x="6097" y="0"/>
                    </a:moveTo>
                    <a:lnTo>
                      <a:pt x="6097" y="0"/>
                    </a:lnTo>
                    <a:cubicBezTo>
                      <a:pt x="5176" y="742"/>
                      <a:pt x="4005" y="1163"/>
                      <a:pt x="2827" y="1163"/>
                    </a:cubicBezTo>
                    <a:cubicBezTo>
                      <a:pt x="2686" y="1163"/>
                      <a:pt x="2545" y="1157"/>
                      <a:pt x="2405" y="1145"/>
                    </a:cubicBezTo>
                    <a:cubicBezTo>
                      <a:pt x="1575" y="1030"/>
                      <a:pt x="802" y="687"/>
                      <a:pt x="144" y="201"/>
                    </a:cubicBezTo>
                    <a:lnTo>
                      <a:pt x="1" y="86"/>
                    </a:lnTo>
                    <a:lnTo>
                      <a:pt x="1" y="86"/>
                    </a:lnTo>
                    <a:cubicBezTo>
                      <a:pt x="527" y="1387"/>
                      <a:pt x="1535" y="2207"/>
                      <a:pt x="2896" y="2207"/>
                    </a:cubicBezTo>
                    <a:cubicBezTo>
                      <a:pt x="2942" y="2207"/>
                      <a:pt x="2988" y="2206"/>
                      <a:pt x="3034" y="2204"/>
                    </a:cubicBezTo>
                    <a:cubicBezTo>
                      <a:pt x="4837" y="2147"/>
                      <a:pt x="5410" y="1059"/>
                      <a:pt x="5868" y="315"/>
                    </a:cubicBezTo>
                    <a:cubicBezTo>
                      <a:pt x="5925" y="229"/>
                      <a:pt x="6097" y="0"/>
                      <a:pt x="6097" y="0"/>
                    </a:cubicBezTo>
                    <a:close/>
                  </a:path>
                </a:pathLst>
              </a:custGeom>
              <a:solidFill>
                <a:srgbClr val="EB6E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2"/>
              <p:cNvSpPr/>
              <p:nvPr/>
            </p:nvSpPr>
            <p:spPr>
              <a:xfrm>
                <a:off x="5959499" y="4380019"/>
                <a:ext cx="331577" cy="43849"/>
              </a:xfrm>
              <a:custGeom>
                <a:rect b="b" l="l" r="r" t="t"/>
                <a:pathLst>
                  <a:path extrusionOk="0" h="810" w="6125">
                    <a:moveTo>
                      <a:pt x="4121" y="1"/>
                    </a:moveTo>
                    <a:cubicBezTo>
                      <a:pt x="3250" y="1"/>
                      <a:pt x="2977" y="316"/>
                      <a:pt x="2977" y="316"/>
                    </a:cubicBezTo>
                    <a:cubicBezTo>
                      <a:pt x="2977" y="316"/>
                      <a:pt x="2678" y="17"/>
                      <a:pt x="1956" y="17"/>
                    </a:cubicBezTo>
                    <a:cubicBezTo>
                      <a:pt x="1872" y="17"/>
                      <a:pt x="1783" y="21"/>
                      <a:pt x="1689" y="30"/>
                    </a:cubicBezTo>
                    <a:lnTo>
                      <a:pt x="0" y="173"/>
                    </a:lnTo>
                    <a:cubicBezTo>
                      <a:pt x="0" y="173"/>
                      <a:pt x="1139" y="810"/>
                      <a:pt x="2896" y="810"/>
                    </a:cubicBezTo>
                    <a:cubicBezTo>
                      <a:pt x="3825" y="810"/>
                      <a:pt x="4927" y="632"/>
                      <a:pt x="6125" y="87"/>
                    </a:cubicBezTo>
                    <a:lnTo>
                      <a:pt x="6125" y="87"/>
                    </a:lnTo>
                    <a:cubicBezTo>
                      <a:pt x="6125" y="87"/>
                      <a:pt x="6048" y="113"/>
                      <a:pt x="5774" y="113"/>
                    </a:cubicBezTo>
                    <a:cubicBezTo>
                      <a:pt x="5546" y="113"/>
                      <a:pt x="5180" y="95"/>
                      <a:pt x="4608" y="30"/>
                    </a:cubicBezTo>
                    <a:cubicBezTo>
                      <a:pt x="4428" y="10"/>
                      <a:pt x="4266" y="1"/>
                      <a:pt x="4121" y="1"/>
                    </a:cubicBezTo>
                    <a:close/>
                  </a:path>
                </a:pathLst>
              </a:custGeom>
              <a:solidFill>
                <a:srgbClr val="D25A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2"/>
              <p:cNvSpPr/>
              <p:nvPr/>
            </p:nvSpPr>
            <p:spPr>
              <a:xfrm>
                <a:off x="5750320" y="3947801"/>
                <a:ext cx="308353" cy="291300"/>
              </a:xfrm>
              <a:custGeom>
                <a:rect b="b" l="l" r="r" t="t"/>
                <a:pathLst>
                  <a:path extrusionOk="0" h="5381" w="5696">
                    <a:moveTo>
                      <a:pt x="2576" y="1"/>
                    </a:moveTo>
                    <a:cubicBezTo>
                      <a:pt x="1002" y="1"/>
                      <a:pt x="1" y="974"/>
                      <a:pt x="1" y="2576"/>
                    </a:cubicBezTo>
                    <a:cubicBezTo>
                      <a:pt x="1" y="4150"/>
                      <a:pt x="1117" y="5381"/>
                      <a:pt x="2691" y="5381"/>
                    </a:cubicBezTo>
                    <a:cubicBezTo>
                      <a:pt x="4265" y="5381"/>
                      <a:pt x="5696" y="4150"/>
                      <a:pt x="5696" y="2576"/>
                    </a:cubicBezTo>
                    <a:cubicBezTo>
                      <a:pt x="5696" y="974"/>
                      <a:pt x="4150" y="1"/>
                      <a:pt x="2576" y="1"/>
                    </a:cubicBezTo>
                    <a:close/>
                  </a:path>
                </a:pathLst>
              </a:custGeom>
              <a:solidFill>
                <a:srgbClr val="5B7F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2"/>
              <p:cNvSpPr/>
              <p:nvPr/>
            </p:nvSpPr>
            <p:spPr>
              <a:xfrm>
                <a:off x="5762717" y="3960198"/>
                <a:ext cx="283559" cy="268077"/>
              </a:xfrm>
              <a:custGeom>
                <a:rect b="b" l="l" r="r" t="t"/>
                <a:pathLst>
                  <a:path extrusionOk="0" h="4952" w="5238">
                    <a:moveTo>
                      <a:pt x="2347" y="1"/>
                    </a:moveTo>
                    <a:cubicBezTo>
                      <a:pt x="916" y="1"/>
                      <a:pt x="1" y="888"/>
                      <a:pt x="1" y="2347"/>
                    </a:cubicBezTo>
                    <a:cubicBezTo>
                      <a:pt x="1" y="3807"/>
                      <a:pt x="1031" y="4952"/>
                      <a:pt x="2462" y="4952"/>
                    </a:cubicBezTo>
                    <a:cubicBezTo>
                      <a:pt x="3921" y="4952"/>
                      <a:pt x="5238" y="3807"/>
                      <a:pt x="5238" y="2347"/>
                    </a:cubicBezTo>
                    <a:cubicBezTo>
                      <a:pt x="5238" y="888"/>
                      <a:pt x="3807" y="1"/>
                      <a:pt x="2347"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2"/>
              <p:cNvSpPr/>
              <p:nvPr/>
            </p:nvSpPr>
            <p:spPr>
              <a:xfrm>
                <a:off x="5756546" y="3971729"/>
                <a:ext cx="291300" cy="238844"/>
              </a:xfrm>
              <a:custGeom>
                <a:rect b="b" l="l" r="r" t="t"/>
                <a:pathLst>
                  <a:path extrusionOk="0" h="4412" w="5381">
                    <a:moveTo>
                      <a:pt x="2707" y="1"/>
                    </a:moveTo>
                    <a:cubicBezTo>
                      <a:pt x="2378" y="1"/>
                      <a:pt x="2041" y="70"/>
                      <a:pt x="1717" y="217"/>
                    </a:cubicBezTo>
                    <a:cubicBezTo>
                      <a:pt x="544" y="732"/>
                      <a:pt x="0" y="2134"/>
                      <a:pt x="544" y="3308"/>
                    </a:cubicBezTo>
                    <a:cubicBezTo>
                      <a:pt x="892" y="4076"/>
                      <a:pt x="1684" y="4412"/>
                      <a:pt x="2517" y="4412"/>
                    </a:cubicBezTo>
                    <a:cubicBezTo>
                      <a:pt x="2986" y="4412"/>
                      <a:pt x="3469" y="4305"/>
                      <a:pt x="3892" y="4109"/>
                    </a:cubicBezTo>
                    <a:cubicBezTo>
                      <a:pt x="5066" y="3594"/>
                      <a:pt x="5380" y="2592"/>
                      <a:pt x="4837" y="1390"/>
                    </a:cubicBezTo>
                    <a:cubicBezTo>
                      <a:pt x="4440" y="512"/>
                      <a:pt x="3599" y="1"/>
                      <a:pt x="2707" y="1"/>
                    </a:cubicBezTo>
                    <a:close/>
                  </a:path>
                </a:pathLst>
              </a:custGeom>
              <a:solidFill>
                <a:srgbClr val="F9F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2"/>
              <p:cNvSpPr/>
              <p:nvPr/>
            </p:nvSpPr>
            <p:spPr>
              <a:xfrm>
                <a:off x="5872720" y="4026839"/>
                <a:ext cx="55813" cy="40331"/>
              </a:xfrm>
              <a:custGeom>
                <a:rect b="b" l="l" r="r" t="t"/>
                <a:pathLst>
                  <a:path extrusionOk="0" h="745" w="1031">
                    <a:moveTo>
                      <a:pt x="516" y="0"/>
                    </a:moveTo>
                    <a:cubicBezTo>
                      <a:pt x="229" y="0"/>
                      <a:pt x="1" y="115"/>
                      <a:pt x="1" y="258"/>
                    </a:cubicBezTo>
                    <a:cubicBezTo>
                      <a:pt x="1" y="401"/>
                      <a:pt x="144" y="744"/>
                      <a:pt x="430" y="744"/>
                    </a:cubicBezTo>
                    <a:cubicBezTo>
                      <a:pt x="716" y="716"/>
                      <a:pt x="945" y="515"/>
                      <a:pt x="1031" y="258"/>
                    </a:cubicBezTo>
                    <a:cubicBezTo>
                      <a:pt x="1031" y="115"/>
                      <a:pt x="802" y="0"/>
                      <a:pt x="516" y="0"/>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2"/>
              <p:cNvSpPr/>
              <p:nvPr/>
            </p:nvSpPr>
            <p:spPr>
              <a:xfrm>
                <a:off x="5841755" y="4060890"/>
                <a:ext cx="43416" cy="44986"/>
              </a:xfrm>
              <a:custGeom>
                <a:rect b="b" l="l" r="r" t="t"/>
                <a:pathLst>
                  <a:path extrusionOk="0" h="831" w="802">
                    <a:moveTo>
                      <a:pt x="315" y="1"/>
                    </a:moveTo>
                    <a:cubicBezTo>
                      <a:pt x="200" y="1"/>
                      <a:pt x="57" y="172"/>
                      <a:pt x="29" y="373"/>
                    </a:cubicBezTo>
                    <a:cubicBezTo>
                      <a:pt x="0" y="602"/>
                      <a:pt x="86" y="802"/>
                      <a:pt x="229" y="831"/>
                    </a:cubicBezTo>
                    <a:cubicBezTo>
                      <a:pt x="372" y="831"/>
                      <a:pt x="744" y="773"/>
                      <a:pt x="773" y="545"/>
                    </a:cubicBezTo>
                    <a:cubicBezTo>
                      <a:pt x="801" y="316"/>
                      <a:pt x="458" y="1"/>
                      <a:pt x="315"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2"/>
              <p:cNvSpPr/>
              <p:nvPr/>
            </p:nvSpPr>
            <p:spPr>
              <a:xfrm>
                <a:off x="5872720" y="4100788"/>
                <a:ext cx="55813" cy="41143"/>
              </a:xfrm>
              <a:custGeom>
                <a:rect b="b" l="l" r="r" t="t"/>
                <a:pathLst>
                  <a:path extrusionOk="0" h="760" w="1031">
                    <a:moveTo>
                      <a:pt x="556" y="1"/>
                    </a:moveTo>
                    <a:cubicBezTo>
                      <a:pt x="533" y="1"/>
                      <a:pt x="510" y="3"/>
                      <a:pt x="487" y="8"/>
                    </a:cubicBezTo>
                    <a:cubicBezTo>
                      <a:pt x="229" y="94"/>
                      <a:pt x="29" y="323"/>
                      <a:pt x="1" y="580"/>
                    </a:cubicBezTo>
                    <a:cubicBezTo>
                      <a:pt x="24" y="700"/>
                      <a:pt x="187" y="759"/>
                      <a:pt x="407" y="759"/>
                    </a:cubicBezTo>
                    <a:cubicBezTo>
                      <a:pt x="450" y="759"/>
                      <a:pt x="497" y="757"/>
                      <a:pt x="544" y="752"/>
                    </a:cubicBezTo>
                    <a:cubicBezTo>
                      <a:pt x="830" y="695"/>
                      <a:pt x="1031" y="552"/>
                      <a:pt x="1002" y="409"/>
                    </a:cubicBezTo>
                    <a:cubicBezTo>
                      <a:pt x="976" y="277"/>
                      <a:pt x="805" y="1"/>
                      <a:pt x="556"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2"/>
              <p:cNvSpPr/>
              <p:nvPr/>
            </p:nvSpPr>
            <p:spPr>
              <a:xfrm>
                <a:off x="5917653" y="4062189"/>
                <a:ext cx="41900" cy="45419"/>
              </a:xfrm>
              <a:custGeom>
                <a:rect b="b" l="l" r="r" t="t"/>
                <a:pathLst>
                  <a:path extrusionOk="0" h="839" w="774">
                    <a:moveTo>
                      <a:pt x="511" y="0"/>
                    </a:moveTo>
                    <a:cubicBezTo>
                      <a:pt x="343" y="0"/>
                      <a:pt x="54" y="91"/>
                      <a:pt x="29" y="292"/>
                    </a:cubicBezTo>
                    <a:cubicBezTo>
                      <a:pt x="0" y="549"/>
                      <a:pt x="315" y="835"/>
                      <a:pt x="458" y="835"/>
                    </a:cubicBezTo>
                    <a:cubicBezTo>
                      <a:pt x="469" y="837"/>
                      <a:pt x="479" y="838"/>
                      <a:pt x="489" y="838"/>
                    </a:cubicBezTo>
                    <a:cubicBezTo>
                      <a:pt x="618" y="838"/>
                      <a:pt x="718" y="675"/>
                      <a:pt x="745" y="463"/>
                    </a:cubicBezTo>
                    <a:cubicBezTo>
                      <a:pt x="773" y="206"/>
                      <a:pt x="687" y="5"/>
                      <a:pt x="573" y="5"/>
                    </a:cubicBezTo>
                    <a:cubicBezTo>
                      <a:pt x="555" y="2"/>
                      <a:pt x="534" y="0"/>
                      <a:pt x="511" y="0"/>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2"/>
              <p:cNvSpPr/>
              <p:nvPr/>
            </p:nvSpPr>
            <p:spPr>
              <a:xfrm>
                <a:off x="5882032" y="4116704"/>
                <a:ext cx="15537" cy="18622"/>
              </a:xfrm>
              <a:custGeom>
                <a:rect b="b" l="l" r="r" t="t"/>
                <a:pathLst>
                  <a:path extrusionOk="0" h="344" w="287">
                    <a:moveTo>
                      <a:pt x="143" y="0"/>
                    </a:moveTo>
                    <a:cubicBezTo>
                      <a:pt x="57" y="0"/>
                      <a:pt x="0" y="200"/>
                      <a:pt x="0" y="258"/>
                    </a:cubicBezTo>
                    <a:cubicBezTo>
                      <a:pt x="0" y="315"/>
                      <a:pt x="57" y="343"/>
                      <a:pt x="143" y="343"/>
                    </a:cubicBezTo>
                    <a:cubicBezTo>
                      <a:pt x="229" y="343"/>
                      <a:pt x="286" y="315"/>
                      <a:pt x="286" y="258"/>
                    </a:cubicBezTo>
                    <a:cubicBezTo>
                      <a:pt x="286" y="200"/>
                      <a:pt x="201" y="0"/>
                      <a:pt x="143" y="0"/>
                    </a:cubicBezTo>
                    <a:close/>
                  </a:path>
                </a:pathLst>
              </a:custGeom>
              <a:solidFill>
                <a:srgbClr val="F9F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2"/>
              <p:cNvSpPr/>
              <p:nvPr/>
            </p:nvSpPr>
            <p:spPr>
              <a:xfrm>
                <a:off x="6156228" y="3935567"/>
                <a:ext cx="340942" cy="290921"/>
              </a:xfrm>
              <a:custGeom>
                <a:rect b="b" l="l" r="r" t="t"/>
                <a:pathLst>
                  <a:path extrusionOk="0" h="5374" w="6298">
                    <a:moveTo>
                      <a:pt x="3305" y="1"/>
                    </a:moveTo>
                    <a:cubicBezTo>
                      <a:pt x="3086" y="1"/>
                      <a:pt x="2862" y="28"/>
                      <a:pt x="2634" y="83"/>
                    </a:cubicBezTo>
                    <a:cubicBezTo>
                      <a:pt x="1117" y="456"/>
                      <a:pt x="1" y="2001"/>
                      <a:pt x="402" y="3518"/>
                    </a:cubicBezTo>
                    <a:cubicBezTo>
                      <a:pt x="700" y="4760"/>
                      <a:pt x="1887" y="5373"/>
                      <a:pt x="3128" y="5373"/>
                    </a:cubicBezTo>
                    <a:cubicBezTo>
                      <a:pt x="3432" y="5373"/>
                      <a:pt x="3738" y="5337"/>
                      <a:pt x="4036" y="5264"/>
                    </a:cubicBezTo>
                    <a:cubicBezTo>
                      <a:pt x="5553" y="4892"/>
                      <a:pt x="6297" y="3718"/>
                      <a:pt x="5925" y="2173"/>
                    </a:cubicBezTo>
                    <a:cubicBezTo>
                      <a:pt x="5585" y="859"/>
                      <a:pt x="4541" y="1"/>
                      <a:pt x="3305" y="1"/>
                    </a:cubicBezTo>
                    <a:close/>
                  </a:path>
                </a:pathLst>
              </a:custGeom>
              <a:solidFill>
                <a:srgbClr val="5B7F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2"/>
              <p:cNvSpPr/>
              <p:nvPr/>
            </p:nvSpPr>
            <p:spPr>
              <a:xfrm>
                <a:off x="6168625" y="3946881"/>
                <a:ext cx="316148" cy="268943"/>
              </a:xfrm>
              <a:custGeom>
                <a:rect b="b" l="l" r="r" t="t"/>
                <a:pathLst>
                  <a:path extrusionOk="0" h="4968" w="5840">
                    <a:moveTo>
                      <a:pt x="3033" y="1"/>
                    </a:moveTo>
                    <a:cubicBezTo>
                      <a:pt x="2835" y="1"/>
                      <a:pt x="2634" y="25"/>
                      <a:pt x="2433" y="75"/>
                    </a:cubicBezTo>
                    <a:cubicBezTo>
                      <a:pt x="1031" y="418"/>
                      <a:pt x="1" y="1821"/>
                      <a:pt x="373" y="3252"/>
                    </a:cubicBezTo>
                    <a:cubicBezTo>
                      <a:pt x="646" y="4391"/>
                      <a:pt x="1718" y="4968"/>
                      <a:pt x="2851" y="4968"/>
                    </a:cubicBezTo>
                    <a:cubicBezTo>
                      <a:pt x="3141" y="4968"/>
                      <a:pt x="3436" y="4930"/>
                      <a:pt x="3721" y="4854"/>
                    </a:cubicBezTo>
                    <a:cubicBezTo>
                      <a:pt x="5152" y="4511"/>
                      <a:pt x="5839" y="3423"/>
                      <a:pt x="5467" y="1992"/>
                    </a:cubicBezTo>
                    <a:cubicBezTo>
                      <a:pt x="5247" y="819"/>
                      <a:pt x="4192" y="1"/>
                      <a:pt x="3033"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2"/>
              <p:cNvSpPr/>
              <p:nvPr/>
            </p:nvSpPr>
            <p:spPr>
              <a:xfrm>
                <a:off x="6182592" y="3962851"/>
                <a:ext cx="286645" cy="241550"/>
              </a:xfrm>
              <a:custGeom>
                <a:rect b="b" l="l" r="r" t="t"/>
                <a:pathLst>
                  <a:path extrusionOk="0" h="4462" w="5295">
                    <a:moveTo>
                      <a:pt x="3023" y="0"/>
                    </a:moveTo>
                    <a:cubicBezTo>
                      <a:pt x="2346" y="0"/>
                      <a:pt x="1619" y="276"/>
                      <a:pt x="1059" y="696"/>
                    </a:cubicBezTo>
                    <a:cubicBezTo>
                      <a:pt x="29" y="1497"/>
                      <a:pt x="0" y="2527"/>
                      <a:pt x="802" y="3558"/>
                    </a:cubicBezTo>
                    <a:cubicBezTo>
                      <a:pt x="1265" y="4153"/>
                      <a:pt x="1947" y="4461"/>
                      <a:pt x="2640" y="4461"/>
                    </a:cubicBezTo>
                    <a:cubicBezTo>
                      <a:pt x="3146" y="4461"/>
                      <a:pt x="3658" y="4297"/>
                      <a:pt x="4093" y="3958"/>
                    </a:cubicBezTo>
                    <a:cubicBezTo>
                      <a:pt x="5123" y="3157"/>
                      <a:pt x="5295" y="1697"/>
                      <a:pt x="4494" y="667"/>
                    </a:cubicBezTo>
                    <a:cubicBezTo>
                      <a:pt x="4127" y="196"/>
                      <a:pt x="3593" y="0"/>
                      <a:pt x="3023" y="0"/>
                    </a:cubicBezTo>
                    <a:close/>
                  </a:path>
                </a:pathLst>
              </a:custGeom>
              <a:solidFill>
                <a:srgbClr val="F9F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2"/>
              <p:cNvSpPr/>
              <p:nvPr/>
            </p:nvSpPr>
            <p:spPr>
              <a:xfrm>
                <a:off x="6314249" y="4106581"/>
                <a:ext cx="55867" cy="41088"/>
              </a:xfrm>
              <a:custGeom>
                <a:rect b="b" l="l" r="r" t="t"/>
                <a:pathLst>
                  <a:path extrusionOk="0" h="759" w="1032">
                    <a:moveTo>
                      <a:pt x="557" y="1"/>
                    </a:moveTo>
                    <a:cubicBezTo>
                      <a:pt x="525" y="1"/>
                      <a:pt x="493" y="5"/>
                      <a:pt x="459" y="15"/>
                    </a:cubicBezTo>
                    <a:cubicBezTo>
                      <a:pt x="201" y="101"/>
                      <a:pt x="30" y="330"/>
                      <a:pt x="1" y="616"/>
                    </a:cubicBezTo>
                    <a:cubicBezTo>
                      <a:pt x="21" y="714"/>
                      <a:pt x="147" y="758"/>
                      <a:pt x="317" y="758"/>
                    </a:cubicBezTo>
                    <a:cubicBezTo>
                      <a:pt x="395" y="758"/>
                      <a:pt x="483" y="749"/>
                      <a:pt x="573" y="731"/>
                    </a:cubicBezTo>
                    <a:cubicBezTo>
                      <a:pt x="831" y="645"/>
                      <a:pt x="1031" y="473"/>
                      <a:pt x="1003" y="359"/>
                    </a:cubicBezTo>
                    <a:cubicBezTo>
                      <a:pt x="977" y="258"/>
                      <a:pt x="796" y="1"/>
                      <a:pt x="557"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2"/>
              <p:cNvSpPr/>
              <p:nvPr/>
            </p:nvSpPr>
            <p:spPr>
              <a:xfrm>
                <a:off x="6345268" y="4059374"/>
                <a:ext cx="43416" cy="43416"/>
              </a:xfrm>
              <a:custGeom>
                <a:rect b="b" l="l" r="r" t="t"/>
                <a:pathLst>
                  <a:path extrusionOk="0" h="802" w="802">
                    <a:moveTo>
                      <a:pt x="487" y="0"/>
                    </a:moveTo>
                    <a:cubicBezTo>
                      <a:pt x="344" y="29"/>
                      <a:pt x="0" y="200"/>
                      <a:pt x="29" y="401"/>
                    </a:cubicBezTo>
                    <a:cubicBezTo>
                      <a:pt x="58" y="630"/>
                      <a:pt x="430" y="801"/>
                      <a:pt x="573" y="801"/>
                    </a:cubicBezTo>
                    <a:cubicBezTo>
                      <a:pt x="716" y="801"/>
                      <a:pt x="802" y="573"/>
                      <a:pt x="773" y="372"/>
                    </a:cubicBezTo>
                    <a:cubicBezTo>
                      <a:pt x="744" y="143"/>
                      <a:pt x="601" y="0"/>
                      <a:pt x="487" y="0"/>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2"/>
              <p:cNvSpPr/>
              <p:nvPr/>
            </p:nvSpPr>
            <p:spPr>
              <a:xfrm>
                <a:off x="6292595" y="4032144"/>
                <a:ext cx="55813" cy="44282"/>
              </a:xfrm>
              <a:custGeom>
                <a:rect b="b" l="l" r="r" t="t"/>
                <a:pathLst>
                  <a:path extrusionOk="0" h="818" w="1031">
                    <a:moveTo>
                      <a:pt x="735" y="1"/>
                    </a:moveTo>
                    <a:cubicBezTo>
                      <a:pt x="632" y="1"/>
                      <a:pt x="514" y="24"/>
                      <a:pt x="401" y="74"/>
                    </a:cubicBezTo>
                    <a:cubicBezTo>
                      <a:pt x="172" y="188"/>
                      <a:pt x="0" y="389"/>
                      <a:pt x="58" y="503"/>
                    </a:cubicBezTo>
                    <a:cubicBezTo>
                      <a:pt x="105" y="621"/>
                      <a:pt x="309" y="818"/>
                      <a:pt x="523" y="818"/>
                    </a:cubicBezTo>
                    <a:cubicBezTo>
                      <a:pt x="568" y="818"/>
                      <a:pt x="614" y="809"/>
                      <a:pt x="659" y="789"/>
                    </a:cubicBezTo>
                    <a:cubicBezTo>
                      <a:pt x="888" y="646"/>
                      <a:pt x="1031" y="360"/>
                      <a:pt x="1002" y="102"/>
                    </a:cubicBezTo>
                    <a:cubicBezTo>
                      <a:pt x="970" y="38"/>
                      <a:pt x="866" y="1"/>
                      <a:pt x="735"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2"/>
              <p:cNvSpPr/>
              <p:nvPr/>
            </p:nvSpPr>
            <p:spPr>
              <a:xfrm>
                <a:off x="6272456" y="4077943"/>
                <a:ext cx="43416" cy="46664"/>
              </a:xfrm>
              <a:custGeom>
                <a:rect b="b" l="l" r="r" t="t"/>
                <a:pathLst>
                  <a:path extrusionOk="0" h="862" w="802">
                    <a:moveTo>
                      <a:pt x="229" y="1"/>
                    </a:moveTo>
                    <a:cubicBezTo>
                      <a:pt x="86" y="29"/>
                      <a:pt x="0" y="230"/>
                      <a:pt x="29" y="458"/>
                    </a:cubicBezTo>
                    <a:cubicBezTo>
                      <a:pt x="56" y="673"/>
                      <a:pt x="158" y="862"/>
                      <a:pt x="288" y="862"/>
                    </a:cubicBezTo>
                    <a:cubicBezTo>
                      <a:pt x="297" y="862"/>
                      <a:pt x="306" y="861"/>
                      <a:pt x="315" y="859"/>
                    </a:cubicBezTo>
                    <a:cubicBezTo>
                      <a:pt x="458" y="831"/>
                      <a:pt x="802" y="659"/>
                      <a:pt x="773" y="430"/>
                    </a:cubicBezTo>
                    <a:cubicBezTo>
                      <a:pt x="744" y="201"/>
                      <a:pt x="372" y="1"/>
                      <a:pt x="229" y="1"/>
                    </a:cubicBezTo>
                    <a:close/>
                  </a:path>
                </a:pathLst>
              </a:custGeom>
              <a:solidFill>
                <a:srgbClr val="C2D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2"/>
              <p:cNvSpPr/>
              <p:nvPr/>
            </p:nvSpPr>
            <p:spPr>
              <a:xfrm>
                <a:off x="6323560" y="4038586"/>
                <a:ext cx="15537" cy="19272"/>
              </a:xfrm>
              <a:custGeom>
                <a:rect b="b" l="l" r="r" t="t"/>
                <a:pathLst>
                  <a:path extrusionOk="0" h="356" w="287">
                    <a:moveTo>
                      <a:pt x="166" y="1"/>
                    </a:moveTo>
                    <a:cubicBezTo>
                      <a:pt x="148" y="1"/>
                      <a:pt x="131" y="4"/>
                      <a:pt x="115" y="12"/>
                    </a:cubicBezTo>
                    <a:cubicBezTo>
                      <a:pt x="29" y="12"/>
                      <a:pt x="1" y="69"/>
                      <a:pt x="1" y="127"/>
                    </a:cubicBezTo>
                    <a:cubicBezTo>
                      <a:pt x="1" y="184"/>
                      <a:pt x="144" y="356"/>
                      <a:pt x="201" y="356"/>
                    </a:cubicBezTo>
                    <a:cubicBezTo>
                      <a:pt x="287" y="327"/>
                      <a:pt x="287" y="127"/>
                      <a:pt x="287" y="69"/>
                    </a:cubicBezTo>
                    <a:cubicBezTo>
                      <a:pt x="266" y="27"/>
                      <a:pt x="214" y="1"/>
                      <a:pt x="166" y="1"/>
                    </a:cubicBezTo>
                    <a:close/>
                  </a:path>
                </a:pathLst>
              </a:custGeom>
              <a:solidFill>
                <a:srgbClr val="F9F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2"/>
              <p:cNvSpPr/>
              <p:nvPr/>
            </p:nvSpPr>
            <p:spPr>
              <a:xfrm>
                <a:off x="5689905" y="3718484"/>
                <a:ext cx="695689" cy="319234"/>
              </a:xfrm>
              <a:custGeom>
                <a:rect b="b" l="l" r="r" t="t"/>
                <a:pathLst>
                  <a:path extrusionOk="0" h="5897" w="12851">
                    <a:moveTo>
                      <a:pt x="11477" y="1"/>
                    </a:moveTo>
                    <a:lnTo>
                      <a:pt x="4751" y="344"/>
                    </a:lnTo>
                    <a:lnTo>
                      <a:pt x="0" y="4666"/>
                    </a:lnTo>
                    <a:lnTo>
                      <a:pt x="344" y="5896"/>
                    </a:lnTo>
                    <a:cubicBezTo>
                      <a:pt x="888" y="4694"/>
                      <a:pt x="3263" y="1918"/>
                      <a:pt x="6297" y="1203"/>
                    </a:cubicBezTo>
                    <a:cubicBezTo>
                      <a:pt x="8085" y="845"/>
                      <a:pt x="9914" y="666"/>
                      <a:pt x="11749" y="666"/>
                    </a:cubicBezTo>
                    <a:cubicBezTo>
                      <a:pt x="12116" y="666"/>
                      <a:pt x="12483" y="673"/>
                      <a:pt x="12850" y="688"/>
                    </a:cubicBezTo>
                    <a:lnTo>
                      <a:pt x="11477" y="1"/>
                    </a:lnTo>
                    <a:close/>
                  </a:path>
                </a:pathLst>
              </a:custGeom>
              <a:solidFill>
                <a:srgbClr val="DBA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2"/>
              <p:cNvSpPr/>
              <p:nvPr/>
            </p:nvSpPr>
            <p:spPr>
              <a:xfrm>
                <a:off x="5547367" y="3000377"/>
                <a:ext cx="827399" cy="606041"/>
              </a:xfrm>
              <a:custGeom>
                <a:rect b="b" l="l" r="r" t="t"/>
                <a:pathLst>
                  <a:path extrusionOk="0" h="11195" w="15284">
                    <a:moveTo>
                      <a:pt x="10668" y="1"/>
                    </a:moveTo>
                    <a:cubicBezTo>
                      <a:pt x="9345" y="1"/>
                      <a:pt x="7814" y="294"/>
                      <a:pt x="6268" y="902"/>
                    </a:cubicBezTo>
                    <a:cubicBezTo>
                      <a:pt x="2519" y="2362"/>
                      <a:pt x="0" y="8572"/>
                      <a:pt x="773" y="10547"/>
                    </a:cubicBezTo>
                    <a:cubicBezTo>
                      <a:pt x="953" y="11006"/>
                      <a:pt x="1293" y="11195"/>
                      <a:pt x="1758" y="11195"/>
                    </a:cubicBezTo>
                    <a:cubicBezTo>
                      <a:pt x="3291" y="11195"/>
                      <a:pt x="6173" y="9142"/>
                      <a:pt x="9073" y="8000"/>
                    </a:cubicBezTo>
                    <a:cubicBezTo>
                      <a:pt x="12851" y="6512"/>
                      <a:pt x="15283" y="3736"/>
                      <a:pt x="14510" y="1761"/>
                    </a:cubicBezTo>
                    <a:cubicBezTo>
                      <a:pt x="14054" y="611"/>
                      <a:pt x="12578" y="1"/>
                      <a:pt x="106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2"/>
              <p:cNvSpPr/>
              <p:nvPr/>
            </p:nvSpPr>
            <p:spPr>
              <a:xfrm>
                <a:off x="5424966" y="3011259"/>
                <a:ext cx="1361874" cy="1348719"/>
              </a:xfrm>
              <a:custGeom>
                <a:rect b="b" l="l" r="r" t="t"/>
                <a:pathLst>
                  <a:path extrusionOk="0" h="24914" w="25157">
                    <a:moveTo>
                      <a:pt x="14504" y="1"/>
                    </a:moveTo>
                    <a:cubicBezTo>
                      <a:pt x="12347" y="1"/>
                      <a:pt x="8425" y="1004"/>
                      <a:pt x="7613" y="5137"/>
                    </a:cubicBezTo>
                    <a:lnTo>
                      <a:pt x="7585" y="5137"/>
                    </a:lnTo>
                    <a:cubicBezTo>
                      <a:pt x="7585" y="5137"/>
                      <a:pt x="1317" y="7370"/>
                      <a:pt x="2748" y="16871"/>
                    </a:cubicBezTo>
                    <a:cubicBezTo>
                      <a:pt x="2805" y="16871"/>
                      <a:pt x="1" y="20277"/>
                      <a:pt x="4894" y="24913"/>
                    </a:cubicBezTo>
                    <a:cubicBezTo>
                      <a:pt x="4894" y="24913"/>
                      <a:pt x="2147" y="19705"/>
                      <a:pt x="7756" y="15240"/>
                    </a:cubicBezTo>
                    <a:cubicBezTo>
                      <a:pt x="9624" y="13763"/>
                      <a:pt x="11237" y="13390"/>
                      <a:pt x="12715" y="13390"/>
                    </a:cubicBezTo>
                    <a:cubicBezTo>
                      <a:pt x="14225" y="13390"/>
                      <a:pt x="15594" y="13780"/>
                      <a:pt x="16947" y="13780"/>
                    </a:cubicBezTo>
                    <a:cubicBezTo>
                      <a:pt x="18248" y="13780"/>
                      <a:pt x="19536" y="13419"/>
                      <a:pt x="20921" y="12006"/>
                    </a:cubicBezTo>
                    <a:cubicBezTo>
                      <a:pt x="25157" y="7685"/>
                      <a:pt x="23039" y="5595"/>
                      <a:pt x="21293" y="5481"/>
                    </a:cubicBezTo>
                    <a:cubicBezTo>
                      <a:pt x="21293" y="5481"/>
                      <a:pt x="22205" y="1976"/>
                      <a:pt x="18917" y="1976"/>
                    </a:cubicBezTo>
                    <a:cubicBezTo>
                      <a:pt x="18567" y="1976"/>
                      <a:pt x="18168" y="2015"/>
                      <a:pt x="17716" y="2104"/>
                    </a:cubicBezTo>
                    <a:cubicBezTo>
                      <a:pt x="17716" y="2104"/>
                      <a:pt x="18374" y="616"/>
                      <a:pt x="15398" y="72"/>
                    </a:cubicBezTo>
                    <a:cubicBezTo>
                      <a:pt x="15161" y="28"/>
                      <a:pt x="14856" y="1"/>
                      <a:pt x="1450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2"/>
              <p:cNvSpPr/>
              <p:nvPr/>
            </p:nvSpPr>
            <p:spPr>
              <a:xfrm>
                <a:off x="5916083" y="3137286"/>
                <a:ext cx="416840" cy="139506"/>
              </a:xfrm>
              <a:custGeom>
                <a:rect b="b" l="l" r="r" t="t"/>
                <a:pathLst>
                  <a:path extrusionOk="0" h="2577" w="7700">
                    <a:moveTo>
                      <a:pt x="7293" y="0"/>
                    </a:moveTo>
                    <a:cubicBezTo>
                      <a:pt x="6742" y="0"/>
                      <a:pt x="5591" y="207"/>
                      <a:pt x="4151" y="520"/>
                    </a:cubicBezTo>
                    <a:cubicBezTo>
                      <a:pt x="2176" y="978"/>
                      <a:pt x="1" y="2351"/>
                      <a:pt x="87" y="2552"/>
                    </a:cubicBezTo>
                    <a:cubicBezTo>
                      <a:pt x="91" y="2569"/>
                      <a:pt x="116" y="2577"/>
                      <a:pt x="160" y="2577"/>
                    </a:cubicBezTo>
                    <a:cubicBezTo>
                      <a:pt x="708" y="2577"/>
                      <a:pt x="4127" y="1341"/>
                      <a:pt x="4551" y="1235"/>
                    </a:cubicBezTo>
                    <a:cubicBezTo>
                      <a:pt x="4981" y="1121"/>
                      <a:pt x="7699" y="320"/>
                      <a:pt x="7642" y="91"/>
                    </a:cubicBezTo>
                    <a:cubicBezTo>
                      <a:pt x="7619" y="29"/>
                      <a:pt x="7497" y="0"/>
                      <a:pt x="72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2"/>
              <p:cNvSpPr/>
              <p:nvPr/>
            </p:nvSpPr>
            <p:spPr>
              <a:xfrm>
                <a:off x="5616227" y="3344624"/>
                <a:ext cx="899507" cy="541621"/>
              </a:xfrm>
              <a:custGeom>
                <a:rect b="b" l="l" r="r" t="t"/>
                <a:pathLst>
                  <a:path extrusionOk="0" h="10005" w="16616">
                    <a:moveTo>
                      <a:pt x="16501" y="1"/>
                    </a:moveTo>
                    <a:cubicBezTo>
                      <a:pt x="15958" y="1"/>
                      <a:pt x="8036" y="3131"/>
                      <a:pt x="6341" y="4131"/>
                    </a:cubicBezTo>
                    <a:cubicBezTo>
                      <a:pt x="1" y="7952"/>
                      <a:pt x="196" y="10005"/>
                      <a:pt x="371" y="10005"/>
                    </a:cubicBezTo>
                    <a:cubicBezTo>
                      <a:pt x="377" y="10005"/>
                      <a:pt x="383" y="10002"/>
                      <a:pt x="388" y="9998"/>
                    </a:cubicBezTo>
                    <a:cubicBezTo>
                      <a:pt x="5626" y="5361"/>
                      <a:pt x="7343" y="4875"/>
                      <a:pt x="7772" y="4675"/>
                    </a:cubicBezTo>
                    <a:cubicBezTo>
                      <a:pt x="8173" y="4503"/>
                      <a:pt x="16615" y="210"/>
                      <a:pt x="16530" y="10"/>
                    </a:cubicBezTo>
                    <a:cubicBezTo>
                      <a:pt x="16527" y="4"/>
                      <a:pt x="16517" y="1"/>
                      <a:pt x="165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2"/>
              <p:cNvSpPr/>
              <p:nvPr/>
            </p:nvSpPr>
            <p:spPr>
              <a:xfrm>
                <a:off x="6199049" y="3405527"/>
                <a:ext cx="431348" cy="215187"/>
              </a:xfrm>
              <a:custGeom>
                <a:rect b="b" l="l" r="r" t="t"/>
                <a:pathLst>
                  <a:path extrusionOk="0" h="3975" w="7968">
                    <a:moveTo>
                      <a:pt x="6562" y="170"/>
                    </a:moveTo>
                    <a:cubicBezTo>
                      <a:pt x="5935" y="170"/>
                      <a:pt x="237" y="2253"/>
                      <a:pt x="97" y="3263"/>
                    </a:cubicBezTo>
                    <a:cubicBezTo>
                      <a:pt x="0" y="3827"/>
                      <a:pt x="1764" y="3974"/>
                      <a:pt x="3400" y="3974"/>
                    </a:cubicBezTo>
                    <a:cubicBezTo>
                      <a:pt x="4670" y="3974"/>
                      <a:pt x="5862" y="3886"/>
                      <a:pt x="6050" y="3836"/>
                    </a:cubicBezTo>
                    <a:cubicBezTo>
                      <a:pt x="6880" y="3664"/>
                      <a:pt x="7653" y="2033"/>
                      <a:pt x="7824" y="1031"/>
                    </a:cubicBezTo>
                    <a:cubicBezTo>
                      <a:pt x="7967" y="1"/>
                      <a:pt x="7023" y="230"/>
                      <a:pt x="6594" y="173"/>
                    </a:cubicBezTo>
                    <a:cubicBezTo>
                      <a:pt x="6585" y="171"/>
                      <a:pt x="6575" y="170"/>
                      <a:pt x="6562" y="170"/>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2"/>
              <p:cNvSpPr/>
              <p:nvPr/>
            </p:nvSpPr>
            <p:spPr>
              <a:xfrm>
                <a:off x="6102038" y="3163271"/>
                <a:ext cx="427667" cy="197376"/>
              </a:xfrm>
              <a:custGeom>
                <a:rect b="b" l="l" r="r" t="t"/>
                <a:pathLst>
                  <a:path extrusionOk="0" h="3646" w="7900">
                    <a:moveTo>
                      <a:pt x="6417" y="1"/>
                    </a:moveTo>
                    <a:cubicBezTo>
                      <a:pt x="6265" y="1"/>
                      <a:pt x="6108" y="22"/>
                      <a:pt x="5953" y="68"/>
                    </a:cubicBezTo>
                    <a:cubicBezTo>
                      <a:pt x="5152" y="269"/>
                      <a:pt x="0" y="2787"/>
                      <a:pt x="172" y="3474"/>
                    </a:cubicBezTo>
                    <a:cubicBezTo>
                      <a:pt x="209" y="3595"/>
                      <a:pt x="425" y="3646"/>
                      <a:pt x="757" y="3646"/>
                    </a:cubicBezTo>
                    <a:cubicBezTo>
                      <a:pt x="2228" y="3646"/>
                      <a:pt x="5981" y="2659"/>
                      <a:pt x="6611" y="2472"/>
                    </a:cubicBezTo>
                    <a:cubicBezTo>
                      <a:pt x="7413" y="2272"/>
                      <a:pt x="7899" y="1528"/>
                      <a:pt x="7699" y="870"/>
                    </a:cubicBezTo>
                    <a:cubicBezTo>
                      <a:pt x="7562" y="344"/>
                      <a:pt x="7022" y="1"/>
                      <a:pt x="6417" y="1"/>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6" name="Google Shape;2426;p62"/>
            <p:cNvSpPr/>
            <p:nvPr/>
          </p:nvSpPr>
          <p:spPr>
            <a:xfrm>
              <a:off x="1294225" y="1395401"/>
              <a:ext cx="394779" cy="117421"/>
            </a:xfrm>
            <a:custGeom>
              <a:rect b="b" l="l" r="r" t="t"/>
              <a:pathLst>
                <a:path extrusionOk="0" h="1158" w="3893">
                  <a:moveTo>
                    <a:pt x="3069" y="1"/>
                  </a:moveTo>
                  <a:cubicBezTo>
                    <a:pt x="3038" y="1"/>
                    <a:pt x="3008" y="2"/>
                    <a:pt x="2976" y="4"/>
                  </a:cubicBezTo>
                  <a:cubicBezTo>
                    <a:pt x="1345" y="90"/>
                    <a:pt x="0" y="805"/>
                    <a:pt x="29" y="1063"/>
                  </a:cubicBezTo>
                  <a:cubicBezTo>
                    <a:pt x="29" y="1132"/>
                    <a:pt x="212" y="1158"/>
                    <a:pt x="489" y="1158"/>
                  </a:cubicBezTo>
                  <a:cubicBezTo>
                    <a:pt x="1239" y="1158"/>
                    <a:pt x="2678" y="969"/>
                    <a:pt x="3034" y="948"/>
                  </a:cubicBezTo>
                  <a:cubicBezTo>
                    <a:pt x="3520" y="920"/>
                    <a:pt x="3892" y="691"/>
                    <a:pt x="3892" y="433"/>
                  </a:cubicBezTo>
                  <a:cubicBezTo>
                    <a:pt x="3865" y="192"/>
                    <a:pt x="3513" y="1"/>
                    <a:pt x="3069" y="1"/>
                  </a:cubicBezTo>
                  <a:close/>
                </a:path>
              </a:pathLst>
            </a:custGeom>
            <a:solidFill>
              <a:srgbClr val="FFFFFF">
                <a:alpha val="303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62"/>
          <p:cNvGrpSpPr/>
          <p:nvPr/>
        </p:nvGrpSpPr>
        <p:grpSpPr>
          <a:xfrm>
            <a:off x="5959287" y="3213395"/>
            <a:ext cx="1478941" cy="1153030"/>
            <a:chOff x="2420450" y="683425"/>
            <a:chExt cx="5875809" cy="4580969"/>
          </a:xfrm>
        </p:grpSpPr>
        <p:sp>
          <p:nvSpPr>
            <p:cNvPr id="2428" name="Google Shape;2428;p62"/>
            <p:cNvSpPr/>
            <p:nvPr/>
          </p:nvSpPr>
          <p:spPr>
            <a:xfrm>
              <a:off x="5838012" y="1510833"/>
              <a:ext cx="769875" cy="1329651"/>
            </a:xfrm>
            <a:custGeom>
              <a:rect b="b" l="l" r="r" t="t"/>
              <a:pathLst>
                <a:path extrusionOk="0" h="11765" w="6812">
                  <a:moveTo>
                    <a:pt x="4677" y="1"/>
                  </a:moveTo>
                  <a:cubicBezTo>
                    <a:pt x="4653" y="1"/>
                    <a:pt x="4616" y="21"/>
                    <a:pt x="4637" y="41"/>
                  </a:cubicBezTo>
                  <a:cubicBezTo>
                    <a:pt x="5037" y="1158"/>
                    <a:pt x="5295" y="2331"/>
                    <a:pt x="5409" y="3533"/>
                  </a:cubicBezTo>
                  <a:cubicBezTo>
                    <a:pt x="5309" y="3519"/>
                    <a:pt x="5209" y="3511"/>
                    <a:pt x="5112" y="3511"/>
                  </a:cubicBezTo>
                  <a:cubicBezTo>
                    <a:pt x="5016" y="3511"/>
                    <a:pt x="4923" y="3519"/>
                    <a:pt x="4837" y="3533"/>
                  </a:cubicBezTo>
                  <a:cubicBezTo>
                    <a:pt x="4007" y="3132"/>
                    <a:pt x="3377" y="2703"/>
                    <a:pt x="2433" y="2674"/>
                  </a:cubicBezTo>
                  <a:cubicBezTo>
                    <a:pt x="2352" y="2671"/>
                    <a:pt x="2271" y="2670"/>
                    <a:pt x="2191" y="2670"/>
                  </a:cubicBezTo>
                  <a:cubicBezTo>
                    <a:pt x="1475" y="2670"/>
                    <a:pt x="781" y="2783"/>
                    <a:pt x="86" y="2989"/>
                  </a:cubicBezTo>
                  <a:cubicBezTo>
                    <a:pt x="0" y="3018"/>
                    <a:pt x="29" y="3161"/>
                    <a:pt x="86" y="3190"/>
                  </a:cubicBezTo>
                  <a:cubicBezTo>
                    <a:pt x="830" y="3562"/>
                    <a:pt x="1631" y="3791"/>
                    <a:pt x="2461" y="3791"/>
                  </a:cubicBezTo>
                  <a:cubicBezTo>
                    <a:pt x="3103" y="3791"/>
                    <a:pt x="3719" y="3616"/>
                    <a:pt x="4333" y="3616"/>
                  </a:cubicBezTo>
                  <a:cubicBezTo>
                    <a:pt x="4377" y="3616"/>
                    <a:pt x="4421" y="3617"/>
                    <a:pt x="4465" y="3619"/>
                  </a:cubicBezTo>
                  <a:cubicBezTo>
                    <a:pt x="4465" y="3619"/>
                    <a:pt x="4465" y="3619"/>
                    <a:pt x="4465" y="3647"/>
                  </a:cubicBezTo>
                  <a:lnTo>
                    <a:pt x="4408" y="3705"/>
                  </a:lnTo>
                  <a:cubicBezTo>
                    <a:pt x="4207" y="3791"/>
                    <a:pt x="3978" y="3934"/>
                    <a:pt x="3807" y="4077"/>
                  </a:cubicBezTo>
                  <a:lnTo>
                    <a:pt x="3749" y="4077"/>
                  </a:lnTo>
                  <a:cubicBezTo>
                    <a:pt x="2977" y="4220"/>
                    <a:pt x="2261" y="4563"/>
                    <a:pt x="1660" y="5050"/>
                  </a:cubicBezTo>
                  <a:cubicBezTo>
                    <a:pt x="1030" y="5536"/>
                    <a:pt x="544" y="6223"/>
                    <a:pt x="286" y="7025"/>
                  </a:cubicBezTo>
                  <a:cubicBezTo>
                    <a:pt x="262" y="7074"/>
                    <a:pt x="322" y="7145"/>
                    <a:pt x="395" y="7145"/>
                  </a:cubicBezTo>
                  <a:cubicBezTo>
                    <a:pt x="406" y="7145"/>
                    <a:pt x="418" y="7143"/>
                    <a:pt x="429" y="7139"/>
                  </a:cubicBezTo>
                  <a:cubicBezTo>
                    <a:pt x="1775" y="6595"/>
                    <a:pt x="3263" y="5622"/>
                    <a:pt x="3807" y="4191"/>
                  </a:cubicBezTo>
                  <a:cubicBezTo>
                    <a:pt x="3921" y="4105"/>
                    <a:pt x="4036" y="4019"/>
                    <a:pt x="4179" y="3962"/>
                  </a:cubicBezTo>
                  <a:lnTo>
                    <a:pt x="4179" y="3962"/>
                  </a:lnTo>
                  <a:cubicBezTo>
                    <a:pt x="3349" y="5050"/>
                    <a:pt x="3148" y="6624"/>
                    <a:pt x="3062" y="7912"/>
                  </a:cubicBezTo>
                  <a:cubicBezTo>
                    <a:pt x="3034" y="7998"/>
                    <a:pt x="3091" y="8026"/>
                    <a:pt x="3148" y="8055"/>
                  </a:cubicBezTo>
                  <a:cubicBezTo>
                    <a:pt x="3159" y="8055"/>
                    <a:pt x="3170" y="8056"/>
                    <a:pt x="3181" y="8056"/>
                  </a:cubicBezTo>
                  <a:cubicBezTo>
                    <a:pt x="3797" y="8056"/>
                    <a:pt x="4326" y="7274"/>
                    <a:pt x="4579" y="6796"/>
                  </a:cubicBezTo>
                  <a:cubicBezTo>
                    <a:pt x="5066" y="5966"/>
                    <a:pt x="4951" y="4706"/>
                    <a:pt x="4637" y="3791"/>
                  </a:cubicBezTo>
                  <a:cubicBezTo>
                    <a:pt x="4819" y="3770"/>
                    <a:pt x="5001" y="3750"/>
                    <a:pt x="5193" y="3750"/>
                  </a:cubicBezTo>
                  <a:cubicBezTo>
                    <a:pt x="5273" y="3750"/>
                    <a:pt x="5354" y="3754"/>
                    <a:pt x="5438" y="3762"/>
                  </a:cubicBezTo>
                  <a:cubicBezTo>
                    <a:pt x="5610" y="5679"/>
                    <a:pt x="5667" y="9772"/>
                    <a:pt x="6039" y="11661"/>
                  </a:cubicBezTo>
                  <a:cubicBezTo>
                    <a:pt x="6051" y="11733"/>
                    <a:pt x="6153" y="11764"/>
                    <a:pt x="6270" y="11764"/>
                  </a:cubicBezTo>
                  <a:cubicBezTo>
                    <a:pt x="6433" y="11764"/>
                    <a:pt x="6623" y="11703"/>
                    <a:pt x="6640" y="11604"/>
                  </a:cubicBezTo>
                  <a:cubicBezTo>
                    <a:pt x="6812" y="8427"/>
                    <a:pt x="6153" y="2903"/>
                    <a:pt x="4694" y="13"/>
                  </a:cubicBezTo>
                  <a:cubicBezTo>
                    <a:pt x="4694" y="4"/>
                    <a:pt x="4686" y="1"/>
                    <a:pt x="46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2"/>
            <p:cNvSpPr/>
            <p:nvPr/>
          </p:nvSpPr>
          <p:spPr>
            <a:xfrm>
              <a:off x="2943160" y="1537618"/>
              <a:ext cx="986530" cy="1040213"/>
            </a:xfrm>
            <a:custGeom>
              <a:rect b="b" l="l" r="r" t="t"/>
              <a:pathLst>
                <a:path extrusionOk="0" h="9204" w="8729">
                  <a:moveTo>
                    <a:pt x="2989" y="1"/>
                  </a:moveTo>
                  <a:cubicBezTo>
                    <a:pt x="2964" y="1"/>
                    <a:pt x="2948" y="27"/>
                    <a:pt x="2948" y="119"/>
                  </a:cubicBezTo>
                  <a:cubicBezTo>
                    <a:pt x="2919" y="806"/>
                    <a:pt x="3062" y="1493"/>
                    <a:pt x="3291" y="2123"/>
                  </a:cubicBezTo>
                  <a:cubicBezTo>
                    <a:pt x="3434" y="2495"/>
                    <a:pt x="3663" y="3124"/>
                    <a:pt x="4150" y="3124"/>
                  </a:cubicBezTo>
                  <a:cubicBezTo>
                    <a:pt x="4150" y="3124"/>
                    <a:pt x="4178" y="3840"/>
                    <a:pt x="4207" y="4212"/>
                  </a:cubicBezTo>
                  <a:cubicBezTo>
                    <a:pt x="3835" y="3525"/>
                    <a:pt x="3091" y="2838"/>
                    <a:pt x="2347" y="2809"/>
                  </a:cubicBezTo>
                  <a:cubicBezTo>
                    <a:pt x="2290" y="2809"/>
                    <a:pt x="2261" y="2895"/>
                    <a:pt x="2261" y="2953"/>
                  </a:cubicBezTo>
                  <a:cubicBezTo>
                    <a:pt x="2375" y="3325"/>
                    <a:pt x="2576" y="3697"/>
                    <a:pt x="2833" y="3983"/>
                  </a:cubicBezTo>
                  <a:lnTo>
                    <a:pt x="2547" y="3954"/>
                  </a:lnTo>
                  <a:cubicBezTo>
                    <a:pt x="2155" y="3900"/>
                    <a:pt x="1770" y="3872"/>
                    <a:pt x="1385" y="3872"/>
                  </a:cubicBezTo>
                  <a:cubicBezTo>
                    <a:pt x="954" y="3872"/>
                    <a:pt x="524" y="3907"/>
                    <a:pt x="86" y="3983"/>
                  </a:cubicBezTo>
                  <a:cubicBezTo>
                    <a:pt x="29" y="4011"/>
                    <a:pt x="0" y="4097"/>
                    <a:pt x="29" y="4155"/>
                  </a:cubicBezTo>
                  <a:cubicBezTo>
                    <a:pt x="458" y="4870"/>
                    <a:pt x="1231" y="5328"/>
                    <a:pt x="2089" y="5357"/>
                  </a:cubicBezTo>
                  <a:cubicBezTo>
                    <a:pt x="2161" y="5363"/>
                    <a:pt x="2236" y="5366"/>
                    <a:pt x="2315" y="5366"/>
                  </a:cubicBezTo>
                  <a:cubicBezTo>
                    <a:pt x="2964" y="5366"/>
                    <a:pt x="3827" y="5151"/>
                    <a:pt x="4236" y="4641"/>
                  </a:cubicBezTo>
                  <a:lnTo>
                    <a:pt x="4236" y="4698"/>
                  </a:lnTo>
                  <a:cubicBezTo>
                    <a:pt x="4178" y="4756"/>
                    <a:pt x="4207" y="4841"/>
                    <a:pt x="4264" y="4899"/>
                  </a:cubicBezTo>
                  <a:cubicBezTo>
                    <a:pt x="4293" y="5271"/>
                    <a:pt x="4350" y="5643"/>
                    <a:pt x="4436" y="6015"/>
                  </a:cubicBezTo>
                  <a:cubicBezTo>
                    <a:pt x="4436" y="6072"/>
                    <a:pt x="4465" y="6101"/>
                    <a:pt x="4493" y="6158"/>
                  </a:cubicBezTo>
                  <a:cubicBezTo>
                    <a:pt x="4247" y="5933"/>
                    <a:pt x="3995" y="5839"/>
                    <a:pt x="3744" y="5839"/>
                  </a:cubicBezTo>
                  <a:cubicBezTo>
                    <a:pt x="2687" y="5839"/>
                    <a:pt x="1654" y="7524"/>
                    <a:pt x="1145" y="8218"/>
                  </a:cubicBezTo>
                  <a:cubicBezTo>
                    <a:pt x="1100" y="8308"/>
                    <a:pt x="1178" y="8380"/>
                    <a:pt x="1241" y="8380"/>
                  </a:cubicBezTo>
                  <a:cubicBezTo>
                    <a:pt x="1259" y="8380"/>
                    <a:pt x="1275" y="8374"/>
                    <a:pt x="1288" y="8362"/>
                  </a:cubicBezTo>
                  <a:cubicBezTo>
                    <a:pt x="1860" y="7875"/>
                    <a:pt x="2519" y="7474"/>
                    <a:pt x="3205" y="7217"/>
                  </a:cubicBezTo>
                  <a:cubicBezTo>
                    <a:pt x="3692" y="7045"/>
                    <a:pt x="4121" y="6759"/>
                    <a:pt x="4493" y="6415"/>
                  </a:cubicBezTo>
                  <a:cubicBezTo>
                    <a:pt x="4865" y="7560"/>
                    <a:pt x="5638" y="8562"/>
                    <a:pt x="6697" y="9192"/>
                  </a:cubicBezTo>
                  <a:cubicBezTo>
                    <a:pt x="6705" y="9200"/>
                    <a:pt x="6713" y="9203"/>
                    <a:pt x="6719" y="9203"/>
                  </a:cubicBezTo>
                  <a:cubicBezTo>
                    <a:pt x="6761" y="9203"/>
                    <a:pt x="6775" y="9073"/>
                    <a:pt x="6726" y="9048"/>
                  </a:cubicBezTo>
                  <a:cubicBezTo>
                    <a:pt x="6096" y="8476"/>
                    <a:pt x="5524" y="7818"/>
                    <a:pt x="5037" y="7074"/>
                  </a:cubicBezTo>
                  <a:cubicBezTo>
                    <a:pt x="4951" y="6931"/>
                    <a:pt x="4894" y="6788"/>
                    <a:pt x="4808" y="6616"/>
                  </a:cubicBezTo>
                  <a:lnTo>
                    <a:pt x="4808" y="6616"/>
                  </a:lnTo>
                  <a:cubicBezTo>
                    <a:pt x="5076" y="6683"/>
                    <a:pt x="5354" y="6711"/>
                    <a:pt x="5631" y="6711"/>
                  </a:cubicBezTo>
                  <a:cubicBezTo>
                    <a:pt x="5826" y="6711"/>
                    <a:pt x="6021" y="6697"/>
                    <a:pt x="6210" y="6673"/>
                  </a:cubicBezTo>
                  <a:cubicBezTo>
                    <a:pt x="7012" y="6644"/>
                    <a:pt x="7784" y="6501"/>
                    <a:pt x="8557" y="6473"/>
                  </a:cubicBezTo>
                  <a:cubicBezTo>
                    <a:pt x="8672" y="6473"/>
                    <a:pt x="8729" y="6358"/>
                    <a:pt x="8643" y="6272"/>
                  </a:cubicBezTo>
                  <a:cubicBezTo>
                    <a:pt x="8025" y="5721"/>
                    <a:pt x="7114" y="5326"/>
                    <a:pt x="6258" y="5326"/>
                  </a:cubicBezTo>
                  <a:cubicBezTo>
                    <a:pt x="5647" y="5326"/>
                    <a:pt x="5065" y="5526"/>
                    <a:pt x="4636" y="6015"/>
                  </a:cubicBezTo>
                  <a:cubicBezTo>
                    <a:pt x="4608" y="5872"/>
                    <a:pt x="4579" y="5729"/>
                    <a:pt x="4550" y="5585"/>
                  </a:cubicBezTo>
                  <a:cubicBezTo>
                    <a:pt x="4493" y="5357"/>
                    <a:pt x="4436" y="5128"/>
                    <a:pt x="4407" y="4870"/>
                  </a:cubicBezTo>
                  <a:cubicBezTo>
                    <a:pt x="5037" y="4670"/>
                    <a:pt x="5695" y="4498"/>
                    <a:pt x="6353" y="4383"/>
                  </a:cubicBezTo>
                  <a:cubicBezTo>
                    <a:pt x="7040" y="4212"/>
                    <a:pt x="7670" y="3868"/>
                    <a:pt x="8185" y="3410"/>
                  </a:cubicBezTo>
                  <a:cubicBezTo>
                    <a:pt x="8271" y="3353"/>
                    <a:pt x="8214" y="3210"/>
                    <a:pt x="8099" y="3210"/>
                  </a:cubicBezTo>
                  <a:cubicBezTo>
                    <a:pt x="7040" y="3296"/>
                    <a:pt x="4779" y="3210"/>
                    <a:pt x="4350" y="4527"/>
                  </a:cubicBezTo>
                  <a:cubicBezTo>
                    <a:pt x="4293" y="4069"/>
                    <a:pt x="4264" y="3124"/>
                    <a:pt x="4264" y="3096"/>
                  </a:cubicBezTo>
                  <a:cubicBezTo>
                    <a:pt x="4579" y="1951"/>
                    <a:pt x="4236" y="520"/>
                    <a:pt x="3062" y="33"/>
                  </a:cubicBezTo>
                  <a:cubicBezTo>
                    <a:pt x="3036" y="20"/>
                    <a:pt x="3009" y="1"/>
                    <a:pt x="29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2"/>
            <p:cNvSpPr/>
            <p:nvPr/>
          </p:nvSpPr>
          <p:spPr>
            <a:xfrm>
              <a:off x="4013670" y="683425"/>
              <a:ext cx="1847045" cy="3170480"/>
            </a:xfrm>
            <a:custGeom>
              <a:rect b="b" l="l" r="r" t="t"/>
              <a:pathLst>
                <a:path extrusionOk="0" h="28053" w="16343">
                  <a:moveTo>
                    <a:pt x="2959" y="0"/>
                  </a:moveTo>
                  <a:cubicBezTo>
                    <a:pt x="2920" y="0"/>
                    <a:pt x="2877" y="22"/>
                    <a:pt x="2863" y="65"/>
                  </a:cubicBezTo>
                  <a:cubicBezTo>
                    <a:pt x="2777" y="809"/>
                    <a:pt x="2863" y="1553"/>
                    <a:pt x="3149" y="2268"/>
                  </a:cubicBezTo>
                  <a:cubicBezTo>
                    <a:pt x="2629" y="1826"/>
                    <a:pt x="1968" y="1573"/>
                    <a:pt x="1294" y="1573"/>
                  </a:cubicBezTo>
                  <a:cubicBezTo>
                    <a:pt x="1226" y="1573"/>
                    <a:pt x="1157" y="1576"/>
                    <a:pt x="1089" y="1581"/>
                  </a:cubicBezTo>
                  <a:cubicBezTo>
                    <a:pt x="1003" y="1581"/>
                    <a:pt x="945" y="1696"/>
                    <a:pt x="1003" y="1782"/>
                  </a:cubicBezTo>
                  <a:cubicBezTo>
                    <a:pt x="1562" y="2244"/>
                    <a:pt x="2307" y="3036"/>
                    <a:pt x="3115" y="3036"/>
                  </a:cubicBezTo>
                  <a:cubicBezTo>
                    <a:pt x="3258" y="3036"/>
                    <a:pt x="3403" y="3011"/>
                    <a:pt x="3550" y="2955"/>
                  </a:cubicBezTo>
                  <a:cubicBezTo>
                    <a:pt x="3750" y="3241"/>
                    <a:pt x="4008" y="3499"/>
                    <a:pt x="4294" y="3699"/>
                  </a:cubicBezTo>
                  <a:cubicBezTo>
                    <a:pt x="4270" y="3698"/>
                    <a:pt x="4245" y="3698"/>
                    <a:pt x="4221" y="3698"/>
                  </a:cubicBezTo>
                  <a:cubicBezTo>
                    <a:pt x="3291" y="3698"/>
                    <a:pt x="2184" y="4216"/>
                    <a:pt x="1403" y="4272"/>
                  </a:cubicBezTo>
                  <a:cubicBezTo>
                    <a:pt x="1346" y="4272"/>
                    <a:pt x="1260" y="4357"/>
                    <a:pt x="1346" y="4443"/>
                  </a:cubicBezTo>
                  <a:cubicBezTo>
                    <a:pt x="1741" y="4796"/>
                    <a:pt x="2511" y="5030"/>
                    <a:pt x="3245" y="5030"/>
                  </a:cubicBezTo>
                  <a:cubicBezTo>
                    <a:pt x="4001" y="5030"/>
                    <a:pt x="4720" y="4781"/>
                    <a:pt x="4952" y="4157"/>
                  </a:cubicBezTo>
                  <a:cubicBezTo>
                    <a:pt x="5381" y="4472"/>
                    <a:pt x="5897" y="4672"/>
                    <a:pt x="6412" y="4815"/>
                  </a:cubicBezTo>
                  <a:cubicBezTo>
                    <a:pt x="6669" y="5874"/>
                    <a:pt x="6955" y="6962"/>
                    <a:pt x="7156" y="8049"/>
                  </a:cubicBezTo>
                  <a:cubicBezTo>
                    <a:pt x="7327" y="8908"/>
                    <a:pt x="7499" y="9766"/>
                    <a:pt x="7642" y="10625"/>
                  </a:cubicBezTo>
                  <a:cubicBezTo>
                    <a:pt x="7299" y="10425"/>
                    <a:pt x="6927" y="10282"/>
                    <a:pt x="6526" y="10196"/>
                  </a:cubicBezTo>
                  <a:cubicBezTo>
                    <a:pt x="6269" y="9852"/>
                    <a:pt x="6040" y="9537"/>
                    <a:pt x="5868" y="9165"/>
                  </a:cubicBezTo>
                  <a:cubicBezTo>
                    <a:pt x="5639" y="8736"/>
                    <a:pt x="5496" y="8278"/>
                    <a:pt x="5238" y="7849"/>
                  </a:cubicBezTo>
                  <a:cubicBezTo>
                    <a:pt x="4780" y="7105"/>
                    <a:pt x="4151" y="6447"/>
                    <a:pt x="3435" y="5931"/>
                  </a:cubicBezTo>
                  <a:cubicBezTo>
                    <a:pt x="3415" y="5911"/>
                    <a:pt x="3384" y="5902"/>
                    <a:pt x="3354" y="5902"/>
                  </a:cubicBezTo>
                  <a:cubicBezTo>
                    <a:pt x="3298" y="5902"/>
                    <a:pt x="3245" y="5933"/>
                    <a:pt x="3264" y="5989"/>
                  </a:cubicBezTo>
                  <a:cubicBezTo>
                    <a:pt x="3235" y="6532"/>
                    <a:pt x="3264" y="7076"/>
                    <a:pt x="3321" y="7620"/>
                  </a:cubicBezTo>
                  <a:cubicBezTo>
                    <a:pt x="3464" y="8078"/>
                    <a:pt x="3721" y="8479"/>
                    <a:pt x="4036" y="8793"/>
                  </a:cubicBezTo>
                  <a:cubicBezTo>
                    <a:pt x="4380" y="9280"/>
                    <a:pt x="4809" y="9709"/>
                    <a:pt x="5324" y="10024"/>
                  </a:cubicBezTo>
                  <a:cubicBezTo>
                    <a:pt x="5224" y="10016"/>
                    <a:pt x="5123" y="10013"/>
                    <a:pt x="5020" y="10013"/>
                  </a:cubicBezTo>
                  <a:cubicBezTo>
                    <a:pt x="4739" y="10013"/>
                    <a:pt x="4452" y="10039"/>
                    <a:pt x="4179" y="10081"/>
                  </a:cubicBezTo>
                  <a:cubicBezTo>
                    <a:pt x="3905" y="8808"/>
                    <a:pt x="2433" y="7688"/>
                    <a:pt x="1112" y="7688"/>
                  </a:cubicBezTo>
                  <a:cubicBezTo>
                    <a:pt x="918" y="7688"/>
                    <a:pt x="728" y="7712"/>
                    <a:pt x="545" y="7763"/>
                  </a:cubicBezTo>
                  <a:cubicBezTo>
                    <a:pt x="459" y="7792"/>
                    <a:pt x="430" y="7878"/>
                    <a:pt x="487" y="7935"/>
                  </a:cubicBezTo>
                  <a:cubicBezTo>
                    <a:pt x="716" y="8107"/>
                    <a:pt x="945" y="8278"/>
                    <a:pt x="1203" y="8393"/>
                  </a:cubicBezTo>
                  <a:cubicBezTo>
                    <a:pt x="1575" y="8650"/>
                    <a:pt x="1947" y="8936"/>
                    <a:pt x="2262" y="9280"/>
                  </a:cubicBezTo>
                  <a:cubicBezTo>
                    <a:pt x="2748" y="9709"/>
                    <a:pt x="3321" y="10024"/>
                    <a:pt x="3979" y="10110"/>
                  </a:cubicBezTo>
                  <a:cubicBezTo>
                    <a:pt x="3721" y="10167"/>
                    <a:pt x="3493" y="10224"/>
                    <a:pt x="3264" y="10310"/>
                  </a:cubicBezTo>
                  <a:cubicBezTo>
                    <a:pt x="3264" y="10296"/>
                    <a:pt x="3256" y="10289"/>
                    <a:pt x="3246" y="10289"/>
                  </a:cubicBezTo>
                  <a:cubicBezTo>
                    <a:pt x="3235" y="10289"/>
                    <a:pt x="3221" y="10296"/>
                    <a:pt x="3206" y="10310"/>
                  </a:cubicBezTo>
                  <a:cubicBezTo>
                    <a:pt x="2920" y="10116"/>
                    <a:pt x="2606" y="10039"/>
                    <a:pt x="2283" y="10039"/>
                  </a:cubicBezTo>
                  <a:cubicBezTo>
                    <a:pt x="1509" y="10039"/>
                    <a:pt x="684" y="10482"/>
                    <a:pt x="58" y="10825"/>
                  </a:cubicBezTo>
                  <a:cubicBezTo>
                    <a:pt x="1" y="10883"/>
                    <a:pt x="1" y="10968"/>
                    <a:pt x="58" y="11026"/>
                  </a:cubicBezTo>
                  <a:cubicBezTo>
                    <a:pt x="361" y="11200"/>
                    <a:pt x="714" y="11277"/>
                    <a:pt x="1079" y="11277"/>
                  </a:cubicBezTo>
                  <a:cubicBezTo>
                    <a:pt x="1852" y="11277"/>
                    <a:pt x="2681" y="10930"/>
                    <a:pt x="3206" y="10425"/>
                  </a:cubicBezTo>
                  <a:cubicBezTo>
                    <a:pt x="3349" y="10396"/>
                    <a:pt x="3464" y="10367"/>
                    <a:pt x="3607" y="10339"/>
                  </a:cubicBezTo>
                  <a:lnTo>
                    <a:pt x="3607" y="10339"/>
                  </a:lnTo>
                  <a:cubicBezTo>
                    <a:pt x="3321" y="10511"/>
                    <a:pt x="3092" y="10768"/>
                    <a:pt x="2949" y="11083"/>
                  </a:cubicBezTo>
                  <a:cubicBezTo>
                    <a:pt x="2519" y="11827"/>
                    <a:pt x="2033" y="12514"/>
                    <a:pt x="1604" y="13258"/>
                  </a:cubicBezTo>
                  <a:cubicBezTo>
                    <a:pt x="1546" y="13344"/>
                    <a:pt x="1604" y="13430"/>
                    <a:pt x="1690" y="13430"/>
                  </a:cubicBezTo>
                  <a:cubicBezTo>
                    <a:pt x="3321" y="13372"/>
                    <a:pt x="3693" y="11627"/>
                    <a:pt x="4008" y="10310"/>
                  </a:cubicBezTo>
                  <a:cubicBezTo>
                    <a:pt x="4165" y="10296"/>
                    <a:pt x="4322" y="10289"/>
                    <a:pt x="4480" y="10289"/>
                  </a:cubicBezTo>
                  <a:cubicBezTo>
                    <a:pt x="4637" y="10289"/>
                    <a:pt x="4795" y="10296"/>
                    <a:pt x="4952" y="10310"/>
                  </a:cubicBezTo>
                  <a:cubicBezTo>
                    <a:pt x="3836" y="10768"/>
                    <a:pt x="3893" y="12886"/>
                    <a:pt x="3693" y="13888"/>
                  </a:cubicBezTo>
                  <a:cubicBezTo>
                    <a:pt x="3664" y="13945"/>
                    <a:pt x="3721" y="14031"/>
                    <a:pt x="3807" y="14031"/>
                  </a:cubicBezTo>
                  <a:cubicBezTo>
                    <a:pt x="3834" y="14033"/>
                    <a:pt x="3861" y="14034"/>
                    <a:pt x="3887" y="14034"/>
                  </a:cubicBezTo>
                  <a:cubicBezTo>
                    <a:pt x="4576" y="14034"/>
                    <a:pt x="4902" y="13322"/>
                    <a:pt x="5095" y="12743"/>
                  </a:cubicBezTo>
                  <a:cubicBezTo>
                    <a:pt x="5238" y="12285"/>
                    <a:pt x="5353" y="11798"/>
                    <a:pt x="5410" y="11312"/>
                  </a:cubicBezTo>
                  <a:cubicBezTo>
                    <a:pt x="5496" y="10997"/>
                    <a:pt x="5524" y="10682"/>
                    <a:pt x="5524" y="10367"/>
                  </a:cubicBezTo>
                  <a:lnTo>
                    <a:pt x="5696" y="10367"/>
                  </a:lnTo>
                  <a:cubicBezTo>
                    <a:pt x="6183" y="10453"/>
                    <a:pt x="6641" y="10596"/>
                    <a:pt x="7070" y="10768"/>
                  </a:cubicBezTo>
                  <a:cubicBezTo>
                    <a:pt x="7327" y="10883"/>
                    <a:pt x="7556" y="11026"/>
                    <a:pt x="7757" y="11197"/>
                  </a:cubicBezTo>
                  <a:cubicBezTo>
                    <a:pt x="7957" y="12342"/>
                    <a:pt x="8157" y="13487"/>
                    <a:pt x="8358" y="14632"/>
                  </a:cubicBezTo>
                  <a:cubicBezTo>
                    <a:pt x="9073" y="19068"/>
                    <a:pt x="9588" y="23618"/>
                    <a:pt x="10819" y="27940"/>
                  </a:cubicBezTo>
                  <a:cubicBezTo>
                    <a:pt x="10832" y="28016"/>
                    <a:pt x="10900" y="28052"/>
                    <a:pt x="10971" y="28052"/>
                  </a:cubicBezTo>
                  <a:cubicBezTo>
                    <a:pt x="11059" y="28052"/>
                    <a:pt x="11150" y="27994"/>
                    <a:pt x="11134" y="27882"/>
                  </a:cubicBezTo>
                  <a:cubicBezTo>
                    <a:pt x="10934" y="25707"/>
                    <a:pt x="10619" y="23504"/>
                    <a:pt x="10333" y="21329"/>
                  </a:cubicBezTo>
                  <a:cubicBezTo>
                    <a:pt x="10046" y="19096"/>
                    <a:pt x="9731" y="16835"/>
                    <a:pt x="9359" y="14603"/>
                  </a:cubicBezTo>
                  <a:cubicBezTo>
                    <a:pt x="9216" y="13687"/>
                    <a:pt x="9045" y="12800"/>
                    <a:pt x="8873" y="11884"/>
                  </a:cubicBezTo>
                  <a:cubicBezTo>
                    <a:pt x="9245" y="11798"/>
                    <a:pt x="9560" y="11627"/>
                    <a:pt x="9817" y="11398"/>
                  </a:cubicBezTo>
                  <a:cubicBezTo>
                    <a:pt x="10189" y="11026"/>
                    <a:pt x="10333" y="10482"/>
                    <a:pt x="10218" y="9967"/>
                  </a:cubicBezTo>
                  <a:cubicBezTo>
                    <a:pt x="10197" y="9925"/>
                    <a:pt x="10145" y="9898"/>
                    <a:pt x="10097" y="9898"/>
                  </a:cubicBezTo>
                  <a:cubicBezTo>
                    <a:pt x="10079" y="9898"/>
                    <a:pt x="10062" y="9902"/>
                    <a:pt x="10046" y="9910"/>
                  </a:cubicBezTo>
                  <a:cubicBezTo>
                    <a:pt x="9445" y="10167"/>
                    <a:pt x="8987" y="10625"/>
                    <a:pt x="8758" y="11197"/>
                  </a:cubicBezTo>
                  <a:cubicBezTo>
                    <a:pt x="8587" y="10367"/>
                    <a:pt x="8386" y="9509"/>
                    <a:pt x="8215" y="8650"/>
                  </a:cubicBezTo>
                  <a:cubicBezTo>
                    <a:pt x="8472" y="8507"/>
                    <a:pt x="8673" y="8250"/>
                    <a:pt x="8930" y="8107"/>
                  </a:cubicBezTo>
                  <a:cubicBezTo>
                    <a:pt x="9359" y="7878"/>
                    <a:pt x="9817" y="7706"/>
                    <a:pt x="10275" y="7649"/>
                  </a:cubicBezTo>
                  <a:cubicBezTo>
                    <a:pt x="10619" y="7563"/>
                    <a:pt x="10962" y="7534"/>
                    <a:pt x="11306" y="7534"/>
                  </a:cubicBezTo>
                  <a:cubicBezTo>
                    <a:pt x="11391" y="7677"/>
                    <a:pt x="11506" y="7792"/>
                    <a:pt x="11620" y="7906"/>
                  </a:cubicBezTo>
                  <a:cubicBezTo>
                    <a:pt x="11992" y="8507"/>
                    <a:pt x="12250" y="9165"/>
                    <a:pt x="12679" y="9766"/>
                  </a:cubicBezTo>
                  <a:cubicBezTo>
                    <a:pt x="13223" y="10539"/>
                    <a:pt x="14024" y="11112"/>
                    <a:pt x="14396" y="12027"/>
                  </a:cubicBezTo>
                  <a:cubicBezTo>
                    <a:pt x="14414" y="12098"/>
                    <a:pt x="14486" y="12147"/>
                    <a:pt x="14559" y="12147"/>
                  </a:cubicBezTo>
                  <a:cubicBezTo>
                    <a:pt x="14605" y="12147"/>
                    <a:pt x="14650" y="12128"/>
                    <a:pt x="14683" y="12085"/>
                  </a:cubicBezTo>
                  <a:cubicBezTo>
                    <a:pt x="15112" y="11140"/>
                    <a:pt x="14540" y="10282"/>
                    <a:pt x="13939" y="9595"/>
                  </a:cubicBezTo>
                  <a:cubicBezTo>
                    <a:pt x="13481" y="9137"/>
                    <a:pt x="13023" y="8708"/>
                    <a:pt x="12508" y="8307"/>
                  </a:cubicBezTo>
                  <a:cubicBezTo>
                    <a:pt x="12193" y="8049"/>
                    <a:pt x="11907" y="7763"/>
                    <a:pt x="11592" y="7534"/>
                  </a:cubicBezTo>
                  <a:lnTo>
                    <a:pt x="11592" y="7534"/>
                  </a:lnTo>
                  <a:cubicBezTo>
                    <a:pt x="12136" y="7563"/>
                    <a:pt x="12679" y="7649"/>
                    <a:pt x="13194" y="7849"/>
                  </a:cubicBezTo>
                  <a:cubicBezTo>
                    <a:pt x="13202" y="7853"/>
                    <a:pt x="13210" y="7855"/>
                    <a:pt x="13217" y="7855"/>
                  </a:cubicBezTo>
                  <a:cubicBezTo>
                    <a:pt x="13258" y="7855"/>
                    <a:pt x="13272" y="7788"/>
                    <a:pt x="13223" y="7763"/>
                  </a:cubicBezTo>
                  <a:cubicBezTo>
                    <a:pt x="13166" y="7734"/>
                    <a:pt x="13080" y="7706"/>
                    <a:pt x="12994" y="7677"/>
                  </a:cubicBezTo>
                  <a:cubicBezTo>
                    <a:pt x="14282" y="7677"/>
                    <a:pt x="15369" y="6876"/>
                    <a:pt x="16257" y="5989"/>
                  </a:cubicBezTo>
                  <a:cubicBezTo>
                    <a:pt x="16343" y="5903"/>
                    <a:pt x="16285" y="5788"/>
                    <a:pt x="16171" y="5760"/>
                  </a:cubicBezTo>
                  <a:cubicBezTo>
                    <a:pt x="14854" y="6017"/>
                    <a:pt x="13423" y="6361"/>
                    <a:pt x="12536" y="7448"/>
                  </a:cubicBezTo>
                  <a:cubicBezTo>
                    <a:pt x="12536" y="7448"/>
                    <a:pt x="12536" y="7477"/>
                    <a:pt x="12536" y="7477"/>
                  </a:cubicBezTo>
                  <a:cubicBezTo>
                    <a:pt x="12536" y="7506"/>
                    <a:pt x="12536" y="7506"/>
                    <a:pt x="12536" y="7506"/>
                  </a:cubicBezTo>
                  <a:cubicBezTo>
                    <a:pt x="12074" y="7395"/>
                    <a:pt x="11600" y="7331"/>
                    <a:pt x="11122" y="7331"/>
                  </a:cubicBezTo>
                  <a:cubicBezTo>
                    <a:pt x="10860" y="7331"/>
                    <a:pt x="10596" y="7350"/>
                    <a:pt x="10333" y="7391"/>
                  </a:cubicBezTo>
                  <a:lnTo>
                    <a:pt x="10390" y="7248"/>
                  </a:lnTo>
                  <a:cubicBezTo>
                    <a:pt x="10561" y="6962"/>
                    <a:pt x="10762" y="6733"/>
                    <a:pt x="10991" y="6504"/>
                  </a:cubicBezTo>
                  <a:cubicBezTo>
                    <a:pt x="11248" y="6246"/>
                    <a:pt x="11563" y="5989"/>
                    <a:pt x="11849" y="5788"/>
                  </a:cubicBezTo>
                  <a:lnTo>
                    <a:pt x="11878" y="5788"/>
                  </a:lnTo>
                  <a:cubicBezTo>
                    <a:pt x="13423" y="5674"/>
                    <a:pt x="14883" y="4644"/>
                    <a:pt x="15913" y="3527"/>
                  </a:cubicBezTo>
                  <a:cubicBezTo>
                    <a:pt x="15989" y="3452"/>
                    <a:pt x="15932" y="3288"/>
                    <a:pt x="15820" y="3288"/>
                  </a:cubicBezTo>
                  <a:cubicBezTo>
                    <a:pt x="15804" y="3288"/>
                    <a:pt x="15788" y="3292"/>
                    <a:pt x="15770" y="3298"/>
                  </a:cubicBezTo>
                  <a:cubicBezTo>
                    <a:pt x="14940" y="3556"/>
                    <a:pt x="14053" y="3527"/>
                    <a:pt x="13280" y="3985"/>
                  </a:cubicBezTo>
                  <a:cubicBezTo>
                    <a:pt x="12593" y="4415"/>
                    <a:pt x="12021" y="5016"/>
                    <a:pt x="11678" y="5731"/>
                  </a:cubicBezTo>
                  <a:cubicBezTo>
                    <a:pt x="11449" y="5846"/>
                    <a:pt x="11277" y="5989"/>
                    <a:pt x="11077" y="6132"/>
                  </a:cubicBezTo>
                  <a:cubicBezTo>
                    <a:pt x="11420" y="5674"/>
                    <a:pt x="11706" y="5187"/>
                    <a:pt x="11992" y="4672"/>
                  </a:cubicBezTo>
                  <a:cubicBezTo>
                    <a:pt x="12336" y="3842"/>
                    <a:pt x="12508" y="2955"/>
                    <a:pt x="12450" y="2039"/>
                  </a:cubicBezTo>
                  <a:cubicBezTo>
                    <a:pt x="12450" y="1955"/>
                    <a:pt x="12389" y="1902"/>
                    <a:pt x="12334" y="1902"/>
                  </a:cubicBezTo>
                  <a:cubicBezTo>
                    <a:pt x="12313" y="1902"/>
                    <a:pt x="12294" y="1909"/>
                    <a:pt x="12279" y="1925"/>
                  </a:cubicBezTo>
                  <a:cubicBezTo>
                    <a:pt x="10790" y="2869"/>
                    <a:pt x="10447" y="4644"/>
                    <a:pt x="10647" y="6303"/>
                  </a:cubicBezTo>
                  <a:cubicBezTo>
                    <a:pt x="10647" y="6361"/>
                    <a:pt x="10619" y="6447"/>
                    <a:pt x="10619" y="6504"/>
                  </a:cubicBezTo>
                  <a:cubicBezTo>
                    <a:pt x="10333" y="6761"/>
                    <a:pt x="10018" y="7105"/>
                    <a:pt x="10046" y="7420"/>
                  </a:cubicBezTo>
                  <a:cubicBezTo>
                    <a:pt x="9646" y="7477"/>
                    <a:pt x="9274" y="7620"/>
                    <a:pt x="8930" y="7763"/>
                  </a:cubicBezTo>
                  <a:cubicBezTo>
                    <a:pt x="8644" y="7878"/>
                    <a:pt x="8358" y="8049"/>
                    <a:pt x="8129" y="8250"/>
                  </a:cubicBezTo>
                  <a:cubicBezTo>
                    <a:pt x="8129" y="8192"/>
                    <a:pt x="8100" y="8135"/>
                    <a:pt x="8072" y="8049"/>
                  </a:cubicBezTo>
                  <a:cubicBezTo>
                    <a:pt x="7757" y="6532"/>
                    <a:pt x="7327" y="5044"/>
                    <a:pt x="6841" y="3585"/>
                  </a:cubicBezTo>
                  <a:lnTo>
                    <a:pt x="6841" y="3585"/>
                  </a:lnTo>
                  <a:cubicBezTo>
                    <a:pt x="7041" y="3685"/>
                    <a:pt x="7245" y="3728"/>
                    <a:pt x="7448" y="3728"/>
                  </a:cubicBezTo>
                  <a:cubicBezTo>
                    <a:pt x="8234" y="3728"/>
                    <a:pt x="9014" y="3083"/>
                    <a:pt x="9560" y="2583"/>
                  </a:cubicBezTo>
                  <a:cubicBezTo>
                    <a:pt x="9636" y="2506"/>
                    <a:pt x="9576" y="2407"/>
                    <a:pt x="9501" y="2407"/>
                  </a:cubicBezTo>
                  <a:cubicBezTo>
                    <a:pt x="9492" y="2407"/>
                    <a:pt x="9483" y="2408"/>
                    <a:pt x="9474" y="2411"/>
                  </a:cubicBezTo>
                  <a:cubicBezTo>
                    <a:pt x="8758" y="2526"/>
                    <a:pt x="8072" y="2669"/>
                    <a:pt x="7385" y="2898"/>
                  </a:cubicBezTo>
                  <a:cubicBezTo>
                    <a:pt x="7900" y="2240"/>
                    <a:pt x="8215" y="1324"/>
                    <a:pt x="8472" y="608"/>
                  </a:cubicBezTo>
                  <a:cubicBezTo>
                    <a:pt x="8472" y="519"/>
                    <a:pt x="8402" y="447"/>
                    <a:pt x="8331" y="447"/>
                  </a:cubicBezTo>
                  <a:cubicBezTo>
                    <a:pt x="8311" y="447"/>
                    <a:pt x="8291" y="453"/>
                    <a:pt x="8272" y="465"/>
                  </a:cubicBezTo>
                  <a:cubicBezTo>
                    <a:pt x="7327" y="1066"/>
                    <a:pt x="6955" y="1953"/>
                    <a:pt x="6583" y="2926"/>
                  </a:cubicBezTo>
                  <a:cubicBezTo>
                    <a:pt x="6440" y="2526"/>
                    <a:pt x="6240" y="2154"/>
                    <a:pt x="6040" y="1753"/>
                  </a:cubicBezTo>
                  <a:cubicBezTo>
                    <a:pt x="6030" y="1723"/>
                    <a:pt x="6002" y="1711"/>
                    <a:pt x="5971" y="1711"/>
                  </a:cubicBezTo>
                  <a:cubicBezTo>
                    <a:pt x="5912" y="1711"/>
                    <a:pt x="5839" y="1754"/>
                    <a:pt x="5839" y="1810"/>
                  </a:cubicBezTo>
                  <a:cubicBezTo>
                    <a:pt x="5982" y="2697"/>
                    <a:pt x="6154" y="3556"/>
                    <a:pt x="6354" y="4443"/>
                  </a:cubicBezTo>
                  <a:lnTo>
                    <a:pt x="5982" y="4357"/>
                  </a:lnTo>
                  <a:cubicBezTo>
                    <a:pt x="5668" y="4243"/>
                    <a:pt x="5353" y="4100"/>
                    <a:pt x="5038" y="3899"/>
                  </a:cubicBezTo>
                  <a:cubicBezTo>
                    <a:pt x="5038" y="3871"/>
                    <a:pt x="5009" y="3842"/>
                    <a:pt x="4981" y="3842"/>
                  </a:cubicBezTo>
                  <a:cubicBezTo>
                    <a:pt x="5095" y="3270"/>
                    <a:pt x="5095" y="2697"/>
                    <a:pt x="5009" y="2125"/>
                  </a:cubicBezTo>
                  <a:cubicBezTo>
                    <a:pt x="4952" y="1524"/>
                    <a:pt x="4780" y="923"/>
                    <a:pt x="4466" y="379"/>
                  </a:cubicBezTo>
                  <a:cubicBezTo>
                    <a:pt x="4453" y="354"/>
                    <a:pt x="4422" y="339"/>
                    <a:pt x="4391" y="339"/>
                  </a:cubicBezTo>
                  <a:cubicBezTo>
                    <a:pt x="4351" y="339"/>
                    <a:pt x="4310" y="361"/>
                    <a:pt x="4294" y="408"/>
                  </a:cubicBezTo>
                  <a:cubicBezTo>
                    <a:pt x="4179" y="1352"/>
                    <a:pt x="3922" y="2669"/>
                    <a:pt x="4466" y="3556"/>
                  </a:cubicBezTo>
                  <a:cubicBezTo>
                    <a:pt x="4179" y="3384"/>
                    <a:pt x="3922" y="3184"/>
                    <a:pt x="3721" y="2926"/>
                  </a:cubicBezTo>
                  <a:cubicBezTo>
                    <a:pt x="3979" y="2669"/>
                    <a:pt x="3807" y="2182"/>
                    <a:pt x="3721" y="1839"/>
                  </a:cubicBezTo>
                  <a:cubicBezTo>
                    <a:pt x="3550" y="1238"/>
                    <a:pt x="3235" y="666"/>
                    <a:pt x="3035" y="65"/>
                  </a:cubicBezTo>
                  <a:cubicBezTo>
                    <a:pt x="3035" y="22"/>
                    <a:pt x="2999" y="0"/>
                    <a:pt x="29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2"/>
            <p:cNvSpPr/>
            <p:nvPr/>
          </p:nvSpPr>
          <p:spPr>
            <a:xfrm>
              <a:off x="6513975" y="1603960"/>
              <a:ext cx="1182389" cy="1171539"/>
            </a:xfrm>
            <a:custGeom>
              <a:rect b="b" l="l" r="r" t="t"/>
              <a:pathLst>
                <a:path extrusionOk="0" h="10366" w="10462">
                  <a:moveTo>
                    <a:pt x="7218" y="1"/>
                  </a:moveTo>
                  <a:cubicBezTo>
                    <a:pt x="7196" y="1"/>
                    <a:pt x="7174" y="6"/>
                    <a:pt x="7155" y="19"/>
                  </a:cubicBezTo>
                  <a:cubicBezTo>
                    <a:pt x="6440" y="734"/>
                    <a:pt x="5953" y="1621"/>
                    <a:pt x="5667" y="2566"/>
                  </a:cubicBezTo>
                  <a:cubicBezTo>
                    <a:pt x="5410" y="3539"/>
                    <a:pt x="5238" y="4541"/>
                    <a:pt x="5181" y="5542"/>
                  </a:cubicBezTo>
                  <a:lnTo>
                    <a:pt x="4923" y="5886"/>
                  </a:lnTo>
                  <a:cubicBezTo>
                    <a:pt x="4494" y="6258"/>
                    <a:pt x="4036" y="6601"/>
                    <a:pt x="3521" y="6916"/>
                  </a:cubicBezTo>
                  <a:cubicBezTo>
                    <a:pt x="3950" y="6286"/>
                    <a:pt x="4036" y="5399"/>
                    <a:pt x="4065" y="4712"/>
                  </a:cubicBezTo>
                  <a:cubicBezTo>
                    <a:pt x="4150" y="3510"/>
                    <a:pt x="3979" y="2280"/>
                    <a:pt x="4093" y="1078"/>
                  </a:cubicBezTo>
                  <a:cubicBezTo>
                    <a:pt x="4093" y="988"/>
                    <a:pt x="4023" y="916"/>
                    <a:pt x="3938" y="916"/>
                  </a:cubicBezTo>
                  <a:cubicBezTo>
                    <a:pt x="3914" y="916"/>
                    <a:pt x="3889" y="922"/>
                    <a:pt x="3864" y="935"/>
                  </a:cubicBezTo>
                  <a:cubicBezTo>
                    <a:pt x="2863" y="1478"/>
                    <a:pt x="2519" y="3024"/>
                    <a:pt x="2376" y="4054"/>
                  </a:cubicBezTo>
                  <a:cubicBezTo>
                    <a:pt x="2233" y="4913"/>
                    <a:pt x="2118" y="6630"/>
                    <a:pt x="3034" y="7202"/>
                  </a:cubicBezTo>
                  <a:cubicBezTo>
                    <a:pt x="2605" y="7403"/>
                    <a:pt x="2176" y="7546"/>
                    <a:pt x="1746" y="7689"/>
                  </a:cubicBezTo>
                  <a:cubicBezTo>
                    <a:pt x="1231" y="7832"/>
                    <a:pt x="630" y="7832"/>
                    <a:pt x="144" y="8061"/>
                  </a:cubicBezTo>
                  <a:cubicBezTo>
                    <a:pt x="1" y="8061"/>
                    <a:pt x="29" y="8261"/>
                    <a:pt x="172" y="8261"/>
                  </a:cubicBezTo>
                  <a:cubicBezTo>
                    <a:pt x="340" y="8287"/>
                    <a:pt x="507" y="8301"/>
                    <a:pt x="674" y="8301"/>
                  </a:cubicBezTo>
                  <a:cubicBezTo>
                    <a:pt x="879" y="8301"/>
                    <a:pt x="1084" y="8280"/>
                    <a:pt x="1288" y="8232"/>
                  </a:cubicBezTo>
                  <a:lnTo>
                    <a:pt x="1317" y="8232"/>
                  </a:lnTo>
                  <a:lnTo>
                    <a:pt x="1374" y="8204"/>
                  </a:lnTo>
                  <a:cubicBezTo>
                    <a:pt x="1832" y="9406"/>
                    <a:pt x="3149" y="9921"/>
                    <a:pt x="4322" y="10179"/>
                  </a:cubicBezTo>
                  <a:cubicBezTo>
                    <a:pt x="4858" y="10304"/>
                    <a:pt x="5408" y="10366"/>
                    <a:pt x="5959" y="10366"/>
                  </a:cubicBezTo>
                  <a:cubicBezTo>
                    <a:pt x="6790" y="10366"/>
                    <a:pt x="7623" y="10225"/>
                    <a:pt x="8415" y="9950"/>
                  </a:cubicBezTo>
                  <a:cubicBezTo>
                    <a:pt x="8501" y="9921"/>
                    <a:pt x="8472" y="9807"/>
                    <a:pt x="8415" y="9778"/>
                  </a:cubicBezTo>
                  <a:cubicBezTo>
                    <a:pt x="7012" y="9291"/>
                    <a:pt x="5667" y="8633"/>
                    <a:pt x="4265" y="8175"/>
                  </a:cubicBezTo>
                  <a:cubicBezTo>
                    <a:pt x="3721" y="7975"/>
                    <a:pt x="3149" y="7832"/>
                    <a:pt x="2576" y="7746"/>
                  </a:cubicBezTo>
                  <a:cubicBezTo>
                    <a:pt x="2920" y="7574"/>
                    <a:pt x="3235" y="7403"/>
                    <a:pt x="3492" y="7231"/>
                  </a:cubicBezTo>
                  <a:cubicBezTo>
                    <a:pt x="3635" y="7145"/>
                    <a:pt x="3778" y="7059"/>
                    <a:pt x="3921" y="6973"/>
                  </a:cubicBezTo>
                  <a:cubicBezTo>
                    <a:pt x="4244" y="7270"/>
                    <a:pt x="4734" y="7363"/>
                    <a:pt x="5251" y="7363"/>
                  </a:cubicBezTo>
                  <a:cubicBezTo>
                    <a:pt x="5883" y="7363"/>
                    <a:pt x="6556" y="7224"/>
                    <a:pt x="7012" y="7145"/>
                  </a:cubicBezTo>
                  <a:cubicBezTo>
                    <a:pt x="8415" y="6859"/>
                    <a:pt x="9645" y="5972"/>
                    <a:pt x="10389" y="4712"/>
                  </a:cubicBezTo>
                  <a:cubicBezTo>
                    <a:pt x="10462" y="4640"/>
                    <a:pt x="10392" y="4527"/>
                    <a:pt x="10300" y="4527"/>
                  </a:cubicBezTo>
                  <a:cubicBezTo>
                    <a:pt x="10283" y="4527"/>
                    <a:pt x="10265" y="4531"/>
                    <a:pt x="10246" y="4541"/>
                  </a:cubicBezTo>
                  <a:cubicBezTo>
                    <a:pt x="9044" y="5227"/>
                    <a:pt x="7613" y="5571"/>
                    <a:pt x="6268" y="5857"/>
                  </a:cubicBezTo>
                  <a:cubicBezTo>
                    <a:pt x="5782" y="5943"/>
                    <a:pt x="5324" y="6057"/>
                    <a:pt x="4866" y="6172"/>
                  </a:cubicBezTo>
                  <a:cubicBezTo>
                    <a:pt x="5209" y="5857"/>
                    <a:pt x="5524" y="5514"/>
                    <a:pt x="5810" y="5142"/>
                  </a:cubicBezTo>
                  <a:lnTo>
                    <a:pt x="5839" y="5142"/>
                  </a:lnTo>
                  <a:cubicBezTo>
                    <a:pt x="6726" y="4970"/>
                    <a:pt x="7527" y="4626"/>
                    <a:pt x="8214" y="4054"/>
                  </a:cubicBezTo>
                  <a:cubicBezTo>
                    <a:pt x="8987" y="3453"/>
                    <a:pt x="9273" y="2566"/>
                    <a:pt x="9674" y="1679"/>
                  </a:cubicBezTo>
                  <a:cubicBezTo>
                    <a:pt x="9716" y="1594"/>
                    <a:pt x="9649" y="1493"/>
                    <a:pt x="9576" y="1493"/>
                  </a:cubicBezTo>
                  <a:cubicBezTo>
                    <a:pt x="9551" y="1493"/>
                    <a:pt x="9524" y="1506"/>
                    <a:pt x="9502" y="1536"/>
                  </a:cubicBezTo>
                  <a:cubicBezTo>
                    <a:pt x="8930" y="2079"/>
                    <a:pt x="8243" y="2509"/>
                    <a:pt x="7642" y="3052"/>
                  </a:cubicBezTo>
                  <a:cubicBezTo>
                    <a:pt x="7070" y="3539"/>
                    <a:pt x="6526" y="4083"/>
                    <a:pt x="6039" y="4655"/>
                  </a:cubicBezTo>
                  <a:cubicBezTo>
                    <a:pt x="6726" y="3281"/>
                    <a:pt x="6898" y="1507"/>
                    <a:pt x="7356" y="162"/>
                  </a:cubicBezTo>
                  <a:cubicBezTo>
                    <a:pt x="7378" y="72"/>
                    <a:pt x="7296" y="1"/>
                    <a:pt x="7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2"/>
            <p:cNvSpPr/>
            <p:nvPr/>
          </p:nvSpPr>
          <p:spPr>
            <a:xfrm>
              <a:off x="3104776" y="3766680"/>
              <a:ext cx="4318173" cy="889561"/>
            </a:xfrm>
            <a:custGeom>
              <a:rect b="b" l="l" r="r" t="t"/>
              <a:pathLst>
                <a:path extrusionOk="0" h="7871" w="38208">
                  <a:moveTo>
                    <a:pt x="19777" y="0"/>
                  </a:moveTo>
                  <a:cubicBezTo>
                    <a:pt x="9417" y="0"/>
                    <a:pt x="1" y="3549"/>
                    <a:pt x="1" y="4923"/>
                  </a:cubicBezTo>
                  <a:cubicBezTo>
                    <a:pt x="1" y="6297"/>
                    <a:pt x="9073" y="7871"/>
                    <a:pt x="19433" y="7871"/>
                  </a:cubicBezTo>
                  <a:cubicBezTo>
                    <a:pt x="29822" y="7871"/>
                    <a:pt x="38208" y="6755"/>
                    <a:pt x="38208" y="5381"/>
                  </a:cubicBezTo>
                  <a:cubicBezTo>
                    <a:pt x="38208" y="4007"/>
                    <a:pt x="30137" y="0"/>
                    <a:pt x="19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2"/>
            <p:cNvSpPr/>
            <p:nvPr/>
          </p:nvSpPr>
          <p:spPr>
            <a:xfrm>
              <a:off x="4990488" y="4465360"/>
              <a:ext cx="1410345" cy="799034"/>
            </a:xfrm>
            <a:custGeom>
              <a:rect b="b" l="l" r="r" t="t"/>
              <a:pathLst>
                <a:path extrusionOk="0" h="7070" w="12479">
                  <a:moveTo>
                    <a:pt x="5496" y="0"/>
                  </a:moveTo>
                  <a:cubicBezTo>
                    <a:pt x="2176" y="0"/>
                    <a:pt x="1" y="1059"/>
                    <a:pt x="1" y="2862"/>
                  </a:cubicBezTo>
                  <a:cubicBezTo>
                    <a:pt x="1" y="4665"/>
                    <a:pt x="2176" y="7069"/>
                    <a:pt x="6211" y="7069"/>
                  </a:cubicBezTo>
                  <a:cubicBezTo>
                    <a:pt x="9531" y="7069"/>
                    <a:pt x="12479" y="5152"/>
                    <a:pt x="12479" y="3349"/>
                  </a:cubicBezTo>
                  <a:cubicBezTo>
                    <a:pt x="12479" y="1546"/>
                    <a:pt x="8816" y="0"/>
                    <a:pt x="54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2"/>
            <p:cNvSpPr/>
            <p:nvPr/>
          </p:nvSpPr>
          <p:spPr>
            <a:xfrm>
              <a:off x="6232560" y="3740799"/>
              <a:ext cx="2063700" cy="1170974"/>
            </a:xfrm>
            <a:custGeom>
              <a:rect b="b" l="l" r="r" t="t"/>
              <a:pathLst>
                <a:path extrusionOk="0" h="10361" w="18260">
                  <a:moveTo>
                    <a:pt x="8043" y="0"/>
                  </a:moveTo>
                  <a:cubicBezTo>
                    <a:pt x="3177" y="0"/>
                    <a:pt x="1" y="1574"/>
                    <a:pt x="1" y="4207"/>
                  </a:cubicBezTo>
                  <a:cubicBezTo>
                    <a:pt x="1" y="6840"/>
                    <a:pt x="3177" y="10361"/>
                    <a:pt x="9102" y="10361"/>
                  </a:cubicBezTo>
                  <a:cubicBezTo>
                    <a:pt x="13967" y="10361"/>
                    <a:pt x="18260" y="7556"/>
                    <a:pt x="18260" y="4923"/>
                  </a:cubicBezTo>
                  <a:cubicBezTo>
                    <a:pt x="18260" y="2290"/>
                    <a:pt x="12908" y="0"/>
                    <a:pt x="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2"/>
            <p:cNvSpPr/>
            <p:nvPr/>
          </p:nvSpPr>
          <p:spPr>
            <a:xfrm>
              <a:off x="2420450" y="2158880"/>
              <a:ext cx="4194871" cy="2209492"/>
            </a:xfrm>
            <a:custGeom>
              <a:rect b="b" l="l" r="r" t="t"/>
              <a:pathLst>
                <a:path extrusionOk="0" h="19550" w="37117">
                  <a:moveTo>
                    <a:pt x="29310" y="0"/>
                  </a:moveTo>
                  <a:cubicBezTo>
                    <a:pt x="29208" y="0"/>
                    <a:pt x="29152" y="3"/>
                    <a:pt x="29152" y="3"/>
                  </a:cubicBezTo>
                  <a:cubicBezTo>
                    <a:pt x="29152" y="3"/>
                    <a:pt x="20938" y="861"/>
                    <a:pt x="12753" y="2264"/>
                  </a:cubicBezTo>
                  <a:cubicBezTo>
                    <a:pt x="4539" y="3666"/>
                    <a:pt x="876" y="5068"/>
                    <a:pt x="332" y="10134"/>
                  </a:cubicBezTo>
                  <a:cubicBezTo>
                    <a:pt x="1" y="13394"/>
                    <a:pt x="1258" y="13975"/>
                    <a:pt x="2196" y="13975"/>
                  </a:cubicBezTo>
                  <a:cubicBezTo>
                    <a:pt x="2715" y="13975"/>
                    <a:pt x="3137" y="13797"/>
                    <a:pt x="3137" y="13797"/>
                  </a:cubicBezTo>
                  <a:lnTo>
                    <a:pt x="8031" y="19550"/>
                  </a:lnTo>
                  <a:cubicBezTo>
                    <a:pt x="11694" y="19034"/>
                    <a:pt x="30726" y="16087"/>
                    <a:pt x="34046" y="7873"/>
                  </a:cubicBezTo>
                  <a:cubicBezTo>
                    <a:pt x="37117" y="313"/>
                    <a:pt x="30437" y="0"/>
                    <a:pt x="293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2"/>
            <p:cNvSpPr/>
            <p:nvPr/>
          </p:nvSpPr>
          <p:spPr>
            <a:xfrm>
              <a:off x="3218021" y="3048561"/>
              <a:ext cx="3050229" cy="1332815"/>
            </a:xfrm>
            <a:custGeom>
              <a:rect b="b" l="l" r="r" t="t"/>
              <a:pathLst>
                <a:path extrusionOk="0" h="11793" w="26989">
                  <a:moveTo>
                    <a:pt x="26989" y="1"/>
                  </a:moveTo>
                  <a:lnTo>
                    <a:pt x="26989" y="1"/>
                  </a:lnTo>
                  <a:cubicBezTo>
                    <a:pt x="9617" y="8100"/>
                    <a:pt x="974" y="8100"/>
                    <a:pt x="974" y="8100"/>
                  </a:cubicBezTo>
                  <a:lnTo>
                    <a:pt x="1" y="11792"/>
                  </a:lnTo>
                  <a:cubicBezTo>
                    <a:pt x="5810" y="11420"/>
                    <a:pt x="23669" y="8215"/>
                    <a:pt x="269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2"/>
            <p:cNvSpPr/>
            <p:nvPr/>
          </p:nvSpPr>
          <p:spPr>
            <a:xfrm>
              <a:off x="2755549" y="2796304"/>
              <a:ext cx="1025408" cy="1581793"/>
            </a:xfrm>
            <a:custGeom>
              <a:rect b="b" l="l" r="r" t="t"/>
              <a:pathLst>
                <a:path extrusionOk="0" h="13996" w="9073">
                  <a:moveTo>
                    <a:pt x="3291" y="1"/>
                  </a:moveTo>
                  <a:cubicBezTo>
                    <a:pt x="973" y="1"/>
                    <a:pt x="0" y="2490"/>
                    <a:pt x="0" y="6583"/>
                  </a:cubicBezTo>
                  <a:cubicBezTo>
                    <a:pt x="0" y="10676"/>
                    <a:pt x="1860" y="13995"/>
                    <a:pt x="4179" y="13995"/>
                  </a:cubicBezTo>
                  <a:cubicBezTo>
                    <a:pt x="6497" y="13995"/>
                    <a:pt x="9072" y="9559"/>
                    <a:pt x="9072" y="5438"/>
                  </a:cubicBezTo>
                  <a:cubicBezTo>
                    <a:pt x="9072" y="1346"/>
                    <a:pt x="5609" y="1"/>
                    <a:pt x="32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2"/>
            <p:cNvSpPr/>
            <p:nvPr/>
          </p:nvSpPr>
          <p:spPr>
            <a:xfrm>
              <a:off x="2946324" y="3093882"/>
              <a:ext cx="640583" cy="989920"/>
            </a:xfrm>
            <a:custGeom>
              <a:rect b="b" l="l" r="r" t="t"/>
              <a:pathLst>
                <a:path extrusionOk="0" h="8759" w="5668">
                  <a:moveTo>
                    <a:pt x="2061" y="1"/>
                  </a:moveTo>
                  <a:cubicBezTo>
                    <a:pt x="630" y="1"/>
                    <a:pt x="1" y="1517"/>
                    <a:pt x="1" y="4093"/>
                  </a:cubicBezTo>
                  <a:cubicBezTo>
                    <a:pt x="1" y="6669"/>
                    <a:pt x="1174" y="8758"/>
                    <a:pt x="2634" y="8758"/>
                  </a:cubicBezTo>
                  <a:cubicBezTo>
                    <a:pt x="4065" y="8758"/>
                    <a:pt x="5667" y="5953"/>
                    <a:pt x="5667" y="3406"/>
                  </a:cubicBezTo>
                  <a:cubicBezTo>
                    <a:pt x="5667" y="831"/>
                    <a:pt x="3521" y="1"/>
                    <a:pt x="206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2"/>
            <p:cNvSpPr/>
            <p:nvPr/>
          </p:nvSpPr>
          <p:spPr>
            <a:xfrm>
              <a:off x="3198581" y="3135811"/>
              <a:ext cx="394770" cy="815082"/>
            </a:xfrm>
            <a:custGeom>
              <a:rect b="b" l="l" r="r" t="t"/>
              <a:pathLst>
                <a:path extrusionOk="0" h="7212" w="3493">
                  <a:moveTo>
                    <a:pt x="1313" y="1"/>
                  </a:moveTo>
                  <a:cubicBezTo>
                    <a:pt x="701" y="1"/>
                    <a:pt x="1" y="583"/>
                    <a:pt x="1" y="2549"/>
                  </a:cubicBezTo>
                  <a:cubicBezTo>
                    <a:pt x="1" y="4791"/>
                    <a:pt x="1288" y="7211"/>
                    <a:pt x="1966" y="7211"/>
                  </a:cubicBezTo>
                  <a:cubicBezTo>
                    <a:pt x="2059" y="7211"/>
                    <a:pt x="2140" y="7166"/>
                    <a:pt x="2205" y="7071"/>
                  </a:cubicBezTo>
                  <a:cubicBezTo>
                    <a:pt x="2977" y="5869"/>
                    <a:pt x="3407" y="4466"/>
                    <a:pt x="3435" y="3035"/>
                  </a:cubicBezTo>
                  <a:cubicBezTo>
                    <a:pt x="3492" y="1833"/>
                    <a:pt x="2891" y="746"/>
                    <a:pt x="1833" y="145"/>
                  </a:cubicBezTo>
                  <a:cubicBezTo>
                    <a:pt x="1684" y="57"/>
                    <a:pt x="1502" y="1"/>
                    <a:pt x="13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2"/>
            <p:cNvSpPr/>
            <p:nvPr/>
          </p:nvSpPr>
          <p:spPr>
            <a:xfrm>
              <a:off x="3926420" y="2325808"/>
              <a:ext cx="1850209" cy="507788"/>
            </a:xfrm>
            <a:custGeom>
              <a:rect b="b" l="l" r="r" t="t"/>
              <a:pathLst>
                <a:path extrusionOk="0" h="4493" w="16371">
                  <a:moveTo>
                    <a:pt x="13754" y="1"/>
                  </a:moveTo>
                  <a:cubicBezTo>
                    <a:pt x="10025" y="1"/>
                    <a:pt x="2093" y="1181"/>
                    <a:pt x="1574" y="1473"/>
                  </a:cubicBezTo>
                  <a:cubicBezTo>
                    <a:pt x="0" y="2275"/>
                    <a:pt x="29" y="2933"/>
                    <a:pt x="802" y="3935"/>
                  </a:cubicBezTo>
                  <a:cubicBezTo>
                    <a:pt x="1130" y="4363"/>
                    <a:pt x="1796" y="4492"/>
                    <a:pt x="2506" y="4492"/>
                  </a:cubicBezTo>
                  <a:cubicBezTo>
                    <a:pt x="3407" y="4492"/>
                    <a:pt x="4376" y="4285"/>
                    <a:pt x="4808" y="4221"/>
                  </a:cubicBezTo>
                  <a:cubicBezTo>
                    <a:pt x="5924" y="4021"/>
                    <a:pt x="16370" y="1273"/>
                    <a:pt x="15626" y="300"/>
                  </a:cubicBezTo>
                  <a:cubicBezTo>
                    <a:pt x="15462" y="87"/>
                    <a:pt x="14761" y="1"/>
                    <a:pt x="13754" y="1"/>
                  </a:cubicBezTo>
                  <a:close/>
                </a:path>
              </a:pathLst>
            </a:custGeom>
            <a:solidFill>
              <a:srgbClr val="FFFFFF">
                <a:alpha val="5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2"/>
            <p:cNvSpPr/>
            <p:nvPr/>
          </p:nvSpPr>
          <p:spPr>
            <a:xfrm>
              <a:off x="3936026" y="2757313"/>
              <a:ext cx="3099731" cy="1633668"/>
            </a:xfrm>
            <a:custGeom>
              <a:rect b="b" l="l" r="r" t="t"/>
              <a:pathLst>
                <a:path extrusionOk="0" h="14455" w="27427">
                  <a:moveTo>
                    <a:pt x="21656" y="1"/>
                  </a:moveTo>
                  <a:cubicBezTo>
                    <a:pt x="21589" y="1"/>
                    <a:pt x="21551" y="2"/>
                    <a:pt x="21551" y="2"/>
                  </a:cubicBezTo>
                  <a:cubicBezTo>
                    <a:pt x="21551" y="2"/>
                    <a:pt x="15484" y="632"/>
                    <a:pt x="9417" y="1662"/>
                  </a:cubicBezTo>
                  <a:cubicBezTo>
                    <a:pt x="3350" y="2692"/>
                    <a:pt x="631" y="3723"/>
                    <a:pt x="259" y="7472"/>
                  </a:cubicBezTo>
                  <a:cubicBezTo>
                    <a:pt x="0" y="9891"/>
                    <a:pt x="933" y="10320"/>
                    <a:pt x="1628" y="10320"/>
                  </a:cubicBezTo>
                  <a:cubicBezTo>
                    <a:pt x="2010" y="10320"/>
                    <a:pt x="2319" y="10191"/>
                    <a:pt x="2319" y="10191"/>
                  </a:cubicBezTo>
                  <a:lnTo>
                    <a:pt x="5925" y="14455"/>
                  </a:lnTo>
                  <a:cubicBezTo>
                    <a:pt x="8644" y="14054"/>
                    <a:pt x="22725" y="11879"/>
                    <a:pt x="25157" y="5812"/>
                  </a:cubicBezTo>
                  <a:cubicBezTo>
                    <a:pt x="27426" y="219"/>
                    <a:pt x="22449" y="1"/>
                    <a:pt x="216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2"/>
            <p:cNvSpPr/>
            <p:nvPr/>
          </p:nvSpPr>
          <p:spPr>
            <a:xfrm>
              <a:off x="4524739" y="3414063"/>
              <a:ext cx="2254586" cy="983478"/>
            </a:xfrm>
            <a:custGeom>
              <a:rect b="b" l="l" r="r" t="t"/>
              <a:pathLst>
                <a:path extrusionOk="0" h="8702" w="19949">
                  <a:moveTo>
                    <a:pt x="19948" y="1"/>
                  </a:moveTo>
                  <a:lnTo>
                    <a:pt x="19948" y="1"/>
                  </a:lnTo>
                  <a:cubicBezTo>
                    <a:pt x="7127" y="5982"/>
                    <a:pt x="716" y="5982"/>
                    <a:pt x="716" y="5982"/>
                  </a:cubicBezTo>
                  <a:lnTo>
                    <a:pt x="1" y="8701"/>
                  </a:lnTo>
                  <a:cubicBezTo>
                    <a:pt x="4265" y="8501"/>
                    <a:pt x="17487" y="6068"/>
                    <a:pt x="199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2"/>
            <p:cNvSpPr/>
            <p:nvPr/>
          </p:nvSpPr>
          <p:spPr>
            <a:xfrm>
              <a:off x="4185119" y="3226452"/>
              <a:ext cx="753827" cy="1171087"/>
            </a:xfrm>
            <a:custGeom>
              <a:rect b="b" l="l" r="r" t="t"/>
              <a:pathLst>
                <a:path extrusionOk="0" h="10362" w="6670">
                  <a:moveTo>
                    <a:pt x="2433" y="1"/>
                  </a:moveTo>
                  <a:cubicBezTo>
                    <a:pt x="716" y="1"/>
                    <a:pt x="1" y="1833"/>
                    <a:pt x="1" y="4866"/>
                  </a:cubicBezTo>
                  <a:cubicBezTo>
                    <a:pt x="1" y="7900"/>
                    <a:pt x="1403" y="10361"/>
                    <a:pt x="3092" y="10361"/>
                  </a:cubicBezTo>
                  <a:cubicBezTo>
                    <a:pt x="4809" y="10361"/>
                    <a:pt x="6669" y="7070"/>
                    <a:pt x="6669" y="4036"/>
                  </a:cubicBezTo>
                  <a:cubicBezTo>
                    <a:pt x="6669" y="1003"/>
                    <a:pt x="4151" y="1"/>
                    <a:pt x="24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2"/>
            <p:cNvSpPr/>
            <p:nvPr/>
          </p:nvSpPr>
          <p:spPr>
            <a:xfrm>
              <a:off x="4324244" y="3446499"/>
              <a:ext cx="475578" cy="727833"/>
            </a:xfrm>
            <a:custGeom>
              <a:rect b="b" l="l" r="r" t="t"/>
              <a:pathLst>
                <a:path extrusionOk="0" h="6440" w="4208">
                  <a:moveTo>
                    <a:pt x="1517" y="0"/>
                  </a:moveTo>
                  <a:cubicBezTo>
                    <a:pt x="458" y="0"/>
                    <a:pt x="0" y="1116"/>
                    <a:pt x="0" y="3034"/>
                  </a:cubicBezTo>
                  <a:cubicBezTo>
                    <a:pt x="0" y="4923"/>
                    <a:pt x="888" y="6439"/>
                    <a:pt x="1947" y="6439"/>
                  </a:cubicBezTo>
                  <a:cubicBezTo>
                    <a:pt x="3005" y="6439"/>
                    <a:pt x="4207" y="4407"/>
                    <a:pt x="4207" y="2519"/>
                  </a:cubicBezTo>
                  <a:cubicBezTo>
                    <a:pt x="4207" y="630"/>
                    <a:pt x="2605" y="0"/>
                    <a:pt x="15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2"/>
            <p:cNvSpPr/>
            <p:nvPr/>
          </p:nvSpPr>
          <p:spPr>
            <a:xfrm>
              <a:off x="4511855" y="3478935"/>
              <a:ext cx="291246" cy="600688"/>
            </a:xfrm>
            <a:custGeom>
              <a:rect b="b" l="l" r="r" t="t"/>
              <a:pathLst>
                <a:path extrusionOk="0" h="5315" w="2577">
                  <a:moveTo>
                    <a:pt x="967" y="0"/>
                  </a:moveTo>
                  <a:cubicBezTo>
                    <a:pt x="509" y="0"/>
                    <a:pt x="0" y="429"/>
                    <a:pt x="0" y="1860"/>
                  </a:cubicBezTo>
                  <a:cubicBezTo>
                    <a:pt x="0" y="3521"/>
                    <a:pt x="952" y="5314"/>
                    <a:pt x="1454" y="5314"/>
                  </a:cubicBezTo>
                  <a:cubicBezTo>
                    <a:pt x="1523" y="5314"/>
                    <a:pt x="1583" y="5280"/>
                    <a:pt x="1632" y="5208"/>
                  </a:cubicBezTo>
                  <a:cubicBezTo>
                    <a:pt x="2204" y="4321"/>
                    <a:pt x="2519" y="3290"/>
                    <a:pt x="2547" y="2232"/>
                  </a:cubicBezTo>
                  <a:cubicBezTo>
                    <a:pt x="2576" y="1344"/>
                    <a:pt x="2118" y="543"/>
                    <a:pt x="1374" y="114"/>
                  </a:cubicBezTo>
                  <a:cubicBezTo>
                    <a:pt x="1256" y="44"/>
                    <a:pt x="1114" y="0"/>
                    <a:pt x="9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2"/>
            <p:cNvSpPr/>
            <p:nvPr/>
          </p:nvSpPr>
          <p:spPr>
            <a:xfrm>
              <a:off x="5029366" y="2951478"/>
              <a:ext cx="1410345" cy="438395"/>
            </a:xfrm>
            <a:custGeom>
              <a:rect b="b" l="l" r="r" t="t"/>
              <a:pathLst>
                <a:path extrusionOk="0" h="3879" w="12479">
                  <a:moveTo>
                    <a:pt x="9594" y="1"/>
                  </a:moveTo>
                  <a:cubicBezTo>
                    <a:pt x="6715" y="1"/>
                    <a:pt x="1964" y="698"/>
                    <a:pt x="1489" y="946"/>
                  </a:cubicBezTo>
                  <a:cubicBezTo>
                    <a:pt x="0" y="1719"/>
                    <a:pt x="0" y="2377"/>
                    <a:pt x="744" y="3321"/>
                  </a:cubicBezTo>
                  <a:cubicBezTo>
                    <a:pt x="1072" y="3750"/>
                    <a:pt x="1723" y="3879"/>
                    <a:pt x="2411" y="3879"/>
                  </a:cubicBezTo>
                  <a:cubicBezTo>
                    <a:pt x="3285" y="3879"/>
                    <a:pt x="4221" y="3671"/>
                    <a:pt x="4637" y="3607"/>
                  </a:cubicBezTo>
                  <a:cubicBezTo>
                    <a:pt x="5724" y="3436"/>
                    <a:pt x="12478" y="1318"/>
                    <a:pt x="11734" y="373"/>
                  </a:cubicBezTo>
                  <a:cubicBezTo>
                    <a:pt x="11528" y="104"/>
                    <a:pt x="10699" y="1"/>
                    <a:pt x="9594" y="1"/>
                  </a:cubicBezTo>
                  <a:close/>
                </a:path>
              </a:pathLst>
            </a:custGeom>
            <a:solidFill>
              <a:srgbClr val="FFFFFF">
                <a:alpha val="508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2"/>
            <p:cNvSpPr/>
            <p:nvPr/>
          </p:nvSpPr>
          <p:spPr>
            <a:xfrm>
              <a:off x="6032065" y="3663155"/>
              <a:ext cx="1821051" cy="1031963"/>
            </a:xfrm>
            <a:custGeom>
              <a:rect b="b" l="l" r="r" t="t"/>
              <a:pathLst>
                <a:path extrusionOk="0" h="9131" w="16113">
                  <a:moveTo>
                    <a:pt x="7098" y="1"/>
                  </a:moveTo>
                  <a:cubicBezTo>
                    <a:pt x="2805" y="1"/>
                    <a:pt x="0" y="1374"/>
                    <a:pt x="0" y="3692"/>
                  </a:cubicBezTo>
                  <a:cubicBezTo>
                    <a:pt x="0" y="6039"/>
                    <a:pt x="2805" y="9130"/>
                    <a:pt x="8014" y="9130"/>
                  </a:cubicBezTo>
                  <a:cubicBezTo>
                    <a:pt x="12307" y="9130"/>
                    <a:pt x="16113" y="6669"/>
                    <a:pt x="16113" y="4322"/>
                  </a:cubicBezTo>
                  <a:cubicBezTo>
                    <a:pt x="16113" y="2004"/>
                    <a:pt x="11391" y="1"/>
                    <a:pt x="70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2"/>
            <p:cNvSpPr/>
            <p:nvPr/>
          </p:nvSpPr>
          <p:spPr>
            <a:xfrm>
              <a:off x="6523695" y="3828162"/>
              <a:ext cx="973646" cy="508353"/>
            </a:xfrm>
            <a:custGeom>
              <a:rect b="b" l="l" r="r" t="t"/>
              <a:pathLst>
                <a:path extrusionOk="0" h="4498" w="8615">
                  <a:moveTo>
                    <a:pt x="4179" y="0"/>
                  </a:moveTo>
                  <a:cubicBezTo>
                    <a:pt x="1718" y="0"/>
                    <a:pt x="0" y="258"/>
                    <a:pt x="0" y="1403"/>
                  </a:cubicBezTo>
                  <a:cubicBezTo>
                    <a:pt x="0" y="2489"/>
                    <a:pt x="1628" y="4498"/>
                    <a:pt x="4487" y="4498"/>
                  </a:cubicBezTo>
                  <a:cubicBezTo>
                    <a:pt x="4564" y="4498"/>
                    <a:pt x="4643" y="4496"/>
                    <a:pt x="4723" y="4493"/>
                  </a:cubicBezTo>
                  <a:cubicBezTo>
                    <a:pt x="8271" y="4350"/>
                    <a:pt x="8615" y="2433"/>
                    <a:pt x="8615" y="1288"/>
                  </a:cubicBezTo>
                  <a:cubicBezTo>
                    <a:pt x="8615" y="143"/>
                    <a:pt x="6640" y="0"/>
                    <a:pt x="41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2"/>
            <p:cNvSpPr/>
            <p:nvPr/>
          </p:nvSpPr>
          <p:spPr>
            <a:xfrm>
              <a:off x="6491372" y="3744076"/>
              <a:ext cx="983365" cy="368776"/>
            </a:xfrm>
            <a:custGeom>
              <a:rect b="b" l="l" r="r" t="t"/>
              <a:pathLst>
                <a:path extrusionOk="0" h="3263" w="8701">
                  <a:moveTo>
                    <a:pt x="3835" y="0"/>
                  </a:moveTo>
                  <a:cubicBezTo>
                    <a:pt x="1517" y="0"/>
                    <a:pt x="0" y="487"/>
                    <a:pt x="0" y="1317"/>
                  </a:cubicBezTo>
                  <a:cubicBezTo>
                    <a:pt x="0" y="2147"/>
                    <a:pt x="1517" y="3263"/>
                    <a:pt x="4322" y="3263"/>
                  </a:cubicBezTo>
                  <a:cubicBezTo>
                    <a:pt x="6640" y="3263"/>
                    <a:pt x="8701" y="2375"/>
                    <a:pt x="8701" y="1545"/>
                  </a:cubicBezTo>
                  <a:cubicBezTo>
                    <a:pt x="8701" y="716"/>
                    <a:pt x="6153" y="0"/>
                    <a:pt x="3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2"/>
            <p:cNvSpPr/>
            <p:nvPr/>
          </p:nvSpPr>
          <p:spPr>
            <a:xfrm>
              <a:off x="6523695" y="3896086"/>
              <a:ext cx="915442" cy="216994"/>
            </a:xfrm>
            <a:custGeom>
              <a:rect b="b" l="l" r="r" t="t"/>
              <a:pathLst>
                <a:path extrusionOk="0" h="1920" w="8100">
                  <a:moveTo>
                    <a:pt x="3606" y="0"/>
                  </a:moveTo>
                  <a:cubicBezTo>
                    <a:pt x="1260" y="0"/>
                    <a:pt x="0" y="744"/>
                    <a:pt x="544" y="1116"/>
                  </a:cubicBezTo>
                  <a:cubicBezTo>
                    <a:pt x="1288" y="1546"/>
                    <a:pt x="2462" y="1918"/>
                    <a:pt x="4036" y="1918"/>
                  </a:cubicBezTo>
                  <a:cubicBezTo>
                    <a:pt x="4092" y="1919"/>
                    <a:pt x="4148" y="1920"/>
                    <a:pt x="4204" y="1920"/>
                  </a:cubicBezTo>
                  <a:cubicBezTo>
                    <a:pt x="5379" y="1920"/>
                    <a:pt x="6548" y="1635"/>
                    <a:pt x="7613" y="1116"/>
                  </a:cubicBezTo>
                  <a:cubicBezTo>
                    <a:pt x="8100" y="830"/>
                    <a:pt x="5925" y="0"/>
                    <a:pt x="36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2"/>
            <p:cNvSpPr/>
            <p:nvPr/>
          </p:nvSpPr>
          <p:spPr>
            <a:xfrm>
              <a:off x="6892474" y="3653436"/>
              <a:ext cx="194164" cy="359170"/>
            </a:xfrm>
            <a:custGeom>
              <a:rect b="b" l="l" r="r" t="t"/>
              <a:pathLst>
                <a:path extrusionOk="0" h="3178" w="1718">
                  <a:moveTo>
                    <a:pt x="887" y="1"/>
                  </a:moveTo>
                  <a:cubicBezTo>
                    <a:pt x="429" y="1"/>
                    <a:pt x="0" y="1832"/>
                    <a:pt x="0" y="2548"/>
                  </a:cubicBezTo>
                  <a:cubicBezTo>
                    <a:pt x="0" y="2891"/>
                    <a:pt x="372" y="3177"/>
                    <a:pt x="859" y="3177"/>
                  </a:cubicBezTo>
                  <a:cubicBezTo>
                    <a:pt x="1345" y="3177"/>
                    <a:pt x="1717" y="2920"/>
                    <a:pt x="1717" y="2576"/>
                  </a:cubicBezTo>
                  <a:cubicBezTo>
                    <a:pt x="1717" y="1546"/>
                    <a:pt x="1374" y="1"/>
                    <a:pt x="887" y="1"/>
                  </a:cubicBezTo>
                  <a:close/>
                </a:path>
              </a:pathLst>
            </a:custGeom>
            <a:solidFill>
              <a:srgbClr val="FFD8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2"/>
            <p:cNvSpPr/>
            <p:nvPr/>
          </p:nvSpPr>
          <p:spPr>
            <a:xfrm>
              <a:off x="6944123" y="3847488"/>
              <a:ext cx="81034" cy="142515"/>
            </a:xfrm>
            <a:custGeom>
              <a:rect b="b" l="l" r="r" t="t"/>
              <a:pathLst>
                <a:path extrusionOk="0" h="1261" w="717">
                  <a:moveTo>
                    <a:pt x="373" y="1"/>
                  </a:moveTo>
                  <a:cubicBezTo>
                    <a:pt x="173" y="1"/>
                    <a:pt x="1" y="745"/>
                    <a:pt x="1" y="1003"/>
                  </a:cubicBezTo>
                  <a:cubicBezTo>
                    <a:pt x="30" y="1146"/>
                    <a:pt x="173" y="1260"/>
                    <a:pt x="373" y="1260"/>
                  </a:cubicBezTo>
                  <a:cubicBezTo>
                    <a:pt x="573" y="1260"/>
                    <a:pt x="716" y="1146"/>
                    <a:pt x="716" y="1031"/>
                  </a:cubicBezTo>
                  <a:cubicBezTo>
                    <a:pt x="716" y="602"/>
                    <a:pt x="545" y="1"/>
                    <a:pt x="373" y="1"/>
                  </a:cubicBezTo>
                  <a:close/>
                </a:path>
              </a:pathLst>
            </a:custGeom>
            <a:solidFill>
              <a:srgbClr val="F294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2"/>
            <p:cNvSpPr/>
            <p:nvPr/>
          </p:nvSpPr>
          <p:spPr>
            <a:xfrm>
              <a:off x="6471932" y="3019515"/>
              <a:ext cx="1041569" cy="1031963"/>
            </a:xfrm>
            <a:custGeom>
              <a:rect b="b" l="l" r="r" t="t"/>
              <a:pathLst>
                <a:path extrusionOk="0" h="9131" w="9216">
                  <a:moveTo>
                    <a:pt x="4179" y="0"/>
                  </a:moveTo>
                  <a:cubicBezTo>
                    <a:pt x="1632" y="0"/>
                    <a:pt x="29" y="2004"/>
                    <a:pt x="29" y="4522"/>
                  </a:cubicBezTo>
                  <a:cubicBezTo>
                    <a:pt x="1" y="7069"/>
                    <a:pt x="2061" y="9130"/>
                    <a:pt x="4580" y="9130"/>
                  </a:cubicBezTo>
                  <a:cubicBezTo>
                    <a:pt x="4597" y="9130"/>
                    <a:pt x="4615" y="9130"/>
                    <a:pt x="4632" y="9130"/>
                  </a:cubicBezTo>
                  <a:cubicBezTo>
                    <a:pt x="7155" y="9130"/>
                    <a:pt x="9187" y="7081"/>
                    <a:pt x="9187" y="4579"/>
                  </a:cubicBezTo>
                  <a:cubicBezTo>
                    <a:pt x="9216" y="2032"/>
                    <a:pt x="6697" y="29"/>
                    <a:pt x="4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2"/>
            <p:cNvSpPr/>
            <p:nvPr/>
          </p:nvSpPr>
          <p:spPr>
            <a:xfrm>
              <a:off x="4705907" y="4371555"/>
              <a:ext cx="1407068" cy="795756"/>
            </a:xfrm>
            <a:custGeom>
              <a:rect b="b" l="l" r="r" t="t"/>
              <a:pathLst>
                <a:path extrusionOk="0" h="7041" w="12450">
                  <a:moveTo>
                    <a:pt x="5467" y="0"/>
                  </a:moveTo>
                  <a:cubicBezTo>
                    <a:pt x="2147" y="0"/>
                    <a:pt x="0" y="1059"/>
                    <a:pt x="0" y="2862"/>
                  </a:cubicBezTo>
                  <a:cubicBezTo>
                    <a:pt x="0" y="4637"/>
                    <a:pt x="2147" y="7041"/>
                    <a:pt x="6182" y="7041"/>
                  </a:cubicBezTo>
                  <a:cubicBezTo>
                    <a:pt x="9531" y="7041"/>
                    <a:pt x="12450" y="5123"/>
                    <a:pt x="12450" y="3349"/>
                  </a:cubicBezTo>
                  <a:cubicBezTo>
                    <a:pt x="12450" y="1546"/>
                    <a:pt x="8787" y="0"/>
                    <a:pt x="5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2"/>
            <p:cNvSpPr/>
            <p:nvPr/>
          </p:nvSpPr>
          <p:spPr>
            <a:xfrm>
              <a:off x="5084293" y="4500848"/>
              <a:ext cx="753827" cy="391945"/>
            </a:xfrm>
            <a:custGeom>
              <a:rect b="b" l="l" r="r" t="t"/>
              <a:pathLst>
                <a:path extrusionOk="0" h="3468" w="6670">
                  <a:moveTo>
                    <a:pt x="3235" y="1"/>
                  </a:moveTo>
                  <a:cubicBezTo>
                    <a:pt x="1346" y="1"/>
                    <a:pt x="1" y="173"/>
                    <a:pt x="1" y="1060"/>
                  </a:cubicBezTo>
                  <a:cubicBezTo>
                    <a:pt x="1" y="1924"/>
                    <a:pt x="1277" y="3467"/>
                    <a:pt x="3486" y="3467"/>
                  </a:cubicBezTo>
                  <a:cubicBezTo>
                    <a:pt x="3545" y="3467"/>
                    <a:pt x="3604" y="3466"/>
                    <a:pt x="3664" y="3464"/>
                  </a:cubicBezTo>
                  <a:cubicBezTo>
                    <a:pt x="6383" y="3349"/>
                    <a:pt x="6669" y="1833"/>
                    <a:pt x="6669" y="974"/>
                  </a:cubicBezTo>
                  <a:cubicBezTo>
                    <a:pt x="6669" y="87"/>
                    <a:pt x="5152" y="1"/>
                    <a:pt x="323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2"/>
            <p:cNvSpPr/>
            <p:nvPr/>
          </p:nvSpPr>
          <p:spPr>
            <a:xfrm>
              <a:off x="5061689" y="4432924"/>
              <a:ext cx="760269" cy="284804"/>
            </a:xfrm>
            <a:custGeom>
              <a:rect b="b" l="l" r="r" t="t"/>
              <a:pathLst>
                <a:path extrusionOk="0" h="2520" w="6727">
                  <a:moveTo>
                    <a:pt x="2948" y="1"/>
                  </a:moveTo>
                  <a:cubicBezTo>
                    <a:pt x="1174" y="1"/>
                    <a:pt x="1" y="373"/>
                    <a:pt x="1" y="1031"/>
                  </a:cubicBezTo>
                  <a:cubicBezTo>
                    <a:pt x="1" y="1661"/>
                    <a:pt x="1145" y="2519"/>
                    <a:pt x="3349" y="2519"/>
                  </a:cubicBezTo>
                  <a:cubicBezTo>
                    <a:pt x="5123" y="2519"/>
                    <a:pt x="6726" y="1833"/>
                    <a:pt x="6726" y="1203"/>
                  </a:cubicBezTo>
                  <a:cubicBezTo>
                    <a:pt x="6726" y="545"/>
                    <a:pt x="4751" y="1"/>
                    <a:pt x="294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2"/>
            <p:cNvSpPr/>
            <p:nvPr/>
          </p:nvSpPr>
          <p:spPr>
            <a:xfrm>
              <a:off x="5084293" y="4552610"/>
              <a:ext cx="708507" cy="165458"/>
            </a:xfrm>
            <a:custGeom>
              <a:rect b="b" l="l" r="r" t="t"/>
              <a:pathLst>
                <a:path extrusionOk="0" h="1464" w="6269">
                  <a:moveTo>
                    <a:pt x="2806" y="1"/>
                  </a:moveTo>
                  <a:cubicBezTo>
                    <a:pt x="1003" y="1"/>
                    <a:pt x="1" y="573"/>
                    <a:pt x="459" y="831"/>
                  </a:cubicBezTo>
                  <a:cubicBezTo>
                    <a:pt x="1210" y="1260"/>
                    <a:pt x="2088" y="1463"/>
                    <a:pt x="2973" y="1463"/>
                  </a:cubicBezTo>
                  <a:cubicBezTo>
                    <a:pt x="3031" y="1463"/>
                    <a:pt x="3090" y="1462"/>
                    <a:pt x="3149" y="1460"/>
                  </a:cubicBezTo>
                  <a:cubicBezTo>
                    <a:pt x="3202" y="1462"/>
                    <a:pt x="3255" y="1463"/>
                    <a:pt x="3308" y="1463"/>
                  </a:cubicBezTo>
                  <a:cubicBezTo>
                    <a:pt x="4199" y="1463"/>
                    <a:pt x="5086" y="1238"/>
                    <a:pt x="5896" y="859"/>
                  </a:cubicBezTo>
                  <a:cubicBezTo>
                    <a:pt x="6269" y="630"/>
                    <a:pt x="4609" y="1"/>
                    <a:pt x="28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2"/>
            <p:cNvSpPr/>
            <p:nvPr/>
          </p:nvSpPr>
          <p:spPr>
            <a:xfrm>
              <a:off x="5368986" y="4361835"/>
              <a:ext cx="152122" cy="278249"/>
            </a:xfrm>
            <a:custGeom>
              <a:rect b="b" l="l" r="r" t="t"/>
              <a:pathLst>
                <a:path extrusionOk="0" h="2462" w="1346">
                  <a:moveTo>
                    <a:pt x="716" y="0"/>
                  </a:moveTo>
                  <a:cubicBezTo>
                    <a:pt x="344" y="0"/>
                    <a:pt x="0" y="1431"/>
                    <a:pt x="0" y="2004"/>
                  </a:cubicBezTo>
                  <a:cubicBezTo>
                    <a:pt x="0" y="2261"/>
                    <a:pt x="287" y="2462"/>
                    <a:pt x="659" y="2462"/>
                  </a:cubicBezTo>
                  <a:cubicBezTo>
                    <a:pt x="1031" y="2462"/>
                    <a:pt x="1346" y="2261"/>
                    <a:pt x="1346" y="2004"/>
                  </a:cubicBezTo>
                  <a:cubicBezTo>
                    <a:pt x="1346" y="1202"/>
                    <a:pt x="1088" y="0"/>
                    <a:pt x="716" y="0"/>
                  </a:cubicBezTo>
                  <a:close/>
                </a:path>
              </a:pathLst>
            </a:custGeom>
            <a:solidFill>
              <a:srgbClr val="FFD8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2"/>
            <p:cNvSpPr/>
            <p:nvPr/>
          </p:nvSpPr>
          <p:spPr>
            <a:xfrm>
              <a:off x="5414307" y="4513845"/>
              <a:ext cx="58317" cy="110079"/>
            </a:xfrm>
            <a:custGeom>
              <a:rect b="b" l="l" r="r" t="t"/>
              <a:pathLst>
                <a:path extrusionOk="0" h="974" w="516">
                  <a:moveTo>
                    <a:pt x="286" y="0"/>
                  </a:moveTo>
                  <a:cubicBezTo>
                    <a:pt x="115" y="0"/>
                    <a:pt x="0" y="544"/>
                    <a:pt x="0" y="773"/>
                  </a:cubicBezTo>
                  <a:cubicBezTo>
                    <a:pt x="0" y="888"/>
                    <a:pt x="115" y="973"/>
                    <a:pt x="258" y="973"/>
                  </a:cubicBezTo>
                  <a:cubicBezTo>
                    <a:pt x="401" y="973"/>
                    <a:pt x="515" y="888"/>
                    <a:pt x="515" y="773"/>
                  </a:cubicBezTo>
                  <a:cubicBezTo>
                    <a:pt x="515" y="458"/>
                    <a:pt x="429" y="0"/>
                    <a:pt x="286" y="0"/>
                  </a:cubicBezTo>
                  <a:close/>
                </a:path>
              </a:pathLst>
            </a:custGeom>
            <a:solidFill>
              <a:srgbClr val="F2940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2"/>
            <p:cNvSpPr/>
            <p:nvPr/>
          </p:nvSpPr>
          <p:spPr>
            <a:xfrm>
              <a:off x="5045528" y="3873369"/>
              <a:ext cx="805476" cy="799034"/>
            </a:xfrm>
            <a:custGeom>
              <a:rect b="b" l="l" r="r" t="t"/>
              <a:pathLst>
                <a:path extrusionOk="0" h="7070" w="7127">
                  <a:moveTo>
                    <a:pt x="3234" y="1"/>
                  </a:moveTo>
                  <a:cubicBezTo>
                    <a:pt x="1260" y="1"/>
                    <a:pt x="29" y="1546"/>
                    <a:pt x="29" y="3492"/>
                  </a:cubicBezTo>
                  <a:cubicBezTo>
                    <a:pt x="0" y="5438"/>
                    <a:pt x="1575" y="7041"/>
                    <a:pt x="3549" y="7070"/>
                  </a:cubicBezTo>
                  <a:cubicBezTo>
                    <a:pt x="5495" y="7070"/>
                    <a:pt x="7098" y="5496"/>
                    <a:pt x="7098" y="3521"/>
                  </a:cubicBezTo>
                  <a:cubicBezTo>
                    <a:pt x="7127" y="1575"/>
                    <a:pt x="5209" y="1"/>
                    <a:pt x="3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1" name="Google Shape;2461;p62"/>
          <p:cNvGrpSpPr/>
          <p:nvPr/>
        </p:nvGrpSpPr>
        <p:grpSpPr>
          <a:xfrm>
            <a:off x="5555364" y="1187252"/>
            <a:ext cx="2538610" cy="1503641"/>
            <a:chOff x="4322570" y="1685875"/>
            <a:chExt cx="4927426" cy="2918557"/>
          </a:xfrm>
        </p:grpSpPr>
        <p:sp>
          <p:nvSpPr>
            <p:cNvPr id="2462" name="Google Shape;2462;p62"/>
            <p:cNvSpPr/>
            <p:nvPr/>
          </p:nvSpPr>
          <p:spPr>
            <a:xfrm>
              <a:off x="4723750" y="1685875"/>
              <a:ext cx="4526246" cy="2918557"/>
            </a:xfrm>
            <a:custGeom>
              <a:rect b="b" l="l" r="r" t="t"/>
              <a:pathLst>
                <a:path extrusionOk="0" h="27630" w="42850">
                  <a:moveTo>
                    <a:pt x="914" y="0"/>
                  </a:moveTo>
                  <a:cubicBezTo>
                    <a:pt x="406" y="0"/>
                    <a:pt x="0" y="406"/>
                    <a:pt x="0" y="899"/>
                  </a:cubicBezTo>
                  <a:lnTo>
                    <a:pt x="0" y="26716"/>
                  </a:lnTo>
                  <a:cubicBezTo>
                    <a:pt x="0" y="27223"/>
                    <a:pt x="406" y="27629"/>
                    <a:pt x="914" y="27629"/>
                  </a:cubicBezTo>
                  <a:lnTo>
                    <a:pt x="41951" y="27629"/>
                  </a:lnTo>
                  <a:cubicBezTo>
                    <a:pt x="42444" y="27629"/>
                    <a:pt x="42849" y="27223"/>
                    <a:pt x="42849" y="26716"/>
                  </a:cubicBezTo>
                  <a:lnTo>
                    <a:pt x="42849" y="899"/>
                  </a:lnTo>
                  <a:cubicBezTo>
                    <a:pt x="42849" y="406"/>
                    <a:pt x="42444" y="0"/>
                    <a:pt x="41951" y="0"/>
                  </a:cubicBezTo>
                  <a:close/>
                </a:path>
              </a:pathLst>
            </a:custGeom>
            <a:solidFill>
              <a:schemeClr val="lt1"/>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2"/>
            <p:cNvSpPr/>
            <p:nvPr/>
          </p:nvSpPr>
          <p:spPr>
            <a:xfrm>
              <a:off x="4953391" y="1966113"/>
              <a:ext cx="4086825" cy="194570"/>
            </a:xfrm>
            <a:custGeom>
              <a:rect b="b" l="l" r="r" t="t"/>
              <a:pathLst>
                <a:path extrusionOk="0" h="1842" w="38690">
                  <a:moveTo>
                    <a:pt x="363" y="0"/>
                  </a:moveTo>
                  <a:cubicBezTo>
                    <a:pt x="160" y="0"/>
                    <a:pt x="1" y="174"/>
                    <a:pt x="1" y="362"/>
                  </a:cubicBezTo>
                  <a:lnTo>
                    <a:pt x="1" y="1479"/>
                  </a:lnTo>
                  <a:cubicBezTo>
                    <a:pt x="1" y="1667"/>
                    <a:pt x="160" y="1841"/>
                    <a:pt x="363" y="1841"/>
                  </a:cubicBezTo>
                  <a:lnTo>
                    <a:pt x="38327" y="1841"/>
                  </a:lnTo>
                  <a:cubicBezTo>
                    <a:pt x="38530" y="1841"/>
                    <a:pt x="38690" y="1667"/>
                    <a:pt x="38690" y="1479"/>
                  </a:cubicBezTo>
                  <a:lnTo>
                    <a:pt x="38690" y="362"/>
                  </a:lnTo>
                  <a:cubicBezTo>
                    <a:pt x="38690" y="174"/>
                    <a:pt x="38530" y="0"/>
                    <a:pt x="383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2"/>
            <p:cNvSpPr/>
            <p:nvPr/>
          </p:nvSpPr>
          <p:spPr>
            <a:xfrm>
              <a:off x="5063669" y="2034984"/>
              <a:ext cx="1574098" cy="56723"/>
            </a:xfrm>
            <a:custGeom>
              <a:rect b="b" l="l" r="r" t="t"/>
              <a:pathLst>
                <a:path extrusionOk="0" h="537" w="14902">
                  <a:moveTo>
                    <a:pt x="363" y="0"/>
                  </a:moveTo>
                  <a:cubicBezTo>
                    <a:pt x="0" y="0"/>
                    <a:pt x="0" y="537"/>
                    <a:pt x="363" y="537"/>
                  </a:cubicBezTo>
                  <a:lnTo>
                    <a:pt x="14539" y="537"/>
                  </a:lnTo>
                  <a:cubicBezTo>
                    <a:pt x="14902" y="537"/>
                    <a:pt x="14902" y="0"/>
                    <a:pt x="145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2"/>
            <p:cNvSpPr/>
            <p:nvPr/>
          </p:nvSpPr>
          <p:spPr>
            <a:xfrm>
              <a:off x="6778583" y="2034984"/>
              <a:ext cx="689130" cy="56723"/>
            </a:xfrm>
            <a:custGeom>
              <a:rect b="b" l="l" r="r" t="t"/>
              <a:pathLst>
                <a:path extrusionOk="0" h="537" w="6524">
                  <a:moveTo>
                    <a:pt x="363" y="0"/>
                  </a:moveTo>
                  <a:cubicBezTo>
                    <a:pt x="0" y="0"/>
                    <a:pt x="0" y="537"/>
                    <a:pt x="363" y="537"/>
                  </a:cubicBezTo>
                  <a:lnTo>
                    <a:pt x="6161" y="537"/>
                  </a:lnTo>
                  <a:cubicBezTo>
                    <a:pt x="6523" y="537"/>
                    <a:pt x="6523" y="0"/>
                    <a:pt x="6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2"/>
            <p:cNvSpPr/>
            <p:nvPr/>
          </p:nvSpPr>
          <p:spPr>
            <a:xfrm>
              <a:off x="4953391" y="1791506"/>
              <a:ext cx="70561" cy="70561"/>
            </a:xfrm>
            <a:custGeom>
              <a:rect b="b" l="l" r="r" t="t"/>
              <a:pathLst>
                <a:path extrusionOk="0" h="668" w="668">
                  <a:moveTo>
                    <a:pt x="334" y="1"/>
                  </a:moveTo>
                  <a:cubicBezTo>
                    <a:pt x="146" y="1"/>
                    <a:pt x="1" y="146"/>
                    <a:pt x="1" y="334"/>
                  </a:cubicBezTo>
                  <a:cubicBezTo>
                    <a:pt x="1" y="522"/>
                    <a:pt x="146" y="667"/>
                    <a:pt x="334" y="667"/>
                  </a:cubicBezTo>
                  <a:cubicBezTo>
                    <a:pt x="522" y="667"/>
                    <a:pt x="667" y="522"/>
                    <a:pt x="667" y="334"/>
                  </a:cubicBezTo>
                  <a:cubicBezTo>
                    <a:pt x="667" y="146"/>
                    <a:pt x="522"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2"/>
            <p:cNvSpPr/>
            <p:nvPr/>
          </p:nvSpPr>
          <p:spPr>
            <a:xfrm>
              <a:off x="5094302" y="1791506"/>
              <a:ext cx="72040" cy="70561"/>
            </a:xfrm>
            <a:custGeom>
              <a:rect b="b" l="l" r="r" t="t"/>
              <a:pathLst>
                <a:path extrusionOk="0" h="668" w="682">
                  <a:moveTo>
                    <a:pt x="334" y="1"/>
                  </a:moveTo>
                  <a:cubicBezTo>
                    <a:pt x="160" y="1"/>
                    <a:pt x="0" y="146"/>
                    <a:pt x="0" y="334"/>
                  </a:cubicBezTo>
                  <a:cubicBezTo>
                    <a:pt x="0" y="522"/>
                    <a:pt x="160" y="667"/>
                    <a:pt x="334" y="667"/>
                  </a:cubicBezTo>
                  <a:cubicBezTo>
                    <a:pt x="522" y="667"/>
                    <a:pt x="682" y="522"/>
                    <a:pt x="682" y="334"/>
                  </a:cubicBezTo>
                  <a:cubicBezTo>
                    <a:pt x="682" y="146"/>
                    <a:pt x="522"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2"/>
            <p:cNvSpPr/>
            <p:nvPr/>
          </p:nvSpPr>
          <p:spPr>
            <a:xfrm>
              <a:off x="5235108" y="1791506"/>
              <a:ext cx="70561" cy="70561"/>
            </a:xfrm>
            <a:custGeom>
              <a:rect b="b" l="l" r="r" t="t"/>
              <a:pathLst>
                <a:path extrusionOk="0" h="668" w="668">
                  <a:moveTo>
                    <a:pt x="334" y="1"/>
                  </a:moveTo>
                  <a:cubicBezTo>
                    <a:pt x="160" y="1"/>
                    <a:pt x="1" y="146"/>
                    <a:pt x="1" y="334"/>
                  </a:cubicBezTo>
                  <a:cubicBezTo>
                    <a:pt x="1" y="522"/>
                    <a:pt x="160" y="667"/>
                    <a:pt x="334" y="667"/>
                  </a:cubicBezTo>
                  <a:cubicBezTo>
                    <a:pt x="523" y="667"/>
                    <a:pt x="668" y="522"/>
                    <a:pt x="668" y="334"/>
                  </a:cubicBezTo>
                  <a:cubicBezTo>
                    <a:pt x="668" y="146"/>
                    <a:pt x="523"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2"/>
            <p:cNvSpPr/>
            <p:nvPr/>
          </p:nvSpPr>
          <p:spPr>
            <a:xfrm>
              <a:off x="4322570" y="3303750"/>
              <a:ext cx="1895636" cy="1052075"/>
            </a:xfrm>
            <a:custGeom>
              <a:rect b="b" l="l" r="r" t="t"/>
              <a:pathLst>
                <a:path extrusionOk="0" h="9960" w="17946">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2"/>
            <p:cNvSpPr/>
            <p:nvPr/>
          </p:nvSpPr>
          <p:spPr>
            <a:xfrm>
              <a:off x="4322570" y="3179740"/>
              <a:ext cx="1895636" cy="124115"/>
            </a:xfrm>
            <a:custGeom>
              <a:rect b="b" l="l" r="r" t="t"/>
              <a:pathLst>
                <a:path extrusionOk="0" h="1175" w="17946">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1" name="Google Shape;2471;p62"/>
          <p:cNvGrpSpPr/>
          <p:nvPr/>
        </p:nvGrpSpPr>
        <p:grpSpPr>
          <a:xfrm>
            <a:off x="6847645" y="1566392"/>
            <a:ext cx="1068818" cy="1032987"/>
            <a:chOff x="8429700" y="549598"/>
            <a:chExt cx="3880967" cy="3750859"/>
          </a:xfrm>
        </p:grpSpPr>
        <p:sp>
          <p:nvSpPr>
            <p:cNvPr id="2472" name="Google Shape;2472;p62"/>
            <p:cNvSpPr/>
            <p:nvPr/>
          </p:nvSpPr>
          <p:spPr>
            <a:xfrm>
              <a:off x="9869980" y="549598"/>
              <a:ext cx="2400468" cy="2760204"/>
            </a:xfrm>
            <a:custGeom>
              <a:rect b="b" l="l" r="r" t="t"/>
              <a:pathLst>
                <a:path extrusionOk="0" h="31382" w="27292">
                  <a:moveTo>
                    <a:pt x="13035" y="55"/>
                  </a:moveTo>
                  <a:cubicBezTo>
                    <a:pt x="13728" y="1"/>
                    <a:pt x="14531" y="274"/>
                    <a:pt x="15134" y="548"/>
                  </a:cubicBezTo>
                  <a:cubicBezTo>
                    <a:pt x="16923" y="1333"/>
                    <a:pt x="18621" y="2264"/>
                    <a:pt x="20245" y="3195"/>
                  </a:cubicBezTo>
                  <a:cubicBezTo>
                    <a:pt x="20775" y="3487"/>
                    <a:pt x="21322" y="3834"/>
                    <a:pt x="21906" y="4126"/>
                  </a:cubicBezTo>
                  <a:cubicBezTo>
                    <a:pt x="23057" y="4710"/>
                    <a:pt x="24152" y="5167"/>
                    <a:pt x="25302" y="5897"/>
                  </a:cubicBezTo>
                  <a:cubicBezTo>
                    <a:pt x="25923" y="6280"/>
                    <a:pt x="26598" y="6755"/>
                    <a:pt x="26835" y="7376"/>
                  </a:cubicBezTo>
                  <a:cubicBezTo>
                    <a:pt x="27292" y="8544"/>
                    <a:pt x="26744" y="9986"/>
                    <a:pt x="26324" y="10826"/>
                  </a:cubicBezTo>
                  <a:cubicBezTo>
                    <a:pt x="25831" y="11830"/>
                    <a:pt x="25302" y="12761"/>
                    <a:pt x="24846" y="13674"/>
                  </a:cubicBezTo>
                  <a:cubicBezTo>
                    <a:pt x="23842" y="15609"/>
                    <a:pt x="22892" y="17361"/>
                    <a:pt x="21852" y="19351"/>
                  </a:cubicBezTo>
                  <a:cubicBezTo>
                    <a:pt x="20793" y="21323"/>
                    <a:pt x="19862" y="23203"/>
                    <a:pt x="18931" y="25101"/>
                  </a:cubicBezTo>
                  <a:cubicBezTo>
                    <a:pt x="18255" y="26507"/>
                    <a:pt x="17434" y="27967"/>
                    <a:pt x="16686" y="29373"/>
                  </a:cubicBezTo>
                  <a:cubicBezTo>
                    <a:pt x="16266" y="30158"/>
                    <a:pt x="15937" y="30943"/>
                    <a:pt x="15097" y="31253"/>
                  </a:cubicBezTo>
                  <a:cubicBezTo>
                    <a:pt x="14824" y="31345"/>
                    <a:pt x="14550" y="31381"/>
                    <a:pt x="14276" y="31345"/>
                  </a:cubicBezTo>
                  <a:cubicBezTo>
                    <a:pt x="13600" y="31272"/>
                    <a:pt x="12943" y="30888"/>
                    <a:pt x="12341" y="30596"/>
                  </a:cubicBezTo>
                  <a:cubicBezTo>
                    <a:pt x="11720" y="30304"/>
                    <a:pt x="11118" y="29975"/>
                    <a:pt x="10570" y="29665"/>
                  </a:cubicBezTo>
                  <a:cubicBezTo>
                    <a:pt x="8343" y="28424"/>
                    <a:pt x="5714" y="27237"/>
                    <a:pt x="3487" y="25923"/>
                  </a:cubicBezTo>
                  <a:cubicBezTo>
                    <a:pt x="2428" y="25284"/>
                    <a:pt x="1150" y="24517"/>
                    <a:pt x="603" y="23422"/>
                  </a:cubicBezTo>
                  <a:cubicBezTo>
                    <a:pt x="0" y="22162"/>
                    <a:pt x="804" y="20392"/>
                    <a:pt x="1315" y="19369"/>
                  </a:cubicBezTo>
                  <a:cubicBezTo>
                    <a:pt x="1808" y="18365"/>
                    <a:pt x="2301" y="17507"/>
                    <a:pt x="2793" y="16668"/>
                  </a:cubicBezTo>
                  <a:cubicBezTo>
                    <a:pt x="3323" y="15755"/>
                    <a:pt x="3852" y="14842"/>
                    <a:pt x="4327" y="14002"/>
                  </a:cubicBezTo>
                  <a:cubicBezTo>
                    <a:pt x="5386" y="12213"/>
                    <a:pt x="6353" y="10388"/>
                    <a:pt x="7229" y="8508"/>
                  </a:cubicBezTo>
                  <a:cubicBezTo>
                    <a:pt x="7649" y="7576"/>
                    <a:pt x="8142" y="6554"/>
                    <a:pt x="8599" y="5678"/>
                  </a:cubicBezTo>
                  <a:cubicBezTo>
                    <a:pt x="9292" y="4382"/>
                    <a:pt x="10077" y="2940"/>
                    <a:pt x="10899" y="1680"/>
                  </a:cubicBezTo>
                  <a:cubicBezTo>
                    <a:pt x="11154" y="1242"/>
                    <a:pt x="11465" y="859"/>
                    <a:pt x="11830" y="512"/>
                  </a:cubicBezTo>
                  <a:cubicBezTo>
                    <a:pt x="12177" y="238"/>
                    <a:pt x="12596" y="74"/>
                    <a:pt x="13035" y="5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2"/>
            <p:cNvSpPr/>
            <p:nvPr/>
          </p:nvSpPr>
          <p:spPr>
            <a:xfrm>
              <a:off x="10772320" y="2600026"/>
              <a:ext cx="493076" cy="574874"/>
            </a:xfrm>
            <a:custGeom>
              <a:rect b="b" l="l" r="r" t="t"/>
              <a:pathLst>
                <a:path extrusionOk="0" h="6536" w="5606">
                  <a:moveTo>
                    <a:pt x="3250" y="183"/>
                  </a:moveTo>
                  <a:cubicBezTo>
                    <a:pt x="3195" y="420"/>
                    <a:pt x="2922" y="384"/>
                    <a:pt x="2794" y="420"/>
                  </a:cubicBezTo>
                  <a:cubicBezTo>
                    <a:pt x="1753" y="712"/>
                    <a:pt x="767" y="1388"/>
                    <a:pt x="749" y="2757"/>
                  </a:cubicBezTo>
                  <a:cubicBezTo>
                    <a:pt x="713" y="4181"/>
                    <a:pt x="1954" y="5313"/>
                    <a:pt x="3378" y="5112"/>
                  </a:cubicBezTo>
                  <a:cubicBezTo>
                    <a:pt x="3944" y="5057"/>
                    <a:pt x="4455" y="4783"/>
                    <a:pt x="4820" y="4363"/>
                  </a:cubicBezTo>
                  <a:cubicBezTo>
                    <a:pt x="4948" y="4236"/>
                    <a:pt x="5057" y="3943"/>
                    <a:pt x="5349" y="4071"/>
                  </a:cubicBezTo>
                  <a:cubicBezTo>
                    <a:pt x="5605" y="4546"/>
                    <a:pt x="5057" y="4929"/>
                    <a:pt x="4729" y="5148"/>
                  </a:cubicBezTo>
                  <a:cubicBezTo>
                    <a:pt x="2703" y="6536"/>
                    <a:pt x="1" y="4929"/>
                    <a:pt x="256" y="2483"/>
                  </a:cubicBezTo>
                  <a:cubicBezTo>
                    <a:pt x="366" y="1315"/>
                    <a:pt x="1333" y="183"/>
                    <a:pt x="2520" y="55"/>
                  </a:cubicBezTo>
                  <a:cubicBezTo>
                    <a:pt x="2776" y="0"/>
                    <a:pt x="3031" y="37"/>
                    <a:pt x="3250" y="1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2"/>
            <p:cNvSpPr/>
            <p:nvPr/>
          </p:nvSpPr>
          <p:spPr>
            <a:xfrm>
              <a:off x="10867049" y="2696338"/>
              <a:ext cx="346895" cy="334053"/>
            </a:xfrm>
            <a:custGeom>
              <a:rect b="b" l="l" r="r" t="t"/>
              <a:pathLst>
                <a:path extrusionOk="0" h="3798" w="3944">
                  <a:moveTo>
                    <a:pt x="1863" y="37"/>
                  </a:moveTo>
                  <a:cubicBezTo>
                    <a:pt x="2246" y="1"/>
                    <a:pt x="2611" y="55"/>
                    <a:pt x="2958" y="220"/>
                  </a:cubicBezTo>
                  <a:cubicBezTo>
                    <a:pt x="3615" y="603"/>
                    <a:pt x="3944" y="1370"/>
                    <a:pt x="3780" y="2118"/>
                  </a:cubicBezTo>
                  <a:cubicBezTo>
                    <a:pt x="3597" y="2848"/>
                    <a:pt x="2356" y="3798"/>
                    <a:pt x="1279" y="3268"/>
                  </a:cubicBezTo>
                  <a:cubicBezTo>
                    <a:pt x="877" y="3031"/>
                    <a:pt x="585" y="2666"/>
                    <a:pt x="439" y="2246"/>
                  </a:cubicBezTo>
                  <a:cubicBezTo>
                    <a:pt x="1" y="1206"/>
                    <a:pt x="731" y="55"/>
                    <a:pt x="1863" y="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2"/>
            <p:cNvSpPr/>
            <p:nvPr/>
          </p:nvSpPr>
          <p:spPr>
            <a:xfrm>
              <a:off x="11008394" y="2720438"/>
              <a:ext cx="97982" cy="239326"/>
            </a:xfrm>
            <a:custGeom>
              <a:rect b="b" l="l" r="r" t="t"/>
              <a:pathLst>
                <a:path extrusionOk="0" h="2721" w="1114">
                  <a:moveTo>
                    <a:pt x="292" y="1"/>
                  </a:moveTo>
                  <a:cubicBezTo>
                    <a:pt x="639" y="475"/>
                    <a:pt x="840" y="1242"/>
                    <a:pt x="950" y="1972"/>
                  </a:cubicBezTo>
                  <a:cubicBezTo>
                    <a:pt x="986" y="2191"/>
                    <a:pt x="1114" y="2483"/>
                    <a:pt x="931" y="2666"/>
                  </a:cubicBezTo>
                  <a:cubicBezTo>
                    <a:pt x="639" y="2721"/>
                    <a:pt x="584" y="2410"/>
                    <a:pt x="493" y="2209"/>
                  </a:cubicBezTo>
                  <a:cubicBezTo>
                    <a:pt x="420" y="1990"/>
                    <a:pt x="347" y="1753"/>
                    <a:pt x="292" y="1552"/>
                  </a:cubicBezTo>
                  <a:cubicBezTo>
                    <a:pt x="183" y="1096"/>
                    <a:pt x="0" y="439"/>
                    <a:pt x="73" y="92"/>
                  </a:cubicBezTo>
                  <a:cubicBezTo>
                    <a:pt x="55" y="55"/>
                    <a:pt x="92" y="19"/>
                    <a:pt x="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2"/>
            <p:cNvSpPr/>
            <p:nvPr/>
          </p:nvSpPr>
          <p:spPr>
            <a:xfrm>
              <a:off x="11077440" y="2097446"/>
              <a:ext cx="492988" cy="576545"/>
            </a:xfrm>
            <a:custGeom>
              <a:rect b="b" l="l" r="r" t="t"/>
              <a:pathLst>
                <a:path extrusionOk="0" h="6555" w="5605">
                  <a:moveTo>
                    <a:pt x="3250" y="201"/>
                  </a:moveTo>
                  <a:cubicBezTo>
                    <a:pt x="3195" y="402"/>
                    <a:pt x="2939" y="384"/>
                    <a:pt x="2793" y="420"/>
                  </a:cubicBezTo>
                  <a:cubicBezTo>
                    <a:pt x="1753" y="712"/>
                    <a:pt x="785" y="1388"/>
                    <a:pt x="749" y="2757"/>
                  </a:cubicBezTo>
                  <a:cubicBezTo>
                    <a:pt x="712" y="4181"/>
                    <a:pt x="1954" y="5313"/>
                    <a:pt x="3377" y="5130"/>
                  </a:cubicBezTo>
                  <a:cubicBezTo>
                    <a:pt x="3943" y="5075"/>
                    <a:pt x="4454" y="4802"/>
                    <a:pt x="4820" y="4363"/>
                  </a:cubicBezTo>
                  <a:cubicBezTo>
                    <a:pt x="4947" y="4236"/>
                    <a:pt x="5057" y="3944"/>
                    <a:pt x="5349" y="4071"/>
                  </a:cubicBezTo>
                  <a:cubicBezTo>
                    <a:pt x="5605" y="4564"/>
                    <a:pt x="5057" y="4929"/>
                    <a:pt x="4728" y="5167"/>
                  </a:cubicBezTo>
                  <a:cubicBezTo>
                    <a:pt x="2702" y="6554"/>
                    <a:pt x="0" y="4929"/>
                    <a:pt x="256" y="2501"/>
                  </a:cubicBezTo>
                  <a:cubicBezTo>
                    <a:pt x="365" y="1333"/>
                    <a:pt x="1315" y="201"/>
                    <a:pt x="2519" y="55"/>
                  </a:cubicBezTo>
                  <a:cubicBezTo>
                    <a:pt x="2775" y="1"/>
                    <a:pt x="3031" y="55"/>
                    <a:pt x="3250" y="2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2"/>
            <p:cNvSpPr/>
            <p:nvPr/>
          </p:nvSpPr>
          <p:spPr>
            <a:xfrm>
              <a:off x="11191431" y="2195429"/>
              <a:ext cx="329216" cy="334053"/>
            </a:xfrm>
            <a:custGeom>
              <a:rect b="b" l="l" r="r" t="t"/>
              <a:pathLst>
                <a:path extrusionOk="0" h="3798" w="3743">
                  <a:moveTo>
                    <a:pt x="1662" y="37"/>
                  </a:moveTo>
                  <a:cubicBezTo>
                    <a:pt x="2027" y="0"/>
                    <a:pt x="2410" y="55"/>
                    <a:pt x="2739" y="201"/>
                  </a:cubicBezTo>
                  <a:cubicBezTo>
                    <a:pt x="3396" y="584"/>
                    <a:pt x="3743" y="1351"/>
                    <a:pt x="3578" y="2099"/>
                  </a:cubicBezTo>
                  <a:cubicBezTo>
                    <a:pt x="3378" y="2848"/>
                    <a:pt x="2154" y="3797"/>
                    <a:pt x="1059" y="3268"/>
                  </a:cubicBezTo>
                  <a:cubicBezTo>
                    <a:pt x="676" y="3030"/>
                    <a:pt x="365" y="2665"/>
                    <a:pt x="238" y="2245"/>
                  </a:cubicBezTo>
                  <a:cubicBezTo>
                    <a:pt x="0" y="1387"/>
                    <a:pt x="420" y="475"/>
                    <a:pt x="1223" y="110"/>
                  </a:cubicBezTo>
                  <a:cubicBezTo>
                    <a:pt x="1369" y="55"/>
                    <a:pt x="1516" y="37"/>
                    <a:pt x="1662" y="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2"/>
            <p:cNvSpPr/>
            <p:nvPr/>
          </p:nvSpPr>
          <p:spPr>
            <a:xfrm>
              <a:off x="11313425" y="2217858"/>
              <a:ext cx="99653" cy="240909"/>
            </a:xfrm>
            <a:custGeom>
              <a:rect b="b" l="l" r="r" t="t"/>
              <a:pathLst>
                <a:path extrusionOk="0" h="2739" w="1133">
                  <a:moveTo>
                    <a:pt x="311" y="19"/>
                  </a:moveTo>
                  <a:cubicBezTo>
                    <a:pt x="640" y="494"/>
                    <a:pt x="840" y="1260"/>
                    <a:pt x="968" y="1990"/>
                  </a:cubicBezTo>
                  <a:cubicBezTo>
                    <a:pt x="1005" y="2210"/>
                    <a:pt x="1133" y="2483"/>
                    <a:pt x="932" y="2666"/>
                  </a:cubicBezTo>
                  <a:cubicBezTo>
                    <a:pt x="658" y="2739"/>
                    <a:pt x="585" y="2429"/>
                    <a:pt x="512" y="2210"/>
                  </a:cubicBezTo>
                  <a:cubicBezTo>
                    <a:pt x="421" y="2009"/>
                    <a:pt x="366" y="1753"/>
                    <a:pt x="311" y="1552"/>
                  </a:cubicBezTo>
                  <a:cubicBezTo>
                    <a:pt x="183" y="1096"/>
                    <a:pt x="1" y="439"/>
                    <a:pt x="74" y="110"/>
                  </a:cubicBezTo>
                  <a:cubicBezTo>
                    <a:pt x="74" y="55"/>
                    <a:pt x="92" y="19"/>
                    <a:pt x="1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2"/>
            <p:cNvSpPr/>
            <p:nvPr/>
          </p:nvSpPr>
          <p:spPr>
            <a:xfrm>
              <a:off x="11337525" y="1601287"/>
              <a:ext cx="494659" cy="574962"/>
            </a:xfrm>
            <a:custGeom>
              <a:rect b="b" l="l" r="r" t="t"/>
              <a:pathLst>
                <a:path extrusionOk="0" h="6537" w="5624">
                  <a:moveTo>
                    <a:pt x="3250" y="183"/>
                  </a:moveTo>
                  <a:cubicBezTo>
                    <a:pt x="3195" y="402"/>
                    <a:pt x="2940" y="384"/>
                    <a:pt x="2794" y="421"/>
                  </a:cubicBezTo>
                  <a:cubicBezTo>
                    <a:pt x="1753" y="713"/>
                    <a:pt x="767" y="1388"/>
                    <a:pt x="749" y="2757"/>
                  </a:cubicBezTo>
                  <a:cubicBezTo>
                    <a:pt x="712" y="4181"/>
                    <a:pt x="1972" y="5313"/>
                    <a:pt x="3396" y="5130"/>
                  </a:cubicBezTo>
                  <a:cubicBezTo>
                    <a:pt x="3944" y="5057"/>
                    <a:pt x="4473" y="4802"/>
                    <a:pt x="4838" y="4364"/>
                  </a:cubicBezTo>
                  <a:cubicBezTo>
                    <a:pt x="4948" y="4236"/>
                    <a:pt x="5057" y="3944"/>
                    <a:pt x="5368" y="4072"/>
                  </a:cubicBezTo>
                  <a:cubicBezTo>
                    <a:pt x="5623" y="4564"/>
                    <a:pt x="5057" y="4930"/>
                    <a:pt x="4729" y="5149"/>
                  </a:cubicBezTo>
                  <a:cubicBezTo>
                    <a:pt x="2721" y="6536"/>
                    <a:pt x="1" y="4930"/>
                    <a:pt x="256" y="2483"/>
                  </a:cubicBezTo>
                  <a:cubicBezTo>
                    <a:pt x="366" y="1333"/>
                    <a:pt x="1333" y="183"/>
                    <a:pt x="2538" y="55"/>
                  </a:cubicBezTo>
                  <a:cubicBezTo>
                    <a:pt x="2775" y="1"/>
                    <a:pt x="3031" y="37"/>
                    <a:pt x="3250" y="1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2"/>
            <p:cNvSpPr/>
            <p:nvPr/>
          </p:nvSpPr>
          <p:spPr>
            <a:xfrm>
              <a:off x="11451516" y="1697686"/>
              <a:ext cx="327632" cy="334053"/>
            </a:xfrm>
            <a:custGeom>
              <a:rect b="b" l="l" r="r" t="t"/>
              <a:pathLst>
                <a:path extrusionOk="0" h="3798" w="3725">
                  <a:moveTo>
                    <a:pt x="1662" y="55"/>
                  </a:moveTo>
                  <a:cubicBezTo>
                    <a:pt x="2027" y="0"/>
                    <a:pt x="2392" y="55"/>
                    <a:pt x="2739" y="219"/>
                  </a:cubicBezTo>
                  <a:cubicBezTo>
                    <a:pt x="3396" y="602"/>
                    <a:pt x="3725" y="1369"/>
                    <a:pt x="3560" y="2118"/>
                  </a:cubicBezTo>
                  <a:cubicBezTo>
                    <a:pt x="3378" y="2848"/>
                    <a:pt x="2136" y="3797"/>
                    <a:pt x="1059" y="3268"/>
                  </a:cubicBezTo>
                  <a:cubicBezTo>
                    <a:pt x="658" y="3030"/>
                    <a:pt x="366" y="2665"/>
                    <a:pt x="238" y="2245"/>
                  </a:cubicBezTo>
                  <a:cubicBezTo>
                    <a:pt x="1" y="1387"/>
                    <a:pt x="421" y="493"/>
                    <a:pt x="1224" y="110"/>
                  </a:cubicBezTo>
                  <a:cubicBezTo>
                    <a:pt x="1370" y="73"/>
                    <a:pt x="1516" y="55"/>
                    <a:pt x="1662" y="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2"/>
            <p:cNvSpPr/>
            <p:nvPr/>
          </p:nvSpPr>
          <p:spPr>
            <a:xfrm>
              <a:off x="11573599" y="1721698"/>
              <a:ext cx="99565" cy="239326"/>
            </a:xfrm>
            <a:custGeom>
              <a:rect b="b" l="l" r="r" t="t"/>
              <a:pathLst>
                <a:path extrusionOk="0" h="2721" w="1132">
                  <a:moveTo>
                    <a:pt x="310" y="1"/>
                  </a:moveTo>
                  <a:cubicBezTo>
                    <a:pt x="639" y="475"/>
                    <a:pt x="840" y="1242"/>
                    <a:pt x="968" y="1972"/>
                  </a:cubicBezTo>
                  <a:cubicBezTo>
                    <a:pt x="1004" y="2210"/>
                    <a:pt x="1132" y="2484"/>
                    <a:pt x="931" y="2666"/>
                  </a:cubicBezTo>
                  <a:cubicBezTo>
                    <a:pt x="657" y="2721"/>
                    <a:pt x="584" y="2411"/>
                    <a:pt x="493" y="2210"/>
                  </a:cubicBezTo>
                  <a:cubicBezTo>
                    <a:pt x="420" y="1991"/>
                    <a:pt x="365" y="1753"/>
                    <a:pt x="310" y="1553"/>
                  </a:cubicBezTo>
                  <a:cubicBezTo>
                    <a:pt x="183" y="1096"/>
                    <a:pt x="0" y="439"/>
                    <a:pt x="73" y="92"/>
                  </a:cubicBezTo>
                  <a:cubicBezTo>
                    <a:pt x="73" y="56"/>
                    <a:pt x="91" y="19"/>
                    <a:pt x="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2"/>
            <p:cNvSpPr/>
            <p:nvPr/>
          </p:nvSpPr>
          <p:spPr>
            <a:xfrm>
              <a:off x="11613707" y="1065020"/>
              <a:ext cx="491405" cy="573291"/>
            </a:xfrm>
            <a:custGeom>
              <a:rect b="b" l="l" r="r" t="t"/>
              <a:pathLst>
                <a:path extrusionOk="0" h="6518" w="5587">
                  <a:moveTo>
                    <a:pt x="3250" y="183"/>
                  </a:moveTo>
                  <a:cubicBezTo>
                    <a:pt x="3195" y="402"/>
                    <a:pt x="2921" y="366"/>
                    <a:pt x="2793" y="402"/>
                  </a:cubicBezTo>
                  <a:cubicBezTo>
                    <a:pt x="1753" y="712"/>
                    <a:pt x="767" y="1370"/>
                    <a:pt x="731" y="2739"/>
                  </a:cubicBezTo>
                  <a:cubicBezTo>
                    <a:pt x="694" y="4181"/>
                    <a:pt x="1935" y="5313"/>
                    <a:pt x="3359" y="5112"/>
                  </a:cubicBezTo>
                  <a:cubicBezTo>
                    <a:pt x="3925" y="5057"/>
                    <a:pt x="4436" y="4783"/>
                    <a:pt x="4820" y="4363"/>
                  </a:cubicBezTo>
                  <a:cubicBezTo>
                    <a:pt x="4929" y="4217"/>
                    <a:pt x="5039" y="3925"/>
                    <a:pt x="5331" y="4053"/>
                  </a:cubicBezTo>
                  <a:cubicBezTo>
                    <a:pt x="5586" y="4546"/>
                    <a:pt x="5039" y="4929"/>
                    <a:pt x="4710" y="5148"/>
                  </a:cubicBezTo>
                  <a:cubicBezTo>
                    <a:pt x="2702" y="6518"/>
                    <a:pt x="0" y="4911"/>
                    <a:pt x="256" y="2483"/>
                  </a:cubicBezTo>
                  <a:cubicBezTo>
                    <a:pt x="366" y="1315"/>
                    <a:pt x="1315" y="183"/>
                    <a:pt x="2520" y="55"/>
                  </a:cubicBezTo>
                  <a:cubicBezTo>
                    <a:pt x="2775" y="1"/>
                    <a:pt x="3031" y="37"/>
                    <a:pt x="3250" y="1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2"/>
            <p:cNvSpPr/>
            <p:nvPr/>
          </p:nvSpPr>
          <p:spPr>
            <a:xfrm>
              <a:off x="11727698" y="1161331"/>
              <a:ext cx="327632" cy="334053"/>
            </a:xfrm>
            <a:custGeom>
              <a:rect b="b" l="l" r="r" t="t"/>
              <a:pathLst>
                <a:path extrusionOk="0" h="3798" w="3725">
                  <a:moveTo>
                    <a:pt x="1643" y="37"/>
                  </a:moveTo>
                  <a:cubicBezTo>
                    <a:pt x="2027" y="1"/>
                    <a:pt x="2392" y="56"/>
                    <a:pt x="2739" y="202"/>
                  </a:cubicBezTo>
                  <a:cubicBezTo>
                    <a:pt x="3396" y="603"/>
                    <a:pt x="3725" y="1370"/>
                    <a:pt x="3560" y="2118"/>
                  </a:cubicBezTo>
                  <a:cubicBezTo>
                    <a:pt x="3359" y="2849"/>
                    <a:pt x="2136" y="3798"/>
                    <a:pt x="1041" y="3250"/>
                  </a:cubicBezTo>
                  <a:cubicBezTo>
                    <a:pt x="658" y="3031"/>
                    <a:pt x="366" y="2666"/>
                    <a:pt x="220" y="2246"/>
                  </a:cubicBezTo>
                  <a:cubicBezTo>
                    <a:pt x="1" y="1388"/>
                    <a:pt x="420" y="475"/>
                    <a:pt x="1205" y="92"/>
                  </a:cubicBezTo>
                  <a:cubicBezTo>
                    <a:pt x="1351" y="56"/>
                    <a:pt x="1497" y="37"/>
                    <a:pt x="1643" y="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2"/>
            <p:cNvSpPr/>
            <p:nvPr/>
          </p:nvSpPr>
          <p:spPr>
            <a:xfrm>
              <a:off x="11849693" y="1185431"/>
              <a:ext cx="99653" cy="239326"/>
            </a:xfrm>
            <a:custGeom>
              <a:rect b="b" l="l" r="r" t="t"/>
              <a:pathLst>
                <a:path extrusionOk="0" h="2721" w="1133">
                  <a:moveTo>
                    <a:pt x="311" y="1"/>
                  </a:moveTo>
                  <a:cubicBezTo>
                    <a:pt x="640" y="475"/>
                    <a:pt x="841" y="1242"/>
                    <a:pt x="968" y="1972"/>
                  </a:cubicBezTo>
                  <a:cubicBezTo>
                    <a:pt x="1005" y="2210"/>
                    <a:pt x="1133" y="2483"/>
                    <a:pt x="932" y="2666"/>
                  </a:cubicBezTo>
                  <a:cubicBezTo>
                    <a:pt x="658" y="2721"/>
                    <a:pt x="585" y="2410"/>
                    <a:pt x="494" y="2210"/>
                  </a:cubicBezTo>
                  <a:cubicBezTo>
                    <a:pt x="421" y="1990"/>
                    <a:pt x="366" y="1753"/>
                    <a:pt x="293" y="1552"/>
                  </a:cubicBezTo>
                  <a:cubicBezTo>
                    <a:pt x="183" y="1096"/>
                    <a:pt x="1" y="421"/>
                    <a:pt x="74" y="92"/>
                  </a:cubicBezTo>
                  <a:cubicBezTo>
                    <a:pt x="74" y="55"/>
                    <a:pt x="92" y="1"/>
                    <a:pt x="1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2"/>
            <p:cNvSpPr/>
            <p:nvPr/>
          </p:nvSpPr>
          <p:spPr>
            <a:xfrm>
              <a:off x="10051433" y="2217858"/>
              <a:ext cx="492988" cy="574874"/>
            </a:xfrm>
            <a:custGeom>
              <a:rect b="b" l="l" r="r" t="t"/>
              <a:pathLst>
                <a:path extrusionOk="0" h="6536" w="5605">
                  <a:moveTo>
                    <a:pt x="3231" y="183"/>
                  </a:moveTo>
                  <a:cubicBezTo>
                    <a:pt x="3177" y="402"/>
                    <a:pt x="2921" y="384"/>
                    <a:pt x="2775" y="421"/>
                  </a:cubicBezTo>
                  <a:cubicBezTo>
                    <a:pt x="1753" y="713"/>
                    <a:pt x="767" y="1388"/>
                    <a:pt x="749" y="2757"/>
                  </a:cubicBezTo>
                  <a:cubicBezTo>
                    <a:pt x="694" y="4181"/>
                    <a:pt x="1954" y="5313"/>
                    <a:pt x="3377" y="5112"/>
                  </a:cubicBezTo>
                  <a:cubicBezTo>
                    <a:pt x="3943" y="5057"/>
                    <a:pt x="4454" y="4783"/>
                    <a:pt x="4820" y="4364"/>
                  </a:cubicBezTo>
                  <a:cubicBezTo>
                    <a:pt x="4947" y="4236"/>
                    <a:pt x="5057" y="3944"/>
                    <a:pt x="5349" y="4072"/>
                  </a:cubicBezTo>
                  <a:cubicBezTo>
                    <a:pt x="5605" y="4546"/>
                    <a:pt x="5057" y="4930"/>
                    <a:pt x="4728" y="5149"/>
                  </a:cubicBezTo>
                  <a:cubicBezTo>
                    <a:pt x="2702" y="6536"/>
                    <a:pt x="0" y="4930"/>
                    <a:pt x="256" y="2483"/>
                  </a:cubicBezTo>
                  <a:cubicBezTo>
                    <a:pt x="365" y="1315"/>
                    <a:pt x="1315" y="183"/>
                    <a:pt x="2519" y="55"/>
                  </a:cubicBezTo>
                  <a:cubicBezTo>
                    <a:pt x="2775" y="1"/>
                    <a:pt x="3031" y="37"/>
                    <a:pt x="3231" y="1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2"/>
            <p:cNvSpPr/>
            <p:nvPr/>
          </p:nvSpPr>
          <p:spPr>
            <a:xfrm>
              <a:off x="10165424" y="2314169"/>
              <a:ext cx="327632" cy="334141"/>
            </a:xfrm>
            <a:custGeom>
              <a:rect b="b" l="l" r="r" t="t"/>
              <a:pathLst>
                <a:path extrusionOk="0" h="3799" w="3725">
                  <a:moveTo>
                    <a:pt x="1662" y="37"/>
                  </a:moveTo>
                  <a:cubicBezTo>
                    <a:pt x="2027" y="1"/>
                    <a:pt x="2392" y="56"/>
                    <a:pt x="2739" y="220"/>
                  </a:cubicBezTo>
                  <a:cubicBezTo>
                    <a:pt x="3396" y="603"/>
                    <a:pt x="3724" y="1370"/>
                    <a:pt x="3560" y="2119"/>
                  </a:cubicBezTo>
                  <a:cubicBezTo>
                    <a:pt x="3378" y="2849"/>
                    <a:pt x="2136" y="3798"/>
                    <a:pt x="1059" y="3269"/>
                  </a:cubicBezTo>
                  <a:cubicBezTo>
                    <a:pt x="658" y="3050"/>
                    <a:pt x="365" y="2684"/>
                    <a:pt x="219" y="2246"/>
                  </a:cubicBezTo>
                  <a:cubicBezTo>
                    <a:pt x="0" y="1388"/>
                    <a:pt x="420" y="494"/>
                    <a:pt x="1223" y="111"/>
                  </a:cubicBezTo>
                  <a:cubicBezTo>
                    <a:pt x="1351" y="74"/>
                    <a:pt x="1497" y="56"/>
                    <a:pt x="1662" y="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2"/>
            <p:cNvSpPr/>
            <p:nvPr/>
          </p:nvSpPr>
          <p:spPr>
            <a:xfrm>
              <a:off x="10285836" y="2338269"/>
              <a:ext cx="99653" cy="239326"/>
            </a:xfrm>
            <a:custGeom>
              <a:rect b="b" l="l" r="r" t="t"/>
              <a:pathLst>
                <a:path extrusionOk="0" h="2721" w="1133">
                  <a:moveTo>
                    <a:pt x="311" y="1"/>
                  </a:moveTo>
                  <a:cubicBezTo>
                    <a:pt x="658" y="475"/>
                    <a:pt x="858" y="1242"/>
                    <a:pt x="968" y="1972"/>
                  </a:cubicBezTo>
                  <a:cubicBezTo>
                    <a:pt x="1005" y="2191"/>
                    <a:pt x="1132" y="2483"/>
                    <a:pt x="931" y="2666"/>
                  </a:cubicBezTo>
                  <a:cubicBezTo>
                    <a:pt x="658" y="2721"/>
                    <a:pt x="585" y="2410"/>
                    <a:pt x="512" y="2210"/>
                  </a:cubicBezTo>
                  <a:cubicBezTo>
                    <a:pt x="420" y="1991"/>
                    <a:pt x="366" y="1753"/>
                    <a:pt x="311" y="1552"/>
                  </a:cubicBezTo>
                  <a:cubicBezTo>
                    <a:pt x="183" y="1096"/>
                    <a:pt x="0" y="439"/>
                    <a:pt x="92" y="110"/>
                  </a:cubicBezTo>
                  <a:cubicBezTo>
                    <a:pt x="73" y="56"/>
                    <a:pt x="110" y="19"/>
                    <a:pt x="1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2"/>
            <p:cNvSpPr/>
            <p:nvPr/>
          </p:nvSpPr>
          <p:spPr>
            <a:xfrm>
              <a:off x="10356464" y="1715278"/>
              <a:ext cx="492988" cy="574962"/>
            </a:xfrm>
            <a:custGeom>
              <a:rect b="b" l="l" r="r" t="t"/>
              <a:pathLst>
                <a:path extrusionOk="0" h="6537" w="5605">
                  <a:moveTo>
                    <a:pt x="3250" y="202"/>
                  </a:moveTo>
                  <a:cubicBezTo>
                    <a:pt x="3195" y="402"/>
                    <a:pt x="2940" y="384"/>
                    <a:pt x="2794" y="421"/>
                  </a:cubicBezTo>
                  <a:cubicBezTo>
                    <a:pt x="1753" y="713"/>
                    <a:pt x="786" y="1388"/>
                    <a:pt x="749" y="2757"/>
                  </a:cubicBezTo>
                  <a:cubicBezTo>
                    <a:pt x="713" y="4199"/>
                    <a:pt x="1972" y="5313"/>
                    <a:pt x="3378" y="5131"/>
                  </a:cubicBezTo>
                  <a:cubicBezTo>
                    <a:pt x="3944" y="5057"/>
                    <a:pt x="4455" y="4802"/>
                    <a:pt x="4838" y="4364"/>
                  </a:cubicBezTo>
                  <a:cubicBezTo>
                    <a:pt x="4948" y="4236"/>
                    <a:pt x="5057" y="3944"/>
                    <a:pt x="5368" y="4072"/>
                  </a:cubicBezTo>
                  <a:cubicBezTo>
                    <a:pt x="5605" y="4565"/>
                    <a:pt x="5057" y="4930"/>
                    <a:pt x="4729" y="5167"/>
                  </a:cubicBezTo>
                  <a:cubicBezTo>
                    <a:pt x="2721" y="6536"/>
                    <a:pt x="1" y="4930"/>
                    <a:pt x="256" y="2502"/>
                  </a:cubicBezTo>
                  <a:cubicBezTo>
                    <a:pt x="366" y="1333"/>
                    <a:pt x="1333" y="202"/>
                    <a:pt x="2538" y="56"/>
                  </a:cubicBezTo>
                  <a:cubicBezTo>
                    <a:pt x="2794" y="1"/>
                    <a:pt x="3049" y="56"/>
                    <a:pt x="3250" y="20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2"/>
            <p:cNvSpPr/>
            <p:nvPr/>
          </p:nvSpPr>
          <p:spPr>
            <a:xfrm>
              <a:off x="10472126" y="1813261"/>
              <a:ext cx="325961" cy="334053"/>
            </a:xfrm>
            <a:custGeom>
              <a:rect b="b" l="l" r="r" t="t"/>
              <a:pathLst>
                <a:path extrusionOk="0" h="3798" w="3706">
                  <a:moveTo>
                    <a:pt x="1643" y="37"/>
                  </a:moveTo>
                  <a:cubicBezTo>
                    <a:pt x="2008" y="0"/>
                    <a:pt x="2373" y="55"/>
                    <a:pt x="2720" y="201"/>
                  </a:cubicBezTo>
                  <a:cubicBezTo>
                    <a:pt x="3377" y="585"/>
                    <a:pt x="3706" y="1351"/>
                    <a:pt x="3542" y="2100"/>
                  </a:cubicBezTo>
                  <a:cubicBezTo>
                    <a:pt x="3359" y="2848"/>
                    <a:pt x="2118" y="3797"/>
                    <a:pt x="1041" y="3268"/>
                  </a:cubicBezTo>
                  <a:cubicBezTo>
                    <a:pt x="639" y="3031"/>
                    <a:pt x="347" y="2666"/>
                    <a:pt x="219" y="2246"/>
                  </a:cubicBezTo>
                  <a:cubicBezTo>
                    <a:pt x="0" y="1388"/>
                    <a:pt x="402" y="475"/>
                    <a:pt x="1205" y="110"/>
                  </a:cubicBezTo>
                  <a:cubicBezTo>
                    <a:pt x="1351" y="55"/>
                    <a:pt x="1497" y="37"/>
                    <a:pt x="1643" y="3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2"/>
            <p:cNvSpPr/>
            <p:nvPr/>
          </p:nvSpPr>
          <p:spPr>
            <a:xfrm>
              <a:off x="10592538" y="1835689"/>
              <a:ext cx="99653" cy="240997"/>
            </a:xfrm>
            <a:custGeom>
              <a:rect b="b" l="l" r="r" t="t"/>
              <a:pathLst>
                <a:path extrusionOk="0" h="2740" w="1133">
                  <a:moveTo>
                    <a:pt x="311" y="19"/>
                  </a:moveTo>
                  <a:cubicBezTo>
                    <a:pt x="639" y="494"/>
                    <a:pt x="840" y="1261"/>
                    <a:pt x="968" y="1991"/>
                  </a:cubicBezTo>
                  <a:cubicBezTo>
                    <a:pt x="1004" y="2210"/>
                    <a:pt x="1132" y="2484"/>
                    <a:pt x="931" y="2666"/>
                  </a:cubicBezTo>
                  <a:cubicBezTo>
                    <a:pt x="657" y="2739"/>
                    <a:pt x="584" y="2429"/>
                    <a:pt x="493" y="2210"/>
                  </a:cubicBezTo>
                  <a:cubicBezTo>
                    <a:pt x="420" y="2009"/>
                    <a:pt x="365" y="1753"/>
                    <a:pt x="311" y="1553"/>
                  </a:cubicBezTo>
                  <a:cubicBezTo>
                    <a:pt x="183" y="1096"/>
                    <a:pt x="0" y="439"/>
                    <a:pt x="73" y="110"/>
                  </a:cubicBezTo>
                  <a:cubicBezTo>
                    <a:pt x="73" y="56"/>
                    <a:pt x="91" y="19"/>
                    <a:pt x="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2"/>
            <p:cNvSpPr/>
            <p:nvPr/>
          </p:nvSpPr>
          <p:spPr>
            <a:xfrm>
              <a:off x="10614967" y="1219206"/>
              <a:ext cx="494659" cy="574874"/>
            </a:xfrm>
            <a:custGeom>
              <a:rect b="b" l="l" r="r" t="t"/>
              <a:pathLst>
                <a:path extrusionOk="0" h="6536" w="5624">
                  <a:moveTo>
                    <a:pt x="3268" y="183"/>
                  </a:moveTo>
                  <a:cubicBezTo>
                    <a:pt x="3214" y="402"/>
                    <a:pt x="2940" y="383"/>
                    <a:pt x="2812" y="420"/>
                  </a:cubicBezTo>
                  <a:cubicBezTo>
                    <a:pt x="1772" y="712"/>
                    <a:pt x="786" y="1387"/>
                    <a:pt x="767" y="2757"/>
                  </a:cubicBezTo>
                  <a:cubicBezTo>
                    <a:pt x="731" y="4180"/>
                    <a:pt x="1972" y="5312"/>
                    <a:pt x="3396" y="5130"/>
                  </a:cubicBezTo>
                  <a:cubicBezTo>
                    <a:pt x="3944" y="5057"/>
                    <a:pt x="4473" y="4783"/>
                    <a:pt x="4838" y="4363"/>
                  </a:cubicBezTo>
                  <a:cubicBezTo>
                    <a:pt x="4948" y="4235"/>
                    <a:pt x="5057" y="3943"/>
                    <a:pt x="5368" y="4071"/>
                  </a:cubicBezTo>
                  <a:cubicBezTo>
                    <a:pt x="5623" y="4564"/>
                    <a:pt x="5057" y="4929"/>
                    <a:pt x="4729" y="5148"/>
                  </a:cubicBezTo>
                  <a:cubicBezTo>
                    <a:pt x="2721" y="6535"/>
                    <a:pt x="1" y="4929"/>
                    <a:pt x="256" y="2483"/>
                  </a:cubicBezTo>
                  <a:cubicBezTo>
                    <a:pt x="366" y="1333"/>
                    <a:pt x="1333" y="183"/>
                    <a:pt x="2538" y="55"/>
                  </a:cubicBezTo>
                  <a:cubicBezTo>
                    <a:pt x="2776" y="0"/>
                    <a:pt x="3049" y="37"/>
                    <a:pt x="3268" y="18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2"/>
            <p:cNvSpPr/>
            <p:nvPr/>
          </p:nvSpPr>
          <p:spPr>
            <a:xfrm>
              <a:off x="10730629" y="1315518"/>
              <a:ext cx="327632" cy="334053"/>
            </a:xfrm>
            <a:custGeom>
              <a:rect b="b" l="l" r="r" t="t"/>
              <a:pathLst>
                <a:path extrusionOk="0" h="3798" w="3725">
                  <a:moveTo>
                    <a:pt x="1661" y="55"/>
                  </a:moveTo>
                  <a:cubicBezTo>
                    <a:pt x="2026" y="0"/>
                    <a:pt x="2392" y="55"/>
                    <a:pt x="2738" y="219"/>
                  </a:cubicBezTo>
                  <a:cubicBezTo>
                    <a:pt x="3396" y="603"/>
                    <a:pt x="3724" y="1369"/>
                    <a:pt x="3560" y="2118"/>
                  </a:cubicBezTo>
                  <a:cubicBezTo>
                    <a:pt x="3377" y="2848"/>
                    <a:pt x="2136" y="3797"/>
                    <a:pt x="1059" y="3268"/>
                  </a:cubicBezTo>
                  <a:cubicBezTo>
                    <a:pt x="657" y="3049"/>
                    <a:pt x="365" y="2684"/>
                    <a:pt x="219" y="2246"/>
                  </a:cubicBezTo>
                  <a:cubicBezTo>
                    <a:pt x="0" y="1388"/>
                    <a:pt x="420" y="493"/>
                    <a:pt x="1223" y="110"/>
                  </a:cubicBezTo>
                  <a:cubicBezTo>
                    <a:pt x="1351" y="73"/>
                    <a:pt x="1497" y="55"/>
                    <a:pt x="1661" y="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2"/>
            <p:cNvSpPr/>
            <p:nvPr/>
          </p:nvSpPr>
          <p:spPr>
            <a:xfrm>
              <a:off x="10852624" y="1339618"/>
              <a:ext cx="98070" cy="239326"/>
            </a:xfrm>
            <a:custGeom>
              <a:rect b="b" l="l" r="r" t="t"/>
              <a:pathLst>
                <a:path extrusionOk="0" h="2721" w="1115">
                  <a:moveTo>
                    <a:pt x="293" y="0"/>
                  </a:moveTo>
                  <a:cubicBezTo>
                    <a:pt x="639" y="475"/>
                    <a:pt x="840" y="1241"/>
                    <a:pt x="950" y="1972"/>
                  </a:cubicBezTo>
                  <a:cubicBezTo>
                    <a:pt x="986" y="2191"/>
                    <a:pt x="1114" y="2483"/>
                    <a:pt x="932" y="2665"/>
                  </a:cubicBezTo>
                  <a:cubicBezTo>
                    <a:pt x="639" y="2720"/>
                    <a:pt x="566" y="2410"/>
                    <a:pt x="493" y="2209"/>
                  </a:cubicBezTo>
                  <a:cubicBezTo>
                    <a:pt x="420" y="1990"/>
                    <a:pt x="347" y="1753"/>
                    <a:pt x="293" y="1552"/>
                  </a:cubicBezTo>
                  <a:cubicBezTo>
                    <a:pt x="183" y="1095"/>
                    <a:pt x="1" y="438"/>
                    <a:pt x="74" y="91"/>
                  </a:cubicBezTo>
                  <a:cubicBezTo>
                    <a:pt x="55" y="55"/>
                    <a:pt x="92" y="18"/>
                    <a:pt x="1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2"/>
            <p:cNvSpPr/>
            <p:nvPr/>
          </p:nvSpPr>
          <p:spPr>
            <a:xfrm>
              <a:off x="10892732" y="681268"/>
              <a:ext cx="493076" cy="576545"/>
            </a:xfrm>
            <a:custGeom>
              <a:rect b="b" l="l" r="r" t="t"/>
              <a:pathLst>
                <a:path extrusionOk="0" h="6555" w="5606">
                  <a:moveTo>
                    <a:pt x="3232" y="201"/>
                  </a:moveTo>
                  <a:cubicBezTo>
                    <a:pt x="3177" y="420"/>
                    <a:pt x="2922" y="384"/>
                    <a:pt x="2776" y="439"/>
                  </a:cubicBezTo>
                  <a:cubicBezTo>
                    <a:pt x="1735" y="731"/>
                    <a:pt x="768" y="1406"/>
                    <a:pt x="749" y="2757"/>
                  </a:cubicBezTo>
                  <a:cubicBezTo>
                    <a:pt x="695" y="4199"/>
                    <a:pt x="1954" y="5331"/>
                    <a:pt x="3378" y="5130"/>
                  </a:cubicBezTo>
                  <a:cubicBezTo>
                    <a:pt x="3926" y="5075"/>
                    <a:pt x="4455" y="4802"/>
                    <a:pt x="4820" y="4382"/>
                  </a:cubicBezTo>
                  <a:cubicBezTo>
                    <a:pt x="4948" y="4236"/>
                    <a:pt x="5058" y="3944"/>
                    <a:pt x="5350" y="4090"/>
                  </a:cubicBezTo>
                  <a:cubicBezTo>
                    <a:pt x="5605" y="4564"/>
                    <a:pt x="5058" y="4948"/>
                    <a:pt x="4729" y="5167"/>
                  </a:cubicBezTo>
                  <a:cubicBezTo>
                    <a:pt x="2703" y="6554"/>
                    <a:pt x="1" y="4929"/>
                    <a:pt x="238" y="2502"/>
                  </a:cubicBezTo>
                  <a:cubicBezTo>
                    <a:pt x="348" y="1333"/>
                    <a:pt x="1315" y="201"/>
                    <a:pt x="2520" y="74"/>
                  </a:cubicBezTo>
                  <a:cubicBezTo>
                    <a:pt x="2757" y="1"/>
                    <a:pt x="3031" y="55"/>
                    <a:pt x="3232" y="2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2"/>
            <p:cNvSpPr/>
            <p:nvPr/>
          </p:nvSpPr>
          <p:spPr>
            <a:xfrm>
              <a:off x="11006811" y="780834"/>
              <a:ext cx="327632" cy="334053"/>
            </a:xfrm>
            <a:custGeom>
              <a:rect b="b" l="l" r="r" t="t"/>
              <a:pathLst>
                <a:path extrusionOk="0" h="3798" w="3725">
                  <a:moveTo>
                    <a:pt x="1643" y="37"/>
                  </a:moveTo>
                  <a:cubicBezTo>
                    <a:pt x="2008" y="0"/>
                    <a:pt x="2391" y="55"/>
                    <a:pt x="2738" y="201"/>
                  </a:cubicBezTo>
                  <a:cubicBezTo>
                    <a:pt x="3395" y="585"/>
                    <a:pt x="3724" y="1351"/>
                    <a:pt x="3560" y="2100"/>
                  </a:cubicBezTo>
                  <a:cubicBezTo>
                    <a:pt x="3359" y="2848"/>
                    <a:pt x="2136" y="3797"/>
                    <a:pt x="1041" y="3268"/>
                  </a:cubicBezTo>
                  <a:cubicBezTo>
                    <a:pt x="657" y="3031"/>
                    <a:pt x="365" y="2666"/>
                    <a:pt x="219" y="2246"/>
                  </a:cubicBezTo>
                  <a:cubicBezTo>
                    <a:pt x="0" y="1388"/>
                    <a:pt x="402" y="475"/>
                    <a:pt x="1205" y="110"/>
                  </a:cubicBezTo>
                  <a:cubicBezTo>
                    <a:pt x="1351" y="55"/>
                    <a:pt x="1497" y="37"/>
                    <a:pt x="1643" y="3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2"/>
            <p:cNvSpPr/>
            <p:nvPr/>
          </p:nvSpPr>
          <p:spPr>
            <a:xfrm>
              <a:off x="11127223" y="803263"/>
              <a:ext cx="99565" cy="239326"/>
            </a:xfrm>
            <a:custGeom>
              <a:rect b="b" l="l" r="r" t="t"/>
              <a:pathLst>
                <a:path extrusionOk="0" h="2721" w="1132">
                  <a:moveTo>
                    <a:pt x="310" y="1"/>
                  </a:moveTo>
                  <a:cubicBezTo>
                    <a:pt x="639" y="494"/>
                    <a:pt x="840" y="1261"/>
                    <a:pt x="968" y="1991"/>
                  </a:cubicBezTo>
                  <a:cubicBezTo>
                    <a:pt x="1004" y="2192"/>
                    <a:pt x="1132" y="2484"/>
                    <a:pt x="931" y="2666"/>
                  </a:cubicBezTo>
                  <a:cubicBezTo>
                    <a:pt x="657" y="2721"/>
                    <a:pt x="584" y="2411"/>
                    <a:pt x="493" y="2210"/>
                  </a:cubicBezTo>
                  <a:cubicBezTo>
                    <a:pt x="420" y="2009"/>
                    <a:pt x="365" y="1753"/>
                    <a:pt x="292" y="1553"/>
                  </a:cubicBezTo>
                  <a:cubicBezTo>
                    <a:pt x="183" y="1096"/>
                    <a:pt x="0" y="439"/>
                    <a:pt x="73" y="110"/>
                  </a:cubicBezTo>
                  <a:cubicBezTo>
                    <a:pt x="73" y="56"/>
                    <a:pt x="91" y="19"/>
                    <a:pt x="14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2"/>
            <p:cNvSpPr/>
            <p:nvPr/>
          </p:nvSpPr>
          <p:spPr>
            <a:xfrm>
              <a:off x="8469808" y="1988293"/>
              <a:ext cx="493076" cy="448043"/>
            </a:xfrm>
            <a:custGeom>
              <a:rect b="b" l="l" r="r" t="t"/>
              <a:pathLst>
                <a:path extrusionOk="0" h="5094" w="5606">
                  <a:moveTo>
                    <a:pt x="1" y="3341"/>
                  </a:moveTo>
                  <a:lnTo>
                    <a:pt x="914" y="4509"/>
                  </a:lnTo>
                  <a:cubicBezTo>
                    <a:pt x="1370" y="5093"/>
                    <a:pt x="2703" y="4820"/>
                    <a:pt x="3853" y="3889"/>
                  </a:cubicBezTo>
                  <a:cubicBezTo>
                    <a:pt x="5021" y="2976"/>
                    <a:pt x="5605" y="1753"/>
                    <a:pt x="5149" y="1187"/>
                  </a:cubicBezTo>
                  <a:lnTo>
                    <a:pt x="4218" y="0"/>
                  </a:lnTo>
                  <a:close/>
                </a:path>
              </a:pathLst>
            </a:custGeom>
            <a:solidFill>
              <a:srgbClr val="E8B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2"/>
            <p:cNvSpPr/>
            <p:nvPr/>
          </p:nvSpPr>
          <p:spPr>
            <a:xfrm>
              <a:off x="8469808" y="1988293"/>
              <a:ext cx="493076" cy="448043"/>
            </a:xfrm>
            <a:custGeom>
              <a:rect b="b" l="l" r="r" t="t"/>
              <a:pathLst>
                <a:path extrusionOk="0" h="5094" w="5606">
                  <a:moveTo>
                    <a:pt x="1" y="3341"/>
                  </a:moveTo>
                  <a:lnTo>
                    <a:pt x="914" y="4509"/>
                  </a:lnTo>
                  <a:cubicBezTo>
                    <a:pt x="1370" y="5093"/>
                    <a:pt x="2703" y="4820"/>
                    <a:pt x="3853" y="3889"/>
                  </a:cubicBezTo>
                  <a:cubicBezTo>
                    <a:pt x="5021" y="2976"/>
                    <a:pt x="5605" y="1753"/>
                    <a:pt x="5149" y="1187"/>
                  </a:cubicBezTo>
                  <a:lnTo>
                    <a:pt x="42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2"/>
            <p:cNvSpPr/>
            <p:nvPr/>
          </p:nvSpPr>
          <p:spPr>
            <a:xfrm>
              <a:off x="8429700" y="1938510"/>
              <a:ext cx="451297" cy="395094"/>
            </a:xfrm>
            <a:custGeom>
              <a:rect b="b" l="l" r="r" t="t"/>
              <a:pathLst>
                <a:path extrusionOk="0" h="4492" w="5131">
                  <a:moveTo>
                    <a:pt x="4674" y="566"/>
                  </a:moveTo>
                  <a:cubicBezTo>
                    <a:pt x="5130" y="1150"/>
                    <a:pt x="4564" y="2355"/>
                    <a:pt x="3396" y="3286"/>
                  </a:cubicBezTo>
                  <a:cubicBezTo>
                    <a:pt x="2228" y="4199"/>
                    <a:pt x="913" y="4491"/>
                    <a:pt x="457" y="3907"/>
                  </a:cubicBezTo>
                  <a:cubicBezTo>
                    <a:pt x="1" y="3323"/>
                    <a:pt x="567" y="2118"/>
                    <a:pt x="1735" y="1187"/>
                  </a:cubicBezTo>
                  <a:cubicBezTo>
                    <a:pt x="2903" y="274"/>
                    <a:pt x="4218" y="0"/>
                    <a:pt x="4674" y="56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2"/>
            <p:cNvSpPr/>
            <p:nvPr/>
          </p:nvSpPr>
          <p:spPr>
            <a:xfrm>
              <a:off x="8485904" y="1962610"/>
              <a:ext cx="327632" cy="343640"/>
            </a:xfrm>
            <a:custGeom>
              <a:rect b="b" l="l" r="r" t="t"/>
              <a:pathLst>
                <a:path extrusionOk="0" h="3907" w="3725">
                  <a:moveTo>
                    <a:pt x="3359" y="0"/>
                  </a:moveTo>
                  <a:cubicBezTo>
                    <a:pt x="3122" y="201"/>
                    <a:pt x="2830" y="511"/>
                    <a:pt x="2575" y="803"/>
                  </a:cubicBezTo>
                  <a:cubicBezTo>
                    <a:pt x="2118" y="1278"/>
                    <a:pt x="1589" y="1862"/>
                    <a:pt x="1169" y="2355"/>
                  </a:cubicBezTo>
                  <a:cubicBezTo>
                    <a:pt x="749" y="2830"/>
                    <a:pt x="201" y="3414"/>
                    <a:pt x="1" y="3797"/>
                  </a:cubicBezTo>
                  <a:cubicBezTo>
                    <a:pt x="92" y="3852"/>
                    <a:pt x="183" y="3888"/>
                    <a:pt x="274" y="3907"/>
                  </a:cubicBezTo>
                  <a:cubicBezTo>
                    <a:pt x="1096" y="3250"/>
                    <a:pt x="2246" y="1880"/>
                    <a:pt x="3159" y="767"/>
                  </a:cubicBezTo>
                  <a:cubicBezTo>
                    <a:pt x="3323" y="566"/>
                    <a:pt x="3560" y="292"/>
                    <a:pt x="3725" y="55"/>
                  </a:cubicBezTo>
                  <a:cubicBezTo>
                    <a:pt x="3597" y="18"/>
                    <a:pt x="3469" y="0"/>
                    <a:pt x="33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2"/>
            <p:cNvSpPr/>
            <p:nvPr/>
          </p:nvSpPr>
          <p:spPr>
            <a:xfrm>
              <a:off x="9833038" y="1620549"/>
              <a:ext cx="484984" cy="271429"/>
            </a:xfrm>
            <a:custGeom>
              <a:rect b="b" l="l" r="r" t="t"/>
              <a:pathLst>
                <a:path extrusionOk="0" h="3086" w="5514">
                  <a:moveTo>
                    <a:pt x="1" y="329"/>
                  </a:moveTo>
                  <a:lnTo>
                    <a:pt x="92" y="1826"/>
                  </a:lnTo>
                  <a:cubicBezTo>
                    <a:pt x="128" y="2556"/>
                    <a:pt x="1370" y="3086"/>
                    <a:pt x="2867" y="2995"/>
                  </a:cubicBezTo>
                  <a:cubicBezTo>
                    <a:pt x="4345" y="2903"/>
                    <a:pt x="5514" y="2228"/>
                    <a:pt x="5459" y="1479"/>
                  </a:cubicBezTo>
                  <a:lnTo>
                    <a:pt x="5368" y="1"/>
                  </a:lnTo>
                  <a:close/>
                </a:path>
              </a:pathLst>
            </a:custGeom>
            <a:solidFill>
              <a:srgbClr val="E8B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2"/>
            <p:cNvSpPr/>
            <p:nvPr/>
          </p:nvSpPr>
          <p:spPr>
            <a:xfrm>
              <a:off x="9833038" y="1620549"/>
              <a:ext cx="484984" cy="271429"/>
            </a:xfrm>
            <a:custGeom>
              <a:rect b="b" l="l" r="r" t="t"/>
              <a:pathLst>
                <a:path extrusionOk="0" h="3086" w="5514">
                  <a:moveTo>
                    <a:pt x="1" y="329"/>
                  </a:moveTo>
                  <a:lnTo>
                    <a:pt x="92" y="1826"/>
                  </a:lnTo>
                  <a:cubicBezTo>
                    <a:pt x="147" y="2556"/>
                    <a:pt x="1370" y="3086"/>
                    <a:pt x="2867" y="2995"/>
                  </a:cubicBezTo>
                  <a:cubicBezTo>
                    <a:pt x="4345" y="2903"/>
                    <a:pt x="5514" y="2228"/>
                    <a:pt x="5459" y="1479"/>
                  </a:cubicBezTo>
                  <a:lnTo>
                    <a:pt x="53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2"/>
            <p:cNvSpPr/>
            <p:nvPr/>
          </p:nvSpPr>
          <p:spPr>
            <a:xfrm>
              <a:off x="9829872" y="1509813"/>
              <a:ext cx="480146" cy="250496"/>
            </a:xfrm>
            <a:custGeom>
              <a:rect b="b" l="l" r="r" t="t"/>
              <a:pathLst>
                <a:path extrusionOk="0" h="2848" w="5459">
                  <a:moveTo>
                    <a:pt x="5404" y="1260"/>
                  </a:moveTo>
                  <a:cubicBezTo>
                    <a:pt x="5458" y="1990"/>
                    <a:pt x="4290" y="2665"/>
                    <a:pt x="2811" y="2757"/>
                  </a:cubicBezTo>
                  <a:cubicBezTo>
                    <a:pt x="1314" y="2848"/>
                    <a:pt x="73" y="2319"/>
                    <a:pt x="37" y="1588"/>
                  </a:cubicBezTo>
                  <a:cubicBezTo>
                    <a:pt x="0" y="858"/>
                    <a:pt x="1150" y="183"/>
                    <a:pt x="2647" y="91"/>
                  </a:cubicBezTo>
                  <a:cubicBezTo>
                    <a:pt x="4126" y="0"/>
                    <a:pt x="5367" y="530"/>
                    <a:pt x="5404" y="126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2"/>
            <p:cNvSpPr/>
            <p:nvPr/>
          </p:nvSpPr>
          <p:spPr>
            <a:xfrm>
              <a:off x="9837876" y="1564345"/>
              <a:ext cx="456047" cy="130173"/>
            </a:xfrm>
            <a:custGeom>
              <a:rect b="b" l="l" r="r" t="t"/>
              <a:pathLst>
                <a:path extrusionOk="0" h="1480" w="5185">
                  <a:moveTo>
                    <a:pt x="4929" y="1"/>
                  </a:moveTo>
                  <a:cubicBezTo>
                    <a:pt x="4601" y="37"/>
                    <a:pt x="4199" y="129"/>
                    <a:pt x="3816" y="238"/>
                  </a:cubicBezTo>
                  <a:cubicBezTo>
                    <a:pt x="3158" y="366"/>
                    <a:pt x="2410" y="548"/>
                    <a:pt x="1789" y="695"/>
                  </a:cubicBezTo>
                  <a:cubicBezTo>
                    <a:pt x="1169" y="822"/>
                    <a:pt x="584" y="1005"/>
                    <a:pt x="0" y="1224"/>
                  </a:cubicBezTo>
                  <a:cubicBezTo>
                    <a:pt x="37" y="1315"/>
                    <a:pt x="92" y="1406"/>
                    <a:pt x="165" y="1480"/>
                  </a:cubicBezTo>
                  <a:cubicBezTo>
                    <a:pt x="1223" y="1388"/>
                    <a:pt x="2939" y="932"/>
                    <a:pt x="4327" y="530"/>
                  </a:cubicBezTo>
                  <a:cubicBezTo>
                    <a:pt x="4582" y="439"/>
                    <a:pt x="4929" y="366"/>
                    <a:pt x="5185" y="275"/>
                  </a:cubicBezTo>
                  <a:cubicBezTo>
                    <a:pt x="5112" y="165"/>
                    <a:pt x="5020" y="74"/>
                    <a:pt x="49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2"/>
            <p:cNvSpPr/>
            <p:nvPr/>
          </p:nvSpPr>
          <p:spPr>
            <a:xfrm>
              <a:off x="8967639" y="1726536"/>
              <a:ext cx="608561" cy="467305"/>
            </a:xfrm>
            <a:custGeom>
              <a:rect b="b" l="l" r="r" t="t"/>
              <a:pathLst>
                <a:path extrusionOk="0" h="5313" w="6919">
                  <a:moveTo>
                    <a:pt x="1862" y="3013"/>
                  </a:moveTo>
                  <a:cubicBezTo>
                    <a:pt x="1625" y="2848"/>
                    <a:pt x="1387" y="2684"/>
                    <a:pt x="1168" y="2483"/>
                  </a:cubicBezTo>
                  <a:cubicBezTo>
                    <a:pt x="511" y="1881"/>
                    <a:pt x="0" y="767"/>
                    <a:pt x="1022" y="201"/>
                  </a:cubicBezTo>
                  <a:cubicBezTo>
                    <a:pt x="1387" y="1"/>
                    <a:pt x="1990" y="37"/>
                    <a:pt x="2428" y="183"/>
                  </a:cubicBezTo>
                  <a:cubicBezTo>
                    <a:pt x="3231" y="512"/>
                    <a:pt x="3980" y="932"/>
                    <a:pt x="4673" y="1461"/>
                  </a:cubicBezTo>
                  <a:cubicBezTo>
                    <a:pt x="5422" y="2009"/>
                    <a:pt x="6389" y="2739"/>
                    <a:pt x="6627" y="3287"/>
                  </a:cubicBezTo>
                  <a:cubicBezTo>
                    <a:pt x="6919" y="3944"/>
                    <a:pt x="6608" y="4729"/>
                    <a:pt x="5951" y="5021"/>
                  </a:cubicBezTo>
                  <a:cubicBezTo>
                    <a:pt x="5239" y="5313"/>
                    <a:pt x="4473" y="4783"/>
                    <a:pt x="3633" y="4236"/>
                  </a:cubicBezTo>
                  <a:cubicBezTo>
                    <a:pt x="3012" y="3852"/>
                    <a:pt x="2464" y="3451"/>
                    <a:pt x="1862" y="30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2"/>
            <p:cNvSpPr/>
            <p:nvPr/>
          </p:nvSpPr>
          <p:spPr>
            <a:xfrm>
              <a:off x="8969222" y="1731989"/>
              <a:ext cx="385419" cy="317342"/>
            </a:xfrm>
            <a:custGeom>
              <a:rect b="b" l="l" r="r" t="t"/>
              <a:pathLst>
                <a:path extrusionOk="0" h="3608" w="4382">
                  <a:moveTo>
                    <a:pt x="1649" y="0"/>
                  </a:moveTo>
                  <a:cubicBezTo>
                    <a:pt x="1407" y="0"/>
                    <a:pt x="1173" y="42"/>
                    <a:pt x="986" y="139"/>
                  </a:cubicBezTo>
                  <a:cubicBezTo>
                    <a:pt x="0" y="705"/>
                    <a:pt x="493" y="1819"/>
                    <a:pt x="1150" y="2421"/>
                  </a:cubicBezTo>
                  <a:cubicBezTo>
                    <a:pt x="1369" y="2622"/>
                    <a:pt x="1607" y="2786"/>
                    <a:pt x="1844" y="2951"/>
                  </a:cubicBezTo>
                  <a:cubicBezTo>
                    <a:pt x="2154" y="3188"/>
                    <a:pt x="2465" y="3407"/>
                    <a:pt x="2757" y="3608"/>
                  </a:cubicBezTo>
                  <a:cubicBezTo>
                    <a:pt x="2702" y="2713"/>
                    <a:pt x="2921" y="1545"/>
                    <a:pt x="4382" y="1216"/>
                  </a:cubicBezTo>
                  <a:cubicBezTo>
                    <a:pt x="3761" y="778"/>
                    <a:pt x="3104" y="413"/>
                    <a:pt x="2392" y="121"/>
                  </a:cubicBezTo>
                  <a:cubicBezTo>
                    <a:pt x="2167" y="46"/>
                    <a:pt x="1904" y="0"/>
                    <a:pt x="16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2"/>
            <p:cNvSpPr/>
            <p:nvPr/>
          </p:nvSpPr>
          <p:spPr>
            <a:xfrm>
              <a:off x="9711043" y="936076"/>
              <a:ext cx="300278" cy="355514"/>
            </a:xfrm>
            <a:custGeom>
              <a:rect b="b" l="l" r="r" t="t"/>
              <a:pathLst>
                <a:path extrusionOk="0" h="4042" w="3414">
                  <a:moveTo>
                    <a:pt x="1518" y="1"/>
                  </a:moveTo>
                  <a:cubicBezTo>
                    <a:pt x="1210" y="1"/>
                    <a:pt x="919" y="52"/>
                    <a:pt x="676" y="116"/>
                  </a:cubicBezTo>
                  <a:cubicBezTo>
                    <a:pt x="384" y="828"/>
                    <a:pt x="183" y="1576"/>
                    <a:pt x="91" y="2343"/>
                  </a:cubicBezTo>
                  <a:cubicBezTo>
                    <a:pt x="0" y="3164"/>
                    <a:pt x="292" y="3821"/>
                    <a:pt x="858" y="4004"/>
                  </a:cubicBezTo>
                  <a:cubicBezTo>
                    <a:pt x="942" y="4029"/>
                    <a:pt x="1025" y="4041"/>
                    <a:pt x="1107" y="4041"/>
                  </a:cubicBezTo>
                  <a:cubicBezTo>
                    <a:pt x="1614" y="4041"/>
                    <a:pt x="2072" y="3599"/>
                    <a:pt x="2355" y="3237"/>
                  </a:cubicBezTo>
                  <a:cubicBezTo>
                    <a:pt x="2811" y="2671"/>
                    <a:pt x="3140" y="1868"/>
                    <a:pt x="3414" y="1083"/>
                  </a:cubicBezTo>
                  <a:cubicBezTo>
                    <a:pt x="2916" y="236"/>
                    <a:pt x="2179" y="1"/>
                    <a:pt x="15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2"/>
            <p:cNvSpPr/>
            <p:nvPr/>
          </p:nvSpPr>
          <p:spPr>
            <a:xfrm>
              <a:off x="9770413" y="649692"/>
              <a:ext cx="315846" cy="381725"/>
            </a:xfrm>
            <a:custGeom>
              <a:rect b="b" l="l" r="r" t="t"/>
              <a:pathLst>
                <a:path extrusionOk="0" h="4340" w="3591">
                  <a:moveTo>
                    <a:pt x="2478" y="1"/>
                  </a:moveTo>
                  <a:cubicBezTo>
                    <a:pt x="2421" y="1"/>
                    <a:pt x="2362" y="5"/>
                    <a:pt x="2301" y="13"/>
                  </a:cubicBezTo>
                  <a:cubicBezTo>
                    <a:pt x="2173" y="31"/>
                    <a:pt x="2045" y="49"/>
                    <a:pt x="1917" y="104"/>
                  </a:cubicBezTo>
                  <a:cubicBezTo>
                    <a:pt x="1169" y="469"/>
                    <a:pt x="676" y="1692"/>
                    <a:pt x="347" y="2514"/>
                  </a:cubicBezTo>
                  <a:cubicBezTo>
                    <a:pt x="238" y="2806"/>
                    <a:pt x="128" y="3080"/>
                    <a:pt x="1" y="3372"/>
                  </a:cubicBezTo>
                  <a:cubicBezTo>
                    <a:pt x="244" y="3308"/>
                    <a:pt x="535" y="3257"/>
                    <a:pt x="843" y="3257"/>
                  </a:cubicBezTo>
                  <a:cubicBezTo>
                    <a:pt x="1504" y="3257"/>
                    <a:pt x="2241" y="3492"/>
                    <a:pt x="2739" y="4339"/>
                  </a:cubicBezTo>
                  <a:cubicBezTo>
                    <a:pt x="2848" y="4011"/>
                    <a:pt x="2958" y="3682"/>
                    <a:pt x="3049" y="3390"/>
                  </a:cubicBezTo>
                  <a:cubicBezTo>
                    <a:pt x="3232" y="2806"/>
                    <a:pt x="3469" y="2203"/>
                    <a:pt x="3506" y="1619"/>
                  </a:cubicBezTo>
                  <a:cubicBezTo>
                    <a:pt x="3590" y="637"/>
                    <a:pt x="3204" y="1"/>
                    <a:pt x="24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2"/>
            <p:cNvSpPr/>
            <p:nvPr/>
          </p:nvSpPr>
          <p:spPr>
            <a:xfrm>
              <a:off x="11867372" y="1680007"/>
              <a:ext cx="385419" cy="512250"/>
            </a:xfrm>
            <a:custGeom>
              <a:rect b="b" l="l" r="r" t="t"/>
              <a:pathLst>
                <a:path extrusionOk="0" h="5824" w="4382">
                  <a:moveTo>
                    <a:pt x="2027" y="0"/>
                  </a:moveTo>
                  <a:lnTo>
                    <a:pt x="676" y="639"/>
                  </a:lnTo>
                  <a:cubicBezTo>
                    <a:pt x="19" y="968"/>
                    <a:pt x="1" y="2319"/>
                    <a:pt x="658" y="3651"/>
                  </a:cubicBezTo>
                  <a:cubicBezTo>
                    <a:pt x="1315" y="4984"/>
                    <a:pt x="2374" y="5824"/>
                    <a:pt x="3031" y="5495"/>
                  </a:cubicBezTo>
                  <a:lnTo>
                    <a:pt x="4382" y="4838"/>
                  </a:lnTo>
                  <a:close/>
                </a:path>
              </a:pathLst>
            </a:custGeom>
            <a:solidFill>
              <a:srgbClr val="E8B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2"/>
            <p:cNvSpPr/>
            <p:nvPr/>
          </p:nvSpPr>
          <p:spPr>
            <a:xfrm>
              <a:off x="11867372" y="1680007"/>
              <a:ext cx="385419" cy="512250"/>
            </a:xfrm>
            <a:custGeom>
              <a:rect b="b" l="l" r="r" t="t"/>
              <a:pathLst>
                <a:path extrusionOk="0" h="5824" w="4382">
                  <a:moveTo>
                    <a:pt x="2027" y="0"/>
                  </a:moveTo>
                  <a:lnTo>
                    <a:pt x="676" y="639"/>
                  </a:lnTo>
                  <a:cubicBezTo>
                    <a:pt x="19" y="968"/>
                    <a:pt x="1" y="2319"/>
                    <a:pt x="658" y="3651"/>
                  </a:cubicBezTo>
                  <a:cubicBezTo>
                    <a:pt x="1315" y="4984"/>
                    <a:pt x="2374" y="5824"/>
                    <a:pt x="3031" y="5495"/>
                  </a:cubicBezTo>
                  <a:lnTo>
                    <a:pt x="4382" y="483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2"/>
            <p:cNvSpPr/>
            <p:nvPr/>
          </p:nvSpPr>
          <p:spPr>
            <a:xfrm>
              <a:off x="11986201" y="1651070"/>
              <a:ext cx="324466" cy="483401"/>
            </a:xfrm>
            <a:custGeom>
              <a:rect b="b" l="l" r="r" t="t"/>
              <a:pathLst>
                <a:path extrusionOk="0" h="5496" w="3689">
                  <a:moveTo>
                    <a:pt x="3031" y="5167"/>
                  </a:moveTo>
                  <a:cubicBezTo>
                    <a:pt x="2355" y="5495"/>
                    <a:pt x="1297" y="4674"/>
                    <a:pt x="658" y="3323"/>
                  </a:cubicBezTo>
                  <a:cubicBezTo>
                    <a:pt x="1" y="1990"/>
                    <a:pt x="19" y="640"/>
                    <a:pt x="676" y="329"/>
                  </a:cubicBezTo>
                  <a:cubicBezTo>
                    <a:pt x="1333" y="1"/>
                    <a:pt x="2392" y="822"/>
                    <a:pt x="3049" y="2173"/>
                  </a:cubicBezTo>
                  <a:cubicBezTo>
                    <a:pt x="3688" y="3506"/>
                    <a:pt x="3688" y="4856"/>
                    <a:pt x="3031" y="516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2"/>
            <p:cNvSpPr/>
            <p:nvPr/>
          </p:nvSpPr>
          <p:spPr>
            <a:xfrm>
              <a:off x="12013467" y="1692849"/>
              <a:ext cx="277938" cy="390256"/>
            </a:xfrm>
            <a:custGeom>
              <a:rect b="b" l="l" r="r" t="t"/>
              <a:pathLst>
                <a:path extrusionOk="0" h="4437" w="3160">
                  <a:moveTo>
                    <a:pt x="165" y="0"/>
                  </a:moveTo>
                  <a:cubicBezTo>
                    <a:pt x="92" y="73"/>
                    <a:pt x="37" y="146"/>
                    <a:pt x="1" y="256"/>
                  </a:cubicBezTo>
                  <a:cubicBezTo>
                    <a:pt x="476" y="1187"/>
                    <a:pt x="1553" y="2611"/>
                    <a:pt x="2447" y="3724"/>
                  </a:cubicBezTo>
                  <a:cubicBezTo>
                    <a:pt x="2611" y="3943"/>
                    <a:pt x="2812" y="4235"/>
                    <a:pt x="3013" y="4436"/>
                  </a:cubicBezTo>
                  <a:cubicBezTo>
                    <a:pt x="3068" y="4327"/>
                    <a:pt x="3123" y="4217"/>
                    <a:pt x="3159" y="4089"/>
                  </a:cubicBezTo>
                  <a:cubicBezTo>
                    <a:pt x="2995" y="3816"/>
                    <a:pt x="2757" y="3469"/>
                    <a:pt x="2538" y="3158"/>
                  </a:cubicBezTo>
                  <a:cubicBezTo>
                    <a:pt x="2155" y="2592"/>
                    <a:pt x="1717" y="1972"/>
                    <a:pt x="1334" y="1442"/>
                  </a:cubicBezTo>
                  <a:cubicBezTo>
                    <a:pt x="968" y="931"/>
                    <a:pt x="585" y="457"/>
                    <a:pt x="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2"/>
            <p:cNvSpPr/>
            <p:nvPr/>
          </p:nvSpPr>
          <p:spPr>
            <a:xfrm>
              <a:off x="11462775" y="3068831"/>
              <a:ext cx="501080" cy="428781"/>
            </a:xfrm>
            <a:custGeom>
              <a:rect b="b" l="l" r="r" t="t"/>
              <a:pathLst>
                <a:path extrusionOk="0" h="4875" w="5697">
                  <a:moveTo>
                    <a:pt x="0" y="3031"/>
                  </a:moveTo>
                  <a:lnTo>
                    <a:pt x="840" y="4273"/>
                  </a:lnTo>
                  <a:cubicBezTo>
                    <a:pt x="1260" y="4875"/>
                    <a:pt x="2593" y="4692"/>
                    <a:pt x="3816" y="3853"/>
                  </a:cubicBezTo>
                  <a:cubicBezTo>
                    <a:pt x="5039" y="3013"/>
                    <a:pt x="5696" y="1845"/>
                    <a:pt x="5294" y="1224"/>
                  </a:cubicBezTo>
                  <a:lnTo>
                    <a:pt x="4455" y="1"/>
                  </a:lnTo>
                  <a:close/>
                </a:path>
              </a:pathLst>
            </a:custGeom>
            <a:solidFill>
              <a:srgbClr val="E8BD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2"/>
            <p:cNvSpPr/>
            <p:nvPr/>
          </p:nvSpPr>
          <p:spPr>
            <a:xfrm>
              <a:off x="11462775" y="3068831"/>
              <a:ext cx="501080" cy="428781"/>
            </a:xfrm>
            <a:custGeom>
              <a:rect b="b" l="l" r="r" t="t"/>
              <a:pathLst>
                <a:path extrusionOk="0" h="4875" w="5697">
                  <a:moveTo>
                    <a:pt x="0" y="3031"/>
                  </a:moveTo>
                  <a:lnTo>
                    <a:pt x="840" y="4273"/>
                  </a:lnTo>
                  <a:cubicBezTo>
                    <a:pt x="1260" y="4875"/>
                    <a:pt x="2593" y="4692"/>
                    <a:pt x="3816" y="3853"/>
                  </a:cubicBezTo>
                  <a:cubicBezTo>
                    <a:pt x="5039" y="3013"/>
                    <a:pt x="5696" y="1845"/>
                    <a:pt x="5294" y="1224"/>
                  </a:cubicBezTo>
                  <a:lnTo>
                    <a:pt x="4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2"/>
            <p:cNvSpPr/>
            <p:nvPr/>
          </p:nvSpPr>
          <p:spPr>
            <a:xfrm>
              <a:off x="11427416" y="3014299"/>
              <a:ext cx="464139" cy="374161"/>
            </a:xfrm>
            <a:custGeom>
              <a:rect b="b" l="l" r="r" t="t"/>
              <a:pathLst>
                <a:path extrusionOk="0" h="4254" w="5277">
                  <a:moveTo>
                    <a:pt x="4857" y="621"/>
                  </a:moveTo>
                  <a:cubicBezTo>
                    <a:pt x="5277" y="1223"/>
                    <a:pt x="4601" y="2392"/>
                    <a:pt x="3378" y="3231"/>
                  </a:cubicBezTo>
                  <a:cubicBezTo>
                    <a:pt x="2155" y="4071"/>
                    <a:pt x="822" y="4254"/>
                    <a:pt x="421" y="3651"/>
                  </a:cubicBezTo>
                  <a:cubicBezTo>
                    <a:pt x="1" y="3049"/>
                    <a:pt x="658" y="1862"/>
                    <a:pt x="1881" y="1041"/>
                  </a:cubicBezTo>
                  <a:cubicBezTo>
                    <a:pt x="3122" y="201"/>
                    <a:pt x="4437" y="0"/>
                    <a:pt x="4857" y="62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2"/>
            <p:cNvSpPr/>
            <p:nvPr/>
          </p:nvSpPr>
          <p:spPr>
            <a:xfrm>
              <a:off x="11477200" y="3038398"/>
              <a:ext cx="350149" cy="324378"/>
            </a:xfrm>
            <a:custGeom>
              <a:rect b="b" l="l" r="r" t="t"/>
              <a:pathLst>
                <a:path extrusionOk="0" h="3688" w="3981">
                  <a:moveTo>
                    <a:pt x="3633" y="0"/>
                  </a:moveTo>
                  <a:cubicBezTo>
                    <a:pt x="3378" y="201"/>
                    <a:pt x="3068" y="475"/>
                    <a:pt x="2794" y="748"/>
                  </a:cubicBezTo>
                  <a:cubicBezTo>
                    <a:pt x="2301" y="1205"/>
                    <a:pt x="1735" y="1734"/>
                    <a:pt x="1279" y="2191"/>
                  </a:cubicBezTo>
                  <a:cubicBezTo>
                    <a:pt x="822" y="2647"/>
                    <a:pt x="256" y="3176"/>
                    <a:pt x="1" y="3560"/>
                  </a:cubicBezTo>
                  <a:cubicBezTo>
                    <a:pt x="92" y="3615"/>
                    <a:pt x="183" y="3669"/>
                    <a:pt x="293" y="3688"/>
                  </a:cubicBezTo>
                  <a:cubicBezTo>
                    <a:pt x="1151" y="3085"/>
                    <a:pt x="2392" y="1807"/>
                    <a:pt x="3378" y="767"/>
                  </a:cubicBezTo>
                  <a:cubicBezTo>
                    <a:pt x="3560" y="548"/>
                    <a:pt x="3816" y="310"/>
                    <a:pt x="3980" y="91"/>
                  </a:cubicBezTo>
                  <a:cubicBezTo>
                    <a:pt x="3871" y="37"/>
                    <a:pt x="3743" y="0"/>
                    <a:pt x="36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2"/>
            <p:cNvSpPr/>
            <p:nvPr/>
          </p:nvSpPr>
          <p:spPr>
            <a:xfrm>
              <a:off x="11347201" y="2529398"/>
              <a:ext cx="608561" cy="465722"/>
            </a:xfrm>
            <a:custGeom>
              <a:rect b="b" l="l" r="r" t="t"/>
              <a:pathLst>
                <a:path extrusionOk="0" h="5295" w="6919">
                  <a:moveTo>
                    <a:pt x="1862" y="2282"/>
                  </a:moveTo>
                  <a:cubicBezTo>
                    <a:pt x="1607" y="2446"/>
                    <a:pt x="1387" y="2629"/>
                    <a:pt x="1150" y="2811"/>
                  </a:cubicBezTo>
                  <a:cubicBezTo>
                    <a:pt x="493" y="3414"/>
                    <a:pt x="0" y="4527"/>
                    <a:pt x="1004" y="5093"/>
                  </a:cubicBezTo>
                  <a:cubicBezTo>
                    <a:pt x="1369" y="5294"/>
                    <a:pt x="1972" y="5276"/>
                    <a:pt x="2410" y="5130"/>
                  </a:cubicBezTo>
                  <a:cubicBezTo>
                    <a:pt x="3195" y="4801"/>
                    <a:pt x="3961" y="4381"/>
                    <a:pt x="4655" y="3852"/>
                  </a:cubicBezTo>
                  <a:cubicBezTo>
                    <a:pt x="5422" y="3304"/>
                    <a:pt x="6389" y="2592"/>
                    <a:pt x="6627" y="2026"/>
                  </a:cubicBezTo>
                  <a:cubicBezTo>
                    <a:pt x="6919" y="1369"/>
                    <a:pt x="6627" y="584"/>
                    <a:pt x="5951" y="292"/>
                  </a:cubicBezTo>
                  <a:cubicBezTo>
                    <a:pt x="5276" y="0"/>
                    <a:pt x="4491" y="530"/>
                    <a:pt x="3633" y="1059"/>
                  </a:cubicBezTo>
                  <a:cubicBezTo>
                    <a:pt x="3012" y="1461"/>
                    <a:pt x="2465" y="1844"/>
                    <a:pt x="1862" y="22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2"/>
            <p:cNvSpPr/>
            <p:nvPr/>
          </p:nvSpPr>
          <p:spPr>
            <a:xfrm>
              <a:off x="11347201" y="2672238"/>
              <a:ext cx="385419" cy="316638"/>
            </a:xfrm>
            <a:custGeom>
              <a:rect b="b" l="l" r="r" t="t"/>
              <a:pathLst>
                <a:path extrusionOk="0" h="3600" w="4382">
                  <a:moveTo>
                    <a:pt x="2775" y="1"/>
                  </a:moveTo>
                  <a:lnTo>
                    <a:pt x="2775" y="1"/>
                  </a:lnTo>
                  <a:cubicBezTo>
                    <a:pt x="2483" y="202"/>
                    <a:pt x="2172" y="421"/>
                    <a:pt x="1862" y="658"/>
                  </a:cubicBezTo>
                  <a:cubicBezTo>
                    <a:pt x="1607" y="822"/>
                    <a:pt x="1387" y="987"/>
                    <a:pt x="1150" y="1169"/>
                  </a:cubicBezTo>
                  <a:cubicBezTo>
                    <a:pt x="493" y="1790"/>
                    <a:pt x="0" y="2885"/>
                    <a:pt x="986" y="3451"/>
                  </a:cubicBezTo>
                  <a:cubicBezTo>
                    <a:pt x="1173" y="3554"/>
                    <a:pt x="1423" y="3599"/>
                    <a:pt x="1681" y="3599"/>
                  </a:cubicBezTo>
                  <a:cubicBezTo>
                    <a:pt x="1926" y="3599"/>
                    <a:pt x="2178" y="3559"/>
                    <a:pt x="2391" y="3488"/>
                  </a:cubicBezTo>
                  <a:cubicBezTo>
                    <a:pt x="3085" y="3214"/>
                    <a:pt x="3761" y="2849"/>
                    <a:pt x="4381" y="2411"/>
                  </a:cubicBezTo>
                  <a:cubicBezTo>
                    <a:pt x="2939" y="2082"/>
                    <a:pt x="2720" y="895"/>
                    <a:pt x="27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2"/>
            <p:cNvSpPr/>
            <p:nvPr/>
          </p:nvSpPr>
          <p:spPr>
            <a:xfrm>
              <a:off x="11009977" y="3298484"/>
              <a:ext cx="372577" cy="320684"/>
            </a:xfrm>
            <a:custGeom>
              <a:rect b="b" l="l" r="r" t="t"/>
              <a:pathLst>
                <a:path extrusionOk="0" h="3646" w="4236">
                  <a:moveTo>
                    <a:pt x="1790" y="0"/>
                  </a:moveTo>
                  <a:cubicBezTo>
                    <a:pt x="1059" y="274"/>
                    <a:pt x="1" y="931"/>
                    <a:pt x="110" y="2373"/>
                  </a:cubicBezTo>
                  <a:cubicBezTo>
                    <a:pt x="804" y="2866"/>
                    <a:pt x="1534" y="3323"/>
                    <a:pt x="2228" y="3524"/>
                  </a:cubicBezTo>
                  <a:cubicBezTo>
                    <a:pt x="2453" y="3588"/>
                    <a:pt x="2729" y="3645"/>
                    <a:pt x="2999" y="3645"/>
                  </a:cubicBezTo>
                  <a:cubicBezTo>
                    <a:pt x="3341" y="3645"/>
                    <a:pt x="3675" y="3554"/>
                    <a:pt x="3889" y="3268"/>
                  </a:cubicBezTo>
                  <a:cubicBezTo>
                    <a:pt x="4236" y="2793"/>
                    <a:pt x="4108" y="2100"/>
                    <a:pt x="3560" y="1479"/>
                  </a:cubicBezTo>
                  <a:cubicBezTo>
                    <a:pt x="3031" y="913"/>
                    <a:pt x="2447" y="402"/>
                    <a:pt x="17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2"/>
            <p:cNvSpPr/>
            <p:nvPr/>
          </p:nvSpPr>
          <p:spPr>
            <a:xfrm>
              <a:off x="10767483" y="3159074"/>
              <a:ext cx="399931" cy="348214"/>
            </a:xfrm>
            <a:custGeom>
              <a:rect b="b" l="l" r="r" t="t"/>
              <a:pathLst>
                <a:path extrusionOk="0" h="3959" w="4547">
                  <a:moveTo>
                    <a:pt x="1295" y="1"/>
                  </a:moveTo>
                  <a:cubicBezTo>
                    <a:pt x="1227" y="1"/>
                    <a:pt x="1161" y="5"/>
                    <a:pt x="1096" y="15"/>
                  </a:cubicBezTo>
                  <a:cubicBezTo>
                    <a:pt x="969" y="52"/>
                    <a:pt x="859" y="107"/>
                    <a:pt x="749" y="161"/>
                  </a:cubicBezTo>
                  <a:cubicBezTo>
                    <a:pt x="1" y="563"/>
                    <a:pt x="1" y="1366"/>
                    <a:pt x="658" y="2188"/>
                  </a:cubicBezTo>
                  <a:cubicBezTo>
                    <a:pt x="1042" y="2644"/>
                    <a:pt x="1589" y="2991"/>
                    <a:pt x="2064" y="3356"/>
                  </a:cubicBezTo>
                  <a:cubicBezTo>
                    <a:pt x="2319" y="3557"/>
                    <a:pt x="2593" y="3758"/>
                    <a:pt x="2867" y="3958"/>
                  </a:cubicBezTo>
                  <a:cubicBezTo>
                    <a:pt x="2758" y="2516"/>
                    <a:pt x="3816" y="1859"/>
                    <a:pt x="4547" y="1585"/>
                  </a:cubicBezTo>
                  <a:cubicBezTo>
                    <a:pt x="4291" y="1421"/>
                    <a:pt x="4035" y="1257"/>
                    <a:pt x="3780" y="1092"/>
                  </a:cubicBezTo>
                  <a:cubicBezTo>
                    <a:pt x="3090" y="655"/>
                    <a:pt x="2090" y="1"/>
                    <a:pt x="12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2"/>
            <p:cNvSpPr/>
            <p:nvPr/>
          </p:nvSpPr>
          <p:spPr>
            <a:xfrm>
              <a:off x="8453800" y="822613"/>
              <a:ext cx="942614" cy="573291"/>
            </a:xfrm>
            <a:custGeom>
              <a:rect b="b" l="l" r="r" t="t"/>
              <a:pathLst>
                <a:path extrusionOk="0" h="6518" w="10717">
                  <a:moveTo>
                    <a:pt x="9530" y="383"/>
                  </a:moveTo>
                  <a:cubicBezTo>
                    <a:pt x="10406" y="748"/>
                    <a:pt x="10716" y="1442"/>
                    <a:pt x="10315" y="2318"/>
                  </a:cubicBezTo>
                  <a:cubicBezTo>
                    <a:pt x="9858" y="3268"/>
                    <a:pt x="8927" y="3852"/>
                    <a:pt x="8288" y="4272"/>
                  </a:cubicBezTo>
                  <a:cubicBezTo>
                    <a:pt x="6554" y="5385"/>
                    <a:pt x="4582" y="6097"/>
                    <a:pt x="2520" y="6371"/>
                  </a:cubicBezTo>
                  <a:cubicBezTo>
                    <a:pt x="2082" y="6426"/>
                    <a:pt x="1662" y="6517"/>
                    <a:pt x="1278" y="6408"/>
                  </a:cubicBezTo>
                  <a:cubicBezTo>
                    <a:pt x="913" y="6298"/>
                    <a:pt x="603" y="6061"/>
                    <a:pt x="402" y="5750"/>
                  </a:cubicBezTo>
                  <a:cubicBezTo>
                    <a:pt x="0" y="5166"/>
                    <a:pt x="165" y="4290"/>
                    <a:pt x="822" y="3414"/>
                  </a:cubicBezTo>
                  <a:cubicBezTo>
                    <a:pt x="1096" y="3103"/>
                    <a:pt x="1406" y="2830"/>
                    <a:pt x="1735" y="2592"/>
                  </a:cubicBezTo>
                  <a:cubicBezTo>
                    <a:pt x="2629" y="1953"/>
                    <a:pt x="3615" y="1406"/>
                    <a:pt x="4637" y="1004"/>
                  </a:cubicBezTo>
                  <a:cubicBezTo>
                    <a:pt x="5933" y="493"/>
                    <a:pt x="7449" y="0"/>
                    <a:pt x="8872" y="183"/>
                  </a:cubicBezTo>
                  <a:cubicBezTo>
                    <a:pt x="9091" y="219"/>
                    <a:pt x="9311" y="274"/>
                    <a:pt x="9530" y="38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2"/>
            <p:cNvSpPr/>
            <p:nvPr/>
          </p:nvSpPr>
          <p:spPr>
            <a:xfrm>
              <a:off x="8477900" y="936604"/>
              <a:ext cx="997146" cy="704608"/>
            </a:xfrm>
            <a:custGeom>
              <a:rect b="b" l="l" r="r" t="t"/>
              <a:pathLst>
                <a:path extrusionOk="0" h="8011" w="11337">
                  <a:moveTo>
                    <a:pt x="10168" y="0"/>
                  </a:moveTo>
                  <a:cubicBezTo>
                    <a:pt x="10241" y="347"/>
                    <a:pt x="10205" y="712"/>
                    <a:pt x="10041" y="1022"/>
                  </a:cubicBezTo>
                  <a:cubicBezTo>
                    <a:pt x="9584" y="1972"/>
                    <a:pt x="8653" y="2556"/>
                    <a:pt x="8014" y="2957"/>
                  </a:cubicBezTo>
                  <a:cubicBezTo>
                    <a:pt x="6280" y="4089"/>
                    <a:pt x="4308" y="4801"/>
                    <a:pt x="2246" y="5075"/>
                  </a:cubicBezTo>
                  <a:cubicBezTo>
                    <a:pt x="1957" y="5111"/>
                    <a:pt x="1677" y="5163"/>
                    <a:pt x="1409" y="5163"/>
                  </a:cubicBezTo>
                  <a:cubicBezTo>
                    <a:pt x="1271" y="5163"/>
                    <a:pt x="1135" y="5149"/>
                    <a:pt x="1004" y="5112"/>
                  </a:cubicBezTo>
                  <a:cubicBezTo>
                    <a:pt x="639" y="5002"/>
                    <a:pt x="329" y="4765"/>
                    <a:pt x="128" y="4454"/>
                  </a:cubicBezTo>
                  <a:cubicBezTo>
                    <a:pt x="73" y="4381"/>
                    <a:pt x="37" y="4308"/>
                    <a:pt x="0" y="4217"/>
                  </a:cubicBezTo>
                  <a:lnTo>
                    <a:pt x="0" y="4217"/>
                  </a:lnTo>
                  <a:lnTo>
                    <a:pt x="1023" y="6937"/>
                  </a:lnTo>
                  <a:cubicBezTo>
                    <a:pt x="1059" y="7065"/>
                    <a:pt x="1114" y="7193"/>
                    <a:pt x="1187" y="7302"/>
                  </a:cubicBezTo>
                  <a:cubicBezTo>
                    <a:pt x="1406" y="7612"/>
                    <a:pt x="1716" y="7850"/>
                    <a:pt x="2081" y="7959"/>
                  </a:cubicBezTo>
                  <a:cubicBezTo>
                    <a:pt x="2206" y="7997"/>
                    <a:pt x="2337" y="8011"/>
                    <a:pt x="2474" y="8011"/>
                  </a:cubicBezTo>
                  <a:cubicBezTo>
                    <a:pt x="2738" y="8011"/>
                    <a:pt x="3022" y="7959"/>
                    <a:pt x="3323" y="7923"/>
                  </a:cubicBezTo>
                  <a:cubicBezTo>
                    <a:pt x="5367" y="7667"/>
                    <a:pt x="7339" y="6937"/>
                    <a:pt x="9073" y="5823"/>
                  </a:cubicBezTo>
                  <a:cubicBezTo>
                    <a:pt x="9712" y="5404"/>
                    <a:pt x="10661" y="4819"/>
                    <a:pt x="11099" y="3870"/>
                  </a:cubicBezTo>
                  <a:cubicBezTo>
                    <a:pt x="11318" y="3487"/>
                    <a:pt x="11337" y="3049"/>
                    <a:pt x="11172" y="2647"/>
                  </a:cubicBezTo>
                  <a:lnTo>
                    <a:pt x="101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2"/>
            <p:cNvSpPr/>
            <p:nvPr/>
          </p:nvSpPr>
          <p:spPr>
            <a:xfrm>
              <a:off x="9319199" y="1040920"/>
              <a:ext cx="139848" cy="271429"/>
            </a:xfrm>
            <a:custGeom>
              <a:rect b="b" l="l" r="r" t="t"/>
              <a:pathLst>
                <a:path extrusionOk="0" h="3086" w="1590">
                  <a:moveTo>
                    <a:pt x="384" y="1"/>
                  </a:moveTo>
                  <a:cubicBezTo>
                    <a:pt x="275" y="201"/>
                    <a:pt x="147" y="384"/>
                    <a:pt x="1" y="548"/>
                  </a:cubicBezTo>
                  <a:lnTo>
                    <a:pt x="56" y="640"/>
                  </a:lnTo>
                  <a:cubicBezTo>
                    <a:pt x="348" y="1333"/>
                    <a:pt x="676" y="2009"/>
                    <a:pt x="1060" y="2648"/>
                  </a:cubicBezTo>
                  <a:cubicBezTo>
                    <a:pt x="1133" y="2775"/>
                    <a:pt x="1206" y="2940"/>
                    <a:pt x="1315" y="3086"/>
                  </a:cubicBezTo>
                  <a:cubicBezTo>
                    <a:pt x="1388" y="2958"/>
                    <a:pt x="1480" y="2812"/>
                    <a:pt x="1534" y="2684"/>
                  </a:cubicBezTo>
                  <a:cubicBezTo>
                    <a:pt x="1553" y="2629"/>
                    <a:pt x="1571" y="2593"/>
                    <a:pt x="1589" y="2556"/>
                  </a:cubicBezTo>
                  <a:cubicBezTo>
                    <a:pt x="1242" y="1735"/>
                    <a:pt x="932" y="767"/>
                    <a:pt x="3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2"/>
            <p:cNvSpPr/>
            <p:nvPr/>
          </p:nvSpPr>
          <p:spPr>
            <a:xfrm>
              <a:off x="9218050" y="1153327"/>
              <a:ext cx="165531" cy="244163"/>
            </a:xfrm>
            <a:custGeom>
              <a:rect b="b" l="l" r="r" t="t"/>
              <a:pathLst>
                <a:path extrusionOk="0" h="2776" w="1882">
                  <a:moveTo>
                    <a:pt x="348" y="1"/>
                  </a:moveTo>
                  <a:cubicBezTo>
                    <a:pt x="220" y="92"/>
                    <a:pt x="110" y="165"/>
                    <a:pt x="1" y="238"/>
                  </a:cubicBezTo>
                  <a:cubicBezTo>
                    <a:pt x="74" y="311"/>
                    <a:pt x="147" y="402"/>
                    <a:pt x="202" y="493"/>
                  </a:cubicBezTo>
                  <a:cubicBezTo>
                    <a:pt x="475" y="932"/>
                    <a:pt x="658" y="1479"/>
                    <a:pt x="950" y="1954"/>
                  </a:cubicBezTo>
                  <a:cubicBezTo>
                    <a:pt x="1078" y="2191"/>
                    <a:pt x="1260" y="2428"/>
                    <a:pt x="1425" y="2666"/>
                  </a:cubicBezTo>
                  <a:cubicBezTo>
                    <a:pt x="1461" y="2702"/>
                    <a:pt x="1480" y="2739"/>
                    <a:pt x="1498" y="2775"/>
                  </a:cubicBezTo>
                  <a:cubicBezTo>
                    <a:pt x="1626" y="2684"/>
                    <a:pt x="1753" y="2575"/>
                    <a:pt x="1881" y="2465"/>
                  </a:cubicBezTo>
                  <a:cubicBezTo>
                    <a:pt x="1881" y="2447"/>
                    <a:pt x="1845" y="2428"/>
                    <a:pt x="1845" y="2392"/>
                  </a:cubicBezTo>
                  <a:cubicBezTo>
                    <a:pt x="1480" y="1698"/>
                    <a:pt x="932" y="621"/>
                    <a:pt x="3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2"/>
            <p:cNvSpPr/>
            <p:nvPr/>
          </p:nvSpPr>
          <p:spPr>
            <a:xfrm>
              <a:off x="9124992" y="1214369"/>
              <a:ext cx="147764" cy="260171"/>
            </a:xfrm>
            <a:custGeom>
              <a:rect b="b" l="l" r="r" t="t"/>
              <a:pathLst>
                <a:path extrusionOk="0" h="2958" w="1680">
                  <a:moveTo>
                    <a:pt x="365" y="0"/>
                  </a:moveTo>
                  <a:lnTo>
                    <a:pt x="0" y="201"/>
                  </a:lnTo>
                  <a:cubicBezTo>
                    <a:pt x="0" y="420"/>
                    <a:pt x="201" y="657"/>
                    <a:pt x="292" y="876"/>
                  </a:cubicBezTo>
                  <a:cubicBezTo>
                    <a:pt x="548" y="1479"/>
                    <a:pt x="730" y="2045"/>
                    <a:pt x="1041" y="2611"/>
                  </a:cubicBezTo>
                  <a:cubicBezTo>
                    <a:pt x="1095" y="2720"/>
                    <a:pt x="1150" y="2848"/>
                    <a:pt x="1223" y="2958"/>
                  </a:cubicBezTo>
                  <a:cubicBezTo>
                    <a:pt x="1387" y="2866"/>
                    <a:pt x="1533" y="2775"/>
                    <a:pt x="1680" y="2684"/>
                  </a:cubicBezTo>
                  <a:cubicBezTo>
                    <a:pt x="1661" y="2592"/>
                    <a:pt x="1625" y="2519"/>
                    <a:pt x="1588" y="2446"/>
                  </a:cubicBezTo>
                  <a:cubicBezTo>
                    <a:pt x="1497" y="2173"/>
                    <a:pt x="1351" y="1881"/>
                    <a:pt x="1241" y="1607"/>
                  </a:cubicBezTo>
                  <a:cubicBezTo>
                    <a:pt x="968" y="1004"/>
                    <a:pt x="712" y="365"/>
                    <a:pt x="3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2"/>
            <p:cNvSpPr/>
            <p:nvPr/>
          </p:nvSpPr>
          <p:spPr>
            <a:xfrm>
              <a:off x="9001326" y="1278577"/>
              <a:ext cx="151019" cy="255333"/>
            </a:xfrm>
            <a:custGeom>
              <a:rect b="b" l="l" r="r" t="t"/>
              <a:pathLst>
                <a:path extrusionOk="0" h="2903" w="1717">
                  <a:moveTo>
                    <a:pt x="384" y="0"/>
                  </a:moveTo>
                  <a:cubicBezTo>
                    <a:pt x="256" y="55"/>
                    <a:pt x="128" y="128"/>
                    <a:pt x="0" y="183"/>
                  </a:cubicBezTo>
                  <a:cubicBezTo>
                    <a:pt x="0" y="384"/>
                    <a:pt x="55" y="585"/>
                    <a:pt x="146" y="767"/>
                  </a:cubicBezTo>
                  <a:cubicBezTo>
                    <a:pt x="384" y="1333"/>
                    <a:pt x="658" y="1881"/>
                    <a:pt x="1004" y="2392"/>
                  </a:cubicBezTo>
                  <a:cubicBezTo>
                    <a:pt x="1096" y="2574"/>
                    <a:pt x="1205" y="2757"/>
                    <a:pt x="1333" y="2903"/>
                  </a:cubicBezTo>
                  <a:cubicBezTo>
                    <a:pt x="1461" y="2848"/>
                    <a:pt x="1589" y="2775"/>
                    <a:pt x="1716" y="2720"/>
                  </a:cubicBezTo>
                  <a:cubicBezTo>
                    <a:pt x="1662" y="2538"/>
                    <a:pt x="1589" y="2374"/>
                    <a:pt x="1479" y="2209"/>
                  </a:cubicBezTo>
                  <a:cubicBezTo>
                    <a:pt x="1260" y="1680"/>
                    <a:pt x="1023" y="1151"/>
                    <a:pt x="804" y="676"/>
                  </a:cubicBezTo>
                  <a:cubicBezTo>
                    <a:pt x="694" y="439"/>
                    <a:pt x="566" y="201"/>
                    <a:pt x="3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2"/>
            <p:cNvSpPr/>
            <p:nvPr/>
          </p:nvSpPr>
          <p:spPr>
            <a:xfrm>
              <a:off x="8863235" y="1329943"/>
              <a:ext cx="151019" cy="261842"/>
            </a:xfrm>
            <a:custGeom>
              <a:rect b="b" l="l" r="r" t="t"/>
              <a:pathLst>
                <a:path extrusionOk="0" h="2977" w="1717">
                  <a:moveTo>
                    <a:pt x="493" y="1"/>
                  </a:moveTo>
                  <a:cubicBezTo>
                    <a:pt x="329" y="55"/>
                    <a:pt x="165" y="92"/>
                    <a:pt x="0" y="147"/>
                  </a:cubicBezTo>
                  <a:cubicBezTo>
                    <a:pt x="55" y="311"/>
                    <a:pt x="92" y="475"/>
                    <a:pt x="165" y="640"/>
                  </a:cubicBezTo>
                  <a:cubicBezTo>
                    <a:pt x="366" y="1278"/>
                    <a:pt x="621" y="1899"/>
                    <a:pt x="895" y="2502"/>
                  </a:cubicBezTo>
                  <a:cubicBezTo>
                    <a:pt x="968" y="2666"/>
                    <a:pt x="1059" y="2812"/>
                    <a:pt x="1151" y="2976"/>
                  </a:cubicBezTo>
                  <a:cubicBezTo>
                    <a:pt x="1333" y="2921"/>
                    <a:pt x="1534" y="2848"/>
                    <a:pt x="1716" y="2775"/>
                  </a:cubicBezTo>
                  <a:cubicBezTo>
                    <a:pt x="1680" y="2648"/>
                    <a:pt x="1589" y="2502"/>
                    <a:pt x="1552" y="2374"/>
                  </a:cubicBezTo>
                  <a:cubicBezTo>
                    <a:pt x="1424" y="2082"/>
                    <a:pt x="1333" y="1753"/>
                    <a:pt x="1205" y="1461"/>
                  </a:cubicBezTo>
                  <a:cubicBezTo>
                    <a:pt x="1005" y="950"/>
                    <a:pt x="767" y="457"/>
                    <a:pt x="4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2"/>
            <p:cNvSpPr/>
            <p:nvPr/>
          </p:nvSpPr>
          <p:spPr>
            <a:xfrm>
              <a:off x="8742823" y="1365301"/>
              <a:ext cx="143015" cy="255333"/>
            </a:xfrm>
            <a:custGeom>
              <a:rect b="b" l="l" r="r" t="t"/>
              <a:pathLst>
                <a:path extrusionOk="0" h="2903" w="1626">
                  <a:moveTo>
                    <a:pt x="347" y="0"/>
                  </a:moveTo>
                  <a:lnTo>
                    <a:pt x="0" y="73"/>
                  </a:lnTo>
                  <a:cubicBezTo>
                    <a:pt x="19" y="347"/>
                    <a:pt x="92" y="603"/>
                    <a:pt x="201" y="840"/>
                  </a:cubicBezTo>
                  <a:cubicBezTo>
                    <a:pt x="420" y="1424"/>
                    <a:pt x="676" y="2008"/>
                    <a:pt x="968" y="2556"/>
                  </a:cubicBezTo>
                  <a:cubicBezTo>
                    <a:pt x="1023" y="2665"/>
                    <a:pt x="1077" y="2793"/>
                    <a:pt x="1132" y="2903"/>
                  </a:cubicBezTo>
                  <a:cubicBezTo>
                    <a:pt x="1296" y="2866"/>
                    <a:pt x="1461" y="2830"/>
                    <a:pt x="1625" y="2793"/>
                  </a:cubicBezTo>
                  <a:cubicBezTo>
                    <a:pt x="1570" y="2665"/>
                    <a:pt x="1497" y="2519"/>
                    <a:pt x="1443" y="2392"/>
                  </a:cubicBezTo>
                  <a:cubicBezTo>
                    <a:pt x="1223" y="1826"/>
                    <a:pt x="1023" y="1296"/>
                    <a:pt x="767" y="730"/>
                  </a:cubicBezTo>
                  <a:cubicBezTo>
                    <a:pt x="676" y="475"/>
                    <a:pt x="530" y="219"/>
                    <a:pt x="3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2"/>
            <p:cNvSpPr/>
            <p:nvPr/>
          </p:nvSpPr>
          <p:spPr>
            <a:xfrm>
              <a:off x="8588636" y="1389401"/>
              <a:ext cx="135011" cy="251199"/>
            </a:xfrm>
            <a:custGeom>
              <a:rect b="b" l="l" r="r" t="t"/>
              <a:pathLst>
                <a:path extrusionOk="0" h="2856" w="1535">
                  <a:moveTo>
                    <a:pt x="439" y="0"/>
                  </a:moveTo>
                  <a:cubicBezTo>
                    <a:pt x="366" y="9"/>
                    <a:pt x="293" y="14"/>
                    <a:pt x="220" y="14"/>
                  </a:cubicBezTo>
                  <a:cubicBezTo>
                    <a:pt x="147" y="14"/>
                    <a:pt x="74" y="9"/>
                    <a:pt x="1" y="0"/>
                  </a:cubicBezTo>
                  <a:lnTo>
                    <a:pt x="1" y="0"/>
                  </a:lnTo>
                  <a:cubicBezTo>
                    <a:pt x="56" y="201"/>
                    <a:pt x="147" y="383"/>
                    <a:pt x="238" y="566"/>
                  </a:cubicBezTo>
                  <a:cubicBezTo>
                    <a:pt x="439" y="1168"/>
                    <a:pt x="603" y="1734"/>
                    <a:pt x="859" y="2318"/>
                  </a:cubicBezTo>
                  <a:cubicBezTo>
                    <a:pt x="914" y="2501"/>
                    <a:pt x="1005" y="2684"/>
                    <a:pt x="1114" y="2848"/>
                  </a:cubicBezTo>
                  <a:cubicBezTo>
                    <a:pt x="1152" y="2853"/>
                    <a:pt x="1191" y="2855"/>
                    <a:pt x="1231" y="2855"/>
                  </a:cubicBezTo>
                  <a:cubicBezTo>
                    <a:pt x="1328" y="2855"/>
                    <a:pt x="1431" y="2842"/>
                    <a:pt x="1534" y="2830"/>
                  </a:cubicBezTo>
                  <a:cubicBezTo>
                    <a:pt x="1480" y="2647"/>
                    <a:pt x="1425" y="2464"/>
                    <a:pt x="1333" y="2282"/>
                  </a:cubicBezTo>
                  <a:lnTo>
                    <a:pt x="695" y="602"/>
                  </a:lnTo>
                  <a:cubicBezTo>
                    <a:pt x="622" y="402"/>
                    <a:pt x="530" y="201"/>
                    <a:pt x="4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2"/>
            <p:cNvSpPr/>
            <p:nvPr/>
          </p:nvSpPr>
          <p:spPr>
            <a:xfrm>
              <a:off x="9070372" y="2269224"/>
              <a:ext cx="1734121" cy="2031233"/>
            </a:xfrm>
            <a:custGeom>
              <a:rect b="b" l="l" r="r" t="t"/>
              <a:pathLst>
                <a:path extrusionOk="0" h="23094" w="19716">
                  <a:moveTo>
                    <a:pt x="8398" y="1"/>
                  </a:moveTo>
                  <a:cubicBezTo>
                    <a:pt x="8745" y="530"/>
                    <a:pt x="8945" y="1023"/>
                    <a:pt x="9475" y="1279"/>
                  </a:cubicBezTo>
                  <a:cubicBezTo>
                    <a:pt x="10205" y="1626"/>
                    <a:pt x="11446" y="1388"/>
                    <a:pt x="12122" y="1772"/>
                  </a:cubicBezTo>
                  <a:cubicBezTo>
                    <a:pt x="12615" y="2045"/>
                    <a:pt x="12998" y="2776"/>
                    <a:pt x="13345" y="3378"/>
                  </a:cubicBezTo>
                  <a:cubicBezTo>
                    <a:pt x="13692" y="3962"/>
                    <a:pt x="14057" y="4601"/>
                    <a:pt x="14349" y="5167"/>
                  </a:cubicBezTo>
                  <a:cubicBezTo>
                    <a:pt x="15043" y="6427"/>
                    <a:pt x="15718" y="7650"/>
                    <a:pt x="16393" y="8782"/>
                  </a:cubicBezTo>
                  <a:cubicBezTo>
                    <a:pt x="16759" y="9402"/>
                    <a:pt x="17032" y="10041"/>
                    <a:pt x="17324" y="10662"/>
                  </a:cubicBezTo>
                  <a:cubicBezTo>
                    <a:pt x="17927" y="11921"/>
                    <a:pt x="18438" y="13181"/>
                    <a:pt x="19004" y="14623"/>
                  </a:cubicBezTo>
                  <a:cubicBezTo>
                    <a:pt x="19278" y="15317"/>
                    <a:pt x="19716" y="16467"/>
                    <a:pt x="19406" y="17288"/>
                  </a:cubicBezTo>
                  <a:cubicBezTo>
                    <a:pt x="19095" y="18146"/>
                    <a:pt x="17945" y="18694"/>
                    <a:pt x="17087" y="19114"/>
                  </a:cubicBezTo>
                  <a:cubicBezTo>
                    <a:pt x="14641" y="20319"/>
                    <a:pt x="12542" y="21359"/>
                    <a:pt x="10022" y="22455"/>
                  </a:cubicBezTo>
                  <a:cubicBezTo>
                    <a:pt x="9365" y="22747"/>
                    <a:pt x="8526" y="23093"/>
                    <a:pt x="7722" y="22765"/>
                  </a:cubicBezTo>
                  <a:cubicBezTo>
                    <a:pt x="7339" y="22564"/>
                    <a:pt x="7010" y="22272"/>
                    <a:pt x="6737" y="21925"/>
                  </a:cubicBezTo>
                  <a:cubicBezTo>
                    <a:pt x="6371" y="21414"/>
                    <a:pt x="6061" y="20866"/>
                    <a:pt x="5787" y="20300"/>
                  </a:cubicBezTo>
                  <a:cubicBezTo>
                    <a:pt x="4582" y="18110"/>
                    <a:pt x="3469" y="15828"/>
                    <a:pt x="2228" y="13510"/>
                  </a:cubicBezTo>
                  <a:cubicBezTo>
                    <a:pt x="1625" y="12360"/>
                    <a:pt x="1132" y="11246"/>
                    <a:pt x="585" y="9986"/>
                  </a:cubicBezTo>
                  <a:cubicBezTo>
                    <a:pt x="274" y="9274"/>
                    <a:pt x="0" y="8544"/>
                    <a:pt x="146" y="7759"/>
                  </a:cubicBezTo>
                  <a:cubicBezTo>
                    <a:pt x="256" y="7193"/>
                    <a:pt x="603" y="6719"/>
                    <a:pt x="895" y="6299"/>
                  </a:cubicBezTo>
                  <a:cubicBezTo>
                    <a:pt x="1205" y="5879"/>
                    <a:pt x="1589" y="5386"/>
                    <a:pt x="1625" y="4820"/>
                  </a:cubicBezTo>
                  <a:cubicBezTo>
                    <a:pt x="1662" y="4254"/>
                    <a:pt x="1424" y="3871"/>
                    <a:pt x="1278" y="3415"/>
                  </a:cubicBezTo>
                  <a:cubicBezTo>
                    <a:pt x="2976" y="2538"/>
                    <a:pt x="4765" y="1717"/>
                    <a:pt x="6517" y="841"/>
                  </a:cubicBezTo>
                  <a:cubicBezTo>
                    <a:pt x="7138" y="512"/>
                    <a:pt x="7759" y="238"/>
                    <a:pt x="83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2"/>
            <p:cNvSpPr/>
            <p:nvPr/>
          </p:nvSpPr>
          <p:spPr>
            <a:xfrm>
              <a:off x="9113734" y="2834429"/>
              <a:ext cx="1130398" cy="1233217"/>
            </a:xfrm>
            <a:custGeom>
              <a:rect b="b" l="l" r="r" t="t"/>
              <a:pathLst>
                <a:path extrusionOk="0" h="14021" w="12852">
                  <a:moveTo>
                    <a:pt x="7750" y="0"/>
                  </a:moveTo>
                  <a:cubicBezTo>
                    <a:pt x="7741" y="0"/>
                    <a:pt x="7731" y="0"/>
                    <a:pt x="7722" y="1"/>
                  </a:cubicBezTo>
                  <a:cubicBezTo>
                    <a:pt x="6882" y="1"/>
                    <a:pt x="6116" y="457"/>
                    <a:pt x="5422" y="731"/>
                  </a:cubicBezTo>
                  <a:cubicBezTo>
                    <a:pt x="4710" y="1005"/>
                    <a:pt x="3998" y="1278"/>
                    <a:pt x="3268" y="1625"/>
                  </a:cubicBezTo>
                  <a:cubicBezTo>
                    <a:pt x="2227" y="2063"/>
                    <a:pt x="1242" y="2593"/>
                    <a:pt x="274" y="3195"/>
                  </a:cubicBezTo>
                  <a:lnTo>
                    <a:pt x="0" y="3378"/>
                  </a:lnTo>
                  <a:lnTo>
                    <a:pt x="73" y="3579"/>
                  </a:lnTo>
                  <a:cubicBezTo>
                    <a:pt x="621" y="4820"/>
                    <a:pt x="1132" y="5952"/>
                    <a:pt x="1735" y="7084"/>
                  </a:cubicBezTo>
                  <a:cubicBezTo>
                    <a:pt x="2976" y="9402"/>
                    <a:pt x="4071" y="11684"/>
                    <a:pt x="5276" y="13893"/>
                  </a:cubicBezTo>
                  <a:lnTo>
                    <a:pt x="5349" y="14021"/>
                  </a:lnTo>
                  <a:cubicBezTo>
                    <a:pt x="6335" y="13546"/>
                    <a:pt x="7394" y="12962"/>
                    <a:pt x="8270" y="12542"/>
                  </a:cubicBezTo>
                  <a:cubicBezTo>
                    <a:pt x="8982" y="12213"/>
                    <a:pt x="9639" y="11958"/>
                    <a:pt x="10333" y="11611"/>
                  </a:cubicBezTo>
                  <a:cubicBezTo>
                    <a:pt x="11008" y="11301"/>
                    <a:pt x="11702" y="10935"/>
                    <a:pt x="12195" y="10461"/>
                  </a:cubicBezTo>
                  <a:cubicBezTo>
                    <a:pt x="12377" y="10260"/>
                    <a:pt x="12523" y="10059"/>
                    <a:pt x="12633" y="9822"/>
                  </a:cubicBezTo>
                  <a:cubicBezTo>
                    <a:pt x="12852" y="9219"/>
                    <a:pt x="12633" y="8507"/>
                    <a:pt x="12432" y="7923"/>
                  </a:cubicBezTo>
                  <a:cubicBezTo>
                    <a:pt x="12268" y="7485"/>
                    <a:pt x="12085" y="7065"/>
                    <a:pt x="11939" y="6700"/>
                  </a:cubicBezTo>
                  <a:cubicBezTo>
                    <a:pt x="11209" y="4984"/>
                    <a:pt x="10588" y="3670"/>
                    <a:pt x="9840" y="2009"/>
                  </a:cubicBezTo>
                  <a:cubicBezTo>
                    <a:pt x="9441" y="1121"/>
                    <a:pt x="8899" y="0"/>
                    <a:pt x="77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2"/>
            <p:cNvSpPr/>
            <p:nvPr/>
          </p:nvSpPr>
          <p:spPr>
            <a:xfrm>
              <a:off x="9317616" y="3094514"/>
              <a:ext cx="476980" cy="456135"/>
            </a:xfrm>
            <a:custGeom>
              <a:rect b="b" l="l" r="r" t="t"/>
              <a:pathLst>
                <a:path extrusionOk="0" h="5186" w="5423">
                  <a:moveTo>
                    <a:pt x="2995" y="1114"/>
                  </a:moveTo>
                  <a:cubicBezTo>
                    <a:pt x="3360" y="1023"/>
                    <a:pt x="3980" y="640"/>
                    <a:pt x="4546" y="603"/>
                  </a:cubicBezTo>
                  <a:cubicBezTo>
                    <a:pt x="4930" y="585"/>
                    <a:pt x="5422" y="1753"/>
                    <a:pt x="5349" y="2301"/>
                  </a:cubicBezTo>
                  <a:cubicBezTo>
                    <a:pt x="5295" y="2593"/>
                    <a:pt x="4418" y="2867"/>
                    <a:pt x="3980" y="3177"/>
                  </a:cubicBezTo>
                  <a:cubicBezTo>
                    <a:pt x="4126" y="3579"/>
                    <a:pt x="4583" y="4291"/>
                    <a:pt x="4364" y="4510"/>
                  </a:cubicBezTo>
                  <a:cubicBezTo>
                    <a:pt x="3999" y="4802"/>
                    <a:pt x="3579" y="5003"/>
                    <a:pt x="3141" y="5131"/>
                  </a:cubicBezTo>
                  <a:cubicBezTo>
                    <a:pt x="2848" y="5185"/>
                    <a:pt x="2520" y="4309"/>
                    <a:pt x="2228" y="3908"/>
                  </a:cubicBezTo>
                  <a:cubicBezTo>
                    <a:pt x="1808" y="4145"/>
                    <a:pt x="1242" y="4528"/>
                    <a:pt x="822" y="4327"/>
                  </a:cubicBezTo>
                  <a:cubicBezTo>
                    <a:pt x="603" y="4218"/>
                    <a:pt x="183" y="3469"/>
                    <a:pt x="128" y="3141"/>
                  </a:cubicBezTo>
                  <a:cubicBezTo>
                    <a:pt x="1" y="2520"/>
                    <a:pt x="804" y="2228"/>
                    <a:pt x="1242" y="1954"/>
                  </a:cubicBezTo>
                  <a:cubicBezTo>
                    <a:pt x="1132" y="1571"/>
                    <a:pt x="877" y="1370"/>
                    <a:pt x="932" y="932"/>
                  </a:cubicBezTo>
                  <a:cubicBezTo>
                    <a:pt x="986" y="512"/>
                    <a:pt x="1607" y="110"/>
                    <a:pt x="2082" y="56"/>
                  </a:cubicBezTo>
                  <a:cubicBezTo>
                    <a:pt x="2721" y="1"/>
                    <a:pt x="2794" y="676"/>
                    <a:pt x="2995" y="111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2"/>
            <p:cNvSpPr/>
            <p:nvPr/>
          </p:nvSpPr>
          <p:spPr>
            <a:xfrm>
              <a:off x="9555273" y="3512041"/>
              <a:ext cx="409518" cy="257005"/>
            </a:xfrm>
            <a:custGeom>
              <a:rect b="b" l="l" r="r" t="t"/>
              <a:pathLst>
                <a:path extrusionOk="0" h="2922" w="4656">
                  <a:moveTo>
                    <a:pt x="4254" y="0"/>
                  </a:moveTo>
                  <a:cubicBezTo>
                    <a:pt x="3286" y="420"/>
                    <a:pt x="1881" y="1114"/>
                    <a:pt x="858" y="1625"/>
                  </a:cubicBezTo>
                  <a:cubicBezTo>
                    <a:pt x="566" y="1753"/>
                    <a:pt x="274" y="1935"/>
                    <a:pt x="0" y="2118"/>
                  </a:cubicBezTo>
                  <a:cubicBezTo>
                    <a:pt x="165" y="2392"/>
                    <a:pt x="293" y="2647"/>
                    <a:pt x="439" y="2921"/>
                  </a:cubicBezTo>
                  <a:cubicBezTo>
                    <a:pt x="840" y="2903"/>
                    <a:pt x="1370" y="2483"/>
                    <a:pt x="1662" y="2319"/>
                  </a:cubicBezTo>
                  <a:cubicBezTo>
                    <a:pt x="2556" y="1844"/>
                    <a:pt x="3396" y="1461"/>
                    <a:pt x="4199" y="1023"/>
                  </a:cubicBezTo>
                  <a:cubicBezTo>
                    <a:pt x="4327" y="950"/>
                    <a:pt x="4509" y="876"/>
                    <a:pt x="4655" y="785"/>
                  </a:cubicBezTo>
                  <a:cubicBezTo>
                    <a:pt x="4528" y="530"/>
                    <a:pt x="4400" y="256"/>
                    <a:pt x="42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2"/>
            <p:cNvSpPr/>
            <p:nvPr/>
          </p:nvSpPr>
          <p:spPr>
            <a:xfrm>
              <a:off x="9635577" y="3653298"/>
              <a:ext cx="399843" cy="244163"/>
            </a:xfrm>
            <a:custGeom>
              <a:rect b="b" l="l" r="r" t="t"/>
              <a:pathLst>
                <a:path extrusionOk="0" h="2776" w="4546">
                  <a:moveTo>
                    <a:pt x="4491" y="530"/>
                  </a:moveTo>
                  <a:cubicBezTo>
                    <a:pt x="4381" y="366"/>
                    <a:pt x="4290" y="183"/>
                    <a:pt x="4181" y="1"/>
                  </a:cubicBezTo>
                  <a:cubicBezTo>
                    <a:pt x="3797" y="110"/>
                    <a:pt x="3432" y="421"/>
                    <a:pt x="3140" y="567"/>
                  </a:cubicBezTo>
                  <a:cubicBezTo>
                    <a:pt x="2446" y="932"/>
                    <a:pt x="1442" y="1425"/>
                    <a:pt x="749" y="1753"/>
                  </a:cubicBezTo>
                  <a:cubicBezTo>
                    <a:pt x="566" y="1863"/>
                    <a:pt x="237" y="1991"/>
                    <a:pt x="0" y="2118"/>
                  </a:cubicBezTo>
                  <a:lnTo>
                    <a:pt x="18" y="2155"/>
                  </a:lnTo>
                  <a:cubicBezTo>
                    <a:pt x="146" y="2356"/>
                    <a:pt x="274" y="2575"/>
                    <a:pt x="402" y="2775"/>
                  </a:cubicBezTo>
                  <a:cubicBezTo>
                    <a:pt x="475" y="2739"/>
                    <a:pt x="566" y="2702"/>
                    <a:pt x="657" y="2648"/>
                  </a:cubicBezTo>
                  <a:cubicBezTo>
                    <a:pt x="1826" y="2173"/>
                    <a:pt x="2702" y="1644"/>
                    <a:pt x="3779" y="1059"/>
                  </a:cubicBezTo>
                  <a:cubicBezTo>
                    <a:pt x="4053" y="932"/>
                    <a:pt x="4308" y="786"/>
                    <a:pt x="4546" y="621"/>
                  </a:cubicBezTo>
                  <a:cubicBezTo>
                    <a:pt x="4527" y="603"/>
                    <a:pt x="4509" y="567"/>
                    <a:pt x="4491" y="5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2"/>
            <p:cNvSpPr/>
            <p:nvPr/>
          </p:nvSpPr>
          <p:spPr>
            <a:xfrm>
              <a:off x="8996488" y="1970614"/>
              <a:ext cx="892831" cy="660014"/>
            </a:xfrm>
            <a:custGeom>
              <a:rect b="b" l="l" r="r" t="t"/>
              <a:pathLst>
                <a:path extrusionOk="0" h="7504" w="10151">
                  <a:moveTo>
                    <a:pt x="9311" y="1735"/>
                  </a:moveTo>
                  <a:cubicBezTo>
                    <a:pt x="9146" y="1461"/>
                    <a:pt x="9055" y="1223"/>
                    <a:pt x="8873" y="931"/>
                  </a:cubicBezTo>
                  <a:cubicBezTo>
                    <a:pt x="8672" y="603"/>
                    <a:pt x="8416" y="347"/>
                    <a:pt x="8088" y="165"/>
                  </a:cubicBezTo>
                  <a:cubicBezTo>
                    <a:pt x="7723" y="0"/>
                    <a:pt x="7266" y="146"/>
                    <a:pt x="6846" y="311"/>
                  </a:cubicBezTo>
                  <a:cubicBezTo>
                    <a:pt x="6025" y="639"/>
                    <a:pt x="3250" y="2136"/>
                    <a:pt x="3250" y="2136"/>
                  </a:cubicBezTo>
                  <a:cubicBezTo>
                    <a:pt x="2502" y="2483"/>
                    <a:pt x="1808" y="2812"/>
                    <a:pt x="1114" y="3213"/>
                  </a:cubicBezTo>
                  <a:cubicBezTo>
                    <a:pt x="713" y="3432"/>
                    <a:pt x="366" y="3706"/>
                    <a:pt x="238" y="4108"/>
                  </a:cubicBezTo>
                  <a:cubicBezTo>
                    <a:pt x="1" y="4820"/>
                    <a:pt x="567" y="5805"/>
                    <a:pt x="694" y="6098"/>
                  </a:cubicBezTo>
                  <a:cubicBezTo>
                    <a:pt x="950" y="6700"/>
                    <a:pt x="1297" y="7503"/>
                    <a:pt x="2228" y="7412"/>
                  </a:cubicBezTo>
                  <a:cubicBezTo>
                    <a:pt x="2629" y="7321"/>
                    <a:pt x="3013" y="7175"/>
                    <a:pt x="3378" y="6974"/>
                  </a:cubicBezTo>
                  <a:cubicBezTo>
                    <a:pt x="3999" y="6663"/>
                    <a:pt x="7832" y="4710"/>
                    <a:pt x="8453" y="4418"/>
                  </a:cubicBezTo>
                  <a:cubicBezTo>
                    <a:pt x="8818" y="4254"/>
                    <a:pt x="9183" y="4035"/>
                    <a:pt x="9475" y="3761"/>
                  </a:cubicBezTo>
                  <a:cubicBezTo>
                    <a:pt x="10150" y="3085"/>
                    <a:pt x="9621" y="2319"/>
                    <a:pt x="9311" y="173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2"/>
            <p:cNvSpPr/>
            <p:nvPr/>
          </p:nvSpPr>
          <p:spPr>
            <a:xfrm>
              <a:off x="9010913" y="2170010"/>
              <a:ext cx="425614" cy="230970"/>
            </a:xfrm>
            <a:custGeom>
              <a:rect b="b" l="l" r="r" t="t"/>
              <a:pathLst>
                <a:path extrusionOk="0" h="2626" w="4839">
                  <a:moveTo>
                    <a:pt x="4557" y="0"/>
                  </a:moveTo>
                  <a:cubicBezTo>
                    <a:pt x="4502" y="0"/>
                    <a:pt x="4445" y="8"/>
                    <a:pt x="4400" y="15"/>
                  </a:cubicBezTo>
                  <a:cubicBezTo>
                    <a:pt x="4291" y="52"/>
                    <a:pt x="4181" y="107"/>
                    <a:pt x="4072" y="143"/>
                  </a:cubicBezTo>
                  <a:cubicBezTo>
                    <a:pt x="2904" y="581"/>
                    <a:pt x="1753" y="1092"/>
                    <a:pt x="658" y="1658"/>
                  </a:cubicBezTo>
                  <a:cubicBezTo>
                    <a:pt x="457" y="1750"/>
                    <a:pt x="238" y="1859"/>
                    <a:pt x="37" y="1969"/>
                  </a:cubicBezTo>
                  <a:cubicBezTo>
                    <a:pt x="1" y="2188"/>
                    <a:pt x="1" y="2407"/>
                    <a:pt x="56" y="2626"/>
                  </a:cubicBezTo>
                  <a:cubicBezTo>
                    <a:pt x="238" y="2553"/>
                    <a:pt x="421" y="2461"/>
                    <a:pt x="567" y="2388"/>
                  </a:cubicBezTo>
                  <a:cubicBezTo>
                    <a:pt x="1534" y="1896"/>
                    <a:pt x="2465" y="1457"/>
                    <a:pt x="3433" y="983"/>
                  </a:cubicBezTo>
                  <a:cubicBezTo>
                    <a:pt x="3688" y="855"/>
                    <a:pt x="4017" y="672"/>
                    <a:pt x="4327" y="490"/>
                  </a:cubicBezTo>
                  <a:cubicBezTo>
                    <a:pt x="4419" y="417"/>
                    <a:pt x="4839" y="253"/>
                    <a:pt x="4747" y="70"/>
                  </a:cubicBezTo>
                  <a:cubicBezTo>
                    <a:pt x="4715" y="16"/>
                    <a:pt x="4638" y="0"/>
                    <a:pt x="45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2"/>
            <p:cNvSpPr/>
            <p:nvPr/>
          </p:nvSpPr>
          <p:spPr>
            <a:xfrm>
              <a:off x="9540848" y="2001134"/>
              <a:ext cx="228067" cy="136770"/>
            </a:xfrm>
            <a:custGeom>
              <a:rect b="b" l="l" r="r" t="t"/>
              <a:pathLst>
                <a:path extrusionOk="0" h="1555" w="2593">
                  <a:moveTo>
                    <a:pt x="2172" y="0"/>
                  </a:moveTo>
                  <a:lnTo>
                    <a:pt x="1552" y="311"/>
                  </a:lnTo>
                  <a:cubicBezTo>
                    <a:pt x="1077" y="530"/>
                    <a:pt x="621" y="785"/>
                    <a:pt x="183" y="1096"/>
                  </a:cubicBezTo>
                  <a:cubicBezTo>
                    <a:pt x="128" y="1150"/>
                    <a:pt x="91" y="1205"/>
                    <a:pt x="37" y="1260"/>
                  </a:cubicBezTo>
                  <a:cubicBezTo>
                    <a:pt x="0" y="1333"/>
                    <a:pt x="0" y="1424"/>
                    <a:pt x="37" y="1497"/>
                  </a:cubicBezTo>
                  <a:cubicBezTo>
                    <a:pt x="78" y="1538"/>
                    <a:pt x="135" y="1555"/>
                    <a:pt x="201" y="1555"/>
                  </a:cubicBezTo>
                  <a:cubicBezTo>
                    <a:pt x="368" y="1555"/>
                    <a:pt x="591" y="1448"/>
                    <a:pt x="749" y="1369"/>
                  </a:cubicBezTo>
                  <a:cubicBezTo>
                    <a:pt x="1022" y="1260"/>
                    <a:pt x="1260" y="1132"/>
                    <a:pt x="1461" y="1041"/>
                  </a:cubicBezTo>
                  <a:cubicBezTo>
                    <a:pt x="1844" y="840"/>
                    <a:pt x="2227" y="657"/>
                    <a:pt x="2592" y="475"/>
                  </a:cubicBezTo>
                  <a:cubicBezTo>
                    <a:pt x="2483" y="292"/>
                    <a:pt x="2337" y="128"/>
                    <a:pt x="21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2"/>
            <p:cNvSpPr/>
            <p:nvPr/>
          </p:nvSpPr>
          <p:spPr>
            <a:xfrm>
              <a:off x="9031847" y="2355861"/>
              <a:ext cx="248913" cy="135099"/>
            </a:xfrm>
            <a:custGeom>
              <a:rect b="b" l="l" r="r" t="t"/>
              <a:pathLst>
                <a:path extrusionOk="0" h="1536" w="2830">
                  <a:moveTo>
                    <a:pt x="2497" y="0"/>
                  </a:moveTo>
                  <a:cubicBezTo>
                    <a:pt x="2324" y="0"/>
                    <a:pt x="2079" y="120"/>
                    <a:pt x="1899" y="184"/>
                  </a:cubicBezTo>
                  <a:cubicBezTo>
                    <a:pt x="1351" y="421"/>
                    <a:pt x="785" y="732"/>
                    <a:pt x="292" y="969"/>
                  </a:cubicBezTo>
                  <a:cubicBezTo>
                    <a:pt x="219" y="1006"/>
                    <a:pt x="110" y="1060"/>
                    <a:pt x="0" y="1115"/>
                  </a:cubicBezTo>
                  <a:cubicBezTo>
                    <a:pt x="73" y="1279"/>
                    <a:pt x="146" y="1407"/>
                    <a:pt x="183" y="1535"/>
                  </a:cubicBezTo>
                  <a:cubicBezTo>
                    <a:pt x="822" y="1279"/>
                    <a:pt x="1442" y="987"/>
                    <a:pt x="2045" y="677"/>
                  </a:cubicBezTo>
                  <a:cubicBezTo>
                    <a:pt x="2264" y="549"/>
                    <a:pt x="2830" y="275"/>
                    <a:pt x="2666" y="75"/>
                  </a:cubicBezTo>
                  <a:cubicBezTo>
                    <a:pt x="2628" y="21"/>
                    <a:pt x="2568" y="0"/>
                    <a:pt x="24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2"/>
            <p:cNvSpPr/>
            <p:nvPr/>
          </p:nvSpPr>
          <p:spPr>
            <a:xfrm>
              <a:off x="9580956" y="2161654"/>
              <a:ext cx="269846" cy="153921"/>
            </a:xfrm>
            <a:custGeom>
              <a:rect b="b" l="l" r="r" t="t"/>
              <a:pathLst>
                <a:path extrusionOk="0" h="1750" w="3068">
                  <a:moveTo>
                    <a:pt x="2903" y="1"/>
                  </a:moveTo>
                  <a:cubicBezTo>
                    <a:pt x="2666" y="74"/>
                    <a:pt x="2447" y="183"/>
                    <a:pt x="2228" y="311"/>
                  </a:cubicBezTo>
                  <a:cubicBezTo>
                    <a:pt x="1735" y="530"/>
                    <a:pt x="1151" y="804"/>
                    <a:pt x="621" y="1096"/>
                  </a:cubicBezTo>
                  <a:cubicBezTo>
                    <a:pt x="402" y="1242"/>
                    <a:pt x="1" y="1443"/>
                    <a:pt x="55" y="1644"/>
                  </a:cubicBezTo>
                  <a:cubicBezTo>
                    <a:pt x="83" y="1721"/>
                    <a:pt x="150" y="1750"/>
                    <a:pt x="236" y="1750"/>
                  </a:cubicBezTo>
                  <a:cubicBezTo>
                    <a:pt x="438" y="1750"/>
                    <a:pt x="747" y="1593"/>
                    <a:pt x="913" y="1516"/>
                  </a:cubicBezTo>
                  <a:cubicBezTo>
                    <a:pt x="1625" y="1187"/>
                    <a:pt x="2301" y="822"/>
                    <a:pt x="2976" y="421"/>
                  </a:cubicBezTo>
                  <a:lnTo>
                    <a:pt x="3067" y="366"/>
                  </a:lnTo>
                  <a:cubicBezTo>
                    <a:pt x="3013" y="238"/>
                    <a:pt x="2958" y="110"/>
                    <a:pt x="29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2"/>
            <p:cNvSpPr/>
            <p:nvPr/>
          </p:nvSpPr>
          <p:spPr>
            <a:xfrm>
              <a:off x="9075209" y="2351199"/>
              <a:ext cx="423943" cy="237654"/>
            </a:xfrm>
            <a:custGeom>
              <a:rect b="b" l="l" r="r" t="t"/>
              <a:pathLst>
                <a:path extrusionOk="0" h="2702" w="4820">
                  <a:moveTo>
                    <a:pt x="4554" y="0"/>
                  </a:moveTo>
                  <a:cubicBezTo>
                    <a:pt x="4394" y="0"/>
                    <a:pt x="4192" y="104"/>
                    <a:pt x="4108" y="128"/>
                  </a:cubicBezTo>
                  <a:cubicBezTo>
                    <a:pt x="3450" y="383"/>
                    <a:pt x="2811" y="675"/>
                    <a:pt x="2191" y="1004"/>
                  </a:cubicBezTo>
                  <a:cubicBezTo>
                    <a:pt x="1515" y="1314"/>
                    <a:pt x="876" y="1661"/>
                    <a:pt x="256" y="2026"/>
                  </a:cubicBezTo>
                  <a:cubicBezTo>
                    <a:pt x="183" y="2081"/>
                    <a:pt x="91" y="2136"/>
                    <a:pt x="0" y="2209"/>
                  </a:cubicBezTo>
                  <a:cubicBezTo>
                    <a:pt x="73" y="2391"/>
                    <a:pt x="201" y="2556"/>
                    <a:pt x="329" y="2702"/>
                  </a:cubicBezTo>
                  <a:lnTo>
                    <a:pt x="1059" y="2282"/>
                  </a:lnTo>
                  <a:cubicBezTo>
                    <a:pt x="2136" y="1679"/>
                    <a:pt x="3122" y="1223"/>
                    <a:pt x="4235" y="621"/>
                  </a:cubicBezTo>
                  <a:cubicBezTo>
                    <a:pt x="4345" y="547"/>
                    <a:pt x="4819" y="292"/>
                    <a:pt x="4746" y="109"/>
                  </a:cubicBezTo>
                  <a:cubicBezTo>
                    <a:pt x="4709" y="28"/>
                    <a:pt x="4637" y="0"/>
                    <a:pt x="4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2"/>
            <p:cNvSpPr/>
            <p:nvPr/>
          </p:nvSpPr>
          <p:spPr>
            <a:xfrm>
              <a:off x="9386661" y="2078184"/>
              <a:ext cx="422360" cy="218568"/>
            </a:xfrm>
            <a:custGeom>
              <a:rect b="b" l="l" r="r" t="t"/>
              <a:pathLst>
                <a:path extrusionOk="0" h="2485" w="4802">
                  <a:moveTo>
                    <a:pt x="4601" y="0"/>
                  </a:moveTo>
                  <a:cubicBezTo>
                    <a:pt x="3542" y="512"/>
                    <a:pt x="1078" y="1771"/>
                    <a:pt x="877" y="1862"/>
                  </a:cubicBezTo>
                  <a:cubicBezTo>
                    <a:pt x="548" y="2027"/>
                    <a:pt x="1" y="2228"/>
                    <a:pt x="165" y="2483"/>
                  </a:cubicBezTo>
                  <a:cubicBezTo>
                    <a:pt x="172" y="2484"/>
                    <a:pt x="180" y="2485"/>
                    <a:pt x="189" y="2485"/>
                  </a:cubicBezTo>
                  <a:cubicBezTo>
                    <a:pt x="654" y="2485"/>
                    <a:pt x="3476" y="1065"/>
                    <a:pt x="4802" y="384"/>
                  </a:cubicBezTo>
                  <a:cubicBezTo>
                    <a:pt x="4729" y="238"/>
                    <a:pt x="4674" y="128"/>
                    <a:pt x="4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2" name="Google Shape;2542;p62"/>
          <p:cNvGrpSpPr/>
          <p:nvPr/>
        </p:nvGrpSpPr>
        <p:grpSpPr>
          <a:xfrm>
            <a:off x="5624618" y="2084948"/>
            <a:ext cx="976632" cy="605919"/>
            <a:chOff x="4322570" y="3179740"/>
            <a:chExt cx="1895636" cy="1176085"/>
          </a:xfrm>
        </p:grpSpPr>
        <p:sp>
          <p:nvSpPr>
            <p:cNvPr id="2543" name="Google Shape;2543;p62"/>
            <p:cNvSpPr/>
            <p:nvPr/>
          </p:nvSpPr>
          <p:spPr>
            <a:xfrm>
              <a:off x="4322570" y="3303750"/>
              <a:ext cx="1895636" cy="1052075"/>
            </a:xfrm>
            <a:custGeom>
              <a:rect b="b" l="l" r="r" t="t"/>
              <a:pathLst>
                <a:path extrusionOk="0" h="9960" w="17946">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rgbClr val="FFFFFF"/>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2"/>
            <p:cNvSpPr/>
            <p:nvPr/>
          </p:nvSpPr>
          <p:spPr>
            <a:xfrm>
              <a:off x="4322570" y="3179740"/>
              <a:ext cx="1895636" cy="124115"/>
            </a:xfrm>
            <a:custGeom>
              <a:rect b="b" l="l" r="r" t="t"/>
              <a:pathLst>
                <a:path extrusionOk="0" h="1175" w="17946">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5" name="Google Shape;2545;p62"/>
          <p:cNvGrpSpPr/>
          <p:nvPr/>
        </p:nvGrpSpPr>
        <p:grpSpPr>
          <a:xfrm>
            <a:off x="5708883" y="2210370"/>
            <a:ext cx="976632" cy="605919"/>
            <a:chOff x="4322570" y="3179740"/>
            <a:chExt cx="1895636" cy="1176085"/>
          </a:xfrm>
        </p:grpSpPr>
        <p:sp>
          <p:nvSpPr>
            <p:cNvPr id="2546" name="Google Shape;2546;p62"/>
            <p:cNvSpPr/>
            <p:nvPr/>
          </p:nvSpPr>
          <p:spPr>
            <a:xfrm>
              <a:off x="4322570" y="3303750"/>
              <a:ext cx="1895636" cy="1052075"/>
            </a:xfrm>
            <a:custGeom>
              <a:rect b="b" l="l" r="r" t="t"/>
              <a:pathLst>
                <a:path extrusionOk="0" h="9960" w="17946">
                  <a:moveTo>
                    <a:pt x="0" y="1"/>
                  </a:moveTo>
                  <a:lnTo>
                    <a:pt x="0" y="9423"/>
                  </a:lnTo>
                  <a:cubicBezTo>
                    <a:pt x="0" y="9713"/>
                    <a:pt x="246" y="9959"/>
                    <a:pt x="551" y="9959"/>
                  </a:cubicBezTo>
                  <a:lnTo>
                    <a:pt x="17395" y="9959"/>
                  </a:lnTo>
                  <a:cubicBezTo>
                    <a:pt x="17699" y="9959"/>
                    <a:pt x="17946" y="9713"/>
                    <a:pt x="17946" y="9423"/>
                  </a:cubicBezTo>
                  <a:lnTo>
                    <a:pt x="17946" y="1"/>
                  </a:lnTo>
                  <a:close/>
                </a:path>
              </a:pathLst>
            </a:custGeom>
            <a:solidFill>
              <a:schemeClr val="l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2"/>
            <p:cNvSpPr/>
            <p:nvPr/>
          </p:nvSpPr>
          <p:spPr>
            <a:xfrm>
              <a:off x="4322570" y="3179740"/>
              <a:ext cx="1895636" cy="124115"/>
            </a:xfrm>
            <a:custGeom>
              <a:rect b="b" l="l" r="r" t="t"/>
              <a:pathLst>
                <a:path extrusionOk="0" h="1175" w="17946">
                  <a:moveTo>
                    <a:pt x="551" y="0"/>
                  </a:moveTo>
                  <a:cubicBezTo>
                    <a:pt x="246" y="0"/>
                    <a:pt x="0" y="247"/>
                    <a:pt x="0" y="551"/>
                  </a:cubicBezTo>
                  <a:lnTo>
                    <a:pt x="0" y="1175"/>
                  </a:lnTo>
                  <a:lnTo>
                    <a:pt x="17946" y="1175"/>
                  </a:lnTo>
                  <a:lnTo>
                    <a:pt x="17946" y="551"/>
                  </a:lnTo>
                  <a:cubicBezTo>
                    <a:pt x="17946" y="247"/>
                    <a:pt x="17699" y="0"/>
                    <a:pt x="17395" y="0"/>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8" name="Google Shape;2548;p62"/>
          <p:cNvGrpSpPr/>
          <p:nvPr/>
        </p:nvGrpSpPr>
        <p:grpSpPr>
          <a:xfrm>
            <a:off x="5905413" y="2324241"/>
            <a:ext cx="583007" cy="449699"/>
            <a:chOff x="4702088" y="2980703"/>
            <a:chExt cx="790840" cy="610010"/>
          </a:xfrm>
        </p:grpSpPr>
        <p:sp>
          <p:nvSpPr>
            <p:cNvPr id="2549" name="Google Shape;2549;p62"/>
            <p:cNvSpPr/>
            <p:nvPr/>
          </p:nvSpPr>
          <p:spPr>
            <a:xfrm>
              <a:off x="5129909" y="3233151"/>
              <a:ext cx="187323" cy="92486"/>
            </a:xfrm>
            <a:custGeom>
              <a:rect b="b" l="l" r="r" t="t"/>
              <a:pathLst>
                <a:path extrusionOk="0" h="2832" w="5736">
                  <a:moveTo>
                    <a:pt x="1369" y="1"/>
                  </a:moveTo>
                  <a:cubicBezTo>
                    <a:pt x="617" y="1"/>
                    <a:pt x="1" y="617"/>
                    <a:pt x="1" y="1369"/>
                  </a:cubicBezTo>
                  <a:lnTo>
                    <a:pt x="1" y="2832"/>
                  </a:lnTo>
                  <a:lnTo>
                    <a:pt x="565" y="2832"/>
                  </a:lnTo>
                  <a:lnTo>
                    <a:pt x="565" y="1369"/>
                  </a:lnTo>
                  <a:cubicBezTo>
                    <a:pt x="565" y="930"/>
                    <a:pt x="930" y="565"/>
                    <a:pt x="1369" y="565"/>
                  </a:cubicBezTo>
                  <a:lnTo>
                    <a:pt x="4367" y="565"/>
                  </a:lnTo>
                  <a:cubicBezTo>
                    <a:pt x="4806" y="565"/>
                    <a:pt x="5172" y="930"/>
                    <a:pt x="5172" y="1369"/>
                  </a:cubicBezTo>
                  <a:lnTo>
                    <a:pt x="5172" y="2832"/>
                  </a:lnTo>
                  <a:lnTo>
                    <a:pt x="5736" y="2832"/>
                  </a:lnTo>
                  <a:lnTo>
                    <a:pt x="5736" y="1369"/>
                  </a:lnTo>
                  <a:cubicBezTo>
                    <a:pt x="5736" y="617"/>
                    <a:pt x="5119" y="1"/>
                    <a:pt x="4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2"/>
            <p:cNvSpPr/>
            <p:nvPr/>
          </p:nvSpPr>
          <p:spPr>
            <a:xfrm>
              <a:off x="4992778" y="3314698"/>
              <a:ext cx="500150" cy="275662"/>
            </a:xfrm>
            <a:custGeom>
              <a:rect b="b" l="l" r="r" t="t"/>
              <a:pathLst>
                <a:path extrusionOk="0" h="8441" w="15315">
                  <a:moveTo>
                    <a:pt x="637" y="0"/>
                  </a:moveTo>
                  <a:cubicBezTo>
                    <a:pt x="293" y="0"/>
                    <a:pt x="0" y="282"/>
                    <a:pt x="0" y="637"/>
                  </a:cubicBezTo>
                  <a:lnTo>
                    <a:pt x="0" y="7804"/>
                  </a:lnTo>
                  <a:cubicBezTo>
                    <a:pt x="0" y="8159"/>
                    <a:pt x="293" y="8441"/>
                    <a:pt x="637" y="8441"/>
                  </a:cubicBezTo>
                  <a:lnTo>
                    <a:pt x="14677" y="8441"/>
                  </a:lnTo>
                  <a:cubicBezTo>
                    <a:pt x="15032" y="8441"/>
                    <a:pt x="15315" y="8159"/>
                    <a:pt x="15315" y="7804"/>
                  </a:cubicBezTo>
                  <a:lnTo>
                    <a:pt x="15315" y="637"/>
                  </a:lnTo>
                  <a:cubicBezTo>
                    <a:pt x="15315" y="282"/>
                    <a:pt x="15032" y="0"/>
                    <a:pt x="146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2"/>
            <p:cNvSpPr/>
            <p:nvPr/>
          </p:nvSpPr>
          <p:spPr>
            <a:xfrm>
              <a:off x="4992778" y="3314698"/>
              <a:ext cx="430230" cy="275662"/>
            </a:xfrm>
            <a:custGeom>
              <a:rect b="b" l="l" r="r" t="t"/>
              <a:pathLst>
                <a:path extrusionOk="0" h="8441" w="13174">
                  <a:moveTo>
                    <a:pt x="637" y="0"/>
                  </a:moveTo>
                  <a:cubicBezTo>
                    <a:pt x="293" y="0"/>
                    <a:pt x="0" y="282"/>
                    <a:pt x="0" y="637"/>
                  </a:cubicBezTo>
                  <a:lnTo>
                    <a:pt x="0" y="7804"/>
                  </a:lnTo>
                  <a:cubicBezTo>
                    <a:pt x="0" y="8159"/>
                    <a:pt x="293" y="8441"/>
                    <a:pt x="637" y="8441"/>
                  </a:cubicBezTo>
                  <a:lnTo>
                    <a:pt x="12546" y="8441"/>
                  </a:lnTo>
                  <a:cubicBezTo>
                    <a:pt x="12891" y="8441"/>
                    <a:pt x="13173" y="8159"/>
                    <a:pt x="13173" y="7804"/>
                  </a:cubicBezTo>
                  <a:lnTo>
                    <a:pt x="13173" y="637"/>
                  </a:lnTo>
                  <a:cubicBezTo>
                    <a:pt x="13173" y="282"/>
                    <a:pt x="12891" y="0"/>
                    <a:pt x="125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2"/>
            <p:cNvSpPr/>
            <p:nvPr/>
          </p:nvSpPr>
          <p:spPr>
            <a:xfrm>
              <a:off x="5123084" y="3367572"/>
              <a:ext cx="169590" cy="169917"/>
            </a:xfrm>
            <a:custGeom>
              <a:rect b="b" l="l" r="r" t="t"/>
              <a:pathLst>
                <a:path extrusionOk="0" h="5203" w="5193">
                  <a:moveTo>
                    <a:pt x="2602" y="0"/>
                  </a:moveTo>
                  <a:cubicBezTo>
                    <a:pt x="1171" y="0"/>
                    <a:pt x="1" y="1170"/>
                    <a:pt x="1" y="2602"/>
                  </a:cubicBezTo>
                  <a:cubicBezTo>
                    <a:pt x="1" y="4033"/>
                    <a:pt x="1171" y="5203"/>
                    <a:pt x="2602" y="5203"/>
                  </a:cubicBezTo>
                  <a:cubicBezTo>
                    <a:pt x="4033" y="5203"/>
                    <a:pt x="5193" y="4033"/>
                    <a:pt x="5193" y="2602"/>
                  </a:cubicBezTo>
                  <a:cubicBezTo>
                    <a:pt x="5193" y="1170"/>
                    <a:pt x="4033" y="0"/>
                    <a:pt x="26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2"/>
            <p:cNvSpPr/>
            <p:nvPr/>
          </p:nvSpPr>
          <p:spPr>
            <a:xfrm>
              <a:off x="5189609" y="3396213"/>
              <a:ext cx="36870" cy="112636"/>
            </a:xfrm>
            <a:custGeom>
              <a:rect b="b" l="l" r="r" t="t"/>
              <a:pathLst>
                <a:path extrusionOk="0" h="3449" w="1129">
                  <a:moveTo>
                    <a:pt x="1" y="1"/>
                  </a:moveTo>
                  <a:lnTo>
                    <a:pt x="1" y="3448"/>
                  </a:lnTo>
                  <a:lnTo>
                    <a:pt x="1129" y="3448"/>
                  </a:lnTo>
                  <a:lnTo>
                    <a:pt x="11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2"/>
            <p:cNvSpPr/>
            <p:nvPr/>
          </p:nvSpPr>
          <p:spPr>
            <a:xfrm>
              <a:off x="5151758" y="3434096"/>
              <a:ext cx="112603" cy="36870"/>
            </a:xfrm>
            <a:custGeom>
              <a:rect b="b" l="l" r="r" t="t"/>
              <a:pathLst>
                <a:path extrusionOk="0" h="1129" w="3448">
                  <a:moveTo>
                    <a:pt x="0" y="0"/>
                  </a:moveTo>
                  <a:lnTo>
                    <a:pt x="0" y="1129"/>
                  </a:lnTo>
                  <a:lnTo>
                    <a:pt x="3447" y="1129"/>
                  </a:lnTo>
                  <a:lnTo>
                    <a:pt x="34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2"/>
            <p:cNvSpPr/>
            <p:nvPr/>
          </p:nvSpPr>
          <p:spPr>
            <a:xfrm>
              <a:off x="4702088" y="2992623"/>
              <a:ext cx="247707" cy="350742"/>
            </a:xfrm>
            <a:custGeom>
              <a:rect b="b" l="l" r="r" t="t"/>
              <a:pathLst>
                <a:path extrusionOk="0" h="10740" w="7585">
                  <a:moveTo>
                    <a:pt x="2142" y="1"/>
                  </a:moveTo>
                  <a:cubicBezTo>
                    <a:pt x="931" y="1"/>
                    <a:pt x="1" y="1077"/>
                    <a:pt x="189" y="2278"/>
                  </a:cubicBezTo>
                  <a:lnTo>
                    <a:pt x="951" y="8306"/>
                  </a:lnTo>
                  <a:cubicBezTo>
                    <a:pt x="1159" y="9709"/>
                    <a:pt x="2360" y="10740"/>
                    <a:pt x="3772" y="10740"/>
                  </a:cubicBezTo>
                  <a:cubicBezTo>
                    <a:pt x="3779" y="10740"/>
                    <a:pt x="3786" y="10740"/>
                    <a:pt x="3793" y="10740"/>
                  </a:cubicBezTo>
                  <a:cubicBezTo>
                    <a:pt x="3800" y="10740"/>
                    <a:pt x="3807" y="10740"/>
                    <a:pt x="3814" y="10740"/>
                  </a:cubicBezTo>
                  <a:cubicBezTo>
                    <a:pt x="5226" y="10740"/>
                    <a:pt x="6416" y="9709"/>
                    <a:pt x="6634" y="8306"/>
                  </a:cubicBezTo>
                  <a:lnTo>
                    <a:pt x="7397" y="2278"/>
                  </a:lnTo>
                  <a:cubicBezTo>
                    <a:pt x="7585" y="1077"/>
                    <a:pt x="6655" y="1"/>
                    <a:pt x="5433" y="1"/>
                  </a:cubicBezTo>
                  <a:lnTo>
                    <a:pt x="5433" y="272"/>
                  </a:lnTo>
                  <a:cubicBezTo>
                    <a:pt x="6478" y="272"/>
                    <a:pt x="7282" y="1202"/>
                    <a:pt x="7125" y="2236"/>
                  </a:cubicBezTo>
                  <a:lnTo>
                    <a:pt x="6363" y="8264"/>
                  </a:lnTo>
                  <a:cubicBezTo>
                    <a:pt x="6164" y="9538"/>
                    <a:pt x="5078" y="10468"/>
                    <a:pt x="3793" y="10468"/>
                  </a:cubicBezTo>
                  <a:cubicBezTo>
                    <a:pt x="2508" y="10468"/>
                    <a:pt x="1411" y="9538"/>
                    <a:pt x="1223" y="8264"/>
                  </a:cubicBezTo>
                  <a:lnTo>
                    <a:pt x="460" y="2236"/>
                  </a:lnTo>
                  <a:cubicBezTo>
                    <a:pt x="293" y="1202"/>
                    <a:pt x="1098" y="272"/>
                    <a:pt x="2142" y="272"/>
                  </a:cubicBezTo>
                  <a:lnTo>
                    <a:pt x="21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2"/>
            <p:cNvSpPr/>
            <p:nvPr/>
          </p:nvSpPr>
          <p:spPr>
            <a:xfrm>
              <a:off x="4748168" y="2980703"/>
              <a:ext cx="51860" cy="32429"/>
            </a:xfrm>
            <a:custGeom>
              <a:rect b="b" l="l" r="r" t="t"/>
              <a:pathLst>
                <a:path extrusionOk="0" h="993" w="1588">
                  <a:moveTo>
                    <a:pt x="502" y="0"/>
                  </a:moveTo>
                  <a:cubicBezTo>
                    <a:pt x="230" y="0"/>
                    <a:pt x="0" y="230"/>
                    <a:pt x="0" y="502"/>
                  </a:cubicBezTo>
                  <a:cubicBezTo>
                    <a:pt x="0" y="773"/>
                    <a:pt x="230" y="993"/>
                    <a:pt x="502" y="993"/>
                  </a:cubicBezTo>
                  <a:lnTo>
                    <a:pt x="1087" y="993"/>
                  </a:lnTo>
                  <a:cubicBezTo>
                    <a:pt x="1358" y="993"/>
                    <a:pt x="1588" y="773"/>
                    <a:pt x="1588" y="502"/>
                  </a:cubicBezTo>
                  <a:cubicBezTo>
                    <a:pt x="1588" y="230"/>
                    <a:pt x="1369" y="0"/>
                    <a:pt x="10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2"/>
            <p:cNvSpPr/>
            <p:nvPr/>
          </p:nvSpPr>
          <p:spPr>
            <a:xfrm>
              <a:off x="4851858" y="2980703"/>
              <a:ext cx="51893" cy="32429"/>
            </a:xfrm>
            <a:custGeom>
              <a:rect b="b" l="l" r="r" t="t"/>
              <a:pathLst>
                <a:path extrusionOk="0" h="993" w="1589">
                  <a:moveTo>
                    <a:pt x="502" y="0"/>
                  </a:moveTo>
                  <a:cubicBezTo>
                    <a:pt x="220" y="0"/>
                    <a:pt x="1" y="230"/>
                    <a:pt x="1" y="502"/>
                  </a:cubicBezTo>
                  <a:cubicBezTo>
                    <a:pt x="1" y="773"/>
                    <a:pt x="220" y="993"/>
                    <a:pt x="502" y="993"/>
                  </a:cubicBezTo>
                  <a:lnTo>
                    <a:pt x="1098" y="993"/>
                  </a:lnTo>
                  <a:cubicBezTo>
                    <a:pt x="1369" y="993"/>
                    <a:pt x="1589" y="773"/>
                    <a:pt x="1589" y="502"/>
                  </a:cubicBezTo>
                  <a:cubicBezTo>
                    <a:pt x="1589" y="230"/>
                    <a:pt x="1369" y="0"/>
                    <a:pt x="10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2"/>
            <p:cNvSpPr/>
            <p:nvPr/>
          </p:nvSpPr>
          <p:spPr>
            <a:xfrm>
              <a:off x="4819102" y="2990239"/>
              <a:ext cx="393751" cy="600473"/>
            </a:xfrm>
            <a:custGeom>
              <a:rect b="b" l="l" r="r" t="t"/>
              <a:pathLst>
                <a:path extrusionOk="0" h="18387" w="12057">
                  <a:moveTo>
                    <a:pt x="9079" y="1"/>
                  </a:moveTo>
                  <a:cubicBezTo>
                    <a:pt x="7439" y="1"/>
                    <a:pt x="6112" y="1327"/>
                    <a:pt x="6112" y="2978"/>
                  </a:cubicBezTo>
                  <a:lnTo>
                    <a:pt x="6112" y="15420"/>
                  </a:lnTo>
                  <a:cubicBezTo>
                    <a:pt x="6112" y="16830"/>
                    <a:pt x="4963" y="17979"/>
                    <a:pt x="3553" y="17979"/>
                  </a:cubicBezTo>
                  <a:lnTo>
                    <a:pt x="2978" y="17979"/>
                  </a:lnTo>
                  <a:cubicBezTo>
                    <a:pt x="1557" y="17979"/>
                    <a:pt x="419" y="16830"/>
                    <a:pt x="419" y="15420"/>
                  </a:cubicBezTo>
                  <a:lnTo>
                    <a:pt x="419" y="12515"/>
                  </a:lnTo>
                  <a:lnTo>
                    <a:pt x="1" y="12515"/>
                  </a:lnTo>
                  <a:lnTo>
                    <a:pt x="1" y="15420"/>
                  </a:lnTo>
                  <a:cubicBezTo>
                    <a:pt x="1" y="17060"/>
                    <a:pt x="1328" y="18386"/>
                    <a:pt x="2978" y="18386"/>
                  </a:cubicBezTo>
                  <a:lnTo>
                    <a:pt x="3553" y="18386"/>
                  </a:lnTo>
                  <a:cubicBezTo>
                    <a:pt x="5193" y="18386"/>
                    <a:pt x="6519" y="17060"/>
                    <a:pt x="6519" y="15420"/>
                  </a:cubicBezTo>
                  <a:lnTo>
                    <a:pt x="6519" y="2978"/>
                  </a:lnTo>
                  <a:cubicBezTo>
                    <a:pt x="6519" y="1557"/>
                    <a:pt x="7669" y="408"/>
                    <a:pt x="9079" y="408"/>
                  </a:cubicBezTo>
                  <a:cubicBezTo>
                    <a:pt x="10500" y="408"/>
                    <a:pt x="11649" y="1557"/>
                    <a:pt x="11649" y="2978"/>
                  </a:cubicBezTo>
                  <a:lnTo>
                    <a:pt x="11649" y="10395"/>
                  </a:lnTo>
                  <a:lnTo>
                    <a:pt x="12056" y="10395"/>
                  </a:lnTo>
                  <a:lnTo>
                    <a:pt x="12056" y="2978"/>
                  </a:lnTo>
                  <a:cubicBezTo>
                    <a:pt x="12056" y="1327"/>
                    <a:pt x="10729" y="1"/>
                    <a:pt x="90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2"/>
            <p:cNvSpPr/>
            <p:nvPr/>
          </p:nvSpPr>
          <p:spPr>
            <a:xfrm>
              <a:off x="5154468" y="3317409"/>
              <a:ext cx="89090" cy="76582"/>
            </a:xfrm>
            <a:custGeom>
              <a:rect b="b" l="l" r="r" t="t"/>
              <a:pathLst>
                <a:path extrusionOk="0" h="2345" w="2728">
                  <a:moveTo>
                    <a:pt x="1568" y="1"/>
                  </a:moveTo>
                  <a:cubicBezTo>
                    <a:pt x="523" y="1"/>
                    <a:pt x="1" y="1265"/>
                    <a:pt x="732" y="1996"/>
                  </a:cubicBezTo>
                  <a:cubicBezTo>
                    <a:pt x="972" y="2237"/>
                    <a:pt x="1267" y="2344"/>
                    <a:pt x="1555" y="2344"/>
                  </a:cubicBezTo>
                  <a:cubicBezTo>
                    <a:pt x="2155" y="2344"/>
                    <a:pt x="2727" y="1877"/>
                    <a:pt x="2727" y="1171"/>
                  </a:cubicBezTo>
                  <a:cubicBezTo>
                    <a:pt x="2727" y="523"/>
                    <a:pt x="2205" y="1"/>
                    <a:pt x="15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2"/>
            <p:cNvSpPr/>
            <p:nvPr/>
          </p:nvSpPr>
          <p:spPr>
            <a:xfrm>
              <a:off x="5172888" y="3331419"/>
              <a:ext cx="56661" cy="48496"/>
            </a:xfrm>
            <a:custGeom>
              <a:rect b="b" l="l" r="r" t="t"/>
              <a:pathLst>
                <a:path extrusionOk="0" h="1485" w="1735">
                  <a:moveTo>
                    <a:pt x="1004" y="0"/>
                  </a:moveTo>
                  <a:cubicBezTo>
                    <a:pt x="335" y="0"/>
                    <a:pt x="1" y="804"/>
                    <a:pt x="471" y="1264"/>
                  </a:cubicBezTo>
                  <a:cubicBezTo>
                    <a:pt x="623" y="1416"/>
                    <a:pt x="809" y="1484"/>
                    <a:pt x="991" y="1484"/>
                  </a:cubicBezTo>
                  <a:cubicBezTo>
                    <a:pt x="1372" y="1484"/>
                    <a:pt x="1735" y="1187"/>
                    <a:pt x="1735" y="742"/>
                  </a:cubicBezTo>
                  <a:cubicBezTo>
                    <a:pt x="1735" y="334"/>
                    <a:pt x="1411" y="0"/>
                    <a:pt x="10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2"/>
            <p:cNvSpPr/>
            <p:nvPr/>
          </p:nvSpPr>
          <p:spPr>
            <a:xfrm>
              <a:off x="4720507" y="3211302"/>
              <a:ext cx="210869" cy="212241"/>
            </a:xfrm>
            <a:custGeom>
              <a:rect b="b" l="l" r="r" t="t"/>
              <a:pathLst>
                <a:path extrusionOk="0" h="6499" w="6457">
                  <a:moveTo>
                    <a:pt x="1" y="1"/>
                  </a:moveTo>
                  <a:lnTo>
                    <a:pt x="252" y="1631"/>
                  </a:lnTo>
                  <a:cubicBezTo>
                    <a:pt x="419" y="2738"/>
                    <a:pt x="1202" y="3668"/>
                    <a:pt x="2268" y="4023"/>
                  </a:cubicBezTo>
                  <a:cubicBezTo>
                    <a:pt x="2602" y="4138"/>
                    <a:pt x="2832" y="4451"/>
                    <a:pt x="2832" y="4806"/>
                  </a:cubicBezTo>
                  <a:lnTo>
                    <a:pt x="2832" y="6499"/>
                  </a:lnTo>
                  <a:lnTo>
                    <a:pt x="3626" y="6499"/>
                  </a:lnTo>
                  <a:lnTo>
                    <a:pt x="3626" y="4806"/>
                  </a:lnTo>
                  <a:cubicBezTo>
                    <a:pt x="3615" y="4451"/>
                    <a:pt x="3845" y="4138"/>
                    <a:pt x="4190" y="4023"/>
                  </a:cubicBezTo>
                  <a:cubicBezTo>
                    <a:pt x="5255" y="3668"/>
                    <a:pt x="6029" y="2738"/>
                    <a:pt x="6196" y="1631"/>
                  </a:cubicBezTo>
                  <a:lnTo>
                    <a:pt x="6457" y="1"/>
                  </a:lnTo>
                  <a:lnTo>
                    <a:pt x="5903" y="1"/>
                  </a:lnTo>
                  <a:lnTo>
                    <a:pt x="5673" y="1484"/>
                  </a:lnTo>
                  <a:cubicBezTo>
                    <a:pt x="5496" y="2707"/>
                    <a:pt x="4462" y="3615"/>
                    <a:pt x="3229" y="3636"/>
                  </a:cubicBezTo>
                  <a:cubicBezTo>
                    <a:pt x="3222" y="3636"/>
                    <a:pt x="3215" y="3636"/>
                    <a:pt x="3208" y="3636"/>
                  </a:cubicBezTo>
                  <a:cubicBezTo>
                    <a:pt x="1995" y="3636"/>
                    <a:pt x="971" y="2741"/>
                    <a:pt x="795" y="1547"/>
                  </a:cubicBezTo>
                  <a:lnTo>
                    <a:pt x="55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2" name="Google Shape;2562;p62"/>
          <p:cNvGrpSpPr/>
          <p:nvPr/>
        </p:nvGrpSpPr>
        <p:grpSpPr>
          <a:xfrm>
            <a:off x="2890508" y="1867050"/>
            <a:ext cx="670295" cy="2280201"/>
            <a:chOff x="2661858" y="2324250"/>
            <a:chExt cx="670295" cy="2280201"/>
          </a:xfrm>
        </p:grpSpPr>
        <p:sp>
          <p:nvSpPr>
            <p:cNvPr id="2563" name="Google Shape;2563;p62"/>
            <p:cNvSpPr/>
            <p:nvPr/>
          </p:nvSpPr>
          <p:spPr>
            <a:xfrm>
              <a:off x="2661858" y="2723076"/>
              <a:ext cx="173311" cy="868381"/>
            </a:xfrm>
            <a:custGeom>
              <a:rect b="b" l="l" r="r" t="t"/>
              <a:pathLst>
                <a:path extrusionOk="0" h="16650" w="3323">
                  <a:moveTo>
                    <a:pt x="3323" y="1"/>
                  </a:moveTo>
                  <a:cubicBezTo>
                    <a:pt x="2264" y="329"/>
                    <a:pt x="1461" y="1187"/>
                    <a:pt x="1242" y="2264"/>
                  </a:cubicBezTo>
                  <a:lnTo>
                    <a:pt x="274" y="6719"/>
                  </a:lnTo>
                  <a:cubicBezTo>
                    <a:pt x="37" y="7741"/>
                    <a:pt x="0" y="8781"/>
                    <a:pt x="128" y="9822"/>
                  </a:cubicBezTo>
                  <a:lnTo>
                    <a:pt x="730" y="14459"/>
                  </a:lnTo>
                  <a:lnTo>
                    <a:pt x="730" y="15335"/>
                  </a:lnTo>
                  <a:cubicBezTo>
                    <a:pt x="730" y="15718"/>
                    <a:pt x="949" y="16047"/>
                    <a:pt x="1296" y="16211"/>
                  </a:cubicBezTo>
                  <a:lnTo>
                    <a:pt x="2300" y="16649"/>
                  </a:lnTo>
                  <a:lnTo>
                    <a:pt x="2866" y="15828"/>
                  </a:lnTo>
                  <a:lnTo>
                    <a:pt x="2665" y="15134"/>
                  </a:lnTo>
                  <a:lnTo>
                    <a:pt x="3031" y="14842"/>
                  </a:lnTo>
                  <a:lnTo>
                    <a:pt x="2045" y="14075"/>
                  </a:lnTo>
                  <a:lnTo>
                    <a:pt x="1771" y="8252"/>
                  </a:lnTo>
                  <a:lnTo>
                    <a:pt x="3323" y="1"/>
                  </a:ln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2"/>
            <p:cNvSpPr/>
            <p:nvPr/>
          </p:nvSpPr>
          <p:spPr>
            <a:xfrm>
              <a:off x="2670412" y="2723076"/>
              <a:ext cx="163819" cy="305680"/>
            </a:xfrm>
            <a:custGeom>
              <a:rect b="b" l="l" r="r" t="t"/>
              <a:pathLst>
                <a:path extrusionOk="0" h="5861" w="3141">
                  <a:moveTo>
                    <a:pt x="3140" y="1"/>
                  </a:moveTo>
                  <a:lnTo>
                    <a:pt x="3031" y="37"/>
                  </a:lnTo>
                  <a:cubicBezTo>
                    <a:pt x="2045" y="348"/>
                    <a:pt x="1278" y="1133"/>
                    <a:pt x="1005" y="2118"/>
                  </a:cubicBezTo>
                  <a:lnTo>
                    <a:pt x="1" y="5715"/>
                  </a:lnTo>
                  <a:lnTo>
                    <a:pt x="2063" y="5861"/>
                  </a:lnTo>
                  <a:lnTo>
                    <a:pt x="314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2"/>
            <p:cNvSpPr/>
            <p:nvPr/>
          </p:nvSpPr>
          <p:spPr>
            <a:xfrm>
              <a:off x="2682772" y="3022027"/>
              <a:ext cx="94348" cy="59092"/>
            </a:xfrm>
            <a:custGeom>
              <a:rect b="b" l="l" r="r" t="t"/>
              <a:pathLst>
                <a:path extrusionOk="0" h="1133" w="1809">
                  <a:moveTo>
                    <a:pt x="74" y="1"/>
                  </a:moveTo>
                  <a:lnTo>
                    <a:pt x="1" y="348"/>
                  </a:lnTo>
                  <a:lnTo>
                    <a:pt x="1626" y="1133"/>
                  </a:lnTo>
                  <a:lnTo>
                    <a:pt x="1808" y="129"/>
                  </a:lnTo>
                  <a:lnTo>
                    <a:pt x="74"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2"/>
            <p:cNvSpPr/>
            <p:nvPr/>
          </p:nvSpPr>
          <p:spPr>
            <a:xfrm>
              <a:off x="2745619" y="3441924"/>
              <a:ext cx="231412" cy="1019735"/>
            </a:xfrm>
            <a:custGeom>
              <a:rect b="b" l="l" r="r" t="t"/>
              <a:pathLst>
                <a:path extrusionOk="0" h="19552" w="4437">
                  <a:moveTo>
                    <a:pt x="1" y="0"/>
                  </a:moveTo>
                  <a:lnTo>
                    <a:pt x="1151" y="19552"/>
                  </a:lnTo>
                  <a:lnTo>
                    <a:pt x="4053" y="19552"/>
                  </a:lnTo>
                  <a:lnTo>
                    <a:pt x="4437" y="274"/>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2"/>
            <p:cNvSpPr/>
            <p:nvPr/>
          </p:nvSpPr>
          <p:spPr>
            <a:xfrm>
              <a:off x="2745619" y="3441924"/>
              <a:ext cx="231412" cy="540847"/>
            </a:xfrm>
            <a:custGeom>
              <a:rect b="b" l="l" r="r" t="t"/>
              <a:pathLst>
                <a:path extrusionOk="0" h="10370" w="4437">
                  <a:moveTo>
                    <a:pt x="1" y="0"/>
                  </a:moveTo>
                  <a:lnTo>
                    <a:pt x="110" y="1972"/>
                  </a:lnTo>
                  <a:cubicBezTo>
                    <a:pt x="293" y="2027"/>
                    <a:pt x="494" y="2063"/>
                    <a:pt x="676" y="2100"/>
                  </a:cubicBezTo>
                  <a:lnTo>
                    <a:pt x="1005" y="2173"/>
                  </a:lnTo>
                  <a:cubicBezTo>
                    <a:pt x="2155" y="2373"/>
                    <a:pt x="3031" y="3286"/>
                    <a:pt x="3214" y="4436"/>
                  </a:cubicBezTo>
                  <a:lnTo>
                    <a:pt x="4236" y="10369"/>
                  </a:lnTo>
                  <a:lnTo>
                    <a:pt x="4400" y="2483"/>
                  </a:lnTo>
                  <a:lnTo>
                    <a:pt x="4437" y="274"/>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2"/>
            <p:cNvSpPr/>
            <p:nvPr/>
          </p:nvSpPr>
          <p:spPr>
            <a:xfrm>
              <a:off x="2790367" y="4461599"/>
              <a:ext cx="149528" cy="88611"/>
            </a:xfrm>
            <a:custGeom>
              <a:rect b="b" l="l" r="r" t="t"/>
              <a:pathLst>
                <a:path extrusionOk="0" h="1699" w="2867">
                  <a:moveTo>
                    <a:pt x="603" y="1"/>
                  </a:moveTo>
                  <a:lnTo>
                    <a:pt x="530" y="183"/>
                  </a:lnTo>
                  <a:cubicBezTo>
                    <a:pt x="421" y="457"/>
                    <a:pt x="238" y="694"/>
                    <a:pt x="1" y="877"/>
                  </a:cubicBezTo>
                  <a:cubicBezTo>
                    <a:pt x="110" y="913"/>
                    <a:pt x="220" y="986"/>
                    <a:pt x="329" y="1059"/>
                  </a:cubicBezTo>
                  <a:cubicBezTo>
                    <a:pt x="567" y="1205"/>
                    <a:pt x="731" y="1424"/>
                    <a:pt x="786" y="1698"/>
                  </a:cubicBezTo>
                  <a:lnTo>
                    <a:pt x="2867" y="1698"/>
                  </a:lnTo>
                  <a:lnTo>
                    <a:pt x="2684" y="1"/>
                  </a:ln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2"/>
            <p:cNvSpPr/>
            <p:nvPr/>
          </p:nvSpPr>
          <p:spPr>
            <a:xfrm>
              <a:off x="2664674" y="4507286"/>
              <a:ext cx="279968" cy="97165"/>
            </a:xfrm>
            <a:custGeom>
              <a:rect b="b" l="l" r="r" t="t"/>
              <a:pathLst>
                <a:path extrusionOk="0" h="1863" w="5368">
                  <a:moveTo>
                    <a:pt x="2392" y="1"/>
                  </a:moveTo>
                  <a:cubicBezTo>
                    <a:pt x="2301" y="56"/>
                    <a:pt x="2210" y="129"/>
                    <a:pt x="2100" y="165"/>
                  </a:cubicBezTo>
                  <a:lnTo>
                    <a:pt x="914" y="694"/>
                  </a:lnTo>
                  <a:cubicBezTo>
                    <a:pt x="439" y="914"/>
                    <a:pt x="92" y="1352"/>
                    <a:pt x="1" y="1863"/>
                  </a:cubicBezTo>
                  <a:lnTo>
                    <a:pt x="5368" y="1863"/>
                  </a:lnTo>
                  <a:lnTo>
                    <a:pt x="5258" y="822"/>
                  </a:lnTo>
                  <a:lnTo>
                    <a:pt x="3196" y="822"/>
                  </a:lnTo>
                  <a:cubicBezTo>
                    <a:pt x="3123" y="548"/>
                    <a:pt x="2958" y="311"/>
                    <a:pt x="2739" y="183"/>
                  </a:cubicBezTo>
                  <a:cubicBezTo>
                    <a:pt x="2630" y="110"/>
                    <a:pt x="2520" y="56"/>
                    <a:pt x="2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2"/>
            <p:cNvSpPr/>
            <p:nvPr/>
          </p:nvSpPr>
          <p:spPr>
            <a:xfrm>
              <a:off x="2818009" y="4461599"/>
              <a:ext cx="116201" cy="37187"/>
            </a:xfrm>
            <a:custGeom>
              <a:rect b="b" l="l" r="r" t="t"/>
              <a:pathLst>
                <a:path extrusionOk="0" h="713" w="2228">
                  <a:moveTo>
                    <a:pt x="73" y="1"/>
                  </a:moveTo>
                  <a:lnTo>
                    <a:pt x="0" y="183"/>
                  </a:lnTo>
                  <a:lnTo>
                    <a:pt x="2227" y="712"/>
                  </a:lnTo>
                  <a:lnTo>
                    <a:pt x="2154"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2"/>
            <p:cNvSpPr/>
            <p:nvPr/>
          </p:nvSpPr>
          <p:spPr>
            <a:xfrm>
              <a:off x="2933167" y="3439994"/>
              <a:ext cx="258115" cy="1021664"/>
            </a:xfrm>
            <a:custGeom>
              <a:rect b="b" l="l" r="r" t="t"/>
              <a:pathLst>
                <a:path extrusionOk="0" h="19589" w="4949">
                  <a:moveTo>
                    <a:pt x="1" y="1"/>
                  </a:moveTo>
                  <a:lnTo>
                    <a:pt x="1680" y="19589"/>
                  </a:lnTo>
                  <a:lnTo>
                    <a:pt x="4583" y="19589"/>
                  </a:lnTo>
                  <a:lnTo>
                    <a:pt x="4948" y="311"/>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2"/>
            <p:cNvSpPr/>
            <p:nvPr/>
          </p:nvSpPr>
          <p:spPr>
            <a:xfrm>
              <a:off x="2933167" y="3439994"/>
              <a:ext cx="258115" cy="131744"/>
            </a:xfrm>
            <a:custGeom>
              <a:rect b="b" l="l" r="r" t="t"/>
              <a:pathLst>
                <a:path extrusionOk="0" h="2526" w="4949">
                  <a:moveTo>
                    <a:pt x="1" y="1"/>
                  </a:moveTo>
                  <a:lnTo>
                    <a:pt x="202" y="2520"/>
                  </a:lnTo>
                  <a:cubicBezTo>
                    <a:pt x="359" y="2524"/>
                    <a:pt x="516" y="2525"/>
                    <a:pt x="673" y="2525"/>
                  </a:cubicBezTo>
                  <a:cubicBezTo>
                    <a:pt x="2104" y="2525"/>
                    <a:pt x="3532" y="2374"/>
                    <a:pt x="4930" y="2045"/>
                  </a:cubicBezTo>
                  <a:lnTo>
                    <a:pt x="4948" y="311"/>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2"/>
            <p:cNvSpPr/>
            <p:nvPr/>
          </p:nvSpPr>
          <p:spPr>
            <a:xfrm>
              <a:off x="3122645" y="3515201"/>
              <a:ext cx="21018" cy="842668"/>
            </a:xfrm>
            <a:custGeom>
              <a:rect b="b" l="l" r="r" t="t"/>
              <a:pathLst>
                <a:path extrusionOk="0" h="16157" w="403">
                  <a:moveTo>
                    <a:pt x="238" y="1"/>
                  </a:moveTo>
                  <a:lnTo>
                    <a:pt x="238" y="1"/>
                  </a:lnTo>
                  <a:cubicBezTo>
                    <a:pt x="37" y="4455"/>
                    <a:pt x="1" y="11702"/>
                    <a:pt x="147" y="16157"/>
                  </a:cubicBezTo>
                  <a:cubicBezTo>
                    <a:pt x="366" y="11702"/>
                    <a:pt x="402" y="4455"/>
                    <a:pt x="2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2"/>
            <p:cNvSpPr/>
            <p:nvPr/>
          </p:nvSpPr>
          <p:spPr>
            <a:xfrm>
              <a:off x="3014111" y="4461599"/>
              <a:ext cx="149528" cy="88611"/>
            </a:xfrm>
            <a:custGeom>
              <a:rect b="b" l="l" r="r" t="t"/>
              <a:pathLst>
                <a:path extrusionOk="0" h="1699" w="2867">
                  <a:moveTo>
                    <a:pt x="603" y="1"/>
                  </a:moveTo>
                  <a:lnTo>
                    <a:pt x="530" y="183"/>
                  </a:lnTo>
                  <a:cubicBezTo>
                    <a:pt x="420" y="457"/>
                    <a:pt x="238" y="694"/>
                    <a:pt x="1" y="877"/>
                  </a:cubicBezTo>
                  <a:cubicBezTo>
                    <a:pt x="110" y="932"/>
                    <a:pt x="220" y="986"/>
                    <a:pt x="329" y="1059"/>
                  </a:cubicBezTo>
                  <a:cubicBezTo>
                    <a:pt x="567" y="1205"/>
                    <a:pt x="731" y="1424"/>
                    <a:pt x="786" y="1698"/>
                  </a:cubicBezTo>
                  <a:lnTo>
                    <a:pt x="2867" y="1698"/>
                  </a:lnTo>
                  <a:lnTo>
                    <a:pt x="2684" y="1"/>
                  </a:ln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2"/>
            <p:cNvSpPr/>
            <p:nvPr/>
          </p:nvSpPr>
          <p:spPr>
            <a:xfrm>
              <a:off x="2889409" y="4507286"/>
              <a:ext cx="278977" cy="97165"/>
            </a:xfrm>
            <a:custGeom>
              <a:rect b="b" l="l" r="r" t="t"/>
              <a:pathLst>
                <a:path extrusionOk="0" h="1863" w="5349">
                  <a:moveTo>
                    <a:pt x="2392" y="1"/>
                  </a:moveTo>
                  <a:cubicBezTo>
                    <a:pt x="2300" y="56"/>
                    <a:pt x="2191" y="129"/>
                    <a:pt x="2100" y="165"/>
                  </a:cubicBezTo>
                  <a:lnTo>
                    <a:pt x="913" y="694"/>
                  </a:lnTo>
                  <a:cubicBezTo>
                    <a:pt x="420" y="914"/>
                    <a:pt x="91" y="1352"/>
                    <a:pt x="0" y="1863"/>
                  </a:cubicBezTo>
                  <a:lnTo>
                    <a:pt x="5349" y="1863"/>
                  </a:lnTo>
                  <a:lnTo>
                    <a:pt x="5239" y="822"/>
                  </a:lnTo>
                  <a:lnTo>
                    <a:pt x="3177" y="822"/>
                  </a:lnTo>
                  <a:cubicBezTo>
                    <a:pt x="3122" y="548"/>
                    <a:pt x="2958" y="329"/>
                    <a:pt x="2720" y="183"/>
                  </a:cubicBezTo>
                  <a:cubicBezTo>
                    <a:pt x="2611" y="110"/>
                    <a:pt x="2501" y="56"/>
                    <a:pt x="2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2"/>
            <p:cNvSpPr/>
            <p:nvPr/>
          </p:nvSpPr>
          <p:spPr>
            <a:xfrm>
              <a:off x="3041701" y="4461599"/>
              <a:ext cx="116253" cy="37187"/>
            </a:xfrm>
            <a:custGeom>
              <a:rect b="b" l="l" r="r" t="t"/>
              <a:pathLst>
                <a:path extrusionOk="0" h="713" w="2229">
                  <a:moveTo>
                    <a:pt x="74" y="1"/>
                  </a:moveTo>
                  <a:lnTo>
                    <a:pt x="1" y="183"/>
                  </a:lnTo>
                  <a:lnTo>
                    <a:pt x="2228" y="712"/>
                  </a:lnTo>
                  <a:lnTo>
                    <a:pt x="2155"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2"/>
            <p:cNvSpPr/>
            <p:nvPr/>
          </p:nvSpPr>
          <p:spPr>
            <a:xfrm>
              <a:off x="2755163" y="2324250"/>
              <a:ext cx="419900" cy="432000"/>
            </a:xfrm>
            <a:custGeom>
              <a:rect b="b" l="l" r="r" t="t"/>
              <a:pathLst>
                <a:path extrusionOk="0" h="8283" w="8051">
                  <a:moveTo>
                    <a:pt x="2960" y="0"/>
                  </a:moveTo>
                  <a:cubicBezTo>
                    <a:pt x="2608" y="0"/>
                    <a:pt x="2255" y="61"/>
                    <a:pt x="1917" y="181"/>
                  </a:cubicBezTo>
                  <a:cubicBezTo>
                    <a:pt x="1132" y="455"/>
                    <a:pt x="548" y="1076"/>
                    <a:pt x="311" y="1861"/>
                  </a:cubicBezTo>
                  <a:cubicBezTo>
                    <a:pt x="183" y="2463"/>
                    <a:pt x="201" y="3102"/>
                    <a:pt x="384" y="3686"/>
                  </a:cubicBezTo>
                  <a:cubicBezTo>
                    <a:pt x="493" y="4179"/>
                    <a:pt x="457" y="4709"/>
                    <a:pt x="274" y="5183"/>
                  </a:cubicBezTo>
                  <a:cubicBezTo>
                    <a:pt x="274" y="5220"/>
                    <a:pt x="256" y="5238"/>
                    <a:pt x="238" y="5275"/>
                  </a:cubicBezTo>
                  <a:cubicBezTo>
                    <a:pt x="0" y="5895"/>
                    <a:pt x="165" y="6589"/>
                    <a:pt x="657" y="7027"/>
                  </a:cubicBezTo>
                  <a:cubicBezTo>
                    <a:pt x="1223" y="7502"/>
                    <a:pt x="1880" y="7830"/>
                    <a:pt x="2592" y="8013"/>
                  </a:cubicBezTo>
                  <a:cubicBezTo>
                    <a:pt x="3228" y="8158"/>
                    <a:pt x="3953" y="8282"/>
                    <a:pt x="4649" y="8282"/>
                  </a:cubicBezTo>
                  <a:cubicBezTo>
                    <a:pt x="5092" y="8282"/>
                    <a:pt x="5524" y="8232"/>
                    <a:pt x="5915" y="8104"/>
                  </a:cubicBezTo>
                  <a:cubicBezTo>
                    <a:pt x="6371" y="7940"/>
                    <a:pt x="6791" y="7721"/>
                    <a:pt x="7156" y="7429"/>
                  </a:cubicBezTo>
                  <a:cubicBezTo>
                    <a:pt x="7905" y="6826"/>
                    <a:pt x="8051" y="5749"/>
                    <a:pt x="7503" y="4964"/>
                  </a:cubicBezTo>
                  <a:lnTo>
                    <a:pt x="7485" y="4946"/>
                  </a:lnTo>
                  <a:cubicBezTo>
                    <a:pt x="7138" y="4453"/>
                    <a:pt x="6937" y="3887"/>
                    <a:pt x="6901" y="3285"/>
                  </a:cubicBezTo>
                  <a:cubicBezTo>
                    <a:pt x="6864" y="2682"/>
                    <a:pt x="6736" y="2098"/>
                    <a:pt x="6536" y="1532"/>
                  </a:cubicBezTo>
                  <a:cubicBezTo>
                    <a:pt x="6371" y="1076"/>
                    <a:pt x="6097" y="656"/>
                    <a:pt x="5714" y="346"/>
                  </a:cubicBezTo>
                  <a:cubicBezTo>
                    <a:pt x="5501" y="194"/>
                    <a:pt x="5204" y="103"/>
                    <a:pt x="4912" y="103"/>
                  </a:cubicBezTo>
                  <a:cubicBezTo>
                    <a:pt x="4679" y="103"/>
                    <a:pt x="4450" y="161"/>
                    <a:pt x="4272" y="291"/>
                  </a:cubicBezTo>
                  <a:cubicBezTo>
                    <a:pt x="3854" y="97"/>
                    <a:pt x="3407" y="0"/>
                    <a:pt x="2960" y="0"/>
                  </a:cubicBezTo>
                  <a:close/>
                </a:path>
              </a:pathLst>
            </a:custGeom>
            <a:solidFill>
              <a:srgbClr val="FFE5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2"/>
            <p:cNvSpPr/>
            <p:nvPr/>
          </p:nvSpPr>
          <p:spPr>
            <a:xfrm>
              <a:off x="2814202" y="2387931"/>
              <a:ext cx="109526" cy="49704"/>
            </a:xfrm>
            <a:custGeom>
              <a:rect b="b" l="l" r="r" t="t"/>
              <a:pathLst>
                <a:path extrusionOk="0" h="953" w="2100">
                  <a:moveTo>
                    <a:pt x="2099" y="1"/>
                  </a:moveTo>
                  <a:lnTo>
                    <a:pt x="2099" y="1"/>
                  </a:lnTo>
                  <a:cubicBezTo>
                    <a:pt x="1351" y="184"/>
                    <a:pt x="639" y="512"/>
                    <a:pt x="0" y="950"/>
                  </a:cubicBezTo>
                  <a:cubicBezTo>
                    <a:pt x="34" y="952"/>
                    <a:pt x="67" y="953"/>
                    <a:pt x="101" y="953"/>
                  </a:cubicBezTo>
                  <a:cubicBezTo>
                    <a:pt x="466" y="953"/>
                    <a:pt x="816" y="862"/>
                    <a:pt x="1150" y="695"/>
                  </a:cubicBezTo>
                  <a:cubicBezTo>
                    <a:pt x="1515" y="549"/>
                    <a:pt x="1844" y="311"/>
                    <a:pt x="2099" y="1"/>
                  </a:cubicBezTo>
                  <a:close/>
                </a:path>
              </a:pathLst>
            </a:custGeom>
            <a:solidFill>
              <a:srgbClr val="FFF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2"/>
            <p:cNvSpPr/>
            <p:nvPr/>
          </p:nvSpPr>
          <p:spPr>
            <a:xfrm>
              <a:off x="2837046" y="2363783"/>
              <a:ext cx="91428" cy="17576"/>
            </a:xfrm>
            <a:custGeom>
              <a:rect b="b" l="l" r="r" t="t"/>
              <a:pathLst>
                <a:path extrusionOk="0" h="337" w="1753">
                  <a:moveTo>
                    <a:pt x="995" y="1"/>
                  </a:moveTo>
                  <a:cubicBezTo>
                    <a:pt x="637" y="1"/>
                    <a:pt x="288" y="113"/>
                    <a:pt x="0" y="336"/>
                  </a:cubicBezTo>
                  <a:cubicBezTo>
                    <a:pt x="256" y="336"/>
                    <a:pt x="566" y="318"/>
                    <a:pt x="876" y="281"/>
                  </a:cubicBezTo>
                  <a:cubicBezTo>
                    <a:pt x="1168" y="263"/>
                    <a:pt x="1461" y="227"/>
                    <a:pt x="1753" y="172"/>
                  </a:cubicBezTo>
                  <a:cubicBezTo>
                    <a:pt x="1509" y="58"/>
                    <a:pt x="1250" y="1"/>
                    <a:pt x="995" y="1"/>
                  </a:cubicBezTo>
                  <a:close/>
                </a:path>
              </a:pathLst>
            </a:custGeom>
            <a:solidFill>
              <a:srgbClr val="FFF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2"/>
            <p:cNvSpPr/>
            <p:nvPr/>
          </p:nvSpPr>
          <p:spPr>
            <a:xfrm>
              <a:off x="2976977" y="2399405"/>
              <a:ext cx="79067" cy="67645"/>
            </a:xfrm>
            <a:custGeom>
              <a:rect b="b" l="l" r="r" t="t"/>
              <a:pathLst>
                <a:path extrusionOk="0" h="1297" w="1516">
                  <a:moveTo>
                    <a:pt x="1" y="0"/>
                  </a:moveTo>
                  <a:cubicBezTo>
                    <a:pt x="366" y="584"/>
                    <a:pt x="895" y="1022"/>
                    <a:pt x="1516" y="1296"/>
                  </a:cubicBezTo>
                  <a:cubicBezTo>
                    <a:pt x="1151" y="712"/>
                    <a:pt x="621" y="256"/>
                    <a:pt x="1" y="0"/>
                  </a:cubicBezTo>
                  <a:close/>
                </a:path>
              </a:pathLst>
            </a:custGeom>
            <a:solidFill>
              <a:srgbClr val="FFF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2"/>
            <p:cNvSpPr/>
            <p:nvPr/>
          </p:nvSpPr>
          <p:spPr>
            <a:xfrm>
              <a:off x="2706607" y="2704040"/>
              <a:ext cx="534172" cy="792808"/>
            </a:xfrm>
            <a:custGeom>
              <a:rect b="b" l="l" r="r" t="t"/>
              <a:pathLst>
                <a:path extrusionOk="0" h="15201" w="10242">
                  <a:moveTo>
                    <a:pt x="4181" y="1"/>
                  </a:moveTo>
                  <a:lnTo>
                    <a:pt x="2446" y="366"/>
                  </a:lnTo>
                  <a:cubicBezTo>
                    <a:pt x="1625" y="548"/>
                    <a:pt x="1022" y="1242"/>
                    <a:pt x="968" y="2100"/>
                  </a:cubicBezTo>
                  <a:lnTo>
                    <a:pt x="949" y="2356"/>
                  </a:lnTo>
                  <a:cubicBezTo>
                    <a:pt x="895" y="3141"/>
                    <a:pt x="676" y="3925"/>
                    <a:pt x="311" y="4637"/>
                  </a:cubicBezTo>
                  <a:cubicBezTo>
                    <a:pt x="0" y="5276"/>
                    <a:pt x="110" y="6043"/>
                    <a:pt x="584" y="6572"/>
                  </a:cubicBezTo>
                  <a:cubicBezTo>
                    <a:pt x="876" y="6901"/>
                    <a:pt x="1022" y="7339"/>
                    <a:pt x="986" y="7796"/>
                  </a:cubicBezTo>
                  <a:lnTo>
                    <a:pt x="238" y="14751"/>
                  </a:lnTo>
                  <a:cubicBezTo>
                    <a:pt x="1950" y="15049"/>
                    <a:pt x="3683" y="15200"/>
                    <a:pt x="5416" y="15200"/>
                  </a:cubicBezTo>
                  <a:cubicBezTo>
                    <a:pt x="6545" y="15200"/>
                    <a:pt x="7675" y="15136"/>
                    <a:pt x="8799" y="15006"/>
                  </a:cubicBezTo>
                  <a:lnTo>
                    <a:pt x="10241" y="14842"/>
                  </a:lnTo>
                  <a:lnTo>
                    <a:pt x="9657" y="12104"/>
                  </a:lnTo>
                  <a:cubicBezTo>
                    <a:pt x="9146" y="9694"/>
                    <a:pt x="8982" y="7211"/>
                    <a:pt x="9219" y="4747"/>
                  </a:cubicBezTo>
                  <a:lnTo>
                    <a:pt x="9438" y="2337"/>
                  </a:lnTo>
                  <a:cubicBezTo>
                    <a:pt x="9529" y="1352"/>
                    <a:pt x="8836" y="475"/>
                    <a:pt x="7868" y="311"/>
                  </a:cubicBezTo>
                  <a:lnTo>
                    <a:pt x="59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2"/>
            <p:cNvSpPr/>
            <p:nvPr/>
          </p:nvSpPr>
          <p:spPr>
            <a:xfrm>
              <a:off x="2828440" y="2742113"/>
              <a:ext cx="385686" cy="627477"/>
            </a:xfrm>
            <a:custGeom>
              <a:rect b="b" l="l" r="r" t="t"/>
              <a:pathLst>
                <a:path extrusionOk="0" h="12031" w="7395">
                  <a:moveTo>
                    <a:pt x="6427" y="1"/>
                  </a:moveTo>
                  <a:lnTo>
                    <a:pt x="5532" y="567"/>
                  </a:lnTo>
                  <a:cubicBezTo>
                    <a:pt x="5222" y="1078"/>
                    <a:pt x="5039" y="1662"/>
                    <a:pt x="5039" y="2264"/>
                  </a:cubicBezTo>
                  <a:lnTo>
                    <a:pt x="5039" y="2739"/>
                  </a:lnTo>
                  <a:lnTo>
                    <a:pt x="1" y="3834"/>
                  </a:lnTo>
                  <a:lnTo>
                    <a:pt x="968" y="12031"/>
                  </a:lnTo>
                  <a:lnTo>
                    <a:pt x="5441" y="11447"/>
                  </a:lnTo>
                  <a:cubicBezTo>
                    <a:pt x="5603" y="11424"/>
                    <a:pt x="5767" y="11412"/>
                    <a:pt x="5931" y="11412"/>
                  </a:cubicBezTo>
                  <a:cubicBezTo>
                    <a:pt x="6417" y="11412"/>
                    <a:pt x="6908" y="11511"/>
                    <a:pt x="7358" y="11702"/>
                  </a:cubicBezTo>
                  <a:lnTo>
                    <a:pt x="7394" y="11721"/>
                  </a:lnTo>
                  <a:lnTo>
                    <a:pt x="7321" y="11374"/>
                  </a:lnTo>
                  <a:cubicBezTo>
                    <a:pt x="6810" y="8964"/>
                    <a:pt x="6646" y="6481"/>
                    <a:pt x="6865" y="4017"/>
                  </a:cubicBezTo>
                  <a:lnTo>
                    <a:pt x="7102" y="1607"/>
                  </a:lnTo>
                  <a:cubicBezTo>
                    <a:pt x="7157" y="987"/>
                    <a:pt x="6901" y="384"/>
                    <a:pt x="64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2"/>
            <p:cNvSpPr/>
            <p:nvPr/>
          </p:nvSpPr>
          <p:spPr>
            <a:xfrm>
              <a:off x="2821817" y="2783054"/>
              <a:ext cx="221867" cy="71870"/>
            </a:xfrm>
            <a:custGeom>
              <a:rect b="b" l="l" r="r" t="t"/>
              <a:pathLst>
                <a:path extrusionOk="0" h="1378" w="4254">
                  <a:moveTo>
                    <a:pt x="0" y="1"/>
                  </a:moveTo>
                  <a:cubicBezTo>
                    <a:pt x="201" y="311"/>
                    <a:pt x="475" y="567"/>
                    <a:pt x="785" y="749"/>
                  </a:cubicBezTo>
                  <a:cubicBezTo>
                    <a:pt x="1150" y="968"/>
                    <a:pt x="1533" y="1133"/>
                    <a:pt x="1953" y="1224"/>
                  </a:cubicBezTo>
                  <a:cubicBezTo>
                    <a:pt x="2414" y="1325"/>
                    <a:pt x="2889" y="1378"/>
                    <a:pt x="3365" y="1378"/>
                  </a:cubicBezTo>
                  <a:cubicBezTo>
                    <a:pt x="3662" y="1378"/>
                    <a:pt x="3959" y="1357"/>
                    <a:pt x="4254" y="1315"/>
                  </a:cubicBezTo>
                  <a:cubicBezTo>
                    <a:pt x="3633" y="1187"/>
                    <a:pt x="2811" y="1114"/>
                    <a:pt x="2026" y="932"/>
                  </a:cubicBezTo>
                  <a:cubicBezTo>
                    <a:pt x="1643" y="841"/>
                    <a:pt x="1260" y="713"/>
                    <a:pt x="913" y="548"/>
                  </a:cubicBezTo>
                  <a:cubicBezTo>
                    <a:pt x="584" y="402"/>
                    <a:pt x="274" y="220"/>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2"/>
            <p:cNvSpPr/>
            <p:nvPr/>
          </p:nvSpPr>
          <p:spPr>
            <a:xfrm>
              <a:off x="2928421" y="2753535"/>
              <a:ext cx="151458" cy="49704"/>
            </a:xfrm>
            <a:custGeom>
              <a:rect b="b" l="l" r="r" t="t"/>
              <a:pathLst>
                <a:path extrusionOk="0" h="953" w="2904">
                  <a:moveTo>
                    <a:pt x="2903" y="1"/>
                  </a:moveTo>
                  <a:cubicBezTo>
                    <a:pt x="2465" y="256"/>
                    <a:pt x="1990" y="476"/>
                    <a:pt x="1516" y="622"/>
                  </a:cubicBezTo>
                  <a:cubicBezTo>
                    <a:pt x="1023" y="768"/>
                    <a:pt x="512" y="859"/>
                    <a:pt x="1" y="877"/>
                  </a:cubicBezTo>
                  <a:cubicBezTo>
                    <a:pt x="227" y="928"/>
                    <a:pt x="456" y="953"/>
                    <a:pt x="682" y="953"/>
                  </a:cubicBezTo>
                  <a:cubicBezTo>
                    <a:pt x="1513" y="953"/>
                    <a:pt x="2315" y="618"/>
                    <a:pt x="29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2"/>
            <p:cNvSpPr/>
            <p:nvPr/>
          </p:nvSpPr>
          <p:spPr>
            <a:xfrm>
              <a:off x="2742750" y="3416211"/>
              <a:ext cx="436120" cy="37917"/>
            </a:xfrm>
            <a:custGeom>
              <a:rect b="b" l="l" r="r" t="t"/>
              <a:pathLst>
                <a:path extrusionOk="0" h="727" w="8362">
                  <a:moveTo>
                    <a:pt x="8362" y="0"/>
                  </a:moveTo>
                  <a:lnTo>
                    <a:pt x="8362" y="0"/>
                  </a:lnTo>
                  <a:cubicBezTo>
                    <a:pt x="7778" y="110"/>
                    <a:pt x="7120" y="220"/>
                    <a:pt x="6408" y="311"/>
                  </a:cubicBezTo>
                  <a:cubicBezTo>
                    <a:pt x="5696" y="384"/>
                    <a:pt x="4948" y="439"/>
                    <a:pt x="4181" y="457"/>
                  </a:cubicBezTo>
                  <a:cubicBezTo>
                    <a:pt x="4049" y="460"/>
                    <a:pt x="3916" y="462"/>
                    <a:pt x="3782" y="462"/>
                  </a:cubicBezTo>
                  <a:cubicBezTo>
                    <a:pt x="3164" y="462"/>
                    <a:pt x="2543" y="429"/>
                    <a:pt x="1972" y="384"/>
                  </a:cubicBezTo>
                  <a:cubicBezTo>
                    <a:pt x="1261" y="329"/>
                    <a:pt x="603" y="256"/>
                    <a:pt x="1" y="165"/>
                  </a:cubicBezTo>
                  <a:lnTo>
                    <a:pt x="1" y="165"/>
                  </a:lnTo>
                  <a:cubicBezTo>
                    <a:pt x="640" y="366"/>
                    <a:pt x="1279" y="493"/>
                    <a:pt x="1936" y="585"/>
                  </a:cubicBezTo>
                  <a:cubicBezTo>
                    <a:pt x="2588" y="680"/>
                    <a:pt x="3243" y="727"/>
                    <a:pt x="3898" y="727"/>
                  </a:cubicBezTo>
                  <a:cubicBezTo>
                    <a:pt x="4749" y="727"/>
                    <a:pt x="5600" y="648"/>
                    <a:pt x="6445" y="493"/>
                  </a:cubicBezTo>
                  <a:cubicBezTo>
                    <a:pt x="7084" y="384"/>
                    <a:pt x="7723" y="220"/>
                    <a:pt x="83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2"/>
            <p:cNvSpPr/>
            <p:nvPr/>
          </p:nvSpPr>
          <p:spPr>
            <a:xfrm>
              <a:off x="2782753" y="3342882"/>
              <a:ext cx="260931" cy="66498"/>
            </a:xfrm>
            <a:custGeom>
              <a:rect b="b" l="l" r="r" t="t"/>
              <a:pathLst>
                <a:path extrusionOk="0" h="1275" w="5003">
                  <a:moveTo>
                    <a:pt x="1" y="1"/>
                  </a:moveTo>
                  <a:lnTo>
                    <a:pt x="1" y="1"/>
                  </a:lnTo>
                  <a:cubicBezTo>
                    <a:pt x="293" y="293"/>
                    <a:pt x="640" y="530"/>
                    <a:pt x="1023" y="713"/>
                  </a:cubicBezTo>
                  <a:cubicBezTo>
                    <a:pt x="1443" y="914"/>
                    <a:pt x="1899" y="1078"/>
                    <a:pt x="2356" y="1169"/>
                  </a:cubicBezTo>
                  <a:cubicBezTo>
                    <a:pt x="2708" y="1237"/>
                    <a:pt x="3060" y="1274"/>
                    <a:pt x="3412" y="1274"/>
                  </a:cubicBezTo>
                  <a:cubicBezTo>
                    <a:pt x="3534" y="1274"/>
                    <a:pt x="3657" y="1270"/>
                    <a:pt x="3779" y="1260"/>
                  </a:cubicBezTo>
                  <a:cubicBezTo>
                    <a:pt x="4199" y="1224"/>
                    <a:pt x="4601" y="1133"/>
                    <a:pt x="5003" y="1005"/>
                  </a:cubicBezTo>
                  <a:cubicBezTo>
                    <a:pt x="4759" y="1005"/>
                    <a:pt x="4491" y="1013"/>
                    <a:pt x="4210" y="1013"/>
                  </a:cubicBezTo>
                  <a:cubicBezTo>
                    <a:pt x="4069" y="1013"/>
                    <a:pt x="3925" y="1011"/>
                    <a:pt x="3779" y="1005"/>
                  </a:cubicBezTo>
                  <a:cubicBezTo>
                    <a:pt x="2867" y="950"/>
                    <a:pt x="1972" y="768"/>
                    <a:pt x="1114" y="457"/>
                  </a:cubicBezTo>
                  <a:cubicBezTo>
                    <a:pt x="713" y="311"/>
                    <a:pt x="329" y="147"/>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2"/>
            <p:cNvSpPr/>
            <p:nvPr/>
          </p:nvSpPr>
          <p:spPr>
            <a:xfrm>
              <a:off x="2828440" y="2898264"/>
              <a:ext cx="336139" cy="436120"/>
            </a:xfrm>
            <a:custGeom>
              <a:rect b="b" l="l" r="r" t="t"/>
              <a:pathLst>
                <a:path extrusionOk="0" h="8362" w="6445">
                  <a:moveTo>
                    <a:pt x="5240" y="1"/>
                  </a:moveTo>
                  <a:lnTo>
                    <a:pt x="1" y="840"/>
                  </a:lnTo>
                  <a:lnTo>
                    <a:pt x="1206" y="8362"/>
                  </a:lnTo>
                  <a:lnTo>
                    <a:pt x="6445" y="7522"/>
                  </a:lnTo>
                  <a:lnTo>
                    <a:pt x="524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2"/>
            <p:cNvSpPr/>
            <p:nvPr/>
          </p:nvSpPr>
          <p:spPr>
            <a:xfrm>
              <a:off x="2839862" y="2730691"/>
              <a:ext cx="492291" cy="504913"/>
            </a:xfrm>
            <a:custGeom>
              <a:rect b="b" l="l" r="r" t="t"/>
              <a:pathLst>
                <a:path extrusionOk="0" h="9681" w="9439">
                  <a:moveTo>
                    <a:pt x="5879" y="1"/>
                  </a:moveTo>
                  <a:cubicBezTo>
                    <a:pt x="5331" y="494"/>
                    <a:pt x="5112" y="1279"/>
                    <a:pt x="5350" y="1991"/>
                  </a:cubicBezTo>
                  <a:lnTo>
                    <a:pt x="6993" y="7102"/>
                  </a:lnTo>
                  <a:lnTo>
                    <a:pt x="2119" y="7595"/>
                  </a:lnTo>
                  <a:lnTo>
                    <a:pt x="1553" y="7266"/>
                  </a:lnTo>
                  <a:cubicBezTo>
                    <a:pt x="1471" y="7223"/>
                    <a:pt x="1384" y="7202"/>
                    <a:pt x="1301" y="7202"/>
                  </a:cubicBezTo>
                  <a:cubicBezTo>
                    <a:pt x="1104" y="7202"/>
                    <a:pt x="923" y="7317"/>
                    <a:pt x="859" y="7522"/>
                  </a:cubicBezTo>
                  <a:lnTo>
                    <a:pt x="786" y="7741"/>
                  </a:lnTo>
                  <a:lnTo>
                    <a:pt x="256" y="7869"/>
                  </a:lnTo>
                  <a:cubicBezTo>
                    <a:pt x="92" y="7923"/>
                    <a:pt x="1" y="8070"/>
                    <a:pt x="19" y="8234"/>
                  </a:cubicBezTo>
                  <a:cubicBezTo>
                    <a:pt x="19" y="8362"/>
                    <a:pt x="110" y="8471"/>
                    <a:pt x="238" y="8508"/>
                  </a:cubicBezTo>
                  <a:lnTo>
                    <a:pt x="421" y="8562"/>
                  </a:lnTo>
                  <a:cubicBezTo>
                    <a:pt x="494" y="8581"/>
                    <a:pt x="549" y="8617"/>
                    <a:pt x="603" y="8690"/>
                  </a:cubicBezTo>
                  <a:lnTo>
                    <a:pt x="1114" y="9402"/>
                  </a:lnTo>
                  <a:cubicBezTo>
                    <a:pt x="1245" y="9587"/>
                    <a:pt x="1452" y="9681"/>
                    <a:pt x="1665" y="9681"/>
                  </a:cubicBezTo>
                  <a:cubicBezTo>
                    <a:pt x="1809" y="9681"/>
                    <a:pt x="1956" y="9637"/>
                    <a:pt x="2082" y="9548"/>
                  </a:cubicBezTo>
                  <a:lnTo>
                    <a:pt x="2849" y="9001"/>
                  </a:lnTo>
                  <a:lnTo>
                    <a:pt x="7942" y="8708"/>
                  </a:lnTo>
                  <a:cubicBezTo>
                    <a:pt x="8836" y="8654"/>
                    <a:pt x="9439" y="7796"/>
                    <a:pt x="9183" y="6938"/>
                  </a:cubicBezTo>
                  <a:lnTo>
                    <a:pt x="7796" y="2246"/>
                  </a:lnTo>
                  <a:cubicBezTo>
                    <a:pt x="7504" y="1242"/>
                    <a:pt x="6810" y="439"/>
                    <a:pt x="5879" y="1"/>
                  </a:cubicBez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2"/>
            <p:cNvSpPr/>
            <p:nvPr/>
          </p:nvSpPr>
          <p:spPr>
            <a:xfrm>
              <a:off x="3184553" y="3021088"/>
              <a:ext cx="117140" cy="56223"/>
            </a:xfrm>
            <a:custGeom>
              <a:rect b="b" l="l" r="r" t="t"/>
              <a:pathLst>
                <a:path extrusionOk="0" h="1078" w="2246">
                  <a:moveTo>
                    <a:pt x="2191" y="1"/>
                  </a:moveTo>
                  <a:lnTo>
                    <a:pt x="0" y="311"/>
                  </a:lnTo>
                  <a:lnTo>
                    <a:pt x="238" y="1078"/>
                  </a:lnTo>
                  <a:lnTo>
                    <a:pt x="2246" y="220"/>
                  </a:lnTo>
                  <a:lnTo>
                    <a:pt x="2191"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2"/>
            <p:cNvSpPr/>
            <p:nvPr/>
          </p:nvSpPr>
          <p:spPr>
            <a:xfrm>
              <a:off x="3104548" y="2730691"/>
              <a:ext cx="218112" cy="309488"/>
            </a:xfrm>
            <a:custGeom>
              <a:rect b="b" l="l" r="r" t="t"/>
              <a:pathLst>
                <a:path extrusionOk="0" h="5934" w="4182">
                  <a:moveTo>
                    <a:pt x="804" y="1"/>
                  </a:moveTo>
                  <a:lnTo>
                    <a:pt x="731" y="56"/>
                  </a:lnTo>
                  <a:cubicBezTo>
                    <a:pt x="220" y="530"/>
                    <a:pt x="1" y="1242"/>
                    <a:pt x="165" y="1918"/>
                  </a:cubicBezTo>
                  <a:lnTo>
                    <a:pt x="1133" y="5934"/>
                  </a:lnTo>
                  <a:lnTo>
                    <a:pt x="4181" y="5496"/>
                  </a:lnTo>
                  <a:lnTo>
                    <a:pt x="2812" y="2009"/>
                  </a:lnTo>
                  <a:cubicBezTo>
                    <a:pt x="2465" y="1151"/>
                    <a:pt x="1808" y="457"/>
                    <a:pt x="987" y="74"/>
                  </a:cubicBezTo>
                  <a:lnTo>
                    <a:pt x="80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2"/>
            <p:cNvSpPr/>
            <p:nvPr/>
          </p:nvSpPr>
          <p:spPr>
            <a:xfrm>
              <a:off x="2780875" y="2529791"/>
              <a:ext cx="82874" cy="71713"/>
            </a:xfrm>
            <a:custGeom>
              <a:rect b="b" l="l" r="r" t="t"/>
              <a:pathLst>
                <a:path extrusionOk="0" h="1375" w="1589">
                  <a:moveTo>
                    <a:pt x="913" y="1"/>
                  </a:moveTo>
                  <a:cubicBezTo>
                    <a:pt x="292" y="1"/>
                    <a:pt x="0" y="749"/>
                    <a:pt x="420" y="1169"/>
                  </a:cubicBezTo>
                  <a:cubicBezTo>
                    <a:pt x="562" y="1312"/>
                    <a:pt x="735" y="1375"/>
                    <a:pt x="904" y="1375"/>
                  </a:cubicBezTo>
                  <a:cubicBezTo>
                    <a:pt x="1255" y="1375"/>
                    <a:pt x="1588" y="1101"/>
                    <a:pt x="1588" y="695"/>
                  </a:cubicBezTo>
                  <a:cubicBezTo>
                    <a:pt x="1588" y="311"/>
                    <a:pt x="1278" y="1"/>
                    <a:pt x="913" y="1"/>
                  </a:cubicBez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2"/>
            <p:cNvSpPr/>
            <p:nvPr/>
          </p:nvSpPr>
          <p:spPr>
            <a:xfrm>
              <a:off x="2807526" y="2545073"/>
              <a:ext cx="40994" cy="40994"/>
            </a:xfrm>
            <a:custGeom>
              <a:rect b="b" l="l" r="r" t="t"/>
              <a:pathLst>
                <a:path extrusionOk="0" h="786" w="786">
                  <a:moveTo>
                    <a:pt x="384" y="0"/>
                  </a:moveTo>
                  <a:cubicBezTo>
                    <a:pt x="165" y="0"/>
                    <a:pt x="0" y="183"/>
                    <a:pt x="0" y="402"/>
                  </a:cubicBezTo>
                  <a:cubicBezTo>
                    <a:pt x="0" y="602"/>
                    <a:pt x="165" y="785"/>
                    <a:pt x="384" y="785"/>
                  </a:cubicBezTo>
                  <a:cubicBezTo>
                    <a:pt x="603" y="785"/>
                    <a:pt x="785" y="602"/>
                    <a:pt x="785" y="402"/>
                  </a:cubicBezTo>
                  <a:cubicBezTo>
                    <a:pt x="785" y="183"/>
                    <a:pt x="603" y="0"/>
                    <a:pt x="384" y="0"/>
                  </a:cubicBezTo>
                  <a:close/>
                </a:path>
              </a:pathLst>
            </a:custGeom>
            <a:solidFill>
              <a:srgbClr val="FF9D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2"/>
            <p:cNvSpPr/>
            <p:nvPr/>
          </p:nvSpPr>
          <p:spPr>
            <a:xfrm>
              <a:off x="2924614" y="2593629"/>
              <a:ext cx="90489" cy="99981"/>
            </a:xfrm>
            <a:custGeom>
              <a:rect b="b" l="l" r="r" t="t"/>
              <a:pathLst>
                <a:path extrusionOk="0" h="1917" w="1735">
                  <a:moveTo>
                    <a:pt x="1" y="0"/>
                  </a:moveTo>
                  <a:lnTo>
                    <a:pt x="1" y="1917"/>
                  </a:lnTo>
                  <a:cubicBezTo>
                    <a:pt x="457" y="1917"/>
                    <a:pt x="895" y="1716"/>
                    <a:pt x="1224" y="1369"/>
                  </a:cubicBezTo>
                  <a:cubicBezTo>
                    <a:pt x="1461" y="1114"/>
                    <a:pt x="1625" y="822"/>
                    <a:pt x="1735" y="493"/>
                  </a:cubicBezTo>
                  <a:lnTo>
                    <a:pt x="1735" y="0"/>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2"/>
            <p:cNvSpPr/>
            <p:nvPr/>
          </p:nvSpPr>
          <p:spPr>
            <a:xfrm>
              <a:off x="2924614" y="2619289"/>
              <a:ext cx="90489" cy="110986"/>
            </a:xfrm>
            <a:custGeom>
              <a:rect b="b" l="l" r="r" t="t"/>
              <a:pathLst>
                <a:path extrusionOk="0" h="2128" w="1735">
                  <a:moveTo>
                    <a:pt x="1735" y="1"/>
                  </a:moveTo>
                  <a:cubicBezTo>
                    <a:pt x="1625" y="330"/>
                    <a:pt x="1461" y="622"/>
                    <a:pt x="1224" y="877"/>
                  </a:cubicBezTo>
                  <a:cubicBezTo>
                    <a:pt x="895" y="1224"/>
                    <a:pt x="457" y="1425"/>
                    <a:pt x="1" y="1425"/>
                  </a:cubicBezTo>
                  <a:lnTo>
                    <a:pt x="1" y="1881"/>
                  </a:lnTo>
                  <a:cubicBezTo>
                    <a:pt x="265" y="2046"/>
                    <a:pt x="567" y="2128"/>
                    <a:pt x="868" y="2128"/>
                  </a:cubicBezTo>
                  <a:cubicBezTo>
                    <a:pt x="1169" y="2128"/>
                    <a:pt x="1470" y="2046"/>
                    <a:pt x="1735" y="1881"/>
                  </a:cubicBezTo>
                  <a:lnTo>
                    <a:pt x="1735" y="1"/>
                  </a:ln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2"/>
            <p:cNvSpPr/>
            <p:nvPr/>
          </p:nvSpPr>
          <p:spPr>
            <a:xfrm>
              <a:off x="2810395" y="2431741"/>
              <a:ext cx="228543" cy="235636"/>
            </a:xfrm>
            <a:custGeom>
              <a:rect b="b" l="l" r="r" t="t"/>
              <a:pathLst>
                <a:path extrusionOk="0" h="4518" w="4382">
                  <a:moveTo>
                    <a:pt x="2757" y="1"/>
                  </a:moveTo>
                  <a:lnTo>
                    <a:pt x="1862" y="694"/>
                  </a:lnTo>
                  <a:cubicBezTo>
                    <a:pt x="1406" y="1041"/>
                    <a:pt x="858" y="1242"/>
                    <a:pt x="292" y="1260"/>
                  </a:cubicBezTo>
                  <a:lnTo>
                    <a:pt x="0" y="1279"/>
                  </a:lnTo>
                  <a:lnTo>
                    <a:pt x="529" y="3250"/>
                  </a:lnTo>
                  <a:cubicBezTo>
                    <a:pt x="657" y="3688"/>
                    <a:pt x="949" y="4072"/>
                    <a:pt x="1351" y="4291"/>
                  </a:cubicBezTo>
                  <a:cubicBezTo>
                    <a:pt x="1631" y="4431"/>
                    <a:pt x="1938" y="4518"/>
                    <a:pt x="2260" y="4518"/>
                  </a:cubicBezTo>
                  <a:cubicBezTo>
                    <a:pt x="2315" y="4518"/>
                    <a:pt x="2371" y="4515"/>
                    <a:pt x="2428" y="4510"/>
                  </a:cubicBezTo>
                  <a:cubicBezTo>
                    <a:pt x="2830" y="4491"/>
                    <a:pt x="3231" y="4327"/>
                    <a:pt x="3541" y="4053"/>
                  </a:cubicBezTo>
                  <a:lnTo>
                    <a:pt x="3669" y="3944"/>
                  </a:lnTo>
                  <a:cubicBezTo>
                    <a:pt x="3980" y="3670"/>
                    <a:pt x="4199" y="3287"/>
                    <a:pt x="4253" y="2867"/>
                  </a:cubicBezTo>
                  <a:lnTo>
                    <a:pt x="4381" y="1826"/>
                  </a:lnTo>
                  <a:cubicBezTo>
                    <a:pt x="3779" y="1534"/>
                    <a:pt x="3286" y="1059"/>
                    <a:pt x="2994" y="457"/>
                  </a:cubicBezTo>
                  <a:lnTo>
                    <a:pt x="2757" y="1"/>
                  </a:ln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2"/>
            <p:cNvSpPr/>
            <p:nvPr/>
          </p:nvSpPr>
          <p:spPr>
            <a:xfrm>
              <a:off x="2900831" y="2481131"/>
              <a:ext cx="68584" cy="19245"/>
            </a:xfrm>
            <a:custGeom>
              <a:rect b="b" l="l" r="r" t="t"/>
              <a:pathLst>
                <a:path extrusionOk="0" h="369" w="1315">
                  <a:moveTo>
                    <a:pt x="620" y="1"/>
                  </a:moveTo>
                  <a:cubicBezTo>
                    <a:pt x="384" y="1"/>
                    <a:pt x="153" y="109"/>
                    <a:pt x="0" y="295"/>
                  </a:cubicBezTo>
                  <a:lnTo>
                    <a:pt x="1315" y="368"/>
                  </a:lnTo>
                  <a:cubicBezTo>
                    <a:pt x="1169" y="149"/>
                    <a:pt x="931" y="21"/>
                    <a:pt x="676" y="3"/>
                  </a:cubicBezTo>
                  <a:cubicBezTo>
                    <a:pt x="657" y="2"/>
                    <a:pt x="639" y="1"/>
                    <a:pt x="620" y="1"/>
                  </a:cubicBez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2"/>
            <p:cNvSpPr/>
            <p:nvPr/>
          </p:nvSpPr>
          <p:spPr>
            <a:xfrm>
              <a:off x="2818009" y="2484678"/>
              <a:ext cx="53355" cy="21384"/>
            </a:xfrm>
            <a:custGeom>
              <a:rect b="b" l="l" r="r" t="t"/>
              <a:pathLst>
                <a:path extrusionOk="0" h="410" w="1023">
                  <a:moveTo>
                    <a:pt x="559" y="1"/>
                  </a:moveTo>
                  <a:cubicBezTo>
                    <a:pt x="531" y="1"/>
                    <a:pt x="503" y="3"/>
                    <a:pt x="475" y="8"/>
                  </a:cubicBezTo>
                  <a:cubicBezTo>
                    <a:pt x="256" y="44"/>
                    <a:pt x="73" y="191"/>
                    <a:pt x="0" y="410"/>
                  </a:cubicBezTo>
                  <a:lnTo>
                    <a:pt x="1022" y="245"/>
                  </a:lnTo>
                  <a:cubicBezTo>
                    <a:pt x="911" y="102"/>
                    <a:pt x="745" y="1"/>
                    <a:pt x="559" y="1"/>
                  </a:cubicBezTo>
                  <a:close/>
                </a:path>
              </a:pathLst>
            </a:custGeom>
            <a:solidFill>
              <a:srgbClr val="FFD9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2"/>
            <p:cNvSpPr/>
            <p:nvPr/>
          </p:nvSpPr>
          <p:spPr>
            <a:xfrm>
              <a:off x="2922684" y="2518370"/>
              <a:ext cx="19141" cy="14238"/>
            </a:xfrm>
            <a:custGeom>
              <a:rect b="b" l="l" r="r" t="t"/>
              <a:pathLst>
                <a:path extrusionOk="0" h="273" w="367">
                  <a:moveTo>
                    <a:pt x="202" y="1"/>
                  </a:moveTo>
                  <a:cubicBezTo>
                    <a:pt x="1" y="1"/>
                    <a:pt x="184" y="272"/>
                    <a:pt x="298" y="272"/>
                  </a:cubicBezTo>
                  <a:cubicBezTo>
                    <a:pt x="329" y="272"/>
                    <a:pt x="355" y="252"/>
                    <a:pt x="366" y="202"/>
                  </a:cubicBezTo>
                  <a:cubicBezTo>
                    <a:pt x="366" y="92"/>
                    <a:pt x="293" y="19"/>
                    <a:pt x="202" y="1"/>
                  </a:cubicBezTo>
                  <a:close/>
                </a:path>
              </a:pathLst>
            </a:custGeom>
            <a:solidFill>
              <a:srgbClr val="0008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2"/>
            <p:cNvSpPr/>
            <p:nvPr/>
          </p:nvSpPr>
          <p:spPr>
            <a:xfrm>
              <a:off x="2839862" y="2519360"/>
              <a:ext cx="19141" cy="14186"/>
            </a:xfrm>
            <a:custGeom>
              <a:rect b="b" l="l" r="r" t="t"/>
              <a:pathLst>
                <a:path extrusionOk="0" h="272" w="367">
                  <a:moveTo>
                    <a:pt x="202" y="0"/>
                  </a:moveTo>
                  <a:cubicBezTo>
                    <a:pt x="1" y="0"/>
                    <a:pt x="195" y="271"/>
                    <a:pt x="305" y="271"/>
                  </a:cubicBezTo>
                  <a:cubicBezTo>
                    <a:pt x="335" y="271"/>
                    <a:pt x="358" y="252"/>
                    <a:pt x="366" y="201"/>
                  </a:cubicBezTo>
                  <a:cubicBezTo>
                    <a:pt x="366" y="91"/>
                    <a:pt x="293" y="18"/>
                    <a:pt x="202" y="0"/>
                  </a:cubicBezTo>
                  <a:close/>
                </a:path>
              </a:pathLst>
            </a:custGeom>
            <a:solidFill>
              <a:srgbClr val="0008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2"/>
            <p:cNvSpPr/>
            <p:nvPr/>
          </p:nvSpPr>
          <p:spPr>
            <a:xfrm>
              <a:off x="3026472" y="2529791"/>
              <a:ext cx="72443" cy="72443"/>
            </a:xfrm>
            <a:custGeom>
              <a:rect b="b" l="l" r="r" t="t"/>
              <a:pathLst>
                <a:path extrusionOk="0" h="1389" w="1389">
                  <a:moveTo>
                    <a:pt x="695" y="1"/>
                  </a:moveTo>
                  <a:cubicBezTo>
                    <a:pt x="311" y="1"/>
                    <a:pt x="1" y="311"/>
                    <a:pt x="1" y="695"/>
                  </a:cubicBezTo>
                  <a:cubicBezTo>
                    <a:pt x="1" y="1078"/>
                    <a:pt x="311" y="1388"/>
                    <a:pt x="695" y="1388"/>
                  </a:cubicBezTo>
                  <a:cubicBezTo>
                    <a:pt x="1078" y="1388"/>
                    <a:pt x="1388" y="1078"/>
                    <a:pt x="1388" y="695"/>
                  </a:cubicBezTo>
                  <a:cubicBezTo>
                    <a:pt x="1388" y="311"/>
                    <a:pt x="1078" y="1"/>
                    <a:pt x="695" y="1"/>
                  </a:cubicBezTo>
                  <a:close/>
                </a:path>
              </a:pathLst>
            </a:custGeom>
            <a:solidFill>
              <a:srgbClr val="FFDA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2"/>
            <p:cNvSpPr/>
            <p:nvPr/>
          </p:nvSpPr>
          <p:spPr>
            <a:xfrm>
              <a:off x="3036016" y="2545073"/>
              <a:ext cx="47670" cy="41098"/>
            </a:xfrm>
            <a:custGeom>
              <a:rect b="b" l="l" r="r" t="t"/>
              <a:pathLst>
                <a:path extrusionOk="0" h="788" w="914">
                  <a:moveTo>
                    <a:pt x="512" y="0"/>
                  </a:moveTo>
                  <a:cubicBezTo>
                    <a:pt x="165" y="0"/>
                    <a:pt x="0" y="420"/>
                    <a:pt x="238" y="675"/>
                  </a:cubicBezTo>
                  <a:cubicBezTo>
                    <a:pt x="321" y="752"/>
                    <a:pt x="421" y="787"/>
                    <a:pt x="518" y="787"/>
                  </a:cubicBezTo>
                  <a:cubicBezTo>
                    <a:pt x="721" y="787"/>
                    <a:pt x="913" y="636"/>
                    <a:pt x="913" y="402"/>
                  </a:cubicBezTo>
                  <a:cubicBezTo>
                    <a:pt x="913" y="183"/>
                    <a:pt x="731" y="0"/>
                    <a:pt x="512" y="0"/>
                  </a:cubicBezTo>
                  <a:close/>
                </a:path>
              </a:pathLst>
            </a:custGeom>
            <a:solidFill>
              <a:srgbClr val="FF9D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2"/>
            <p:cNvSpPr/>
            <p:nvPr/>
          </p:nvSpPr>
          <p:spPr>
            <a:xfrm>
              <a:off x="2874623" y="2602052"/>
              <a:ext cx="77189" cy="32545"/>
            </a:xfrm>
            <a:custGeom>
              <a:rect b="b" l="l" r="r" t="t"/>
              <a:pathLst>
                <a:path extrusionOk="0" h="624" w="148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3" name="Google Shape;2603;p62"/>
          <p:cNvGrpSpPr/>
          <p:nvPr/>
        </p:nvGrpSpPr>
        <p:grpSpPr>
          <a:xfrm>
            <a:off x="1818374" y="1815025"/>
            <a:ext cx="826976" cy="2302375"/>
            <a:chOff x="1638299" y="2272225"/>
            <a:chExt cx="826976" cy="2302375"/>
          </a:xfrm>
        </p:grpSpPr>
        <p:sp>
          <p:nvSpPr>
            <p:cNvPr id="2604" name="Google Shape;2604;p62"/>
            <p:cNvSpPr/>
            <p:nvPr/>
          </p:nvSpPr>
          <p:spPr>
            <a:xfrm>
              <a:off x="1650226" y="3384567"/>
              <a:ext cx="137553" cy="100892"/>
            </a:xfrm>
            <a:custGeom>
              <a:rect b="b" l="l" r="r" t="t"/>
              <a:pathLst>
                <a:path extrusionOk="0" h="2009" w="2739">
                  <a:moveTo>
                    <a:pt x="2648" y="1"/>
                  </a:moveTo>
                  <a:lnTo>
                    <a:pt x="1" y="329"/>
                  </a:lnTo>
                  <a:lnTo>
                    <a:pt x="92" y="2009"/>
                  </a:lnTo>
                  <a:lnTo>
                    <a:pt x="2739" y="1662"/>
                  </a:lnTo>
                  <a:lnTo>
                    <a:pt x="26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2"/>
            <p:cNvSpPr/>
            <p:nvPr/>
          </p:nvSpPr>
          <p:spPr>
            <a:xfrm>
              <a:off x="1669511" y="3468938"/>
              <a:ext cx="138457" cy="153121"/>
            </a:xfrm>
            <a:custGeom>
              <a:rect b="b" l="l" r="r" t="t"/>
              <a:pathLst>
                <a:path extrusionOk="0" h="3049" w="2757">
                  <a:moveTo>
                    <a:pt x="2172" y="0"/>
                  </a:moveTo>
                  <a:lnTo>
                    <a:pt x="256" y="256"/>
                  </a:lnTo>
                  <a:lnTo>
                    <a:pt x="0" y="2026"/>
                  </a:lnTo>
                  <a:lnTo>
                    <a:pt x="1351" y="2501"/>
                  </a:lnTo>
                  <a:lnTo>
                    <a:pt x="1607" y="3049"/>
                  </a:lnTo>
                  <a:lnTo>
                    <a:pt x="2118" y="3049"/>
                  </a:lnTo>
                  <a:lnTo>
                    <a:pt x="2245" y="1899"/>
                  </a:lnTo>
                  <a:lnTo>
                    <a:pt x="2757" y="1661"/>
                  </a:lnTo>
                  <a:lnTo>
                    <a:pt x="2172" y="0"/>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2"/>
            <p:cNvSpPr/>
            <p:nvPr/>
          </p:nvSpPr>
          <p:spPr>
            <a:xfrm>
              <a:off x="1771257" y="3501933"/>
              <a:ext cx="21946" cy="62373"/>
            </a:xfrm>
            <a:custGeom>
              <a:rect b="b" l="l" r="r" t="t"/>
              <a:pathLst>
                <a:path extrusionOk="0" h="1242" w="437">
                  <a:moveTo>
                    <a:pt x="0" y="0"/>
                  </a:moveTo>
                  <a:lnTo>
                    <a:pt x="215" y="1219"/>
                  </a:lnTo>
                  <a:lnTo>
                    <a:pt x="215" y="1219"/>
                  </a:lnTo>
                  <a:cubicBezTo>
                    <a:pt x="436" y="857"/>
                    <a:pt x="378" y="396"/>
                    <a:pt x="92" y="110"/>
                  </a:cubicBezTo>
                  <a:lnTo>
                    <a:pt x="0" y="0"/>
                  </a:lnTo>
                  <a:close/>
                  <a:moveTo>
                    <a:pt x="215" y="1219"/>
                  </a:moveTo>
                  <a:cubicBezTo>
                    <a:pt x="211" y="1227"/>
                    <a:pt x="206" y="1234"/>
                    <a:pt x="201" y="1242"/>
                  </a:cubicBezTo>
                  <a:lnTo>
                    <a:pt x="219" y="1242"/>
                  </a:lnTo>
                  <a:lnTo>
                    <a:pt x="215" y="1219"/>
                  </a:lnTo>
                  <a:close/>
                </a:path>
              </a:pathLst>
            </a:custGeom>
            <a:solidFill>
              <a:srgbClr val="FFA6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2"/>
            <p:cNvSpPr/>
            <p:nvPr/>
          </p:nvSpPr>
          <p:spPr>
            <a:xfrm>
              <a:off x="1678651" y="3468938"/>
              <a:ext cx="99988" cy="41281"/>
            </a:xfrm>
            <a:custGeom>
              <a:rect b="b" l="l" r="r" t="t"/>
              <a:pathLst>
                <a:path extrusionOk="0" h="822" w="1991">
                  <a:moveTo>
                    <a:pt x="1990" y="0"/>
                  </a:moveTo>
                  <a:lnTo>
                    <a:pt x="74" y="256"/>
                  </a:lnTo>
                  <a:lnTo>
                    <a:pt x="1" y="822"/>
                  </a:lnTo>
                  <a:lnTo>
                    <a:pt x="1990" y="0"/>
                  </a:lnTo>
                  <a:close/>
                </a:path>
              </a:pathLst>
            </a:custGeom>
            <a:solidFill>
              <a:srgbClr val="4428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2"/>
            <p:cNvSpPr/>
            <p:nvPr/>
          </p:nvSpPr>
          <p:spPr>
            <a:xfrm>
              <a:off x="2106754" y="3107699"/>
              <a:ext cx="141219" cy="390611"/>
            </a:xfrm>
            <a:custGeom>
              <a:rect b="b" l="l" r="r" t="t"/>
              <a:pathLst>
                <a:path extrusionOk="0" h="7778" w="2812">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2"/>
            <p:cNvSpPr/>
            <p:nvPr/>
          </p:nvSpPr>
          <p:spPr>
            <a:xfrm>
              <a:off x="2090281" y="3455177"/>
              <a:ext cx="133887" cy="187973"/>
            </a:xfrm>
            <a:custGeom>
              <a:rect b="b" l="l" r="r" t="t"/>
              <a:pathLst>
                <a:path extrusionOk="0" h="3743" w="2666">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rgbClr val="FFF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2"/>
            <p:cNvSpPr/>
            <p:nvPr/>
          </p:nvSpPr>
          <p:spPr>
            <a:xfrm>
              <a:off x="2154413" y="3107699"/>
              <a:ext cx="93560" cy="33045"/>
            </a:xfrm>
            <a:custGeom>
              <a:rect b="b" l="l" r="r" t="t"/>
              <a:pathLst>
                <a:path extrusionOk="0" h="658" w="1863">
                  <a:moveTo>
                    <a:pt x="19" y="1"/>
                  </a:moveTo>
                  <a:lnTo>
                    <a:pt x="1" y="128"/>
                  </a:lnTo>
                  <a:lnTo>
                    <a:pt x="1699" y="658"/>
                  </a:lnTo>
                  <a:lnTo>
                    <a:pt x="1863" y="37"/>
                  </a:lnTo>
                  <a:lnTo>
                    <a:pt x="19"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2"/>
            <p:cNvSpPr/>
            <p:nvPr/>
          </p:nvSpPr>
          <p:spPr>
            <a:xfrm>
              <a:off x="1791370" y="3244300"/>
              <a:ext cx="530876" cy="1192775"/>
            </a:xfrm>
            <a:custGeom>
              <a:rect b="b" l="l" r="r" t="t"/>
              <a:pathLst>
                <a:path extrusionOk="0" h="23751" w="10571">
                  <a:moveTo>
                    <a:pt x="804" y="1"/>
                  </a:moveTo>
                  <a:lnTo>
                    <a:pt x="1" y="23751"/>
                  </a:lnTo>
                  <a:lnTo>
                    <a:pt x="3415" y="23751"/>
                  </a:lnTo>
                  <a:lnTo>
                    <a:pt x="4127" y="3579"/>
                  </a:lnTo>
                  <a:lnTo>
                    <a:pt x="6317" y="3579"/>
                  </a:lnTo>
                  <a:lnTo>
                    <a:pt x="7157" y="23751"/>
                  </a:lnTo>
                  <a:lnTo>
                    <a:pt x="10571" y="23751"/>
                  </a:lnTo>
                  <a:lnTo>
                    <a:pt x="96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2"/>
            <p:cNvSpPr/>
            <p:nvPr/>
          </p:nvSpPr>
          <p:spPr>
            <a:xfrm>
              <a:off x="1708908" y="4437046"/>
              <a:ext cx="252155" cy="104558"/>
            </a:xfrm>
            <a:custGeom>
              <a:rect b="b" l="l" r="r" t="t"/>
              <a:pathLst>
                <a:path extrusionOk="0" h="2082" w="5021">
                  <a:moveTo>
                    <a:pt x="1917" y="1"/>
                  </a:moveTo>
                  <a:lnTo>
                    <a:pt x="1698" y="457"/>
                  </a:lnTo>
                  <a:cubicBezTo>
                    <a:pt x="1515" y="822"/>
                    <a:pt x="1223" y="1096"/>
                    <a:pt x="858" y="1260"/>
                  </a:cubicBezTo>
                  <a:cubicBezTo>
                    <a:pt x="475" y="1406"/>
                    <a:pt x="164" y="1716"/>
                    <a:pt x="0" y="2082"/>
                  </a:cubicBezTo>
                  <a:lnTo>
                    <a:pt x="5020" y="2082"/>
                  </a:lnTo>
                  <a:lnTo>
                    <a:pt x="481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2"/>
            <p:cNvSpPr/>
            <p:nvPr/>
          </p:nvSpPr>
          <p:spPr>
            <a:xfrm>
              <a:off x="1698814" y="4541555"/>
              <a:ext cx="265915" cy="33045"/>
            </a:xfrm>
            <a:custGeom>
              <a:rect b="b" l="l" r="r" t="t"/>
              <a:pathLst>
                <a:path extrusionOk="0" h="658" w="5295">
                  <a:moveTo>
                    <a:pt x="201" y="1"/>
                  </a:moveTo>
                  <a:cubicBezTo>
                    <a:pt x="165" y="74"/>
                    <a:pt x="146" y="165"/>
                    <a:pt x="110" y="238"/>
                  </a:cubicBezTo>
                  <a:lnTo>
                    <a:pt x="0" y="658"/>
                  </a:lnTo>
                  <a:lnTo>
                    <a:pt x="5294" y="658"/>
                  </a:lnTo>
                  <a:lnTo>
                    <a:pt x="522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2"/>
            <p:cNvSpPr/>
            <p:nvPr/>
          </p:nvSpPr>
          <p:spPr>
            <a:xfrm>
              <a:off x="2160841" y="4437046"/>
              <a:ext cx="252155" cy="104558"/>
            </a:xfrm>
            <a:custGeom>
              <a:rect b="b" l="l" r="r" t="t"/>
              <a:pathLst>
                <a:path extrusionOk="0" h="2082" w="5021">
                  <a:moveTo>
                    <a:pt x="220" y="1"/>
                  </a:moveTo>
                  <a:lnTo>
                    <a:pt x="1" y="2082"/>
                  </a:lnTo>
                  <a:lnTo>
                    <a:pt x="5021" y="2082"/>
                  </a:lnTo>
                  <a:cubicBezTo>
                    <a:pt x="4857" y="1698"/>
                    <a:pt x="4546" y="1406"/>
                    <a:pt x="4163" y="1260"/>
                  </a:cubicBezTo>
                  <a:cubicBezTo>
                    <a:pt x="3798" y="1096"/>
                    <a:pt x="3506" y="822"/>
                    <a:pt x="3323" y="457"/>
                  </a:cubicBezTo>
                  <a:lnTo>
                    <a:pt x="31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2"/>
            <p:cNvSpPr/>
            <p:nvPr/>
          </p:nvSpPr>
          <p:spPr>
            <a:xfrm>
              <a:off x="2157175" y="4541555"/>
              <a:ext cx="265915" cy="33045"/>
            </a:xfrm>
            <a:custGeom>
              <a:rect b="b" l="l" r="r" t="t"/>
              <a:pathLst>
                <a:path extrusionOk="0" h="658" w="5295">
                  <a:moveTo>
                    <a:pt x="74" y="1"/>
                  </a:moveTo>
                  <a:lnTo>
                    <a:pt x="1" y="658"/>
                  </a:lnTo>
                  <a:lnTo>
                    <a:pt x="5295" y="658"/>
                  </a:lnTo>
                  <a:lnTo>
                    <a:pt x="5185" y="238"/>
                  </a:lnTo>
                  <a:cubicBezTo>
                    <a:pt x="5149" y="165"/>
                    <a:pt x="5130" y="74"/>
                    <a:pt x="50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2"/>
            <p:cNvSpPr/>
            <p:nvPr/>
          </p:nvSpPr>
          <p:spPr>
            <a:xfrm>
              <a:off x="1831747" y="2710754"/>
              <a:ext cx="444648" cy="590437"/>
            </a:xfrm>
            <a:custGeom>
              <a:rect b="b" l="l" r="r" t="t"/>
              <a:pathLst>
                <a:path extrusionOk="0" h="11757" w="8854">
                  <a:moveTo>
                    <a:pt x="694" y="0"/>
                  </a:moveTo>
                  <a:lnTo>
                    <a:pt x="146" y="4217"/>
                  </a:lnTo>
                  <a:lnTo>
                    <a:pt x="0" y="11756"/>
                  </a:lnTo>
                  <a:lnTo>
                    <a:pt x="8854" y="11756"/>
                  </a:lnTo>
                  <a:lnTo>
                    <a:pt x="8635" y="4217"/>
                  </a:lnTo>
                  <a:lnTo>
                    <a:pt x="80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2"/>
            <p:cNvSpPr/>
            <p:nvPr/>
          </p:nvSpPr>
          <p:spPr>
            <a:xfrm>
              <a:off x="1984819" y="3423990"/>
              <a:ext cx="140315" cy="389707"/>
            </a:xfrm>
            <a:custGeom>
              <a:rect b="b" l="l" r="r" t="t"/>
              <a:pathLst>
                <a:path extrusionOk="0" h="7760" w="2794">
                  <a:moveTo>
                    <a:pt x="275" y="1"/>
                  </a:moveTo>
                  <a:lnTo>
                    <a:pt x="1" y="7759"/>
                  </a:lnTo>
                  <a:lnTo>
                    <a:pt x="877" y="7759"/>
                  </a:lnTo>
                  <a:lnTo>
                    <a:pt x="1388" y="3889"/>
                  </a:lnTo>
                  <a:lnTo>
                    <a:pt x="1918" y="7759"/>
                  </a:lnTo>
                  <a:lnTo>
                    <a:pt x="2794" y="7759"/>
                  </a:lnTo>
                  <a:lnTo>
                    <a:pt x="246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2"/>
            <p:cNvSpPr/>
            <p:nvPr/>
          </p:nvSpPr>
          <p:spPr>
            <a:xfrm>
              <a:off x="1753805" y="2710754"/>
              <a:ext cx="249393" cy="1172587"/>
            </a:xfrm>
            <a:custGeom>
              <a:rect b="b" l="l" r="r" t="t"/>
              <a:pathLst>
                <a:path extrusionOk="0" h="23349" w="4966">
                  <a:moveTo>
                    <a:pt x="2246" y="0"/>
                  </a:moveTo>
                  <a:lnTo>
                    <a:pt x="1698" y="3816"/>
                  </a:lnTo>
                  <a:lnTo>
                    <a:pt x="1" y="23348"/>
                  </a:lnTo>
                  <a:lnTo>
                    <a:pt x="2702" y="23348"/>
                  </a:lnTo>
                  <a:lnTo>
                    <a:pt x="496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2"/>
            <p:cNvSpPr/>
            <p:nvPr/>
          </p:nvSpPr>
          <p:spPr>
            <a:xfrm>
              <a:off x="1881214" y="2710754"/>
              <a:ext cx="121984" cy="421748"/>
            </a:xfrm>
            <a:custGeom>
              <a:rect b="b" l="l" r="r" t="t"/>
              <a:pathLst>
                <a:path extrusionOk="0" h="8398" w="2429">
                  <a:moveTo>
                    <a:pt x="2429" y="0"/>
                  </a:moveTo>
                  <a:lnTo>
                    <a:pt x="676" y="1570"/>
                  </a:lnTo>
                  <a:cubicBezTo>
                    <a:pt x="366" y="1862"/>
                    <a:pt x="384" y="2355"/>
                    <a:pt x="713" y="2629"/>
                  </a:cubicBezTo>
                  <a:lnTo>
                    <a:pt x="1042" y="2885"/>
                  </a:lnTo>
                  <a:lnTo>
                    <a:pt x="275" y="3596"/>
                  </a:lnTo>
                  <a:cubicBezTo>
                    <a:pt x="74" y="3797"/>
                    <a:pt x="1" y="4089"/>
                    <a:pt x="92" y="4363"/>
                  </a:cubicBezTo>
                  <a:lnTo>
                    <a:pt x="1607" y="8398"/>
                  </a:lnTo>
                  <a:lnTo>
                    <a:pt x="2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2"/>
            <p:cNvSpPr/>
            <p:nvPr/>
          </p:nvSpPr>
          <p:spPr>
            <a:xfrm>
              <a:off x="1897737" y="2710754"/>
              <a:ext cx="105462" cy="421748"/>
            </a:xfrm>
            <a:custGeom>
              <a:rect b="b" l="l" r="r" t="t"/>
              <a:pathLst>
                <a:path extrusionOk="0" h="8398" w="2100">
                  <a:moveTo>
                    <a:pt x="2100" y="0"/>
                  </a:moveTo>
                  <a:lnTo>
                    <a:pt x="603" y="1698"/>
                  </a:lnTo>
                  <a:cubicBezTo>
                    <a:pt x="402" y="1935"/>
                    <a:pt x="420" y="2319"/>
                    <a:pt x="676" y="2519"/>
                  </a:cubicBezTo>
                  <a:lnTo>
                    <a:pt x="1096" y="2903"/>
                  </a:lnTo>
                  <a:lnTo>
                    <a:pt x="201" y="3816"/>
                  </a:lnTo>
                  <a:cubicBezTo>
                    <a:pt x="55" y="3962"/>
                    <a:pt x="1" y="4181"/>
                    <a:pt x="55" y="4381"/>
                  </a:cubicBezTo>
                  <a:lnTo>
                    <a:pt x="1278" y="8398"/>
                  </a:lnTo>
                  <a:lnTo>
                    <a:pt x="21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2"/>
            <p:cNvSpPr/>
            <p:nvPr/>
          </p:nvSpPr>
          <p:spPr>
            <a:xfrm>
              <a:off x="2100326" y="2710754"/>
              <a:ext cx="249443" cy="1172587"/>
            </a:xfrm>
            <a:custGeom>
              <a:rect b="b" l="l" r="r" t="t"/>
              <a:pathLst>
                <a:path extrusionOk="0" h="23349" w="4967">
                  <a:moveTo>
                    <a:pt x="1" y="0"/>
                  </a:moveTo>
                  <a:lnTo>
                    <a:pt x="2246" y="23348"/>
                  </a:lnTo>
                  <a:lnTo>
                    <a:pt x="4966" y="23348"/>
                  </a:lnTo>
                  <a:lnTo>
                    <a:pt x="3269" y="3816"/>
                  </a:lnTo>
                  <a:lnTo>
                    <a:pt x="27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2"/>
            <p:cNvSpPr/>
            <p:nvPr/>
          </p:nvSpPr>
          <p:spPr>
            <a:xfrm>
              <a:off x="2100326" y="2710754"/>
              <a:ext cx="121984" cy="422652"/>
            </a:xfrm>
            <a:custGeom>
              <a:rect b="b" l="l" r="r" t="t"/>
              <a:pathLst>
                <a:path extrusionOk="0" h="8416" w="2429">
                  <a:moveTo>
                    <a:pt x="1" y="0"/>
                  </a:moveTo>
                  <a:lnTo>
                    <a:pt x="822" y="8416"/>
                  </a:lnTo>
                  <a:lnTo>
                    <a:pt x="2319" y="4363"/>
                  </a:lnTo>
                  <a:cubicBezTo>
                    <a:pt x="2429" y="4089"/>
                    <a:pt x="2356" y="3797"/>
                    <a:pt x="2155" y="3596"/>
                  </a:cubicBezTo>
                  <a:lnTo>
                    <a:pt x="1370" y="2885"/>
                  </a:lnTo>
                  <a:lnTo>
                    <a:pt x="1699" y="2629"/>
                  </a:lnTo>
                  <a:cubicBezTo>
                    <a:pt x="2046" y="2373"/>
                    <a:pt x="2064" y="1862"/>
                    <a:pt x="1735" y="1570"/>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2"/>
            <p:cNvSpPr/>
            <p:nvPr/>
          </p:nvSpPr>
          <p:spPr>
            <a:xfrm>
              <a:off x="2100326" y="2710754"/>
              <a:ext cx="105512" cy="421748"/>
            </a:xfrm>
            <a:custGeom>
              <a:rect b="b" l="l" r="r" t="t"/>
              <a:pathLst>
                <a:path extrusionOk="0" h="8398" w="2101">
                  <a:moveTo>
                    <a:pt x="1" y="0"/>
                  </a:moveTo>
                  <a:lnTo>
                    <a:pt x="822" y="8398"/>
                  </a:lnTo>
                  <a:lnTo>
                    <a:pt x="2046" y="4381"/>
                  </a:lnTo>
                  <a:cubicBezTo>
                    <a:pt x="2100" y="4181"/>
                    <a:pt x="2046" y="3962"/>
                    <a:pt x="1899" y="3816"/>
                  </a:cubicBezTo>
                  <a:lnTo>
                    <a:pt x="1005" y="2903"/>
                  </a:lnTo>
                  <a:lnTo>
                    <a:pt x="1425" y="2519"/>
                  </a:lnTo>
                  <a:cubicBezTo>
                    <a:pt x="1662" y="2319"/>
                    <a:pt x="1699" y="1954"/>
                    <a:pt x="1480" y="1698"/>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2"/>
            <p:cNvSpPr/>
            <p:nvPr/>
          </p:nvSpPr>
          <p:spPr>
            <a:xfrm>
              <a:off x="1638299" y="2710754"/>
              <a:ext cx="228300" cy="690374"/>
            </a:xfrm>
            <a:custGeom>
              <a:rect b="b" l="l" r="r" t="t"/>
              <a:pathLst>
                <a:path extrusionOk="0" h="13747" w="4546">
                  <a:moveTo>
                    <a:pt x="4546" y="0"/>
                  </a:moveTo>
                  <a:cubicBezTo>
                    <a:pt x="3688" y="0"/>
                    <a:pt x="2921" y="511"/>
                    <a:pt x="2593" y="1315"/>
                  </a:cubicBezTo>
                  <a:lnTo>
                    <a:pt x="457" y="6645"/>
                  </a:lnTo>
                  <a:cubicBezTo>
                    <a:pt x="128" y="7430"/>
                    <a:pt x="0" y="8288"/>
                    <a:pt x="37" y="9146"/>
                  </a:cubicBezTo>
                  <a:lnTo>
                    <a:pt x="311" y="13746"/>
                  </a:lnTo>
                  <a:lnTo>
                    <a:pt x="2958" y="13418"/>
                  </a:lnTo>
                  <a:lnTo>
                    <a:pt x="2720" y="8708"/>
                  </a:lnTo>
                  <a:lnTo>
                    <a:pt x="3998" y="3816"/>
                  </a:lnTo>
                  <a:lnTo>
                    <a:pt x="45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2"/>
            <p:cNvSpPr/>
            <p:nvPr/>
          </p:nvSpPr>
          <p:spPr>
            <a:xfrm>
              <a:off x="1812463" y="2783172"/>
              <a:ext cx="44093" cy="189832"/>
            </a:xfrm>
            <a:custGeom>
              <a:rect b="b" l="l" r="r" t="t"/>
              <a:pathLst>
                <a:path extrusionOk="0" h="3780" w="878">
                  <a:moveTo>
                    <a:pt x="877" y="0"/>
                  </a:moveTo>
                  <a:lnTo>
                    <a:pt x="567" y="676"/>
                  </a:lnTo>
                  <a:cubicBezTo>
                    <a:pt x="147" y="1643"/>
                    <a:pt x="1" y="2720"/>
                    <a:pt x="147" y="3779"/>
                  </a:cubicBezTo>
                  <a:lnTo>
                    <a:pt x="530" y="2374"/>
                  </a:lnTo>
                  <a:lnTo>
                    <a:pt x="8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2"/>
            <p:cNvSpPr/>
            <p:nvPr/>
          </p:nvSpPr>
          <p:spPr>
            <a:xfrm>
              <a:off x="2312105" y="3384567"/>
              <a:ext cx="137603" cy="100892"/>
            </a:xfrm>
            <a:custGeom>
              <a:rect b="b" l="l" r="r" t="t"/>
              <a:pathLst>
                <a:path extrusionOk="0" h="2009" w="2740">
                  <a:moveTo>
                    <a:pt x="92" y="1"/>
                  </a:moveTo>
                  <a:lnTo>
                    <a:pt x="1" y="1662"/>
                  </a:lnTo>
                  <a:lnTo>
                    <a:pt x="2648" y="2009"/>
                  </a:lnTo>
                  <a:lnTo>
                    <a:pt x="2739" y="329"/>
                  </a:lnTo>
                  <a:lnTo>
                    <a:pt x="9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2"/>
            <p:cNvSpPr/>
            <p:nvPr/>
          </p:nvSpPr>
          <p:spPr>
            <a:xfrm>
              <a:off x="2236021" y="2710754"/>
              <a:ext cx="229254" cy="690374"/>
            </a:xfrm>
            <a:custGeom>
              <a:rect b="b" l="l" r="r" t="t"/>
              <a:pathLst>
                <a:path extrusionOk="0" h="13747" w="4565">
                  <a:moveTo>
                    <a:pt x="1" y="0"/>
                  </a:moveTo>
                  <a:lnTo>
                    <a:pt x="567" y="3816"/>
                  </a:lnTo>
                  <a:lnTo>
                    <a:pt x="1844" y="8708"/>
                  </a:lnTo>
                  <a:lnTo>
                    <a:pt x="1607" y="13418"/>
                  </a:lnTo>
                  <a:lnTo>
                    <a:pt x="4254" y="13746"/>
                  </a:lnTo>
                  <a:lnTo>
                    <a:pt x="4510" y="9146"/>
                  </a:lnTo>
                  <a:cubicBezTo>
                    <a:pt x="4564" y="8288"/>
                    <a:pt x="4418" y="7430"/>
                    <a:pt x="4108" y="6645"/>
                  </a:cubicBezTo>
                  <a:lnTo>
                    <a:pt x="1972" y="1315"/>
                  </a:lnTo>
                  <a:cubicBezTo>
                    <a:pt x="1644" y="511"/>
                    <a:pt x="859"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2"/>
            <p:cNvSpPr/>
            <p:nvPr/>
          </p:nvSpPr>
          <p:spPr>
            <a:xfrm>
              <a:off x="2291966" y="3468938"/>
              <a:ext cx="138457" cy="153121"/>
            </a:xfrm>
            <a:custGeom>
              <a:rect b="b" l="l" r="r" t="t"/>
              <a:pathLst>
                <a:path extrusionOk="0" h="3049" w="2757">
                  <a:moveTo>
                    <a:pt x="584" y="0"/>
                  </a:moveTo>
                  <a:lnTo>
                    <a:pt x="0" y="1661"/>
                  </a:lnTo>
                  <a:lnTo>
                    <a:pt x="511" y="1899"/>
                  </a:lnTo>
                  <a:lnTo>
                    <a:pt x="639" y="3049"/>
                  </a:lnTo>
                  <a:lnTo>
                    <a:pt x="1150" y="3049"/>
                  </a:lnTo>
                  <a:lnTo>
                    <a:pt x="1388" y="2501"/>
                  </a:lnTo>
                  <a:lnTo>
                    <a:pt x="2757" y="2026"/>
                  </a:lnTo>
                  <a:lnTo>
                    <a:pt x="2483" y="256"/>
                  </a:lnTo>
                  <a:lnTo>
                    <a:pt x="584" y="0"/>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2"/>
            <p:cNvSpPr/>
            <p:nvPr/>
          </p:nvSpPr>
          <p:spPr>
            <a:xfrm>
              <a:off x="2306631" y="3501933"/>
              <a:ext cx="22047" cy="62373"/>
            </a:xfrm>
            <a:custGeom>
              <a:rect b="b" l="l" r="r" t="t"/>
              <a:pathLst>
                <a:path extrusionOk="0" h="1242" w="439">
                  <a:moveTo>
                    <a:pt x="438" y="0"/>
                  </a:moveTo>
                  <a:lnTo>
                    <a:pt x="347" y="110"/>
                  </a:lnTo>
                  <a:cubicBezTo>
                    <a:pt x="55" y="402"/>
                    <a:pt x="0" y="877"/>
                    <a:pt x="219" y="1242"/>
                  </a:cubicBezTo>
                  <a:lnTo>
                    <a:pt x="438" y="0"/>
                  </a:lnTo>
                  <a:close/>
                </a:path>
              </a:pathLst>
            </a:custGeom>
            <a:solidFill>
              <a:srgbClr val="FFA6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2"/>
            <p:cNvSpPr/>
            <p:nvPr/>
          </p:nvSpPr>
          <p:spPr>
            <a:xfrm>
              <a:off x="2321295" y="3468938"/>
              <a:ext cx="99988" cy="41281"/>
            </a:xfrm>
            <a:custGeom>
              <a:rect b="b" l="l" r="r" t="t"/>
              <a:pathLst>
                <a:path extrusionOk="0" h="822" w="1991">
                  <a:moveTo>
                    <a:pt x="0" y="0"/>
                  </a:moveTo>
                  <a:lnTo>
                    <a:pt x="1990" y="822"/>
                  </a:lnTo>
                  <a:lnTo>
                    <a:pt x="1899" y="256"/>
                  </a:lnTo>
                  <a:lnTo>
                    <a:pt x="0" y="0"/>
                  </a:lnTo>
                  <a:close/>
                </a:path>
              </a:pathLst>
            </a:custGeom>
            <a:solidFill>
              <a:srgbClr val="4428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2"/>
            <p:cNvSpPr/>
            <p:nvPr/>
          </p:nvSpPr>
          <p:spPr>
            <a:xfrm>
              <a:off x="2247019" y="2783172"/>
              <a:ext cx="43139" cy="189832"/>
            </a:xfrm>
            <a:custGeom>
              <a:rect b="b" l="l" r="r" t="t"/>
              <a:pathLst>
                <a:path extrusionOk="0" h="3780" w="859">
                  <a:moveTo>
                    <a:pt x="1" y="0"/>
                  </a:moveTo>
                  <a:lnTo>
                    <a:pt x="348" y="2374"/>
                  </a:lnTo>
                  <a:lnTo>
                    <a:pt x="713" y="3779"/>
                  </a:lnTo>
                  <a:cubicBezTo>
                    <a:pt x="859" y="2720"/>
                    <a:pt x="731" y="1643"/>
                    <a:pt x="293" y="676"/>
                  </a:cubicBez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2"/>
            <p:cNvSpPr/>
            <p:nvPr/>
          </p:nvSpPr>
          <p:spPr>
            <a:xfrm>
              <a:off x="1925258" y="2681425"/>
              <a:ext cx="93560" cy="292481"/>
            </a:xfrm>
            <a:custGeom>
              <a:rect b="b" l="l" r="r" t="t"/>
              <a:pathLst>
                <a:path extrusionOk="0" h="5824" w="1863">
                  <a:moveTo>
                    <a:pt x="1826" y="0"/>
                  </a:moveTo>
                  <a:lnTo>
                    <a:pt x="1680" y="55"/>
                  </a:lnTo>
                  <a:cubicBezTo>
                    <a:pt x="876" y="256"/>
                    <a:pt x="274" y="931"/>
                    <a:pt x="165" y="1753"/>
                  </a:cubicBezTo>
                  <a:lnTo>
                    <a:pt x="128" y="1953"/>
                  </a:lnTo>
                  <a:cubicBezTo>
                    <a:pt x="0" y="2811"/>
                    <a:pt x="0" y="3669"/>
                    <a:pt x="91" y="4509"/>
                  </a:cubicBezTo>
                  <a:lnTo>
                    <a:pt x="238" y="5823"/>
                  </a:lnTo>
                  <a:lnTo>
                    <a:pt x="457" y="5805"/>
                  </a:lnTo>
                  <a:lnTo>
                    <a:pt x="311" y="4491"/>
                  </a:lnTo>
                  <a:cubicBezTo>
                    <a:pt x="219" y="3651"/>
                    <a:pt x="219" y="2811"/>
                    <a:pt x="329" y="1990"/>
                  </a:cubicBezTo>
                  <a:lnTo>
                    <a:pt x="365" y="1771"/>
                  </a:lnTo>
                  <a:cubicBezTo>
                    <a:pt x="475" y="1022"/>
                    <a:pt x="1004" y="420"/>
                    <a:pt x="1734" y="256"/>
                  </a:cubicBezTo>
                  <a:lnTo>
                    <a:pt x="1862" y="219"/>
                  </a:lnTo>
                  <a:lnTo>
                    <a:pt x="18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2"/>
            <p:cNvSpPr/>
            <p:nvPr/>
          </p:nvSpPr>
          <p:spPr>
            <a:xfrm>
              <a:off x="2079283" y="2682329"/>
              <a:ext cx="123792" cy="175167"/>
            </a:xfrm>
            <a:custGeom>
              <a:rect b="b" l="l" r="r" t="t"/>
              <a:pathLst>
                <a:path extrusionOk="0" h="3488" w="2465">
                  <a:moveTo>
                    <a:pt x="55" y="0"/>
                  </a:moveTo>
                  <a:lnTo>
                    <a:pt x="0" y="201"/>
                  </a:lnTo>
                  <a:lnTo>
                    <a:pt x="73" y="219"/>
                  </a:lnTo>
                  <a:cubicBezTo>
                    <a:pt x="584" y="329"/>
                    <a:pt x="968" y="767"/>
                    <a:pt x="1022" y="1296"/>
                  </a:cubicBezTo>
                  <a:lnTo>
                    <a:pt x="1077" y="1954"/>
                  </a:lnTo>
                  <a:cubicBezTo>
                    <a:pt x="493" y="2045"/>
                    <a:pt x="55" y="2538"/>
                    <a:pt x="55" y="3140"/>
                  </a:cubicBezTo>
                  <a:lnTo>
                    <a:pt x="55" y="3487"/>
                  </a:lnTo>
                  <a:lnTo>
                    <a:pt x="256" y="3487"/>
                  </a:lnTo>
                  <a:lnTo>
                    <a:pt x="256" y="3140"/>
                  </a:lnTo>
                  <a:cubicBezTo>
                    <a:pt x="256" y="2474"/>
                    <a:pt x="753" y="2141"/>
                    <a:pt x="1251" y="2141"/>
                  </a:cubicBezTo>
                  <a:cubicBezTo>
                    <a:pt x="1748" y="2141"/>
                    <a:pt x="2245" y="2474"/>
                    <a:pt x="2245" y="3140"/>
                  </a:cubicBezTo>
                  <a:lnTo>
                    <a:pt x="2245" y="3487"/>
                  </a:lnTo>
                  <a:lnTo>
                    <a:pt x="2465" y="3487"/>
                  </a:lnTo>
                  <a:lnTo>
                    <a:pt x="2465" y="3140"/>
                  </a:lnTo>
                  <a:cubicBezTo>
                    <a:pt x="2465" y="2483"/>
                    <a:pt x="1935" y="1935"/>
                    <a:pt x="1278" y="1935"/>
                  </a:cubicBezTo>
                  <a:lnTo>
                    <a:pt x="1223" y="1278"/>
                  </a:lnTo>
                  <a:cubicBezTo>
                    <a:pt x="1168" y="657"/>
                    <a:pt x="712" y="146"/>
                    <a:pt x="110" y="19"/>
                  </a:cubicBezTo>
                  <a:lnTo>
                    <a:pt x="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2"/>
            <p:cNvSpPr/>
            <p:nvPr/>
          </p:nvSpPr>
          <p:spPr>
            <a:xfrm>
              <a:off x="1905069" y="2958995"/>
              <a:ext cx="79800" cy="70107"/>
            </a:xfrm>
            <a:custGeom>
              <a:rect b="b" l="l" r="r" t="t"/>
              <a:pathLst>
                <a:path extrusionOk="0" h="1396" w="1589">
                  <a:moveTo>
                    <a:pt x="794" y="0"/>
                  </a:moveTo>
                  <a:cubicBezTo>
                    <a:pt x="515" y="0"/>
                    <a:pt x="243" y="174"/>
                    <a:pt x="128" y="461"/>
                  </a:cubicBezTo>
                  <a:cubicBezTo>
                    <a:pt x="1" y="826"/>
                    <a:pt x="183" y="1227"/>
                    <a:pt x="548" y="1355"/>
                  </a:cubicBezTo>
                  <a:cubicBezTo>
                    <a:pt x="627" y="1383"/>
                    <a:pt x="707" y="1396"/>
                    <a:pt x="786" y="1396"/>
                  </a:cubicBezTo>
                  <a:cubicBezTo>
                    <a:pt x="1074" y="1396"/>
                    <a:pt x="1342" y="1222"/>
                    <a:pt x="1443" y="935"/>
                  </a:cubicBezTo>
                  <a:cubicBezTo>
                    <a:pt x="1589" y="570"/>
                    <a:pt x="1388" y="169"/>
                    <a:pt x="1023" y="41"/>
                  </a:cubicBezTo>
                  <a:cubicBezTo>
                    <a:pt x="948" y="13"/>
                    <a:pt x="871" y="0"/>
                    <a:pt x="794" y="0"/>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2"/>
            <p:cNvSpPr/>
            <p:nvPr/>
          </p:nvSpPr>
          <p:spPr>
            <a:xfrm>
              <a:off x="1918829" y="2968336"/>
              <a:ext cx="52279" cy="52329"/>
            </a:xfrm>
            <a:custGeom>
              <a:rect b="b" l="l" r="r" t="t"/>
              <a:pathLst>
                <a:path extrusionOk="0" h="1042" w="1041">
                  <a:moveTo>
                    <a:pt x="530" y="1"/>
                  </a:moveTo>
                  <a:cubicBezTo>
                    <a:pt x="238" y="1"/>
                    <a:pt x="0" y="220"/>
                    <a:pt x="0" y="512"/>
                  </a:cubicBezTo>
                  <a:cubicBezTo>
                    <a:pt x="0" y="804"/>
                    <a:pt x="238" y="1041"/>
                    <a:pt x="530" y="1041"/>
                  </a:cubicBezTo>
                  <a:cubicBezTo>
                    <a:pt x="822" y="1041"/>
                    <a:pt x="1041" y="804"/>
                    <a:pt x="1041" y="512"/>
                  </a:cubicBezTo>
                  <a:cubicBezTo>
                    <a:pt x="1041" y="220"/>
                    <a:pt x="822" y="1"/>
                    <a:pt x="530" y="1"/>
                  </a:cubicBez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2"/>
            <p:cNvSpPr/>
            <p:nvPr/>
          </p:nvSpPr>
          <p:spPr>
            <a:xfrm>
              <a:off x="1925258" y="2979335"/>
              <a:ext cx="34853" cy="30032"/>
            </a:xfrm>
            <a:custGeom>
              <a:rect b="b" l="l" r="r" t="t"/>
              <a:pathLst>
                <a:path extrusionOk="0" h="598" w="694">
                  <a:moveTo>
                    <a:pt x="402" y="1"/>
                  </a:moveTo>
                  <a:cubicBezTo>
                    <a:pt x="128" y="1"/>
                    <a:pt x="0" y="330"/>
                    <a:pt x="183" y="512"/>
                  </a:cubicBezTo>
                  <a:cubicBezTo>
                    <a:pt x="241" y="571"/>
                    <a:pt x="315" y="597"/>
                    <a:pt x="388" y="597"/>
                  </a:cubicBezTo>
                  <a:cubicBezTo>
                    <a:pt x="543" y="597"/>
                    <a:pt x="694" y="479"/>
                    <a:pt x="694" y="293"/>
                  </a:cubicBezTo>
                  <a:cubicBezTo>
                    <a:pt x="694" y="129"/>
                    <a:pt x="566" y="1"/>
                    <a:pt x="402" y="1"/>
                  </a:cubicBez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2"/>
            <p:cNvSpPr/>
            <p:nvPr/>
          </p:nvSpPr>
          <p:spPr>
            <a:xfrm>
              <a:off x="2083853" y="2857449"/>
              <a:ext cx="25713" cy="121934"/>
            </a:xfrm>
            <a:custGeom>
              <a:rect b="b" l="l" r="r" t="t"/>
              <a:pathLst>
                <a:path extrusionOk="0" h="2428" w="512">
                  <a:moveTo>
                    <a:pt x="0" y="0"/>
                  </a:moveTo>
                  <a:lnTo>
                    <a:pt x="0" y="1935"/>
                  </a:lnTo>
                  <a:cubicBezTo>
                    <a:pt x="0" y="2209"/>
                    <a:pt x="238" y="2428"/>
                    <a:pt x="511" y="2428"/>
                  </a:cubicBezTo>
                  <a:lnTo>
                    <a:pt x="511" y="2318"/>
                  </a:lnTo>
                  <a:cubicBezTo>
                    <a:pt x="292" y="2318"/>
                    <a:pt x="110" y="2154"/>
                    <a:pt x="110" y="1935"/>
                  </a:cubicBezTo>
                  <a:lnTo>
                    <a:pt x="110" y="0"/>
                  </a:ln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2"/>
            <p:cNvSpPr/>
            <p:nvPr/>
          </p:nvSpPr>
          <p:spPr>
            <a:xfrm>
              <a:off x="2109516" y="2972003"/>
              <a:ext cx="12907" cy="9240"/>
            </a:xfrm>
            <a:custGeom>
              <a:rect b="b" l="l" r="r" t="t"/>
              <a:pathLst>
                <a:path extrusionOk="0" h="184" w="257">
                  <a:moveTo>
                    <a:pt x="147" y="1"/>
                  </a:moveTo>
                  <a:lnTo>
                    <a:pt x="19" y="19"/>
                  </a:lnTo>
                  <a:cubicBezTo>
                    <a:pt x="19" y="19"/>
                    <a:pt x="0" y="19"/>
                    <a:pt x="0" y="37"/>
                  </a:cubicBezTo>
                  <a:lnTo>
                    <a:pt x="0" y="165"/>
                  </a:lnTo>
                  <a:cubicBezTo>
                    <a:pt x="0" y="165"/>
                    <a:pt x="19" y="165"/>
                    <a:pt x="19" y="183"/>
                  </a:cubicBezTo>
                  <a:lnTo>
                    <a:pt x="147" y="183"/>
                  </a:lnTo>
                  <a:cubicBezTo>
                    <a:pt x="256" y="183"/>
                    <a:pt x="256" y="1"/>
                    <a:pt x="147" y="1"/>
                  </a:cubicBez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2"/>
            <p:cNvSpPr/>
            <p:nvPr/>
          </p:nvSpPr>
          <p:spPr>
            <a:xfrm>
              <a:off x="2175505" y="2857449"/>
              <a:ext cx="25713" cy="121934"/>
            </a:xfrm>
            <a:custGeom>
              <a:rect b="b" l="l" r="r" t="t"/>
              <a:pathLst>
                <a:path extrusionOk="0" h="2428" w="512">
                  <a:moveTo>
                    <a:pt x="402" y="0"/>
                  </a:moveTo>
                  <a:lnTo>
                    <a:pt x="402" y="1935"/>
                  </a:lnTo>
                  <a:cubicBezTo>
                    <a:pt x="402" y="2154"/>
                    <a:pt x="220" y="2318"/>
                    <a:pt x="1" y="2318"/>
                  </a:cubicBezTo>
                  <a:lnTo>
                    <a:pt x="1" y="2428"/>
                  </a:lnTo>
                  <a:cubicBezTo>
                    <a:pt x="275" y="2428"/>
                    <a:pt x="512" y="2209"/>
                    <a:pt x="512" y="1935"/>
                  </a:cubicBezTo>
                  <a:lnTo>
                    <a:pt x="512" y="0"/>
                  </a:ln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2"/>
            <p:cNvSpPr/>
            <p:nvPr/>
          </p:nvSpPr>
          <p:spPr>
            <a:xfrm>
              <a:off x="2162699" y="2972003"/>
              <a:ext cx="12856" cy="9240"/>
            </a:xfrm>
            <a:custGeom>
              <a:rect b="b" l="l" r="r" t="t"/>
              <a:pathLst>
                <a:path extrusionOk="0" h="184" w="256">
                  <a:moveTo>
                    <a:pt x="128" y="1"/>
                  </a:moveTo>
                  <a:cubicBezTo>
                    <a:pt x="0" y="1"/>
                    <a:pt x="0" y="183"/>
                    <a:pt x="128" y="183"/>
                  </a:cubicBezTo>
                  <a:lnTo>
                    <a:pt x="238" y="183"/>
                  </a:lnTo>
                  <a:cubicBezTo>
                    <a:pt x="238" y="183"/>
                    <a:pt x="256" y="165"/>
                    <a:pt x="256" y="165"/>
                  </a:cubicBezTo>
                  <a:lnTo>
                    <a:pt x="256" y="37"/>
                  </a:lnTo>
                  <a:cubicBezTo>
                    <a:pt x="256" y="19"/>
                    <a:pt x="238" y="19"/>
                    <a:pt x="238" y="19"/>
                  </a:cubicBezTo>
                  <a:lnTo>
                    <a:pt x="128" y="1"/>
                  </a:ln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2"/>
            <p:cNvSpPr/>
            <p:nvPr/>
          </p:nvSpPr>
          <p:spPr>
            <a:xfrm>
              <a:off x="2003149" y="2557630"/>
              <a:ext cx="97226" cy="216398"/>
            </a:xfrm>
            <a:custGeom>
              <a:rect b="b" l="l" r="r" t="t"/>
              <a:pathLst>
                <a:path extrusionOk="0" h="4309" w="1936">
                  <a:moveTo>
                    <a:pt x="1" y="1"/>
                  </a:moveTo>
                  <a:lnTo>
                    <a:pt x="1" y="3049"/>
                  </a:lnTo>
                  <a:lnTo>
                    <a:pt x="968" y="4309"/>
                  </a:lnTo>
                  <a:lnTo>
                    <a:pt x="1936" y="3049"/>
                  </a:lnTo>
                  <a:lnTo>
                    <a:pt x="1936" y="1"/>
                  </a:ln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2"/>
            <p:cNvSpPr/>
            <p:nvPr/>
          </p:nvSpPr>
          <p:spPr>
            <a:xfrm>
              <a:off x="2003149" y="2557630"/>
              <a:ext cx="97226" cy="109630"/>
            </a:xfrm>
            <a:custGeom>
              <a:rect b="b" l="l" r="r" t="t"/>
              <a:pathLst>
                <a:path extrusionOk="0" h="2183" w="1936">
                  <a:moveTo>
                    <a:pt x="1" y="1"/>
                  </a:moveTo>
                  <a:lnTo>
                    <a:pt x="1" y="1771"/>
                  </a:lnTo>
                  <a:cubicBezTo>
                    <a:pt x="266" y="2045"/>
                    <a:pt x="617" y="2182"/>
                    <a:pt x="968" y="2182"/>
                  </a:cubicBezTo>
                  <a:cubicBezTo>
                    <a:pt x="1320" y="2182"/>
                    <a:pt x="1671" y="2045"/>
                    <a:pt x="1936" y="1771"/>
                  </a:cubicBezTo>
                  <a:lnTo>
                    <a:pt x="1936" y="1"/>
                  </a:lnTo>
                  <a:close/>
                </a:path>
              </a:pathLst>
            </a:custGeom>
            <a:solidFill>
              <a:srgbClr val="4428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2"/>
            <p:cNvSpPr/>
            <p:nvPr/>
          </p:nvSpPr>
          <p:spPr>
            <a:xfrm>
              <a:off x="1875991" y="2504446"/>
              <a:ext cx="96975" cy="82612"/>
            </a:xfrm>
            <a:custGeom>
              <a:rect b="b" l="l" r="r" t="t"/>
              <a:pathLst>
                <a:path extrusionOk="0" h="1645" w="1931">
                  <a:moveTo>
                    <a:pt x="1122" y="0"/>
                  </a:moveTo>
                  <a:cubicBezTo>
                    <a:pt x="1112" y="0"/>
                    <a:pt x="1101" y="0"/>
                    <a:pt x="1091" y="1"/>
                  </a:cubicBezTo>
                  <a:cubicBezTo>
                    <a:pt x="1083" y="1"/>
                    <a:pt x="1076" y="1"/>
                    <a:pt x="1069" y="1"/>
                  </a:cubicBezTo>
                  <a:cubicBezTo>
                    <a:pt x="353" y="1"/>
                    <a:pt x="1" y="882"/>
                    <a:pt x="507" y="1406"/>
                  </a:cubicBezTo>
                  <a:cubicBezTo>
                    <a:pt x="677" y="1571"/>
                    <a:pt x="883" y="1645"/>
                    <a:pt x="1085" y="1645"/>
                  </a:cubicBezTo>
                  <a:cubicBezTo>
                    <a:pt x="1511" y="1645"/>
                    <a:pt x="1918" y="1317"/>
                    <a:pt x="1930" y="822"/>
                  </a:cubicBezTo>
                  <a:cubicBezTo>
                    <a:pt x="1930" y="376"/>
                    <a:pt x="1565" y="0"/>
                    <a:pt x="1122" y="0"/>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2"/>
            <p:cNvSpPr/>
            <p:nvPr/>
          </p:nvSpPr>
          <p:spPr>
            <a:xfrm>
              <a:off x="1909639" y="2523731"/>
              <a:ext cx="43139" cy="43139"/>
            </a:xfrm>
            <a:custGeom>
              <a:rect b="b" l="l" r="r" t="t"/>
              <a:pathLst>
                <a:path extrusionOk="0" h="859" w="859">
                  <a:moveTo>
                    <a:pt x="421" y="0"/>
                  </a:moveTo>
                  <a:cubicBezTo>
                    <a:pt x="183" y="0"/>
                    <a:pt x="1" y="201"/>
                    <a:pt x="1" y="438"/>
                  </a:cubicBezTo>
                  <a:cubicBezTo>
                    <a:pt x="1" y="676"/>
                    <a:pt x="183" y="858"/>
                    <a:pt x="421" y="858"/>
                  </a:cubicBezTo>
                  <a:cubicBezTo>
                    <a:pt x="658" y="858"/>
                    <a:pt x="859" y="676"/>
                    <a:pt x="859" y="438"/>
                  </a:cubicBezTo>
                  <a:cubicBezTo>
                    <a:pt x="859" y="201"/>
                    <a:pt x="658" y="0"/>
                    <a:pt x="421"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2"/>
            <p:cNvSpPr/>
            <p:nvPr/>
          </p:nvSpPr>
          <p:spPr>
            <a:xfrm>
              <a:off x="2126942" y="2503994"/>
              <a:ext cx="90798" cy="82813"/>
            </a:xfrm>
            <a:custGeom>
              <a:rect b="b" l="l" r="r" t="t"/>
              <a:pathLst>
                <a:path extrusionOk="0" h="1649" w="1808">
                  <a:moveTo>
                    <a:pt x="902" y="1"/>
                  </a:moveTo>
                  <a:cubicBezTo>
                    <a:pt x="689" y="1"/>
                    <a:pt x="475" y="83"/>
                    <a:pt x="311" y="247"/>
                  </a:cubicBezTo>
                  <a:cubicBezTo>
                    <a:pt x="0" y="557"/>
                    <a:pt x="0" y="1087"/>
                    <a:pt x="311" y="1415"/>
                  </a:cubicBezTo>
                  <a:cubicBezTo>
                    <a:pt x="475" y="1571"/>
                    <a:pt x="689" y="1648"/>
                    <a:pt x="902" y="1648"/>
                  </a:cubicBezTo>
                  <a:cubicBezTo>
                    <a:pt x="1114" y="1648"/>
                    <a:pt x="1324" y="1571"/>
                    <a:pt x="1479" y="1415"/>
                  </a:cubicBezTo>
                  <a:cubicBezTo>
                    <a:pt x="1808" y="1087"/>
                    <a:pt x="1808" y="557"/>
                    <a:pt x="1479" y="247"/>
                  </a:cubicBezTo>
                  <a:cubicBezTo>
                    <a:pt x="1324" y="83"/>
                    <a:pt x="1114" y="1"/>
                    <a:pt x="902" y="1"/>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2"/>
            <p:cNvSpPr/>
            <p:nvPr/>
          </p:nvSpPr>
          <p:spPr>
            <a:xfrm>
              <a:off x="2150747" y="2523731"/>
              <a:ext cx="50471" cy="43290"/>
            </a:xfrm>
            <a:custGeom>
              <a:rect b="b" l="l" r="r" t="t"/>
              <a:pathLst>
                <a:path extrusionOk="0" h="862" w="1005">
                  <a:moveTo>
                    <a:pt x="439" y="0"/>
                  </a:moveTo>
                  <a:cubicBezTo>
                    <a:pt x="202" y="0"/>
                    <a:pt x="1" y="201"/>
                    <a:pt x="1" y="438"/>
                  </a:cubicBezTo>
                  <a:cubicBezTo>
                    <a:pt x="1" y="695"/>
                    <a:pt x="214" y="862"/>
                    <a:pt x="436" y="862"/>
                  </a:cubicBezTo>
                  <a:cubicBezTo>
                    <a:pt x="546" y="862"/>
                    <a:pt x="659" y="821"/>
                    <a:pt x="749" y="730"/>
                  </a:cubicBezTo>
                  <a:cubicBezTo>
                    <a:pt x="1005" y="457"/>
                    <a:pt x="822" y="0"/>
                    <a:pt x="439" y="0"/>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2"/>
            <p:cNvSpPr/>
            <p:nvPr/>
          </p:nvSpPr>
          <p:spPr>
            <a:xfrm>
              <a:off x="1933494" y="2321090"/>
              <a:ext cx="235682" cy="323668"/>
            </a:xfrm>
            <a:custGeom>
              <a:rect b="b" l="l" r="r" t="t"/>
              <a:pathLst>
                <a:path extrusionOk="0" h="6445" w="4693">
                  <a:moveTo>
                    <a:pt x="2355" y="1"/>
                  </a:moveTo>
                  <a:cubicBezTo>
                    <a:pt x="1059" y="1"/>
                    <a:pt x="1" y="1041"/>
                    <a:pt x="1" y="2337"/>
                  </a:cubicBezTo>
                  <a:lnTo>
                    <a:pt x="1" y="4108"/>
                  </a:lnTo>
                  <a:cubicBezTo>
                    <a:pt x="1" y="5404"/>
                    <a:pt x="1059" y="6445"/>
                    <a:pt x="2355" y="6445"/>
                  </a:cubicBezTo>
                  <a:cubicBezTo>
                    <a:pt x="3652" y="6445"/>
                    <a:pt x="4692" y="5404"/>
                    <a:pt x="4692" y="4108"/>
                  </a:cubicBezTo>
                  <a:lnTo>
                    <a:pt x="4692" y="2337"/>
                  </a:lnTo>
                  <a:cubicBezTo>
                    <a:pt x="4692" y="1041"/>
                    <a:pt x="3652" y="1"/>
                    <a:pt x="2355" y="1"/>
                  </a:cubicBezTo>
                  <a:close/>
                </a:path>
              </a:pathLst>
            </a:custGeom>
            <a:solidFill>
              <a:srgbClr val="8C5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2"/>
            <p:cNvSpPr/>
            <p:nvPr/>
          </p:nvSpPr>
          <p:spPr>
            <a:xfrm>
              <a:off x="1992151" y="2478783"/>
              <a:ext cx="15669" cy="25060"/>
            </a:xfrm>
            <a:custGeom>
              <a:rect b="b" l="l" r="r" t="t"/>
              <a:pathLst>
                <a:path extrusionOk="0" h="499" w="312">
                  <a:moveTo>
                    <a:pt x="165" y="1"/>
                  </a:moveTo>
                  <a:cubicBezTo>
                    <a:pt x="74" y="1"/>
                    <a:pt x="1" y="74"/>
                    <a:pt x="1" y="147"/>
                  </a:cubicBezTo>
                  <a:lnTo>
                    <a:pt x="1" y="348"/>
                  </a:lnTo>
                  <a:cubicBezTo>
                    <a:pt x="1" y="448"/>
                    <a:pt x="78" y="498"/>
                    <a:pt x="156" y="498"/>
                  </a:cubicBezTo>
                  <a:cubicBezTo>
                    <a:pt x="234" y="498"/>
                    <a:pt x="311" y="448"/>
                    <a:pt x="311" y="348"/>
                  </a:cubicBezTo>
                  <a:lnTo>
                    <a:pt x="311" y="147"/>
                  </a:lnTo>
                  <a:cubicBezTo>
                    <a:pt x="311" y="55"/>
                    <a:pt x="238" y="1"/>
                    <a:pt x="165" y="1"/>
                  </a:cubicBezTo>
                  <a:close/>
                </a:path>
              </a:pathLst>
            </a:custGeom>
            <a:solidFill>
              <a:srgbClr val="4428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2"/>
            <p:cNvSpPr/>
            <p:nvPr/>
          </p:nvSpPr>
          <p:spPr>
            <a:xfrm>
              <a:off x="2016006" y="2571391"/>
              <a:ext cx="74326" cy="31337"/>
            </a:xfrm>
            <a:custGeom>
              <a:rect b="b" l="l" r="r" t="t"/>
              <a:pathLst>
                <a:path extrusionOk="0" h="624" w="1480">
                  <a:moveTo>
                    <a:pt x="0" y="0"/>
                  </a:moveTo>
                  <a:cubicBezTo>
                    <a:pt x="37" y="238"/>
                    <a:pt x="201" y="439"/>
                    <a:pt x="402" y="548"/>
                  </a:cubicBezTo>
                  <a:cubicBezTo>
                    <a:pt x="517" y="596"/>
                    <a:pt x="636" y="624"/>
                    <a:pt x="755" y="624"/>
                  </a:cubicBezTo>
                  <a:cubicBezTo>
                    <a:pt x="864" y="624"/>
                    <a:pt x="973" y="600"/>
                    <a:pt x="1078" y="548"/>
                  </a:cubicBezTo>
                  <a:cubicBezTo>
                    <a:pt x="1278" y="439"/>
                    <a:pt x="1424" y="238"/>
                    <a:pt x="1479" y="0"/>
                  </a:cubicBezTo>
                  <a:lnTo>
                    <a:pt x="1479" y="0"/>
                  </a:lnTo>
                  <a:cubicBezTo>
                    <a:pt x="1233" y="55"/>
                    <a:pt x="982" y="83"/>
                    <a:pt x="733" y="83"/>
                  </a:cubicBezTo>
                  <a:cubicBezTo>
                    <a:pt x="484" y="83"/>
                    <a:pt x="238" y="55"/>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2"/>
            <p:cNvSpPr/>
            <p:nvPr/>
          </p:nvSpPr>
          <p:spPr>
            <a:xfrm>
              <a:off x="1962822" y="2446592"/>
              <a:ext cx="62423" cy="19435"/>
            </a:xfrm>
            <a:custGeom>
              <a:rect b="b" l="l" r="r" t="t"/>
              <a:pathLst>
                <a:path extrusionOk="0" h="387" w="1243">
                  <a:moveTo>
                    <a:pt x="660" y="0"/>
                  </a:moveTo>
                  <a:cubicBezTo>
                    <a:pt x="635" y="0"/>
                    <a:pt x="610" y="1"/>
                    <a:pt x="585" y="3"/>
                  </a:cubicBezTo>
                  <a:cubicBezTo>
                    <a:pt x="348" y="39"/>
                    <a:pt x="128" y="185"/>
                    <a:pt x="1" y="386"/>
                  </a:cubicBezTo>
                  <a:lnTo>
                    <a:pt x="1242" y="240"/>
                  </a:lnTo>
                  <a:cubicBezTo>
                    <a:pt x="1094" y="76"/>
                    <a:pt x="887" y="0"/>
                    <a:pt x="660"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2"/>
            <p:cNvSpPr/>
            <p:nvPr/>
          </p:nvSpPr>
          <p:spPr>
            <a:xfrm>
              <a:off x="2095755" y="2478783"/>
              <a:ext cx="14714" cy="25060"/>
            </a:xfrm>
            <a:custGeom>
              <a:rect b="b" l="l" r="r" t="t"/>
              <a:pathLst>
                <a:path extrusionOk="0" h="499" w="293">
                  <a:moveTo>
                    <a:pt x="147" y="1"/>
                  </a:moveTo>
                  <a:cubicBezTo>
                    <a:pt x="74" y="1"/>
                    <a:pt x="1" y="55"/>
                    <a:pt x="1" y="147"/>
                  </a:cubicBezTo>
                  <a:lnTo>
                    <a:pt x="1" y="348"/>
                  </a:lnTo>
                  <a:cubicBezTo>
                    <a:pt x="1" y="448"/>
                    <a:pt x="74" y="498"/>
                    <a:pt x="147" y="498"/>
                  </a:cubicBezTo>
                  <a:cubicBezTo>
                    <a:pt x="220" y="498"/>
                    <a:pt x="293" y="448"/>
                    <a:pt x="293" y="348"/>
                  </a:cubicBezTo>
                  <a:lnTo>
                    <a:pt x="293" y="147"/>
                  </a:lnTo>
                  <a:cubicBezTo>
                    <a:pt x="293" y="74"/>
                    <a:pt x="238" y="1"/>
                    <a:pt x="147" y="1"/>
                  </a:cubicBezTo>
                  <a:close/>
                </a:path>
              </a:pathLst>
            </a:custGeom>
            <a:solidFill>
              <a:srgbClr val="4428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2"/>
            <p:cNvSpPr/>
            <p:nvPr/>
          </p:nvSpPr>
          <p:spPr>
            <a:xfrm>
              <a:off x="2077425" y="2446592"/>
              <a:ext cx="62373" cy="19435"/>
            </a:xfrm>
            <a:custGeom>
              <a:rect b="b" l="l" r="r" t="t"/>
              <a:pathLst>
                <a:path extrusionOk="0" h="387" w="1242">
                  <a:moveTo>
                    <a:pt x="587" y="0"/>
                  </a:moveTo>
                  <a:cubicBezTo>
                    <a:pt x="374" y="0"/>
                    <a:pt x="165" y="76"/>
                    <a:pt x="1" y="240"/>
                  </a:cubicBezTo>
                  <a:lnTo>
                    <a:pt x="1242" y="386"/>
                  </a:lnTo>
                  <a:cubicBezTo>
                    <a:pt x="1132" y="185"/>
                    <a:pt x="913" y="39"/>
                    <a:pt x="658" y="3"/>
                  </a:cubicBezTo>
                  <a:cubicBezTo>
                    <a:pt x="634" y="1"/>
                    <a:pt x="611" y="0"/>
                    <a:pt x="587"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2"/>
            <p:cNvSpPr/>
            <p:nvPr/>
          </p:nvSpPr>
          <p:spPr>
            <a:xfrm>
              <a:off x="1894975" y="2272225"/>
              <a:ext cx="312670" cy="268024"/>
            </a:xfrm>
            <a:custGeom>
              <a:rect b="b" l="l" r="r" t="t"/>
              <a:pathLst>
                <a:path extrusionOk="0" h="5337" w="6226">
                  <a:moveTo>
                    <a:pt x="3215" y="1"/>
                  </a:moveTo>
                  <a:cubicBezTo>
                    <a:pt x="3154" y="1"/>
                    <a:pt x="3093" y="3"/>
                    <a:pt x="3031" y="6"/>
                  </a:cubicBezTo>
                  <a:cubicBezTo>
                    <a:pt x="2465" y="43"/>
                    <a:pt x="1954" y="335"/>
                    <a:pt x="1625" y="791"/>
                  </a:cubicBezTo>
                  <a:cubicBezTo>
                    <a:pt x="1607" y="791"/>
                    <a:pt x="1589" y="790"/>
                    <a:pt x="1570" y="790"/>
                  </a:cubicBezTo>
                  <a:cubicBezTo>
                    <a:pt x="1116" y="790"/>
                    <a:pt x="682" y="1007"/>
                    <a:pt x="384" y="1375"/>
                  </a:cubicBezTo>
                  <a:cubicBezTo>
                    <a:pt x="129" y="1722"/>
                    <a:pt x="1" y="2142"/>
                    <a:pt x="19" y="2562"/>
                  </a:cubicBezTo>
                  <a:cubicBezTo>
                    <a:pt x="37" y="2982"/>
                    <a:pt x="129" y="3402"/>
                    <a:pt x="238" y="3803"/>
                  </a:cubicBezTo>
                  <a:cubicBezTo>
                    <a:pt x="402" y="4314"/>
                    <a:pt x="585" y="4807"/>
                    <a:pt x="804" y="5282"/>
                  </a:cubicBezTo>
                  <a:lnTo>
                    <a:pt x="1114" y="2927"/>
                  </a:lnTo>
                  <a:cubicBezTo>
                    <a:pt x="1370" y="3110"/>
                    <a:pt x="1662" y="3201"/>
                    <a:pt x="1972" y="3237"/>
                  </a:cubicBezTo>
                  <a:cubicBezTo>
                    <a:pt x="2000" y="3242"/>
                    <a:pt x="2027" y="3244"/>
                    <a:pt x="2054" y="3244"/>
                  </a:cubicBezTo>
                  <a:cubicBezTo>
                    <a:pt x="2135" y="3244"/>
                    <a:pt x="2214" y="3224"/>
                    <a:pt x="2283" y="3183"/>
                  </a:cubicBezTo>
                  <a:cubicBezTo>
                    <a:pt x="2374" y="3146"/>
                    <a:pt x="2429" y="3055"/>
                    <a:pt x="2429" y="2964"/>
                  </a:cubicBezTo>
                  <a:cubicBezTo>
                    <a:pt x="2429" y="2861"/>
                    <a:pt x="2380" y="2774"/>
                    <a:pt x="2314" y="2719"/>
                  </a:cubicBezTo>
                  <a:lnTo>
                    <a:pt x="2314" y="2719"/>
                  </a:lnTo>
                  <a:cubicBezTo>
                    <a:pt x="2585" y="2932"/>
                    <a:pt x="2909" y="3075"/>
                    <a:pt x="3250" y="3164"/>
                  </a:cubicBezTo>
                  <a:cubicBezTo>
                    <a:pt x="3297" y="3182"/>
                    <a:pt x="3348" y="3190"/>
                    <a:pt x="3399" y="3190"/>
                  </a:cubicBezTo>
                  <a:cubicBezTo>
                    <a:pt x="3508" y="3190"/>
                    <a:pt x="3620" y="3153"/>
                    <a:pt x="3707" y="3091"/>
                  </a:cubicBezTo>
                  <a:cubicBezTo>
                    <a:pt x="3798" y="3018"/>
                    <a:pt x="3816" y="2909"/>
                    <a:pt x="3780" y="2799"/>
                  </a:cubicBezTo>
                  <a:cubicBezTo>
                    <a:pt x="3754" y="2722"/>
                    <a:pt x="3719" y="2654"/>
                    <a:pt x="3676" y="2596"/>
                  </a:cubicBezTo>
                  <a:lnTo>
                    <a:pt x="3676" y="2596"/>
                  </a:lnTo>
                  <a:cubicBezTo>
                    <a:pt x="3814" y="2745"/>
                    <a:pt x="3991" y="2866"/>
                    <a:pt x="4181" y="2945"/>
                  </a:cubicBezTo>
                  <a:cubicBezTo>
                    <a:pt x="4321" y="3022"/>
                    <a:pt x="4488" y="3054"/>
                    <a:pt x="4650" y="3054"/>
                  </a:cubicBezTo>
                  <a:cubicBezTo>
                    <a:pt x="4721" y="3054"/>
                    <a:pt x="4790" y="3048"/>
                    <a:pt x="4857" y="3037"/>
                  </a:cubicBezTo>
                  <a:cubicBezTo>
                    <a:pt x="5003" y="3000"/>
                    <a:pt x="5130" y="2945"/>
                    <a:pt x="5240" y="2854"/>
                  </a:cubicBezTo>
                  <a:lnTo>
                    <a:pt x="5258" y="2945"/>
                  </a:lnTo>
                  <a:lnTo>
                    <a:pt x="5459" y="5337"/>
                  </a:lnTo>
                  <a:cubicBezTo>
                    <a:pt x="5660" y="4844"/>
                    <a:pt x="5861" y="4333"/>
                    <a:pt x="6025" y="3803"/>
                  </a:cubicBezTo>
                  <a:cubicBezTo>
                    <a:pt x="6135" y="3402"/>
                    <a:pt x="6208" y="2982"/>
                    <a:pt x="6226" y="2562"/>
                  </a:cubicBezTo>
                  <a:cubicBezTo>
                    <a:pt x="6226" y="2270"/>
                    <a:pt x="6171" y="1978"/>
                    <a:pt x="6080" y="1704"/>
                  </a:cubicBezTo>
                  <a:cubicBezTo>
                    <a:pt x="6025" y="1558"/>
                    <a:pt x="5970" y="1412"/>
                    <a:pt x="5879" y="1284"/>
                  </a:cubicBezTo>
                  <a:cubicBezTo>
                    <a:pt x="5605" y="883"/>
                    <a:pt x="5222" y="554"/>
                    <a:pt x="4765" y="371"/>
                  </a:cubicBezTo>
                  <a:cubicBezTo>
                    <a:pt x="4274" y="142"/>
                    <a:pt x="3752" y="1"/>
                    <a:pt x="3215"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2"/>
            <p:cNvSpPr/>
            <p:nvPr/>
          </p:nvSpPr>
          <p:spPr>
            <a:xfrm>
              <a:off x="2036194" y="2533775"/>
              <a:ext cx="31187" cy="12907"/>
            </a:xfrm>
            <a:custGeom>
              <a:rect b="b" l="l" r="r" t="t"/>
              <a:pathLst>
                <a:path extrusionOk="0" h="257" w="621">
                  <a:moveTo>
                    <a:pt x="0" y="1"/>
                  </a:moveTo>
                  <a:cubicBezTo>
                    <a:pt x="55" y="147"/>
                    <a:pt x="164" y="257"/>
                    <a:pt x="310" y="257"/>
                  </a:cubicBezTo>
                  <a:cubicBezTo>
                    <a:pt x="456" y="257"/>
                    <a:pt x="584" y="147"/>
                    <a:pt x="621" y="1"/>
                  </a:cubicBezTo>
                  <a:close/>
                </a:path>
              </a:pathLst>
            </a:custGeom>
            <a:solidFill>
              <a:srgbClr val="3D2E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5" name="Google Shape;2655;p62"/>
          <p:cNvGrpSpPr/>
          <p:nvPr/>
        </p:nvGrpSpPr>
        <p:grpSpPr>
          <a:xfrm>
            <a:off x="784400" y="1803704"/>
            <a:ext cx="928875" cy="2330921"/>
            <a:chOff x="657200" y="2260904"/>
            <a:chExt cx="928875" cy="2330921"/>
          </a:xfrm>
        </p:grpSpPr>
        <p:sp>
          <p:nvSpPr>
            <p:cNvPr id="2656" name="Google Shape;2656;p62"/>
            <p:cNvSpPr/>
            <p:nvPr/>
          </p:nvSpPr>
          <p:spPr>
            <a:xfrm>
              <a:off x="750931" y="3254686"/>
              <a:ext cx="603149" cy="1198876"/>
            </a:xfrm>
            <a:custGeom>
              <a:rect b="b" l="l" r="r" t="t"/>
              <a:pathLst>
                <a:path extrusionOk="0" h="23586" w="11866">
                  <a:moveTo>
                    <a:pt x="2903" y="0"/>
                  </a:moveTo>
                  <a:lnTo>
                    <a:pt x="0" y="23586"/>
                  </a:lnTo>
                  <a:lnTo>
                    <a:pt x="3396" y="23586"/>
                  </a:lnTo>
                  <a:lnTo>
                    <a:pt x="6901" y="3542"/>
                  </a:lnTo>
                  <a:lnTo>
                    <a:pt x="7485" y="3542"/>
                  </a:lnTo>
                  <a:lnTo>
                    <a:pt x="7120" y="23586"/>
                  </a:lnTo>
                  <a:lnTo>
                    <a:pt x="10515" y="23586"/>
                  </a:lnTo>
                  <a:lnTo>
                    <a:pt x="11866" y="0"/>
                  </a:lnTo>
                  <a:close/>
                </a:path>
              </a:pathLst>
            </a:custGeom>
            <a:solidFill>
              <a:srgbClr val="3746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2"/>
            <p:cNvSpPr/>
            <p:nvPr/>
          </p:nvSpPr>
          <p:spPr>
            <a:xfrm>
              <a:off x="750931" y="3254686"/>
              <a:ext cx="603149" cy="1198876"/>
            </a:xfrm>
            <a:custGeom>
              <a:rect b="b" l="l" r="r" t="t"/>
              <a:pathLst>
                <a:path extrusionOk="0" h="23586" w="11866">
                  <a:moveTo>
                    <a:pt x="2903" y="0"/>
                  </a:moveTo>
                  <a:lnTo>
                    <a:pt x="0" y="23586"/>
                  </a:lnTo>
                  <a:lnTo>
                    <a:pt x="3396" y="23586"/>
                  </a:lnTo>
                  <a:lnTo>
                    <a:pt x="6901" y="3542"/>
                  </a:lnTo>
                  <a:lnTo>
                    <a:pt x="7485" y="3542"/>
                  </a:lnTo>
                  <a:lnTo>
                    <a:pt x="7120" y="23586"/>
                  </a:lnTo>
                  <a:lnTo>
                    <a:pt x="10515" y="23586"/>
                  </a:lnTo>
                  <a:lnTo>
                    <a:pt x="118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2"/>
            <p:cNvSpPr/>
            <p:nvPr/>
          </p:nvSpPr>
          <p:spPr>
            <a:xfrm>
              <a:off x="667417" y="4453516"/>
              <a:ext cx="243120" cy="105828"/>
            </a:xfrm>
            <a:custGeom>
              <a:rect b="b" l="l" r="r" t="t"/>
              <a:pathLst>
                <a:path extrusionOk="0" h="2082" w="4783">
                  <a:moveTo>
                    <a:pt x="1917" y="1"/>
                  </a:moveTo>
                  <a:lnTo>
                    <a:pt x="1680" y="457"/>
                  </a:lnTo>
                  <a:cubicBezTo>
                    <a:pt x="1515" y="822"/>
                    <a:pt x="1205" y="1096"/>
                    <a:pt x="840" y="1260"/>
                  </a:cubicBezTo>
                  <a:cubicBezTo>
                    <a:pt x="475" y="1406"/>
                    <a:pt x="164" y="1698"/>
                    <a:pt x="0" y="2082"/>
                  </a:cubicBezTo>
                  <a:lnTo>
                    <a:pt x="4564" y="2082"/>
                  </a:lnTo>
                  <a:lnTo>
                    <a:pt x="47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2"/>
            <p:cNvSpPr/>
            <p:nvPr/>
          </p:nvSpPr>
          <p:spPr>
            <a:xfrm>
              <a:off x="657200" y="4559294"/>
              <a:ext cx="243171" cy="32531"/>
            </a:xfrm>
            <a:custGeom>
              <a:rect b="b" l="l" r="r" t="t"/>
              <a:pathLst>
                <a:path extrusionOk="0" h="640" w="4784">
                  <a:moveTo>
                    <a:pt x="201" y="1"/>
                  </a:moveTo>
                  <a:cubicBezTo>
                    <a:pt x="165" y="74"/>
                    <a:pt x="146" y="147"/>
                    <a:pt x="110" y="220"/>
                  </a:cubicBezTo>
                  <a:lnTo>
                    <a:pt x="0" y="640"/>
                  </a:lnTo>
                  <a:lnTo>
                    <a:pt x="4710" y="640"/>
                  </a:lnTo>
                  <a:lnTo>
                    <a:pt x="478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2"/>
            <p:cNvSpPr/>
            <p:nvPr/>
          </p:nvSpPr>
          <p:spPr>
            <a:xfrm>
              <a:off x="1111879" y="4453516"/>
              <a:ext cx="296034" cy="105828"/>
            </a:xfrm>
            <a:custGeom>
              <a:rect b="b" l="l" r="r" t="t"/>
              <a:pathLst>
                <a:path extrusionOk="0" h="2082" w="5824">
                  <a:moveTo>
                    <a:pt x="256" y="1"/>
                  </a:moveTo>
                  <a:lnTo>
                    <a:pt x="0" y="2082"/>
                  </a:lnTo>
                  <a:lnTo>
                    <a:pt x="5824" y="2082"/>
                  </a:lnTo>
                  <a:cubicBezTo>
                    <a:pt x="5513" y="1589"/>
                    <a:pt x="5020" y="1224"/>
                    <a:pt x="4473" y="1096"/>
                  </a:cubicBezTo>
                  <a:cubicBezTo>
                    <a:pt x="3889" y="950"/>
                    <a:pt x="3378" y="567"/>
                    <a:pt x="3085" y="37"/>
                  </a:cubicBezTo>
                  <a:lnTo>
                    <a:pt x="30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2"/>
            <p:cNvSpPr/>
            <p:nvPr/>
          </p:nvSpPr>
          <p:spPr>
            <a:xfrm>
              <a:off x="1107253" y="4559294"/>
              <a:ext cx="315502" cy="32531"/>
            </a:xfrm>
            <a:custGeom>
              <a:rect b="b" l="l" r="r" t="t"/>
              <a:pathLst>
                <a:path extrusionOk="0" h="640" w="6207">
                  <a:moveTo>
                    <a:pt x="91" y="1"/>
                  </a:moveTo>
                  <a:lnTo>
                    <a:pt x="0" y="640"/>
                  </a:lnTo>
                  <a:lnTo>
                    <a:pt x="6207" y="640"/>
                  </a:lnTo>
                  <a:lnTo>
                    <a:pt x="6079" y="329"/>
                  </a:lnTo>
                  <a:cubicBezTo>
                    <a:pt x="6024" y="220"/>
                    <a:pt x="5969" y="92"/>
                    <a:pt x="59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2"/>
            <p:cNvSpPr/>
            <p:nvPr/>
          </p:nvSpPr>
          <p:spPr>
            <a:xfrm>
              <a:off x="856710" y="3253720"/>
              <a:ext cx="498337" cy="412994"/>
            </a:xfrm>
            <a:custGeom>
              <a:rect b="b" l="l" r="r" t="t"/>
              <a:pathLst>
                <a:path extrusionOk="0" h="8125" w="9804">
                  <a:moveTo>
                    <a:pt x="9803" y="1"/>
                  </a:moveTo>
                  <a:lnTo>
                    <a:pt x="8817" y="19"/>
                  </a:lnTo>
                  <a:lnTo>
                    <a:pt x="822" y="19"/>
                  </a:lnTo>
                  <a:lnTo>
                    <a:pt x="0" y="6755"/>
                  </a:lnTo>
                  <a:cubicBezTo>
                    <a:pt x="1187" y="7595"/>
                    <a:pt x="2574" y="8070"/>
                    <a:pt x="4035" y="8124"/>
                  </a:cubicBezTo>
                  <a:lnTo>
                    <a:pt x="4820" y="3561"/>
                  </a:lnTo>
                  <a:lnTo>
                    <a:pt x="5422" y="3561"/>
                  </a:lnTo>
                  <a:lnTo>
                    <a:pt x="5331" y="8124"/>
                  </a:lnTo>
                  <a:lnTo>
                    <a:pt x="6097" y="8124"/>
                  </a:lnTo>
                  <a:cubicBezTo>
                    <a:pt x="7229" y="8124"/>
                    <a:pt x="8343" y="7869"/>
                    <a:pt x="9365" y="7394"/>
                  </a:cubicBezTo>
                  <a:lnTo>
                    <a:pt x="98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2"/>
            <p:cNvSpPr/>
            <p:nvPr/>
          </p:nvSpPr>
          <p:spPr>
            <a:xfrm>
              <a:off x="833480" y="3915326"/>
              <a:ext cx="135564" cy="134598"/>
            </a:xfrm>
            <a:custGeom>
              <a:rect b="b" l="l" r="r" t="t"/>
              <a:pathLst>
                <a:path extrusionOk="0" h="2648" w="2667">
                  <a:moveTo>
                    <a:pt x="1" y="1"/>
                  </a:moveTo>
                  <a:lnTo>
                    <a:pt x="1" y="1"/>
                  </a:lnTo>
                  <a:cubicBezTo>
                    <a:pt x="37" y="311"/>
                    <a:pt x="129" y="603"/>
                    <a:pt x="275" y="895"/>
                  </a:cubicBezTo>
                  <a:cubicBezTo>
                    <a:pt x="585" y="1534"/>
                    <a:pt x="1114" y="2064"/>
                    <a:pt x="1772" y="2392"/>
                  </a:cubicBezTo>
                  <a:cubicBezTo>
                    <a:pt x="2045" y="2520"/>
                    <a:pt x="2356" y="2611"/>
                    <a:pt x="2666" y="2648"/>
                  </a:cubicBezTo>
                  <a:cubicBezTo>
                    <a:pt x="2374" y="2538"/>
                    <a:pt x="2118" y="2392"/>
                    <a:pt x="1863" y="2228"/>
                  </a:cubicBezTo>
                  <a:cubicBezTo>
                    <a:pt x="1571" y="2027"/>
                    <a:pt x="1315" y="1826"/>
                    <a:pt x="1078" y="1571"/>
                  </a:cubicBezTo>
                  <a:cubicBezTo>
                    <a:pt x="841" y="1333"/>
                    <a:pt x="621" y="1078"/>
                    <a:pt x="439" y="786"/>
                  </a:cubicBezTo>
                  <a:cubicBezTo>
                    <a:pt x="275" y="530"/>
                    <a:pt x="129" y="275"/>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2"/>
            <p:cNvSpPr/>
            <p:nvPr/>
          </p:nvSpPr>
          <p:spPr>
            <a:xfrm>
              <a:off x="905863" y="3973781"/>
              <a:ext cx="73348" cy="23839"/>
            </a:xfrm>
            <a:custGeom>
              <a:rect b="b" l="l" r="r" t="t"/>
              <a:pathLst>
                <a:path extrusionOk="0" h="469" w="1443">
                  <a:moveTo>
                    <a:pt x="1443" y="1"/>
                  </a:moveTo>
                  <a:lnTo>
                    <a:pt x="1443" y="1"/>
                  </a:lnTo>
                  <a:cubicBezTo>
                    <a:pt x="1206" y="56"/>
                    <a:pt x="968" y="129"/>
                    <a:pt x="713" y="202"/>
                  </a:cubicBezTo>
                  <a:cubicBezTo>
                    <a:pt x="457" y="275"/>
                    <a:pt x="202" y="329"/>
                    <a:pt x="1" y="403"/>
                  </a:cubicBezTo>
                  <a:cubicBezTo>
                    <a:pt x="138" y="447"/>
                    <a:pt x="280" y="468"/>
                    <a:pt x="420" y="468"/>
                  </a:cubicBezTo>
                  <a:cubicBezTo>
                    <a:pt x="802" y="468"/>
                    <a:pt x="1176" y="308"/>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2"/>
            <p:cNvSpPr/>
            <p:nvPr/>
          </p:nvSpPr>
          <p:spPr>
            <a:xfrm>
              <a:off x="1133227" y="3968240"/>
              <a:ext cx="144764" cy="119755"/>
            </a:xfrm>
            <a:custGeom>
              <a:rect b="b" l="l" r="r" t="t"/>
              <a:pathLst>
                <a:path extrusionOk="0" h="2356" w="2848">
                  <a:moveTo>
                    <a:pt x="0" y="0"/>
                  </a:moveTo>
                  <a:lnTo>
                    <a:pt x="0" y="0"/>
                  </a:lnTo>
                  <a:cubicBezTo>
                    <a:pt x="73" y="292"/>
                    <a:pt x="183" y="585"/>
                    <a:pt x="347" y="858"/>
                  </a:cubicBezTo>
                  <a:cubicBezTo>
                    <a:pt x="530" y="1150"/>
                    <a:pt x="767" y="1424"/>
                    <a:pt x="1041" y="1643"/>
                  </a:cubicBezTo>
                  <a:cubicBezTo>
                    <a:pt x="1296" y="1862"/>
                    <a:pt x="1607" y="2045"/>
                    <a:pt x="1954" y="2173"/>
                  </a:cubicBezTo>
                  <a:cubicBezTo>
                    <a:pt x="2227" y="2282"/>
                    <a:pt x="2538" y="2355"/>
                    <a:pt x="2848" y="2355"/>
                  </a:cubicBezTo>
                  <a:cubicBezTo>
                    <a:pt x="2574" y="2264"/>
                    <a:pt x="2300" y="2136"/>
                    <a:pt x="2027" y="2008"/>
                  </a:cubicBezTo>
                  <a:cubicBezTo>
                    <a:pt x="1442" y="1680"/>
                    <a:pt x="913" y="1260"/>
                    <a:pt x="511" y="731"/>
                  </a:cubicBezTo>
                  <a:cubicBezTo>
                    <a:pt x="311" y="512"/>
                    <a:pt x="146" y="256"/>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2"/>
            <p:cNvSpPr/>
            <p:nvPr/>
          </p:nvSpPr>
          <p:spPr>
            <a:xfrm>
              <a:off x="1199104" y="3893062"/>
              <a:ext cx="100237" cy="129972"/>
            </a:xfrm>
            <a:custGeom>
              <a:rect b="b" l="l" r="r" t="t"/>
              <a:pathLst>
                <a:path extrusionOk="0" h="2557" w="1972">
                  <a:moveTo>
                    <a:pt x="1972" y="1"/>
                  </a:moveTo>
                  <a:cubicBezTo>
                    <a:pt x="1524" y="968"/>
                    <a:pt x="865" y="1830"/>
                    <a:pt x="48" y="2517"/>
                  </a:cubicBezTo>
                  <a:lnTo>
                    <a:pt x="48" y="2517"/>
                  </a:lnTo>
                  <a:cubicBezTo>
                    <a:pt x="1064" y="2053"/>
                    <a:pt x="1792" y="1115"/>
                    <a:pt x="1972" y="1"/>
                  </a:cubicBezTo>
                  <a:close/>
                  <a:moveTo>
                    <a:pt x="48" y="2517"/>
                  </a:moveTo>
                  <a:lnTo>
                    <a:pt x="48" y="2517"/>
                  </a:lnTo>
                  <a:cubicBezTo>
                    <a:pt x="32" y="2524"/>
                    <a:pt x="16" y="2531"/>
                    <a:pt x="0" y="2538"/>
                  </a:cubicBezTo>
                  <a:lnTo>
                    <a:pt x="0" y="2556"/>
                  </a:lnTo>
                  <a:cubicBezTo>
                    <a:pt x="16" y="2543"/>
                    <a:pt x="32" y="2530"/>
                    <a:pt x="48" y="25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2"/>
            <p:cNvSpPr/>
            <p:nvPr/>
          </p:nvSpPr>
          <p:spPr>
            <a:xfrm>
              <a:off x="698932" y="2699772"/>
              <a:ext cx="186597" cy="410198"/>
            </a:xfrm>
            <a:custGeom>
              <a:rect b="b" l="l" r="r" t="t"/>
              <a:pathLst>
                <a:path extrusionOk="0" h="8070" w="3671">
                  <a:moveTo>
                    <a:pt x="3141" y="1"/>
                  </a:moveTo>
                  <a:cubicBezTo>
                    <a:pt x="2447" y="128"/>
                    <a:pt x="1899" y="640"/>
                    <a:pt x="1717" y="1333"/>
                  </a:cubicBezTo>
                  <a:lnTo>
                    <a:pt x="1" y="8015"/>
                  </a:lnTo>
                  <a:lnTo>
                    <a:pt x="3670" y="8069"/>
                  </a:lnTo>
                  <a:lnTo>
                    <a:pt x="3670" y="8069"/>
                  </a:lnTo>
                  <a:lnTo>
                    <a:pt x="314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2"/>
            <p:cNvSpPr/>
            <p:nvPr/>
          </p:nvSpPr>
          <p:spPr>
            <a:xfrm>
              <a:off x="819553" y="2754516"/>
              <a:ext cx="65977" cy="355454"/>
            </a:xfrm>
            <a:custGeom>
              <a:rect b="b" l="l" r="r" t="t"/>
              <a:pathLst>
                <a:path extrusionOk="0" h="6993" w="1298">
                  <a:moveTo>
                    <a:pt x="841" y="1"/>
                  </a:moveTo>
                  <a:cubicBezTo>
                    <a:pt x="530" y="1096"/>
                    <a:pt x="330" y="2228"/>
                    <a:pt x="257" y="3360"/>
                  </a:cubicBezTo>
                  <a:lnTo>
                    <a:pt x="1" y="6974"/>
                  </a:lnTo>
                  <a:lnTo>
                    <a:pt x="1297" y="6992"/>
                  </a:lnTo>
                  <a:lnTo>
                    <a:pt x="8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2"/>
            <p:cNvSpPr/>
            <p:nvPr/>
          </p:nvSpPr>
          <p:spPr>
            <a:xfrm>
              <a:off x="676668" y="3107126"/>
              <a:ext cx="142934" cy="395356"/>
            </a:xfrm>
            <a:custGeom>
              <a:rect b="b" l="l" r="r" t="t"/>
              <a:pathLst>
                <a:path extrusionOk="0" h="7778" w="2812">
                  <a:moveTo>
                    <a:pt x="968" y="1"/>
                  </a:moveTo>
                  <a:lnTo>
                    <a:pt x="676" y="1169"/>
                  </a:lnTo>
                  <a:lnTo>
                    <a:pt x="1" y="7777"/>
                  </a:lnTo>
                  <a:lnTo>
                    <a:pt x="1461" y="7777"/>
                  </a:lnTo>
                  <a:lnTo>
                    <a:pt x="2502" y="1242"/>
                  </a:lnTo>
                  <a:lnTo>
                    <a:pt x="2812" y="37"/>
                  </a:lnTo>
                  <a:lnTo>
                    <a:pt x="968" y="1"/>
                  </a:lnTo>
                  <a:close/>
                </a:path>
              </a:pathLst>
            </a:custGeom>
            <a:solidFill>
              <a:srgbClr val="FFB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2"/>
            <p:cNvSpPr/>
            <p:nvPr/>
          </p:nvSpPr>
          <p:spPr>
            <a:xfrm>
              <a:off x="659996" y="3458820"/>
              <a:ext cx="135513" cy="190257"/>
            </a:xfrm>
            <a:custGeom>
              <a:rect b="b" l="l" r="r" t="t"/>
              <a:pathLst>
                <a:path extrusionOk="0" h="3743" w="2666">
                  <a:moveTo>
                    <a:pt x="347" y="0"/>
                  </a:moveTo>
                  <a:lnTo>
                    <a:pt x="329" y="858"/>
                  </a:lnTo>
                  <a:lnTo>
                    <a:pt x="91" y="1954"/>
                  </a:lnTo>
                  <a:cubicBezTo>
                    <a:pt x="0" y="2337"/>
                    <a:pt x="183" y="2757"/>
                    <a:pt x="548" y="2958"/>
                  </a:cubicBezTo>
                  <a:lnTo>
                    <a:pt x="730" y="3049"/>
                  </a:lnTo>
                  <a:cubicBezTo>
                    <a:pt x="913" y="3158"/>
                    <a:pt x="1077" y="3323"/>
                    <a:pt x="1150" y="3542"/>
                  </a:cubicBezTo>
                  <a:cubicBezTo>
                    <a:pt x="1205" y="3651"/>
                    <a:pt x="1314" y="3743"/>
                    <a:pt x="1442" y="3743"/>
                  </a:cubicBezTo>
                  <a:cubicBezTo>
                    <a:pt x="1607" y="3743"/>
                    <a:pt x="1734" y="3633"/>
                    <a:pt x="1771" y="3469"/>
                  </a:cubicBezTo>
                  <a:lnTo>
                    <a:pt x="1990" y="1990"/>
                  </a:lnTo>
                  <a:lnTo>
                    <a:pt x="2191" y="2611"/>
                  </a:lnTo>
                  <a:cubicBezTo>
                    <a:pt x="2264" y="2830"/>
                    <a:pt x="2446" y="2976"/>
                    <a:pt x="2665" y="2976"/>
                  </a:cubicBezTo>
                  <a:lnTo>
                    <a:pt x="2611" y="2008"/>
                  </a:lnTo>
                  <a:cubicBezTo>
                    <a:pt x="2592" y="1698"/>
                    <a:pt x="2446" y="1424"/>
                    <a:pt x="2227" y="1223"/>
                  </a:cubicBezTo>
                  <a:lnTo>
                    <a:pt x="1789" y="858"/>
                  </a:lnTo>
                  <a:lnTo>
                    <a:pt x="20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2"/>
            <p:cNvSpPr/>
            <p:nvPr/>
          </p:nvSpPr>
          <p:spPr>
            <a:xfrm>
              <a:off x="724906" y="3107126"/>
              <a:ext cx="94696" cy="33446"/>
            </a:xfrm>
            <a:custGeom>
              <a:rect b="b" l="l" r="r" t="t"/>
              <a:pathLst>
                <a:path extrusionOk="0" h="658" w="1863">
                  <a:moveTo>
                    <a:pt x="19" y="1"/>
                  </a:moveTo>
                  <a:lnTo>
                    <a:pt x="1" y="128"/>
                  </a:lnTo>
                  <a:lnTo>
                    <a:pt x="1699" y="658"/>
                  </a:lnTo>
                  <a:lnTo>
                    <a:pt x="1863" y="37"/>
                  </a:lnTo>
                  <a:lnTo>
                    <a:pt x="19"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2"/>
            <p:cNvSpPr/>
            <p:nvPr/>
          </p:nvSpPr>
          <p:spPr>
            <a:xfrm>
              <a:off x="1360541" y="2699772"/>
              <a:ext cx="186546" cy="410198"/>
            </a:xfrm>
            <a:custGeom>
              <a:rect b="b" l="l" r="r" t="t"/>
              <a:pathLst>
                <a:path extrusionOk="0" h="8070" w="3670">
                  <a:moveTo>
                    <a:pt x="530" y="1"/>
                  </a:moveTo>
                  <a:lnTo>
                    <a:pt x="1" y="8069"/>
                  </a:lnTo>
                  <a:lnTo>
                    <a:pt x="3670" y="8015"/>
                  </a:lnTo>
                  <a:lnTo>
                    <a:pt x="1954" y="1333"/>
                  </a:lnTo>
                  <a:cubicBezTo>
                    <a:pt x="1771" y="640"/>
                    <a:pt x="1224" y="128"/>
                    <a:pt x="5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2"/>
            <p:cNvSpPr/>
            <p:nvPr/>
          </p:nvSpPr>
          <p:spPr>
            <a:xfrm>
              <a:off x="1360541" y="2754516"/>
              <a:ext cx="65927" cy="355454"/>
            </a:xfrm>
            <a:custGeom>
              <a:rect b="b" l="l" r="r" t="t"/>
              <a:pathLst>
                <a:path extrusionOk="0" h="6993" w="1297">
                  <a:moveTo>
                    <a:pt x="457" y="1"/>
                  </a:moveTo>
                  <a:lnTo>
                    <a:pt x="1" y="6992"/>
                  </a:lnTo>
                  <a:lnTo>
                    <a:pt x="1297" y="6974"/>
                  </a:lnTo>
                  <a:lnTo>
                    <a:pt x="1041" y="3360"/>
                  </a:lnTo>
                  <a:cubicBezTo>
                    <a:pt x="950" y="2228"/>
                    <a:pt x="767" y="1096"/>
                    <a:pt x="4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2"/>
            <p:cNvSpPr/>
            <p:nvPr/>
          </p:nvSpPr>
          <p:spPr>
            <a:xfrm>
              <a:off x="1426417" y="3107126"/>
              <a:ext cx="142985" cy="395356"/>
            </a:xfrm>
            <a:custGeom>
              <a:rect b="b" l="l" r="r" t="t"/>
              <a:pathLst>
                <a:path extrusionOk="0" h="7778" w="2813">
                  <a:moveTo>
                    <a:pt x="1826" y="1"/>
                  </a:moveTo>
                  <a:lnTo>
                    <a:pt x="1" y="37"/>
                  </a:lnTo>
                  <a:lnTo>
                    <a:pt x="311" y="1242"/>
                  </a:lnTo>
                  <a:lnTo>
                    <a:pt x="1333" y="7777"/>
                  </a:lnTo>
                  <a:lnTo>
                    <a:pt x="2812" y="7777"/>
                  </a:lnTo>
                  <a:lnTo>
                    <a:pt x="2137" y="1169"/>
                  </a:lnTo>
                  <a:lnTo>
                    <a:pt x="1826" y="1"/>
                  </a:lnTo>
                  <a:close/>
                </a:path>
              </a:pathLst>
            </a:custGeom>
            <a:solidFill>
              <a:srgbClr val="FFB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2"/>
            <p:cNvSpPr/>
            <p:nvPr/>
          </p:nvSpPr>
          <p:spPr>
            <a:xfrm>
              <a:off x="1450562" y="3458820"/>
              <a:ext cx="135513" cy="190511"/>
            </a:xfrm>
            <a:custGeom>
              <a:rect b="b" l="l" r="r" t="t"/>
              <a:pathLst>
                <a:path extrusionOk="0" h="3748" w="2666">
                  <a:moveTo>
                    <a:pt x="621" y="0"/>
                  </a:moveTo>
                  <a:lnTo>
                    <a:pt x="858" y="858"/>
                  </a:lnTo>
                  <a:lnTo>
                    <a:pt x="439" y="1223"/>
                  </a:lnTo>
                  <a:cubicBezTo>
                    <a:pt x="201" y="1424"/>
                    <a:pt x="73" y="1698"/>
                    <a:pt x="55" y="2008"/>
                  </a:cubicBezTo>
                  <a:lnTo>
                    <a:pt x="0" y="2976"/>
                  </a:lnTo>
                  <a:cubicBezTo>
                    <a:pt x="220" y="2976"/>
                    <a:pt x="402" y="2830"/>
                    <a:pt x="475" y="2611"/>
                  </a:cubicBezTo>
                  <a:lnTo>
                    <a:pt x="676" y="1990"/>
                  </a:lnTo>
                  <a:lnTo>
                    <a:pt x="895" y="3469"/>
                  </a:lnTo>
                  <a:cubicBezTo>
                    <a:pt x="925" y="3649"/>
                    <a:pt x="1076" y="3747"/>
                    <a:pt x="1225" y="3747"/>
                  </a:cubicBezTo>
                  <a:cubicBezTo>
                    <a:pt x="1347" y="3747"/>
                    <a:pt x="1466" y="3682"/>
                    <a:pt x="1516" y="3542"/>
                  </a:cubicBezTo>
                  <a:cubicBezTo>
                    <a:pt x="1589" y="3323"/>
                    <a:pt x="1735" y="3158"/>
                    <a:pt x="1935" y="3049"/>
                  </a:cubicBezTo>
                  <a:lnTo>
                    <a:pt x="2118" y="2958"/>
                  </a:lnTo>
                  <a:cubicBezTo>
                    <a:pt x="2465" y="2757"/>
                    <a:pt x="2666" y="2337"/>
                    <a:pt x="2574" y="1954"/>
                  </a:cubicBezTo>
                  <a:lnTo>
                    <a:pt x="2337" y="858"/>
                  </a:lnTo>
                  <a:lnTo>
                    <a:pt x="23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2"/>
            <p:cNvSpPr/>
            <p:nvPr/>
          </p:nvSpPr>
          <p:spPr>
            <a:xfrm>
              <a:off x="1426417" y="3107126"/>
              <a:ext cx="94696" cy="33446"/>
            </a:xfrm>
            <a:custGeom>
              <a:rect b="b" l="l" r="r" t="t"/>
              <a:pathLst>
                <a:path extrusionOk="0" h="658" w="1863">
                  <a:moveTo>
                    <a:pt x="1826" y="1"/>
                  </a:moveTo>
                  <a:lnTo>
                    <a:pt x="1" y="37"/>
                  </a:lnTo>
                  <a:lnTo>
                    <a:pt x="165" y="658"/>
                  </a:lnTo>
                  <a:lnTo>
                    <a:pt x="1863" y="128"/>
                  </a:lnTo>
                  <a:lnTo>
                    <a:pt x="1826" y="1"/>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2"/>
            <p:cNvSpPr/>
            <p:nvPr/>
          </p:nvSpPr>
          <p:spPr>
            <a:xfrm>
              <a:off x="819553" y="2649654"/>
              <a:ext cx="586527" cy="954892"/>
            </a:xfrm>
            <a:custGeom>
              <a:rect b="b" l="l" r="r" t="t"/>
              <a:pathLst>
                <a:path extrusionOk="0" h="18786" w="11539">
                  <a:moveTo>
                    <a:pt x="5970" y="1"/>
                  </a:moveTo>
                  <a:lnTo>
                    <a:pt x="4966" y="74"/>
                  </a:lnTo>
                  <a:lnTo>
                    <a:pt x="768" y="987"/>
                  </a:lnTo>
                  <a:lnTo>
                    <a:pt x="1297" y="9055"/>
                  </a:lnTo>
                  <a:lnTo>
                    <a:pt x="1" y="16887"/>
                  </a:lnTo>
                  <a:lnTo>
                    <a:pt x="403" y="17161"/>
                  </a:lnTo>
                  <a:cubicBezTo>
                    <a:pt x="1714" y="18221"/>
                    <a:pt x="3362" y="18786"/>
                    <a:pt x="5050" y="18786"/>
                  </a:cubicBezTo>
                  <a:cubicBezTo>
                    <a:pt x="5077" y="18786"/>
                    <a:pt x="5104" y="18786"/>
                    <a:pt x="5131" y="18785"/>
                  </a:cubicBezTo>
                  <a:lnTo>
                    <a:pt x="6810" y="18785"/>
                  </a:lnTo>
                  <a:cubicBezTo>
                    <a:pt x="6837" y="18786"/>
                    <a:pt x="6864" y="18786"/>
                    <a:pt x="6891" y="18786"/>
                  </a:cubicBezTo>
                  <a:cubicBezTo>
                    <a:pt x="8579" y="18786"/>
                    <a:pt x="10226" y="18221"/>
                    <a:pt x="11538" y="17161"/>
                  </a:cubicBezTo>
                  <a:lnTo>
                    <a:pt x="10644" y="9055"/>
                  </a:lnTo>
                  <a:lnTo>
                    <a:pt x="11173" y="987"/>
                  </a:lnTo>
                  <a:lnTo>
                    <a:pt x="6974" y="74"/>
                  </a:lnTo>
                  <a:lnTo>
                    <a:pt x="597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2"/>
            <p:cNvSpPr/>
            <p:nvPr/>
          </p:nvSpPr>
          <p:spPr>
            <a:xfrm>
              <a:off x="889190" y="3296417"/>
              <a:ext cx="412028" cy="153354"/>
            </a:xfrm>
            <a:custGeom>
              <a:rect b="b" l="l" r="r" t="t"/>
              <a:pathLst>
                <a:path extrusionOk="0" h="3017" w="8106">
                  <a:moveTo>
                    <a:pt x="0" y="1"/>
                  </a:moveTo>
                  <a:cubicBezTo>
                    <a:pt x="493" y="512"/>
                    <a:pt x="1022" y="968"/>
                    <a:pt x="1588" y="1388"/>
                  </a:cubicBezTo>
                  <a:cubicBezTo>
                    <a:pt x="2246" y="1863"/>
                    <a:pt x="2957" y="2264"/>
                    <a:pt x="3706" y="2556"/>
                  </a:cubicBezTo>
                  <a:cubicBezTo>
                    <a:pt x="4473" y="2848"/>
                    <a:pt x="5276" y="3013"/>
                    <a:pt x="6097" y="3013"/>
                  </a:cubicBezTo>
                  <a:cubicBezTo>
                    <a:pt x="6147" y="3015"/>
                    <a:pt x="6196" y="3016"/>
                    <a:pt x="6246" y="3016"/>
                  </a:cubicBezTo>
                  <a:cubicBezTo>
                    <a:pt x="6579" y="3016"/>
                    <a:pt x="6911" y="2964"/>
                    <a:pt x="7229" y="2885"/>
                  </a:cubicBezTo>
                  <a:cubicBezTo>
                    <a:pt x="7558" y="2812"/>
                    <a:pt x="7868" y="2648"/>
                    <a:pt x="8105" y="2410"/>
                  </a:cubicBezTo>
                  <a:lnTo>
                    <a:pt x="8105" y="2410"/>
                  </a:lnTo>
                  <a:cubicBezTo>
                    <a:pt x="7832" y="2611"/>
                    <a:pt x="7521" y="2739"/>
                    <a:pt x="7193" y="2775"/>
                  </a:cubicBezTo>
                  <a:cubicBezTo>
                    <a:pt x="6961" y="2810"/>
                    <a:pt x="6730" y="2823"/>
                    <a:pt x="6503" y="2823"/>
                  </a:cubicBezTo>
                  <a:cubicBezTo>
                    <a:pt x="6372" y="2823"/>
                    <a:pt x="6243" y="2819"/>
                    <a:pt x="6116" y="2812"/>
                  </a:cubicBezTo>
                  <a:cubicBezTo>
                    <a:pt x="5331" y="2739"/>
                    <a:pt x="4564" y="2575"/>
                    <a:pt x="3834" y="2283"/>
                  </a:cubicBezTo>
                  <a:cubicBezTo>
                    <a:pt x="3085" y="1990"/>
                    <a:pt x="2392" y="1644"/>
                    <a:pt x="1716" y="1206"/>
                  </a:cubicBezTo>
                  <a:cubicBezTo>
                    <a:pt x="1077" y="804"/>
                    <a:pt x="493" y="38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2"/>
            <p:cNvSpPr/>
            <p:nvPr/>
          </p:nvSpPr>
          <p:spPr>
            <a:xfrm>
              <a:off x="1079398" y="3302924"/>
              <a:ext cx="241290" cy="85394"/>
            </a:xfrm>
            <a:custGeom>
              <a:rect b="b" l="l" r="r" t="t"/>
              <a:pathLst>
                <a:path extrusionOk="0" h="1680" w="4747">
                  <a:moveTo>
                    <a:pt x="4747" y="0"/>
                  </a:moveTo>
                  <a:cubicBezTo>
                    <a:pt x="4436" y="256"/>
                    <a:pt x="4090" y="475"/>
                    <a:pt x="3743" y="676"/>
                  </a:cubicBezTo>
                  <a:cubicBezTo>
                    <a:pt x="3359" y="895"/>
                    <a:pt x="2939" y="1078"/>
                    <a:pt x="2520" y="1224"/>
                  </a:cubicBezTo>
                  <a:cubicBezTo>
                    <a:pt x="2081" y="1370"/>
                    <a:pt x="1643" y="1479"/>
                    <a:pt x="1205" y="1534"/>
                  </a:cubicBezTo>
                  <a:cubicBezTo>
                    <a:pt x="804" y="1589"/>
                    <a:pt x="402" y="1607"/>
                    <a:pt x="0" y="1607"/>
                  </a:cubicBezTo>
                  <a:cubicBezTo>
                    <a:pt x="268" y="1656"/>
                    <a:pt x="536" y="1680"/>
                    <a:pt x="804" y="1680"/>
                  </a:cubicBezTo>
                  <a:cubicBezTo>
                    <a:pt x="938" y="1680"/>
                    <a:pt x="1071" y="1674"/>
                    <a:pt x="1205" y="1662"/>
                  </a:cubicBezTo>
                  <a:cubicBezTo>
                    <a:pt x="1680" y="1625"/>
                    <a:pt x="2136" y="1534"/>
                    <a:pt x="2574" y="1388"/>
                  </a:cubicBezTo>
                  <a:cubicBezTo>
                    <a:pt x="3013" y="1242"/>
                    <a:pt x="3432" y="1041"/>
                    <a:pt x="3816" y="785"/>
                  </a:cubicBezTo>
                  <a:cubicBezTo>
                    <a:pt x="4144" y="566"/>
                    <a:pt x="4473" y="293"/>
                    <a:pt x="47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2"/>
            <p:cNvSpPr/>
            <p:nvPr/>
          </p:nvSpPr>
          <p:spPr>
            <a:xfrm>
              <a:off x="961573" y="2827814"/>
              <a:ext cx="370246" cy="167485"/>
            </a:xfrm>
            <a:custGeom>
              <a:rect b="b" l="l" r="r" t="t"/>
              <a:pathLst>
                <a:path extrusionOk="0" h="3295" w="7284">
                  <a:moveTo>
                    <a:pt x="7284" y="1"/>
                  </a:moveTo>
                  <a:lnTo>
                    <a:pt x="7284" y="1"/>
                  </a:lnTo>
                  <a:cubicBezTo>
                    <a:pt x="6827" y="457"/>
                    <a:pt x="6335" y="859"/>
                    <a:pt x="5823" y="1242"/>
                  </a:cubicBezTo>
                  <a:cubicBezTo>
                    <a:pt x="4655" y="2082"/>
                    <a:pt x="3322" y="2684"/>
                    <a:pt x="1899" y="2995"/>
                  </a:cubicBezTo>
                  <a:cubicBezTo>
                    <a:pt x="1278" y="3141"/>
                    <a:pt x="639" y="3214"/>
                    <a:pt x="0" y="3250"/>
                  </a:cubicBezTo>
                  <a:cubicBezTo>
                    <a:pt x="263" y="3279"/>
                    <a:pt x="523" y="3294"/>
                    <a:pt x="781" y="3294"/>
                  </a:cubicBezTo>
                  <a:cubicBezTo>
                    <a:pt x="1168" y="3294"/>
                    <a:pt x="1552" y="3261"/>
                    <a:pt x="1935" y="3196"/>
                  </a:cubicBezTo>
                  <a:cubicBezTo>
                    <a:pt x="3414" y="2958"/>
                    <a:pt x="4801" y="2338"/>
                    <a:pt x="5951" y="1407"/>
                  </a:cubicBezTo>
                  <a:cubicBezTo>
                    <a:pt x="6444" y="987"/>
                    <a:pt x="6900" y="512"/>
                    <a:pt x="72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2"/>
            <p:cNvSpPr/>
            <p:nvPr/>
          </p:nvSpPr>
          <p:spPr>
            <a:xfrm>
              <a:off x="893816" y="2821358"/>
              <a:ext cx="301625" cy="99474"/>
            </a:xfrm>
            <a:custGeom>
              <a:rect b="b" l="l" r="r" t="t"/>
              <a:pathLst>
                <a:path extrusionOk="0" h="1957" w="5934">
                  <a:moveTo>
                    <a:pt x="0" y="0"/>
                  </a:moveTo>
                  <a:cubicBezTo>
                    <a:pt x="347" y="365"/>
                    <a:pt x="749" y="694"/>
                    <a:pt x="1169" y="968"/>
                  </a:cubicBezTo>
                  <a:cubicBezTo>
                    <a:pt x="2155" y="1588"/>
                    <a:pt x="3286" y="1917"/>
                    <a:pt x="4436" y="1953"/>
                  </a:cubicBezTo>
                  <a:cubicBezTo>
                    <a:pt x="4500" y="1956"/>
                    <a:pt x="4564" y="1957"/>
                    <a:pt x="4627" y="1957"/>
                  </a:cubicBezTo>
                  <a:cubicBezTo>
                    <a:pt x="5071" y="1957"/>
                    <a:pt x="5502" y="1901"/>
                    <a:pt x="5933" y="1789"/>
                  </a:cubicBezTo>
                  <a:lnTo>
                    <a:pt x="5933" y="1789"/>
                  </a:lnTo>
                  <a:cubicBezTo>
                    <a:pt x="5687" y="1816"/>
                    <a:pt x="5440" y="1830"/>
                    <a:pt x="5194" y="1830"/>
                  </a:cubicBezTo>
                  <a:cubicBezTo>
                    <a:pt x="4948" y="1830"/>
                    <a:pt x="4701" y="1816"/>
                    <a:pt x="4455" y="1789"/>
                  </a:cubicBezTo>
                  <a:cubicBezTo>
                    <a:pt x="3889" y="1753"/>
                    <a:pt x="3341" y="1643"/>
                    <a:pt x="2793" y="1479"/>
                  </a:cubicBezTo>
                  <a:cubicBezTo>
                    <a:pt x="2264" y="1314"/>
                    <a:pt x="1735" y="1095"/>
                    <a:pt x="1242" y="822"/>
                  </a:cubicBezTo>
                  <a:cubicBezTo>
                    <a:pt x="804" y="584"/>
                    <a:pt x="402" y="310"/>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2"/>
            <p:cNvSpPr/>
            <p:nvPr/>
          </p:nvSpPr>
          <p:spPr>
            <a:xfrm>
              <a:off x="955981" y="3100619"/>
              <a:ext cx="359165" cy="51491"/>
            </a:xfrm>
            <a:custGeom>
              <a:rect b="b" l="l" r="r" t="t"/>
              <a:pathLst>
                <a:path extrusionOk="0" h="1013" w="7066">
                  <a:moveTo>
                    <a:pt x="0" y="1"/>
                  </a:moveTo>
                  <a:lnTo>
                    <a:pt x="0" y="1"/>
                  </a:lnTo>
                  <a:cubicBezTo>
                    <a:pt x="493" y="293"/>
                    <a:pt x="1005" y="530"/>
                    <a:pt x="1570" y="695"/>
                  </a:cubicBezTo>
                  <a:cubicBezTo>
                    <a:pt x="2267" y="906"/>
                    <a:pt x="2990" y="1012"/>
                    <a:pt x="3715" y="1012"/>
                  </a:cubicBezTo>
                  <a:cubicBezTo>
                    <a:pt x="4301" y="1012"/>
                    <a:pt x="4887" y="943"/>
                    <a:pt x="5459" y="804"/>
                  </a:cubicBezTo>
                  <a:cubicBezTo>
                    <a:pt x="6025" y="658"/>
                    <a:pt x="6572" y="457"/>
                    <a:pt x="7065" y="183"/>
                  </a:cubicBezTo>
                  <a:lnTo>
                    <a:pt x="7065" y="183"/>
                  </a:lnTo>
                  <a:cubicBezTo>
                    <a:pt x="6536" y="366"/>
                    <a:pt x="5988" y="512"/>
                    <a:pt x="5422" y="622"/>
                  </a:cubicBezTo>
                  <a:cubicBezTo>
                    <a:pt x="4868" y="726"/>
                    <a:pt x="4307" y="777"/>
                    <a:pt x="3745" y="777"/>
                  </a:cubicBezTo>
                  <a:cubicBezTo>
                    <a:pt x="3030" y="777"/>
                    <a:pt x="2313" y="694"/>
                    <a:pt x="1607" y="530"/>
                  </a:cubicBezTo>
                  <a:cubicBezTo>
                    <a:pt x="1059" y="402"/>
                    <a:pt x="512" y="22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2"/>
            <p:cNvSpPr/>
            <p:nvPr/>
          </p:nvSpPr>
          <p:spPr>
            <a:xfrm>
              <a:off x="997713" y="2643198"/>
              <a:ext cx="95662" cy="296034"/>
            </a:xfrm>
            <a:custGeom>
              <a:rect b="b" l="l" r="r" t="t"/>
              <a:pathLst>
                <a:path extrusionOk="0" h="5824" w="1882">
                  <a:moveTo>
                    <a:pt x="1826" y="0"/>
                  </a:moveTo>
                  <a:lnTo>
                    <a:pt x="1699" y="55"/>
                  </a:lnTo>
                  <a:cubicBezTo>
                    <a:pt x="877" y="237"/>
                    <a:pt x="275" y="913"/>
                    <a:pt x="165" y="1753"/>
                  </a:cubicBezTo>
                  <a:lnTo>
                    <a:pt x="129" y="1953"/>
                  </a:lnTo>
                  <a:cubicBezTo>
                    <a:pt x="19" y="2793"/>
                    <a:pt x="1" y="3651"/>
                    <a:pt x="111" y="4509"/>
                  </a:cubicBezTo>
                  <a:lnTo>
                    <a:pt x="257" y="5823"/>
                  </a:lnTo>
                  <a:lnTo>
                    <a:pt x="457" y="5805"/>
                  </a:lnTo>
                  <a:lnTo>
                    <a:pt x="311" y="4491"/>
                  </a:lnTo>
                  <a:cubicBezTo>
                    <a:pt x="220" y="3651"/>
                    <a:pt x="238" y="2811"/>
                    <a:pt x="348" y="1972"/>
                  </a:cubicBezTo>
                  <a:lnTo>
                    <a:pt x="366" y="1771"/>
                  </a:lnTo>
                  <a:cubicBezTo>
                    <a:pt x="476" y="1022"/>
                    <a:pt x="1023" y="420"/>
                    <a:pt x="1735" y="237"/>
                  </a:cubicBezTo>
                  <a:lnTo>
                    <a:pt x="1881" y="219"/>
                  </a:lnTo>
                  <a:lnTo>
                    <a:pt x="182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2"/>
            <p:cNvSpPr/>
            <p:nvPr/>
          </p:nvSpPr>
          <p:spPr>
            <a:xfrm>
              <a:off x="1154576" y="2644113"/>
              <a:ext cx="124381" cy="177295"/>
            </a:xfrm>
            <a:custGeom>
              <a:rect b="b" l="l" r="r" t="t"/>
              <a:pathLst>
                <a:path extrusionOk="0" h="3488" w="2447">
                  <a:moveTo>
                    <a:pt x="37" y="0"/>
                  </a:moveTo>
                  <a:lnTo>
                    <a:pt x="0" y="201"/>
                  </a:lnTo>
                  <a:lnTo>
                    <a:pt x="55" y="219"/>
                  </a:lnTo>
                  <a:cubicBezTo>
                    <a:pt x="584" y="329"/>
                    <a:pt x="968" y="767"/>
                    <a:pt x="1004" y="1296"/>
                  </a:cubicBezTo>
                  <a:lnTo>
                    <a:pt x="1059" y="1935"/>
                  </a:lnTo>
                  <a:cubicBezTo>
                    <a:pt x="475" y="2027"/>
                    <a:pt x="37" y="2538"/>
                    <a:pt x="37" y="3122"/>
                  </a:cubicBezTo>
                  <a:lnTo>
                    <a:pt x="37" y="3487"/>
                  </a:lnTo>
                  <a:lnTo>
                    <a:pt x="256" y="3487"/>
                  </a:lnTo>
                  <a:lnTo>
                    <a:pt x="256" y="3122"/>
                  </a:lnTo>
                  <a:cubicBezTo>
                    <a:pt x="283" y="2492"/>
                    <a:pt x="762" y="2177"/>
                    <a:pt x="1244" y="2177"/>
                  </a:cubicBezTo>
                  <a:cubicBezTo>
                    <a:pt x="1725" y="2177"/>
                    <a:pt x="2209" y="2492"/>
                    <a:pt x="2245" y="3122"/>
                  </a:cubicBezTo>
                  <a:lnTo>
                    <a:pt x="2245" y="3469"/>
                  </a:lnTo>
                  <a:lnTo>
                    <a:pt x="2446" y="3469"/>
                  </a:lnTo>
                  <a:lnTo>
                    <a:pt x="2446" y="3122"/>
                  </a:lnTo>
                  <a:cubicBezTo>
                    <a:pt x="2446" y="2465"/>
                    <a:pt x="1917" y="1935"/>
                    <a:pt x="1278" y="1935"/>
                  </a:cubicBezTo>
                  <a:lnTo>
                    <a:pt x="1223" y="1278"/>
                  </a:lnTo>
                  <a:cubicBezTo>
                    <a:pt x="1168" y="658"/>
                    <a:pt x="712" y="128"/>
                    <a:pt x="110" y="19"/>
                  </a:cubicBezTo>
                  <a:lnTo>
                    <a:pt x="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2"/>
            <p:cNvSpPr/>
            <p:nvPr/>
          </p:nvSpPr>
          <p:spPr>
            <a:xfrm>
              <a:off x="970824" y="2924340"/>
              <a:ext cx="83565" cy="70806"/>
            </a:xfrm>
            <a:custGeom>
              <a:rect b="b" l="l" r="r" t="t"/>
              <a:pathLst>
                <a:path extrusionOk="0" h="1393" w="1644">
                  <a:moveTo>
                    <a:pt x="932" y="0"/>
                  </a:moveTo>
                  <a:cubicBezTo>
                    <a:pt x="311" y="0"/>
                    <a:pt x="1" y="749"/>
                    <a:pt x="439" y="1187"/>
                  </a:cubicBezTo>
                  <a:cubicBezTo>
                    <a:pt x="580" y="1329"/>
                    <a:pt x="756" y="1392"/>
                    <a:pt x="930" y="1392"/>
                  </a:cubicBezTo>
                  <a:cubicBezTo>
                    <a:pt x="1292" y="1392"/>
                    <a:pt x="1644" y="1114"/>
                    <a:pt x="1644" y="694"/>
                  </a:cubicBezTo>
                  <a:cubicBezTo>
                    <a:pt x="1644" y="311"/>
                    <a:pt x="1315" y="0"/>
                    <a:pt x="932" y="0"/>
                  </a:cubicBezTo>
                  <a:close/>
                </a:path>
              </a:pathLst>
            </a:custGeom>
            <a:solidFill>
              <a:srgbClr val="E4E4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2"/>
            <p:cNvSpPr/>
            <p:nvPr/>
          </p:nvSpPr>
          <p:spPr>
            <a:xfrm>
              <a:off x="982871" y="2932676"/>
              <a:ext cx="62216" cy="53524"/>
            </a:xfrm>
            <a:custGeom>
              <a:rect b="b" l="l" r="r" t="t"/>
              <a:pathLst>
                <a:path extrusionOk="0" h="1053" w="1224">
                  <a:moveTo>
                    <a:pt x="695" y="1"/>
                  </a:moveTo>
                  <a:cubicBezTo>
                    <a:pt x="238" y="1"/>
                    <a:pt x="1" y="567"/>
                    <a:pt x="329" y="895"/>
                  </a:cubicBezTo>
                  <a:cubicBezTo>
                    <a:pt x="438" y="1003"/>
                    <a:pt x="571" y="1052"/>
                    <a:pt x="702" y="1052"/>
                  </a:cubicBezTo>
                  <a:cubicBezTo>
                    <a:pt x="969" y="1052"/>
                    <a:pt x="1224" y="849"/>
                    <a:pt x="1224" y="530"/>
                  </a:cubicBezTo>
                  <a:cubicBezTo>
                    <a:pt x="1224" y="238"/>
                    <a:pt x="987" y="1"/>
                    <a:pt x="695" y="1"/>
                  </a:cubicBez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2"/>
            <p:cNvSpPr/>
            <p:nvPr/>
          </p:nvSpPr>
          <p:spPr>
            <a:xfrm>
              <a:off x="998679" y="2943808"/>
              <a:ext cx="36242" cy="31311"/>
            </a:xfrm>
            <a:custGeom>
              <a:rect b="b" l="l" r="r" t="t"/>
              <a:pathLst>
                <a:path extrusionOk="0" h="616" w="713">
                  <a:moveTo>
                    <a:pt x="402" y="1"/>
                  </a:moveTo>
                  <a:cubicBezTo>
                    <a:pt x="128" y="1"/>
                    <a:pt x="0" y="329"/>
                    <a:pt x="183" y="530"/>
                  </a:cubicBezTo>
                  <a:cubicBezTo>
                    <a:pt x="247" y="589"/>
                    <a:pt x="325" y="615"/>
                    <a:pt x="401" y="615"/>
                  </a:cubicBezTo>
                  <a:cubicBezTo>
                    <a:pt x="561" y="615"/>
                    <a:pt x="712" y="497"/>
                    <a:pt x="712" y="311"/>
                  </a:cubicBezTo>
                  <a:cubicBezTo>
                    <a:pt x="694" y="147"/>
                    <a:pt x="566" y="1"/>
                    <a:pt x="402" y="1"/>
                  </a:cubicBez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2"/>
            <p:cNvSpPr/>
            <p:nvPr/>
          </p:nvSpPr>
          <p:spPr>
            <a:xfrm>
              <a:off x="1159202" y="2821358"/>
              <a:ext cx="26025" cy="123466"/>
            </a:xfrm>
            <a:custGeom>
              <a:rect b="b" l="l" r="r" t="t"/>
              <a:pathLst>
                <a:path extrusionOk="0" h="2429" w="512">
                  <a:moveTo>
                    <a:pt x="0" y="0"/>
                  </a:moveTo>
                  <a:lnTo>
                    <a:pt x="0" y="1917"/>
                  </a:lnTo>
                  <a:cubicBezTo>
                    <a:pt x="0" y="2209"/>
                    <a:pt x="238" y="2428"/>
                    <a:pt x="511" y="2428"/>
                  </a:cubicBezTo>
                  <a:lnTo>
                    <a:pt x="511" y="2318"/>
                  </a:lnTo>
                  <a:cubicBezTo>
                    <a:pt x="292" y="2318"/>
                    <a:pt x="110" y="2136"/>
                    <a:pt x="110" y="1917"/>
                  </a:cubicBezTo>
                  <a:lnTo>
                    <a:pt x="110" y="0"/>
                  </a:ln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2"/>
            <p:cNvSpPr/>
            <p:nvPr/>
          </p:nvSpPr>
          <p:spPr>
            <a:xfrm>
              <a:off x="1184261" y="2937149"/>
              <a:ext cx="13012" cy="9505"/>
            </a:xfrm>
            <a:custGeom>
              <a:rect b="b" l="l" r="r" t="t"/>
              <a:pathLst>
                <a:path extrusionOk="0" h="187" w="256">
                  <a:moveTo>
                    <a:pt x="168" y="0"/>
                  </a:moveTo>
                  <a:cubicBezTo>
                    <a:pt x="161" y="0"/>
                    <a:pt x="154" y="2"/>
                    <a:pt x="146" y="4"/>
                  </a:cubicBezTo>
                  <a:lnTo>
                    <a:pt x="37" y="22"/>
                  </a:lnTo>
                  <a:cubicBezTo>
                    <a:pt x="18" y="22"/>
                    <a:pt x="0" y="22"/>
                    <a:pt x="0" y="40"/>
                  </a:cubicBezTo>
                  <a:lnTo>
                    <a:pt x="0" y="150"/>
                  </a:lnTo>
                  <a:cubicBezTo>
                    <a:pt x="18" y="168"/>
                    <a:pt x="18" y="168"/>
                    <a:pt x="37" y="168"/>
                  </a:cubicBezTo>
                  <a:lnTo>
                    <a:pt x="146" y="187"/>
                  </a:lnTo>
                  <a:cubicBezTo>
                    <a:pt x="201" y="187"/>
                    <a:pt x="256" y="150"/>
                    <a:pt x="256" y="95"/>
                  </a:cubicBezTo>
                  <a:cubicBezTo>
                    <a:pt x="256" y="48"/>
                    <a:pt x="215" y="0"/>
                    <a:pt x="168" y="0"/>
                  </a:cubicBez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2"/>
            <p:cNvSpPr/>
            <p:nvPr/>
          </p:nvSpPr>
          <p:spPr>
            <a:xfrm>
              <a:off x="1251052" y="2821358"/>
              <a:ext cx="26025" cy="123466"/>
            </a:xfrm>
            <a:custGeom>
              <a:rect b="b" l="l" r="r" t="t"/>
              <a:pathLst>
                <a:path extrusionOk="0" h="2429" w="512">
                  <a:moveTo>
                    <a:pt x="402" y="0"/>
                  </a:moveTo>
                  <a:lnTo>
                    <a:pt x="402" y="1917"/>
                  </a:lnTo>
                  <a:cubicBezTo>
                    <a:pt x="402" y="2136"/>
                    <a:pt x="220" y="2318"/>
                    <a:pt x="1" y="2318"/>
                  </a:cubicBezTo>
                  <a:lnTo>
                    <a:pt x="1" y="2428"/>
                  </a:lnTo>
                  <a:cubicBezTo>
                    <a:pt x="293" y="2428"/>
                    <a:pt x="512" y="2209"/>
                    <a:pt x="512" y="1917"/>
                  </a:cubicBezTo>
                  <a:lnTo>
                    <a:pt x="512" y="0"/>
                  </a:lnTo>
                  <a:close/>
                </a:path>
              </a:pathLst>
            </a:custGeom>
            <a:solidFill>
              <a:srgbClr val="D6CF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2"/>
            <p:cNvSpPr/>
            <p:nvPr/>
          </p:nvSpPr>
          <p:spPr>
            <a:xfrm>
              <a:off x="1239006" y="2937149"/>
              <a:ext cx="12098" cy="9505"/>
            </a:xfrm>
            <a:custGeom>
              <a:rect b="b" l="l" r="r" t="t"/>
              <a:pathLst>
                <a:path extrusionOk="0" h="187" w="238">
                  <a:moveTo>
                    <a:pt x="88" y="0"/>
                  </a:moveTo>
                  <a:cubicBezTo>
                    <a:pt x="41" y="0"/>
                    <a:pt x="0" y="48"/>
                    <a:pt x="0" y="95"/>
                  </a:cubicBezTo>
                  <a:cubicBezTo>
                    <a:pt x="0" y="150"/>
                    <a:pt x="55" y="187"/>
                    <a:pt x="110" y="187"/>
                  </a:cubicBezTo>
                  <a:lnTo>
                    <a:pt x="219" y="168"/>
                  </a:lnTo>
                  <a:cubicBezTo>
                    <a:pt x="238" y="168"/>
                    <a:pt x="238" y="168"/>
                    <a:pt x="238" y="150"/>
                  </a:cubicBezTo>
                  <a:lnTo>
                    <a:pt x="238" y="40"/>
                  </a:lnTo>
                  <a:cubicBezTo>
                    <a:pt x="238" y="22"/>
                    <a:pt x="238" y="22"/>
                    <a:pt x="219" y="22"/>
                  </a:cubicBezTo>
                  <a:lnTo>
                    <a:pt x="110" y="4"/>
                  </a:lnTo>
                  <a:cubicBezTo>
                    <a:pt x="102" y="2"/>
                    <a:pt x="95" y="0"/>
                    <a:pt x="88" y="0"/>
                  </a:cubicBezTo>
                  <a:close/>
                </a:path>
              </a:pathLst>
            </a:custGeom>
            <a:solidFill>
              <a:srgbClr val="A99B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2"/>
            <p:cNvSpPr/>
            <p:nvPr/>
          </p:nvSpPr>
          <p:spPr>
            <a:xfrm>
              <a:off x="1078483" y="2567105"/>
              <a:ext cx="89105" cy="132717"/>
            </a:xfrm>
            <a:custGeom>
              <a:rect b="b" l="l" r="r" t="t"/>
              <a:pathLst>
                <a:path extrusionOk="0" h="2611" w="1753">
                  <a:moveTo>
                    <a:pt x="0" y="0"/>
                  </a:moveTo>
                  <a:lnTo>
                    <a:pt x="0" y="2264"/>
                  </a:lnTo>
                  <a:cubicBezTo>
                    <a:pt x="0" y="2446"/>
                    <a:pt x="384" y="2611"/>
                    <a:pt x="876" y="2611"/>
                  </a:cubicBezTo>
                  <a:cubicBezTo>
                    <a:pt x="1369" y="2611"/>
                    <a:pt x="1753" y="2446"/>
                    <a:pt x="1753" y="2264"/>
                  </a:cubicBezTo>
                  <a:lnTo>
                    <a:pt x="1753" y="0"/>
                  </a:lnTo>
                  <a:close/>
                </a:path>
              </a:pathLst>
            </a:custGeom>
            <a:solidFill>
              <a:srgbClr val="FFB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2"/>
            <p:cNvSpPr/>
            <p:nvPr/>
          </p:nvSpPr>
          <p:spPr>
            <a:xfrm>
              <a:off x="1078483" y="2567105"/>
              <a:ext cx="89105" cy="77058"/>
            </a:xfrm>
            <a:custGeom>
              <a:rect b="b" l="l" r="r" t="t"/>
              <a:pathLst>
                <a:path extrusionOk="0" h="1516" w="1753">
                  <a:moveTo>
                    <a:pt x="0" y="0"/>
                  </a:moveTo>
                  <a:lnTo>
                    <a:pt x="0" y="1169"/>
                  </a:lnTo>
                  <a:cubicBezTo>
                    <a:pt x="183" y="1388"/>
                    <a:pt x="438" y="1515"/>
                    <a:pt x="712" y="1515"/>
                  </a:cubicBezTo>
                  <a:lnTo>
                    <a:pt x="1041" y="1515"/>
                  </a:lnTo>
                  <a:cubicBezTo>
                    <a:pt x="1315" y="1515"/>
                    <a:pt x="1570" y="1388"/>
                    <a:pt x="1753" y="1169"/>
                  </a:cubicBezTo>
                  <a:lnTo>
                    <a:pt x="1753" y="0"/>
                  </a:ln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2"/>
            <p:cNvSpPr/>
            <p:nvPr/>
          </p:nvSpPr>
          <p:spPr>
            <a:xfrm>
              <a:off x="990292" y="2438098"/>
              <a:ext cx="265434" cy="101203"/>
            </a:xfrm>
            <a:custGeom>
              <a:rect b="b" l="l" r="r" t="t"/>
              <a:pathLst>
                <a:path extrusionOk="0" h="1991" w="5222">
                  <a:moveTo>
                    <a:pt x="1" y="1"/>
                  </a:moveTo>
                  <a:lnTo>
                    <a:pt x="1" y="859"/>
                  </a:lnTo>
                  <a:cubicBezTo>
                    <a:pt x="1" y="1479"/>
                    <a:pt x="512" y="1991"/>
                    <a:pt x="1151" y="1991"/>
                  </a:cubicBezTo>
                  <a:lnTo>
                    <a:pt x="4072" y="1991"/>
                  </a:lnTo>
                  <a:cubicBezTo>
                    <a:pt x="4711" y="1991"/>
                    <a:pt x="5222" y="1479"/>
                    <a:pt x="5222" y="859"/>
                  </a:cubicBezTo>
                  <a:lnTo>
                    <a:pt x="5222" y="1"/>
                  </a:lnTo>
                  <a:cubicBezTo>
                    <a:pt x="5222" y="640"/>
                    <a:pt x="4711" y="1151"/>
                    <a:pt x="4072" y="1151"/>
                  </a:cubicBezTo>
                  <a:lnTo>
                    <a:pt x="1151" y="1151"/>
                  </a:lnTo>
                  <a:cubicBezTo>
                    <a:pt x="512" y="1151"/>
                    <a:pt x="1" y="640"/>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2"/>
            <p:cNvSpPr/>
            <p:nvPr/>
          </p:nvSpPr>
          <p:spPr>
            <a:xfrm>
              <a:off x="990292" y="2260904"/>
              <a:ext cx="265434" cy="235699"/>
            </a:xfrm>
            <a:custGeom>
              <a:rect b="b" l="l" r="r" t="t"/>
              <a:pathLst>
                <a:path extrusionOk="0" h="4637" w="5222">
                  <a:moveTo>
                    <a:pt x="2611" y="0"/>
                  </a:moveTo>
                  <a:cubicBezTo>
                    <a:pt x="1169" y="0"/>
                    <a:pt x="1" y="1168"/>
                    <a:pt x="1" y="2611"/>
                  </a:cubicBezTo>
                  <a:lnTo>
                    <a:pt x="1" y="3487"/>
                  </a:lnTo>
                  <a:cubicBezTo>
                    <a:pt x="1" y="4126"/>
                    <a:pt x="512" y="4637"/>
                    <a:pt x="1133" y="4637"/>
                  </a:cubicBezTo>
                  <a:lnTo>
                    <a:pt x="4072" y="4637"/>
                  </a:lnTo>
                  <a:cubicBezTo>
                    <a:pt x="4711" y="4637"/>
                    <a:pt x="5222" y="4126"/>
                    <a:pt x="5222" y="3487"/>
                  </a:cubicBezTo>
                  <a:lnTo>
                    <a:pt x="5222" y="2611"/>
                  </a:lnTo>
                  <a:cubicBezTo>
                    <a:pt x="5222" y="1168"/>
                    <a:pt x="4054" y="0"/>
                    <a:pt x="261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2"/>
            <p:cNvSpPr/>
            <p:nvPr/>
          </p:nvSpPr>
          <p:spPr>
            <a:xfrm>
              <a:off x="1020943" y="2384269"/>
              <a:ext cx="204184" cy="230209"/>
            </a:xfrm>
            <a:custGeom>
              <a:rect b="b" l="l" r="r" t="t"/>
              <a:pathLst>
                <a:path extrusionOk="0" h="4529" w="4017">
                  <a:moveTo>
                    <a:pt x="1278" y="1"/>
                  </a:moveTo>
                  <a:cubicBezTo>
                    <a:pt x="566" y="1"/>
                    <a:pt x="0" y="567"/>
                    <a:pt x="0" y="1279"/>
                  </a:cubicBezTo>
                  <a:lnTo>
                    <a:pt x="0" y="2520"/>
                  </a:lnTo>
                  <a:cubicBezTo>
                    <a:pt x="0" y="3634"/>
                    <a:pt x="895" y="4528"/>
                    <a:pt x="2008" y="4528"/>
                  </a:cubicBezTo>
                  <a:cubicBezTo>
                    <a:pt x="3122" y="4528"/>
                    <a:pt x="4016" y="3634"/>
                    <a:pt x="4016" y="2520"/>
                  </a:cubicBezTo>
                  <a:lnTo>
                    <a:pt x="4016" y="1279"/>
                  </a:lnTo>
                  <a:cubicBezTo>
                    <a:pt x="4016" y="567"/>
                    <a:pt x="3451" y="1"/>
                    <a:pt x="2739" y="1"/>
                  </a:cubicBezTo>
                  <a:close/>
                </a:path>
              </a:pathLst>
            </a:custGeom>
            <a:solidFill>
              <a:srgbClr val="FFBF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2"/>
            <p:cNvSpPr/>
            <p:nvPr/>
          </p:nvSpPr>
          <p:spPr>
            <a:xfrm>
              <a:off x="1031160" y="2481711"/>
              <a:ext cx="182836" cy="38122"/>
            </a:xfrm>
            <a:custGeom>
              <a:rect b="b" l="l" r="r" t="t"/>
              <a:pathLst>
                <a:path extrusionOk="0" h="750" w="3597">
                  <a:moveTo>
                    <a:pt x="1807" y="1"/>
                  </a:moveTo>
                  <a:cubicBezTo>
                    <a:pt x="1406" y="1"/>
                    <a:pt x="1150" y="402"/>
                    <a:pt x="0" y="475"/>
                  </a:cubicBezTo>
                  <a:lnTo>
                    <a:pt x="0" y="749"/>
                  </a:lnTo>
                  <a:cubicBezTo>
                    <a:pt x="1114" y="640"/>
                    <a:pt x="1369" y="238"/>
                    <a:pt x="1807" y="238"/>
                  </a:cubicBezTo>
                  <a:cubicBezTo>
                    <a:pt x="2227" y="238"/>
                    <a:pt x="2501" y="640"/>
                    <a:pt x="3596" y="749"/>
                  </a:cubicBezTo>
                  <a:lnTo>
                    <a:pt x="3596" y="475"/>
                  </a:lnTo>
                  <a:cubicBezTo>
                    <a:pt x="2465" y="402"/>
                    <a:pt x="2209" y="1"/>
                    <a:pt x="18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2"/>
            <p:cNvSpPr/>
            <p:nvPr/>
          </p:nvSpPr>
          <p:spPr>
            <a:xfrm>
              <a:off x="1030194" y="2493808"/>
              <a:ext cx="185631" cy="130887"/>
            </a:xfrm>
            <a:custGeom>
              <a:rect b="b" l="l" r="r" t="t"/>
              <a:pathLst>
                <a:path extrusionOk="0" h="2575" w="3652">
                  <a:moveTo>
                    <a:pt x="1826" y="0"/>
                  </a:moveTo>
                  <a:cubicBezTo>
                    <a:pt x="1407" y="0"/>
                    <a:pt x="1133" y="402"/>
                    <a:pt x="19" y="511"/>
                  </a:cubicBezTo>
                  <a:lnTo>
                    <a:pt x="19" y="931"/>
                  </a:lnTo>
                  <a:cubicBezTo>
                    <a:pt x="1" y="1826"/>
                    <a:pt x="731" y="2574"/>
                    <a:pt x="1626" y="2574"/>
                  </a:cubicBezTo>
                  <a:lnTo>
                    <a:pt x="2045" y="2574"/>
                  </a:lnTo>
                  <a:cubicBezTo>
                    <a:pt x="2940" y="2556"/>
                    <a:pt x="3652" y="1826"/>
                    <a:pt x="3634" y="931"/>
                  </a:cubicBezTo>
                  <a:lnTo>
                    <a:pt x="3634" y="511"/>
                  </a:lnTo>
                  <a:cubicBezTo>
                    <a:pt x="2520" y="402"/>
                    <a:pt x="2246" y="0"/>
                    <a:pt x="18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2"/>
            <p:cNvSpPr/>
            <p:nvPr/>
          </p:nvSpPr>
          <p:spPr>
            <a:xfrm>
              <a:off x="1039496" y="2412022"/>
              <a:ext cx="68722" cy="19620"/>
            </a:xfrm>
            <a:custGeom>
              <a:rect b="b" l="l" r="r" t="t"/>
              <a:pathLst>
                <a:path extrusionOk="0" h="386" w="1352">
                  <a:moveTo>
                    <a:pt x="713" y="1"/>
                  </a:moveTo>
                  <a:cubicBezTo>
                    <a:pt x="695" y="1"/>
                    <a:pt x="676" y="1"/>
                    <a:pt x="658" y="3"/>
                  </a:cubicBezTo>
                  <a:cubicBezTo>
                    <a:pt x="384" y="21"/>
                    <a:pt x="146" y="167"/>
                    <a:pt x="0" y="386"/>
                  </a:cubicBezTo>
                  <a:lnTo>
                    <a:pt x="1351" y="276"/>
                  </a:lnTo>
                  <a:cubicBezTo>
                    <a:pt x="1182" y="107"/>
                    <a:pt x="950" y="1"/>
                    <a:pt x="713" y="1"/>
                  </a:cubicBezTo>
                  <a:close/>
                </a:path>
              </a:pathLst>
            </a:custGeom>
            <a:solidFill>
              <a:srgbClr val="A03E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2"/>
            <p:cNvSpPr/>
            <p:nvPr/>
          </p:nvSpPr>
          <p:spPr>
            <a:xfrm>
              <a:off x="1061760" y="2440894"/>
              <a:ext cx="20484" cy="17333"/>
            </a:xfrm>
            <a:custGeom>
              <a:rect b="b" l="l" r="r" t="t"/>
              <a:pathLst>
                <a:path extrusionOk="0" h="341" w="403">
                  <a:moveTo>
                    <a:pt x="238" y="1"/>
                  </a:moveTo>
                  <a:cubicBezTo>
                    <a:pt x="74" y="1"/>
                    <a:pt x="1" y="183"/>
                    <a:pt x="110" y="293"/>
                  </a:cubicBezTo>
                  <a:cubicBezTo>
                    <a:pt x="144" y="326"/>
                    <a:pt x="184" y="341"/>
                    <a:pt x="224" y="341"/>
                  </a:cubicBezTo>
                  <a:cubicBezTo>
                    <a:pt x="315" y="341"/>
                    <a:pt x="402" y="266"/>
                    <a:pt x="402" y="165"/>
                  </a:cubicBezTo>
                  <a:cubicBezTo>
                    <a:pt x="402" y="74"/>
                    <a:pt x="329" y="1"/>
                    <a:pt x="238" y="1"/>
                  </a:cubicBez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2"/>
            <p:cNvSpPr/>
            <p:nvPr/>
          </p:nvSpPr>
          <p:spPr>
            <a:xfrm>
              <a:off x="1138768" y="2412022"/>
              <a:ext cx="67807" cy="19620"/>
            </a:xfrm>
            <a:custGeom>
              <a:rect b="b" l="l" r="r" t="t"/>
              <a:pathLst>
                <a:path extrusionOk="0" h="386" w="1334">
                  <a:moveTo>
                    <a:pt x="635" y="1"/>
                  </a:moveTo>
                  <a:cubicBezTo>
                    <a:pt x="384" y="1"/>
                    <a:pt x="153" y="107"/>
                    <a:pt x="1" y="276"/>
                  </a:cubicBezTo>
                  <a:lnTo>
                    <a:pt x="1333" y="386"/>
                  </a:lnTo>
                  <a:cubicBezTo>
                    <a:pt x="1187" y="167"/>
                    <a:pt x="950" y="21"/>
                    <a:pt x="694" y="3"/>
                  </a:cubicBezTo>
                  <a:cubicBezTo>
                    <a:pt x="675" y="1"/>
                    <a:pt x="655" y="1"/>
                    <a:pt x="635" y="1"/>
                  </a:cubicBezTo>
                  <a:close/>
                </a:path>
              </a:pathLst>
            </a:custGeom>
            <a:solidFill>
              <a:srgbClr val="A03E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2"/>
            <p:cNvSpPr/>
            <p:nvPr/>
          </p:nvSpPr>
          <p:spPr>
            <a:xfrm>
              <a:off x="1163827" y="2440894"/>
              <a:ext cx="20484" cy="17333"/>
            </a:xfrm>
            <a:custGeom>
              <a:rect b="b" l="l" r="r" t="t"/>
              <a:pathLst>
                <a:path extrusionOk="0" h="341" w="403">
                  <a:moveTo>
                    <a:pt x="165" y="1"/>
                  </a:moveTo>
                  <a:cubicBezTo>
                    <a:pt x="74" y="1"/>
                    <a:pt x="1" y="74"/>
                    <a:pt x="1" y="165"/>
                  </a:cubicBezTo>
                  <a:cubicBezTo>
                    <a:pt x="1" y="266"/>
                    <a:pt x="88" y="341"/>
                    <a:pt x="179" y="341"/>
                  </a:cubicBezTo>
                  <a:cubicBezTo>
                    <a:pt x="219" y="341"/>
                    <a:pt x="259" y="326"/>
                    <a:pt x="293" y="293"/>
                  </a:cubicBezTo>
                  <a:cubicBezTo>
                    <a:pt x="402" y="183"/>
                    <a:pt x="311" y="1"/>
                    <a:pt x="165" y="1"/>
                  </a:cubicBezTo>
                  <a:close/>
                </a:path>
              </a:pathLst>
            </a:custGeom>
            <a:solidFill>
              <a:srgbClr val="4728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2"/>
            <p:cNvSpPr/>
            <p:nvPr/>
          </p:nvSpPr>
          <p:spPr>
            <a:xfrm>
              <a:off x="1243631" y="3337234"/>
              <a:ext cx="58505" cy="7472"/>
            </a:xfrm>
            <a:custGeom>
              <a:rect b="b" l="l" r="r" t="t"/>
              <a:pathLst>
                <a:path extrusionOk="0" h="147" w="1151">
                  <a:moveTo>
                    <a:pt x="1" y="147"/>
                  </a:moveTo>
                  <a:lnTo>
                    <a:pt x="1" y="147"/>
                  </a:lnTo>
                  <a:lnTo>
                    <a:pt x="1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7" name="Shape 2707"/>
        <p:cNvGrpSpPr/>
        <p:nvPr/>
      </p:nvGrpSpPr>
      <p:grpSpPr>
        <a:xfrm>
          <a:off x="0" y="0"/>
          <a:ext cx="0" cy="0"/>
          <a:chOff x="0" y="0"/>
          <a:chExt cx="0" cy="0"/>
        </a:xfrm>
      </p:grpSpPr>
      <p:sp>
        <p:nvSpPr>
          <p:cNvPr id="2708" name="Google Shape;2708;p63"/>
          <p:cNvSpPr txBox="1"/>
          <p:nvPr>
            <p:ph idx="1" type="subTitle"/>
          </p:nvPr>
        </p:nvSpPr>
        <p:spPr>
          <a:xfrm>
            <a:off x="714300" y="1443625"/>
            <a:ext cx="7715400" cy="316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lata"/>
                <a:ea typeface="Alata"/>
                <a:cs typeface="Alata"/>
                <a:sym typeface="Alata"/>
              </a:rPr>
              <a:t>VECTORS</a:t>
            </a:r>
            <a:endParaRPr>
              <a:solidFill>
                <a:schemeClr val="dk1"/>
              </a:solidFill>
              <a:latin typeface="Alata"/>
              <a:ea typeface="Alata"/>
              <a:cs typeface="Alata"/>
              <a:sym typeface="Alata"/>
            </a:endParaRPr>
          </a:p>
          <a:p>
            <a:pPr indent="0" lvl="0" marL="0" rtl="0" algn="l">
              <a:spcBef>
                <a:spcPts val="0"/>
              </a:spcBef>
              <a:spcAft>
                <a:spcPts val="0"/>
              </a:spcAft>
              <a:buNone/>
            </a:pPr>
            <a:r>
              <a:t/>
            </a:r>
            <a:endParaRPr>
              <a:solidFill>
                <a:schemeClr val="dk1"/>
              </a:solidFill>
              <a:latin typeface="Alata"/>
              <a:ea typeface="Alata"/>
              <a:cs typeface="Alata"/>
              <a:sym typeface="Alata"/>
            </a:endParaRPr>
          </a:p>
          <a:p>
            <a:pPr indent="-292100" lvl="0" marL="457200" rtl="0" algn="l">
              <a:spcBef>
                <a:spcPts val="0"/>
              </a:spcBef>
              <a:spcAft>
                <a:spcPts val="0"/>
              </a:spcAft>
              <a:buSzPts val="1000"/>
              <a:buChar char="●"/>
            </a:pPr>
            <a:r>
              <a:rPr lang="en" sz="1000">
                <a:uFill>
                  <a:noFill/>
                </a:uFill>
                <a:hlinkClick r:id="rId3"/>
              </a:rPr>
              <a:t>Organic motiongraphics landing page template</a:t>
            </a:r>
            <a:endParaRPr sz="1000"/>
          </a:p>
          <a:p>
            <a:pPr indent="-292100" lvl="0" marL="457200" rtl="0" algn="l">
              <a:spcBef>
                <a:spcPts val="0"/>
              </a:spcBef>
              <a:spcAft>
                <a:spcPts val="0"/>
              </a:spcAft>
              <a:buSzPts val="1000"/>
              <a:buChar char="●"/>
            </a:pPr>
            <a:r>
              <a:rPr lang="en" sz="1000">
                <a:uFill>
                  <a:noFill/>
                </a:uFill>
                <a:hlinkClick r:id="rId4"/>
              </a:rPr>
              <a:t>Hand drawn national nurses day illustration</a:t>
            </a:r>
            <a:endParaRPr sz="1000"/>
          </a:p>
          <a:p>
            <a:pPr indent="-292100" lvl="0" marL="457200" rtl="0" algn="l">
              <a:spcBef>
                <a:spcPts val="0"/>
              </a:spcBef>
              <a:spcAft>
                <a:spcPts val="0"/>
              </a:spcAft>
              <a:buSzPts val="1000"/>
              <a:buChar char="●"/>
            </a:pPr>
            <a:r>
              <a:rPr lang="en" sz="1000">
                <a:uFill>
                  <a:noFill/>
                </a:uFill>
                <a:hlinkClick r:id="rId5"/>
              </a:rPr>
              <a:t>Nature cosmetics landing page template</a:t>
            </a:r>
            <a:endParaRPr sz="1000"/>
          </a:p>
          <a:p>
            <a:pPr indent="-292100" lvl="0" marL="457200" rtl="0" algn="l">
              <a:spcBef>
                <a:spcPts val="0"/>
              </a:spcBef>
              <a:spcAft>
                <a:spcPts val="0"/>
              </a:spcAft>
              <a:buSzPts val="1000"/>
              <a:buChar char="●"/>
            </a:pPr>
            <a:r>
              <a:rPr lang="en" sz="1000">
                <a:uFill>
                  <a:noFill/>
                </a:uFill>
                <a:hlinkClick r:id="rId6"/>
              </a:rPr>
              <a:t>Illustrated medical stickers set</a:t>
            </a:r>
            <a:endParaRPr sz="1000"/>
          </a:p>
          <a:p>
            <a:pPr indent="-292100" lvl="0" marL="457200" rtl="0" algn="l">
              <a:spcBef>
                <a:spcPts val="0"/>
              </a:spcBef>
              <a:spcAft>
                <a:spcPts val="0"/>
              </a:spcAft>
              <a:buSzPts val="1000"/>
              <a:buChar char="●"/>
            </a:pPr>
            <a:r>
              <a:rPr lang="en" sz="1000">
                <a:uFill>
                  <a:noFill/>
                </a:uFill>
                <a:hlinkClick r:id="rId7"/>
              </a:rPr>
              <a:t>Medical feast illustration with  thermometer and stethoscope</a:t>
            </a:r>
            <a:endParaRPr sz="1000"/>
          </a:p>
          <a:p>
            <a:pPr indent="-292100" lvl="0" marL="457200" rtl="0" algn="l">
              <a:spcBef>
                <a:spcPts val="0"/>
              </a:spcBef>
              <a:spcAft>
                <a:spcPts val="0"/>
              </a:spcAft>
              <a:buSzPts val="1000"/>
              <a:buChar char="●"/>
            </a:pPr>
            <a:r>
              <a:rPr lang="en" sz="1000">
                <a:uFill>
                  <a:noFill/>
                </a:uFill>
                <a:hlinkClick r:id="rId8"/>
              </a:rPr>
              <a:t>Health clinic poster template</a:t>
            </a:r>
            <a:endParaRPr sz="1000"/>
          </a:p>
          <a:p>
            <a:pPr indent="-292100" lvl="0" marL="457200" rtl="0" algn="l">
              <a:spcBef>
                <a:spcPts val="0"/>
              </a:spcBef>
              <a:spcAft>
                <a:spcPts val="0"/>
              </a:spcAft>
              <a:buSzPts val="1000"/>
              <a:buChar char="●"/>
            </a:pPr>
            <a:r>
              <a:rPr lang="en" sz="1000">
                <a:uFill>
                  <a:noFill/>
                </a:uFill>
                <a:hlinkClick r:id="rId9"/>
              </a:rPr>
              <a:t>Young doctors health professional team</a:t>
            </a:r>
            <a:endParaRPr sz="1000"/>
          </a:p>
          <a:p>
            <a:pPr indent="-292100" lvl="0" marL="457200" rtl="0" algn="l">
              <a:spcBef>
                <a:spcPts val="0"/>
              </a:spcBef>
              <a:spcAft>
                <a:spcPts val="0"/>
              </a:spcAft>
              <a:buSzPts val="1000"/>
              <a:buChar char="●"/>
            </a:pPr>
            <a:r>
              <a:rPr lang="en" sz="1000">
                <a:uFill>
                  <a:noFill/>
                </a:uFill>
                <a:hlinkClick r:id="rId10"/>
              </a:rPr>
              <a:t>Self care health concept</a:t>
            </a:r>
            <a:endParaRPr sz="1000"/>
          </a:p>
          <a:p>
            <a:pPr indent="-292100" lvl="0" marL="457200" rtl="0" algn="l">
              <a:spcBef>
                <a:spcPts val="0"/>
              </a:spcBef>
              <a:spcAft>
                <a:spcPts val="0"/>
              </a:spcAft>
              <a:buSzPts val="1000"/>
              <a:buChar char="●"/>
            </a:pPr>
            <a:r>
              <a:rPr lang="en" sz="1000">
                <a:uFill>
                  <a:noFill/>
                </a:uFill>
                <a:hlinkClick r:id="rId11"/>
              </a:rPr>
              <a:t>World health day flat design</a:t>
            </a:r>
            <a:endParaRPr sz="1000"/>
          </a:p>
          <a:p>
            <a:pPr indent="0" lvl="0" marL="0" rtl="0" algn="l">
              <a:spcBef>
                <a:spcPts val="0"/>
              </a:spcBef>
              <a:spcAft>
                <a:spcPts val="0"/>
              </a:spcAft>
              <a:buNone/>
            </a:pPr>
            <a:r>
              <a:t/>
            </a:r>
            <a:endParaRPr>
              <a:solidFill>
                <a:schemeClr val="dk1"/>
              </a:solidFill>
              <a:latin typeface="Alata"/>
              <a:ea typeface="Alata"/>
              <a:cs typeface="Alata"/>
              <a:sym typeface="Alata"/>
            </a:endParaRPr>
          </a:p>
          <a:p>
            <a:pPr indent="0" lvl="0" marL="0" rtl="0" algn="l">
              <a:spcBef>
                <a:spcPts val="0"/>
              </a:spcBef>
              <a:spcAft>
                <a:spcPts val="0"/>
              </a:spcAft>
              <a:buNone/>
            </a:pPr>
            <a:r>
              <a:rPr lang="en">
                <a:solidFill>
                  <a:schemeClr val="dk1"/>
                </a:solidFill>
                <a:latin typeface="Alata"/>
                <a:ea typeface="Alata"/>
                <a:cs typeface="Alata"/>
                <a:sym typeface="Alata"/>
              </a:rPr>
              <a:t>PHOTOS</a:t>
            </a:r>
            <a:endParaRPr>
              <a:solidFill>
                <a:schemeClr val="dk1"/>
              </a:solidFill>
              <a:latin typeface="Alata"/>
              <a:ea typeface="Alata"/>
              <a:cs typeface="Alata"/>
              <a:sym typeface="Alata"/>
            </a:endParaRPr>
          </a:p>
          <a:p>
            <a:pPr indent="0" lvl="0" marL="0" rtl="0" algn="l">
              <a:spcBef>
                <a:spcPts val="0"/>
              </a:spcBef>
              <a:spcAft>
                <a:spcPts val="0"/>
              </a:spcAft>
              <a:buNone/>
            </a:pPr>
            <a:r>
              <a:t/>
            </a:r>
            <a:endParaRPr sz="1000">
              <a:uFill>
                <a:noFill/>
              </a:uFill>
              <a:hlinkClick r:id="rId12"/>
            </a:endParaRPr>
          </a:p>
          <a:p>
            <a:pPr indent="-292100" lvl="0" marL="457200" rtl="0" algn="l">
              <a:spcBef>
                <a:spcPts val="0"/>
              </a:spcBef>
              <a:spcAft>
                <a:spcPts val="0"/>
              </a:spcAft>
              <a:buSzPts val="1000"/>
              <a:buChar char="●"/>
            </a:pPr>
            <a:r>
              <a:rPr lang="en" sz="1000">
                <a:uFill>
                  <a:noFill/>
                </a:uFill>
                <a:hlinkClick r:id="rId13"/>
              </a:rPr>
              <a:t>Close-up patient talking to doctor online</a:t>
            </a:r>
            <a:endParaRPr sz="1000"/>
          </a:p>
          <a:p>
            <a:pPr indent="-292100" lvl="0" marL="457200" rtl="0" algn="l">
              <a:spcBef>
                <a:spcPts val="0"/>
              </a:spcBef>
              <a:spcAft>
                <a:spcPts val="0"/>
              </a:spcAft>
              <a:buSzPts val="1000"/>
              <a:buChar char="●"/>
            </a:pPr>
            <a:r>
              <a:rPr lang="en" sz="1000">
                <a:uFill>
                  <a:noFill/>
                </a:uFill>
                <a:hlinkClick r:id="rId14"/>
              </a:rPr>
              <a:t>Medium shot health worker helping patient</a:t>
            </a:r>
            <a:endParaRPr sz="1000"/>
          </a:p>
          <a:p>
            <a:pPr indent="-292100" lvl="0" marL="457200" rtl="0" algn="l">
              <a:spcBef>
                <a:spcPts val="0"/>
              </a:spcBef>
              <a:spcAft>
                <a:spcPts val="0"/>
              </a:spcAft>
              <a:buSzPts val="1000"/>
              <a:buChar char="●"/>
            </a:pPr>
            <a:r>
              <a:rPr lang="en" sz="1000">
                <a:uFill>
                  <a:noFill/>
                </a:uFill>
                <a:hlinkClick r:id="rId15"/>
              </a:rPr>
              <a:t>Cheerful medics team in lab</a:t>
            </a:r>
            <a:endParaRPr sz="1000"/>
          </a:p>
          <a:p>
            <a:pPr indent="-292100" lvl="0" marL="457200" rtl="0" algn="l">
              <a:spcBef>
                <a:spcPts val="0"/>
              </a:spcBef>
              <a:spcAft>
                <a:spcPts val="0"/>
              </a:spcAft>
              <a:buSzPts val="1000"/>
              <a:buChar char="●"/>
            </a:pPr>
            <a:r>
              <a:rPr lang="en" sz="1000">
                <a:uFill>
                  <a:noFill/>
                </a:uFill>
                <a:hlinkClick r:id="rId16"/>
              </a:rPr>
              <a:t>Female doctor taking notes on a clipboard</a:t>
            </a:r>
            <a:endParaRPr sz="1000"/>
          </a:p>
        </p:txBody>
      </p:sp>
      <p:sp>
        <p:nvSpPr>
          <p:cNvPr id="2709" name="Google Shape;2709;p63"/>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710" name="Google Shape;2710;p63"/>
          <p:cNvSpPr txBox="1"/>
          <p:nvPr/>
        </p:nvSpPr>
        <p:spPr>
          <a:xfrm>
            <a:off x="714300" y="1137700"/>
            <a:ext cx="6465600" cy="36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1000">
                <a:solidFill>
                  <a:srgbClr val="595959"/>
                </a:solidFill>
                <a:latin typeface="Montserrat"/>
                <a:ea typeface="Montserrat"/>
                <a:cs typeface="Montserrat"/>
                <a:sym typeface="Montserrat"/>
              </a:rPr>
              <a:t>Did you like the resources on this template? Get them for free at our other websites:</a:t>
            </a:r>
            <a:endParaRPr sz="1000">
              <a:latin typeface="Montserrat"/>
              <a:ea typeface="Montserrat"/>
              <a:cs typeface="Montserrat"/>
              <a:sym typeface="Montserrat"/>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14" name="Shape 2714"/>
        <p:cNvGrpSpPr/>
        <p:nvPr/>
      </p:nvGrpSpPr>
      <p:grpSpPr>
        <a:xfrm>
          <a:off x="0" y="0"/>
          <a:ext cx="0" cy="0"/>
          <a:chOff x="0" y="0"/>
          <a:chExt cx="0" cy="0"/>
        </a:xfrm>
      </p:grpSpPr>
      <p:sp>
        <p:nvSpPr>
          <p:cNvPr id="2715" name="Google Shape;2715;p64"/>
          <p:cNvSpPr txBox="1"/>
          <p:nvPr>
            <p:ph idx="4294967295" type="title"/>
          </p:nvPr>
        </p:nvSpPr>
        <p:spPr>
          <a:xfrm>
            <a:off x="1048350" y="756213"/>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716" name="Google Shape;2716;p64"/>
          <p:cNvSpPr txBox="1"/>
          <p:nvPr>
            <p:ph idx="4294967295" type="body"/>
          </p:nvPr>
        </p:nvSpPr>
        <p:spPr>
          <a:xfrm>
            <a:off x="1048350" y="1211513"/>
            <a:ext cx="7047300" cy="27357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u="sng">
                <a:solidFill>
                  <a:srgbClr val="869FB2"/>
                </a:solid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717" name="Google Shape;2717;p64"/>
          <p:cNvSpPr txBox="1"/>
          <p:nvPr>
            <p:ph idx="4294967295" type="body"/>
          </p:nvPr>
        </p:nvSpPr>
        <p:spPr>
          <a:xfrm>
            <a:off x="1048350" y="3947187"/>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21" name="Shape 2721"/>
        <p:cNvGrpSpPr/>
        <p:nvPr/>
      </p:nvGrpSpPr>
      <p:grpSpPr>
        <a:xfrm>
          <a:off x="0" y="0"/>
          <a:ext cx="0" cy="0"/>
          <a:chOff x="0" y="0"/>
          <a:chExt cx="0" cy="0"/>
        </a:xfrm>
      </p:grpSpPr>
      <p:sp>
        <p:nvSpPr>
          <p:cNvPr id="2722" name="Google Shape;2722;p65"/>
          <p:cNvSpPr txBox="1"/>
          <p:nvPr>
            <p:ph idx="4294967295" type="title"/>
          </p:nvPr>
        </p:nvSpPr>
        <p:spPr>
          <a:xfrm>
            <a:off x="1048350" y="591778"/>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723" name="Google Shape;2723;p65"/>
          <p:cNvSpPr txBox="1"/>
          <p:nvPr>
            <p:ph idx="4294967295" type="body"/>
          </p:nvPr>
        </p:nvSpPr>
        <p:spPr>
          <a:xfrm>
            <a:off x="1048350" y="1095253"/>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724" name="Google Shape;2724;p65"/>
          <p:cNvSpPr txBox="1"/>
          <p:nvPr>
            <p:ph idx="4294967295" type="body"/>
          </p:nvPr>
        </p:nvSpPr>
        <p:spPr>
          <a:xfrm>
            <a:off x="1048350" y="1556427"/>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Alata</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chemeClr val="lt1"/>
                </a:solidFill>
                <a:uFill>
                  <a:noFill/>
                </a:uFill>
                <a:latin typeface="Arial"/>
                <a:ea typeface="Arial"/>
                <a:cs typeface="Arial"/>
                <a:sym typeface="Arial"/>
                <a:hlinkClick r:id="rId3">
                  <a:extLst>
                    <a:ext uri="{A12FA001-AC4F-418D-AE19-62706E023703}">
                      <ahyp:hlinkClr val="tx"/>
                    </a:ext>
                  </a:extLst>
                </a:hlinkClick>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https://fonts.google.com/specimen/Alata</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Montserrat</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uFill>
                  <a:noFill/>
                </a:uFill>
                <a:latin typeface="Arial"/>
                <a:ea typeface="Arial"/>
                <a:cs typeface="Arial"/>
                <a:sym typeface="Arial"/>
                <a:hlinkClick r:id="rId5">
                  <a:extLst>
                    <a:ext uri="{A12FA001-AC4F-418D-AE19-62706E023703}">
                      <ahyp:hlinkClr val="tx"/>
                    </a:ext>
                  </a:extLst>
                </a:hlinkClick>
              </a:rPr>
              <a:t>(</a:t>
            </a:r>
            <a:r>
              <a:rPr lang="en">
                <a:solidFill>
                  <a:schemeClr val="lt1"/>
                </a:solidFill>
                <a:uFill>
                  <a:noFill/>
                </a:uFill>
                <a:latin typeface="Arial"/>
                <a:ea typeface="Arial"/>
                <a:cs typeface="Arial"/>
                <a:sym typeface="Arial"/>
                <a:hlinkClick r:id="rId6">
                  <a:extLst>
                    <a:ext uri="{A12FA001-AC4F-418D-AE19-62706E023703}">
                      <ahyp:hlinkClr val="tx"/>
                    </a:ext>
                  </a:extLst>
                </a:hlinkClick>
              </a:rPr>
              <a:t>https://fonts.google.com/specimen/Montserrat</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2725" name="Google Shape;2725;p65"/>
          <p:cNvGrpSpPr/>
          <p:nvPr/>
        </p:nvGrpSpPr>
        <p:grpSpPr>
          <a:xfrm>
            <a:off x="2277425" y="2946200"/>
            <a:ext cx="4589147" cy="1605513"/>
            <a:chOff x="2277425" y="3116100"/>
            <a:chExt cx="4589147" cy="1605513"/>
          </a:xfrm>
        </p:grpSpPr>
        <p:sp>
          <p:nvSpPr>
            <p:cNvPr id="2726" name="Google Shape;2726;p65"/>
            <p:cNvSpPr/>
            <p:nvPr/>
          </p:nvSpPr>
          <p:spPr>
            <a:xfrm>
              <a:off x="3244481" y="3116100"/>
              <a:ext cx="720900" cy="6870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5"/>
            <p:cNvSpPr/>
            <p:nvPr/>
          </p:nvSpPr>
          <p:spPr>
            <a:xfrm>
              <a:off x="4211532" y="3116100"/>
              <a:ext cx="720900" cy="687000"/>
            </a:xfrm>
            <a:prstGeom prst="roundRect">
              <a:avLst>
                <a:gd fmla="val 16667" name="adj"/>
              </a:avLst>
            </a:prstGeom>
            <a:solidFill>
              <a:srgbClr val="6666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5"/>
            <p:cNvSpPr/>
            <p:nvPr/>
          </p:nvSpPr>
          <p:spPr>
            <a:xfrm>
              <a:off x="5178583" y="3116100"/>
              <a:ext cx="720900" cy="687000"/>
            </a:xfrm>
            <a:prstGeom prst="roundRect">
              <a:avLst>
                <a:gd fmla="val 16667" name="adj"/>
              </a:avLst>
            </a:prstGeom>
            <a:solidFill>
              <a:srgbClr val="4869B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5"/>
            <p:cNvSpPr/>
            <p:nvPr/>
          </p:nvSpPr>
          <p:spPr>
            <a:xfrm>
              <a:off x="2277425" y="3116100"/>
              <a:ext cx="720900" cy="687000"/>
            </a:xfrm>
            <a:prstGeom prst="roundRect">
              <a:avLst>
                <a:gd fmla="val 16667" name="adj"/>
              </a:avLst>
            </a:prstGeom>
            <a:solidFill>
              <a:srgbClr val="2F4A8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5"/>
            <p:cNvSpPr txBox="1"/>
            <p:nvPr/>
          </p:nvSpPr>
          <p:spPr>
            <a:xfrm>
              <a:off x="3244481" y="3259133"/>
              <a:ext cx="720900" cy="4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731" name="Google Shape;2731;p65"/>
            <p:cNvSpPr txBox="1"/>
            <p:nvPr/>
          </p:nvSpPr>
          <p:spPr>
            <a:xfrm>
              <a:off x="4211537" y="3259133"/>
              <a:ext cx="720900" cy="4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#666666</a:t>
              </a:r>
              <a:endParaRPr sz="1000">
                <a:solidFill>
                  <a:srgbClr val="FFFFFF"/>
                </a:solidFill>
              </a:endParaRPr>
            </a:p>
          </p:txBody>
        </p:sp>
        <p:sp>
          <p:nvSpPr>
            <p:cNvPr id="2732" name="Google Shape;2732;p65"/>
            <p:cNvSpPr txBox="1"/>
            <p:nvPr/>
          </p:nvSpPr>
          <p:spPr>
            <a:xfrm>
              <a:off x="5178593" y="3259133"/>
              <a:ext cx="720900" cy="4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#4869b1</a:t>
              </a:r>
              <a:endParaRPr sz="1000">
                <a:solidFill>
                  <a:srgbClr val="FFFFFF"/>
                </a:solidFill>
              </a:endParaRPr>
            </a:p>
          </p:txBody>
        </p:sp>
        <p:sp>
          <p:nvSpPr>
            <p:cNvPr id="2733" name="Google Shape;2733;p65"/>
            <p:cNvSpPr txBox="1"/>
            <p:nvPr/>
          </p:nvSpPr>
          <p:spPr>
            <a:xfrm>
              <a:off x="2277425" y="3259133"/>
              <a:ext cx="720900" cy="4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#2f4a8a</a:t>
              </a:r>
              <a:endParaRPr sz="1000">
                <a:solidFill>
                  <a:srgbClr val="FFFFFF"/>
                </a:solidFill>
              </a:endParaRPr>
            </a:p>
          </p:txBody>
        </p:sp>
        <p:sp>
          <p:nvSpPr>
            <p:cNvPr id="2734" name="Google Shape;2734;p65"/>
            <p:cNvSpPr/>
            <p:nvPr/>
          </p:nvSpPr>
          <p:spPr>
            <a:xfrm>
              <a:off x="6145639" y="3116100"/>
              <a:ext cx="720900" cy="687000"/>
            </a:xfrm>
            <a:prstGeom prst="roundRect">
              <a:avLst>
                <a:gd fmla="val 16667" name="adj"/>
              </a:avLst>
            </a:prstGeom>
            <a:solidFill>
              <a:srgbClr val="7EACE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5"/>
            <p:cNvSpPr txBox="1"/>
            <p:nvPr/>
          </p:nvSpPr>
          <p:spPr>
            <a:xfrm>
              <a:off x="6145649" y="3259133"/>
              <a:ext cx="720900" cy="4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#7eacec</a:t>
              </a:r>
              <a:endParaRPr sz="1000">
                <a:solidFill>
                  <a:srgbClr val="FFFFFF"/>
                </a:solidFill>
              </a:endParaRPr>
            </a:p>
          </p:txBody>
        </p:sp>
        <p:sp>
          <p:nvSpPr>
            <p:cNvPr id="2736" name="Google Shape;2736;p65"/>
            <p:cNvSpPr/>
            <p:nvPr/>
          </p:nvSpPr>
          <p:spPr>
            <a:xfrm>
              <a:off x="4211550" y="4034613"/>
              <a:ext cx="720900" cy="687000"/>
            </a:xfrm>
            <a:prstGeom prst="roundRect">
              <a:avLst>
                <a:gd fmla="val 16667" name="adj"/>
              </a:avLst>
            </a:prstGeom>
            <a:solidFill>
              <a:srgbClr val="C3D9F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5"/>
            <p:cNvSpPr txBox="1"/>
            <p:nvPr/>
          </p:nvSpPr>
          <p:spPr>
            <a:xfrm>
              <a:off x="4211560" y="4177647"/>
              <a:ext cx="720900" cy="4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#c3d9fb</a:t>
              </a:r>
              <a:endParaRPr sz="1000">
                <a:solidFill>
                  <a:schemeClr val="dk1"/>
                </a:solidFill>
              </a:endParaRPr>
            </a:p>
          </p:txBody>
        </p:sp>
        <p:sp>
          <p:nvSpPr>
            <p:cNvPr id="2738" name="Google Shape;2738;p65"/>
            <p:cNvSpPr/>
            <p:nvPr/>
          </p:nvSpPr>
          <p:spPr>
            <a:xfrm>
              <a:off x="5178606" y="4034613"/>
              <a:ext cx="720900" cy="687000"/>
            </a:xfrm>
            <a:prstGeom prst="roundRect">
              <a:avLst>
                <a:gd fmla="val 16667" name="adj"/>
              </a:avLst>
            </a:prstGeom>
            <a:solidFill>
              <a:srgbClr val="90D1C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5"/>
            <p:cNvSpPr txBox="1"/>
            <p:nvPr/>
          </p:nvSpPr>
          <p:spPr>
            <a:xfrm>
              <a:off x="5178616" y="4177647"/>
              <a:ext cx="720900" cy="4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#90d1cb</a:t>
              </a:r>
              <a:endParaRPr sz="1000">
                <a:solidFill>
                  <a:schemeClr val="dk1"/>
                </a:solidFill>
              </a:endParaRPr>
            </a:p>
          </p:txBody>
        </p:sp>
        <p:sp>
          <p:nvSpPr>
            <p:cNvPr id="2740" name="Google Shape;2740;p65"/>
            <p:cNvSpPr/>
            <p:nvPr/>
          </p:nvSpPr>
          <p:spPr>
            <a:xfrm>
              <a:off x="6145662" y="4034613"/>
              <a:ext cx="720900" cy="687000"/>
            </a:xfrm>
            <a:prstGeom prst="roundRect">
              <a:avLst>
                <a:gd fmla="val 16667" name="adj"/>
              </a:avLst>
            </a:prstGeom>
            <a:solidFill>
              <a:srgbClr val="AFDCD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5"/>
            <p:cNvSpPr txBox="1"/>
            <p:nvPr/>
          </p:nvSpPr>
          <p:spPr>
            <a:xfrm>
              <a:off x="6145672" y="4177647"/>
              <a:ext cx="720900" cy="4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#afdcdd</a:t>
              </a:r>
              <a:endParaRPr sz="1000">
                <a:solidFill>
                  <a:schemeClr val="dk1"/>
                </a:solidFill>
              </a:endParaRPr>
            </a:p>
          </p:txBody>
        </p:sp>
        <p:sp>
          <p:nvSpPr>
            <p:cNvPr id="2742" name="Google Shape;2742;p65"/>
            <p:cNvSpPr/>
            <p:nvPr/>
          </p:nvSpPr>
          <p:spPr>
            <a:xfrm>
              <a:off x="3244481" y="4034613"/>
              <a:ext cx="720900" cy="687000"/>
            </a:xfrm>
            <a:prstGeom prst="roundRect">
              <a:avLst>
                <a:gd fmla="val 16667" name="adj"/>
              </a:avLst>
            </a:prstGeom>
            <a:solidFill>
              <a:srgbClr val="FFB17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5"/>
            <p:cNvSpPr/>
            <p:nvPr/>
          </p:nvSpPr>
          <p:spPr>
            <a:xfrm>
              <a:off x="2277425" y="4034613"/>
              <a:ext cx="720900" cy="687000"/>
            </a:xfrm>
            <a:prstGeom prst="roundRect">
              <a:avLst>
                <a:gd fmla="val 16667" name="adj"/>
              </a:avLst>
            </a:prstGeom>
            <a:solidFill>
              <a:srgbClr val="F8DBC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5"/>
            <p:cNvSpPr txBox="1"/>
            <p:nvPr/>
          </p:nvSpPr>
          <p:spPr>
            <a:xfrm>
              <a:off x="3244481" y="4177647"/>
              <a:ext cx="720900" cy="4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#ffb172</a:t>
              </a:r>
              <a:endParaRPr sz="1000">
                <a:solidFill>
                  <a:srgbClr val="FFFFFF"/>
                </a:solidFill>
              </a:endParaRPr>
            </a:p>
          </p:txBody>
        </p:sp>
        <p:sp>
          <p:nvSpPr>
            <p:cNvPr id="2745" name="Google Shape;2745;p65"/>
            <p:cNvSpPr txBox="1"/>
            <p:nvPr/>
          </p:nvSpPr>
          <p:spPr>
            <a:xfrm>
              <a:off x="2277425" y="4177647"/>
              <a:ext cx="720900" cy="4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#f8dbc4</a:t>
              </a:r>
              <a:endParaRPr sz="1000">
                <a:solidFill>
                  <a:schemeClr val="dk1"/>
                </a:solidFil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49" name="Shape 2749"/>
        <p:cNvGrpSpPr/>
        <p:nvPr/>
      </p:nvGrpSpPr>
      <p:grpSpPr>
        <a:xfrm>
          <a:off x="0" y="0"/>
          <a:ext cx="0" cy="0"/>
          <a:chOff x="0" y="0"/>
          <a:chExt cx="0" cy="0"/>
        </a:xfrm>
      </p:grpSpPr>
      <p:sp>
        <p:nvSpPr>
          <p:cNvPr id="2750" name="Google Shape;2750;p66"/>
          <p:cNvSpPr txBox="1"/>
          <p:nvPr>
            <p:ph idx="4294967295" type="title"/>
          </p:nvPr>
        </p:nvSpPr>
        <p:spPr>
          <a:xfrm>
            <a:off x="1048350" y="7589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2751" name="Google Shape;2751;p66"/>
          <p:cNvSpPr txBox="1"/>
          <p:nvPr/>
        </p:nvSpPr>
        <p:spPr>
          <a:xfrm>
            <a:off x="1044250" y="1279300"/>
            <a:ext cx="7047300" cy="758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2752" name="Google Shape;2752;p66"/>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753" name="Google Shape;2753;p66">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754" name="Google Shape;2754;p66">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755" name="Google Shape;2755;p66">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756" name="Google Shape;2756;p66">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757" name="Google Shape;2757;p66"/>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2758" name="Google Shape;2758;p66"/>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2759" name="Google Shape;2759;p66"/>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2760" name="Google Shape;2760;p66"/>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2761" name="Google Shape;2761;p66">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65" name="Shape 2765"/>
        <p:cNvGrpSpPr/>
        <p:nvPr/>
      </p:nvGrpSpPr>
      <p:grpSpPr>
        <a:xfrm>
          <a:off x="0" y="0"/>
          <a:ext cx="0" cy="0"/>
          <a:chOff x="0" y="0"/>
          <a:chExt cx="0" cy="0"/>
        </a:xfrm>
      </p:grpSpPr>
      <p:sp>
        <p:nvSpPr>
          <p:cNvPr id="2766" name="Google Shape;2766;p67"/>
          <p:cNvSpPr txBox="1"/>
          <p:nvPr/>
        </p:nvSpPr>
        <p:spPr>
          <a:xfrm>
            <a:off x="1068100" y="1354053"/>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2767" name="Google Shape;2767;p67"/>
          <p:cNvGrpSpPr/>
          <p:nvPr/>
        </p:nvGrpSpPr>
        <p:grpSpPr>
          <a:xfrm>
            <a:off x="5082708" y="3095784"/>
            <a:ext cx="442841" cy="514271"/>
            <a:chOff x="4727025" y="1332775"/>
            <a:chExt cx="59900" cy="69625"/>
          </a:xfrm>
        </p:grpSpPr>
        <p:sp>
          <p:nvSpPr>
            <p:cNvPr id="2768" name="Google Shape;2768;p6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0" name="Google Shape;2770;p67"/>
          <p:cNvGrpSpPr/>
          <p:nvPr/>
        </p:nvGrpSpPr>
        <p:grpSpPr>
          <a:xfrm>
            <a:off x="5758025" y="2343272"/>
            <a:ext cx="500909" cy="500899"/>
            <a:chOff x="4820425" y="1329900"/>
            <a:chExt cx="70175" cy="70350"/>
          </a:xfrm>
        </p:grpSpPr>
        <p:sp>
          <p:nvSpPr>
            <p:cNvPr id="2771" name="Google Shape;2771;p6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5" name="Google Shape;2775;p67"/>
          <p:cNvGrpSpPr/>
          <p:nvPr/>
        </p:nvGrpSpPr>
        <p:grpSpPr>
          <a:xfrm>
            <a:off x="6410648" y="2355062"/>
            <a:ext cx="538135" cy="493119"/>
            <a:chOff x="4903200" y="1331525"/>
            <a:chExt cx="73575" cy="67425"/>
          </a:xfrm>
        </p:grpSpPr>
        <p:sp>
          <p:nvSpPr>
            <p:cNvPr id="2776" name="Google Shape;2776;p6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777" name="Google Shape;2777;p6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8" name="Google Shape;2778;p67"/>
          <p:cNvGrpSpPr/>
          <p:nvPr/>
        </p:nvGrpSpPr>
        <p:grpSpPr>
          <a:xfrm>
            <a:off x="5670599" y="3097040"/>
            <a:ext cx="544563" cy="511895"/>
            <a:chOff x="4815575" y="1416800"/>
            <a:chExt cx="73750" cy="71400"/>
          </a:xfrm>
        </p:grpSpPr>
        <p:sp>
          <p:nvSpPr>
            <p:cNvPr id="2779" name="Google Shape;2779;p6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2" name="Google Shape;2782;p67"/>
          <p:cNvGrpSpPr/>
          <p:nvPr/>
        </p:nvGrpSpPr>
        <p:grpSpPr>
          <a:xfrm>
            <a:off x="6367224" y="3096746"/>
            <a:ext cx="602914" cy="512477"/>
            <a:chOff x="4902475" y="1418875"/>
            <a:chExt cx="74500" cy="63775"/>
          </a:xfrm>
        </p:grpSpPr>
        <p:sp>
          <p:nvSpPr>
            <p:cNvPr id="2783" name="Google Shape;2783;p6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5" name="Google Shape;2785;p67"/>
          <p:cNvGrpSpPr/>
          <p:nvPr/>
        </p:nvGrpSpPr>
        <p:grpSpPr>
          <a:xfrm>
            <a:off x="5783096" y="3835985"/>
            <a:ext cx="515391" cy="525699"/>
            <a:chOff x="4818100" y="1507675"/>
            <a:chExt cx="71225" cy="71625"/>
          </a:xfrm>
        </p:grpSpPr>
        <p:sp>
          <p:nvSpPr>
            <p:cNvPr id="2786" name="Google Shape;2786;p6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0" name="Google Shape;2790;p67"/>
          <p:cNvGrpSpPr/>
          <p:nvPr/>
        </p:nvGrpSpPr>
        <p:grpSpPr>
          <a:xfrm>
            <a:off x="5121199" y="3857517"/>
            <a:ext cx="522956" cy="489869"/>
            <a:chOff x="4721450" y="1509475"/>
            <a:chExt cx="79350" cy="74325"/>
          </a:xfrm>
        </p:grpSpPr>
        <p:sp>
          <p:nvSpPr>
            <p:cNvPr id="2791" name="Google Shape;2791;p6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5" name="Google Shape;2795;p67"/>
          <p:cNvGrpSpPr/>
          <p:nvPr/>
        </p:nvGrpSpPr>
        <p:grpSpPr>
          <a:xfrm>
            <a:off x="6444441" y="3837269"/>
            <a:ext cx="525704" cy="535436"/>
            <a:chOff x="4906800" y="1507500"/>
            <a:chExt cx="70350" cy="71075"/>
          </a:xfrm>
        </p:grpSpPr>
        <p:sp>
          <p:nvSpPr>
            <p:cNvPr id="2796" name="Google Shape;2796;p6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1" name="Google Shape;2801;p67"/>
          <p:cNvGrpSpPr/>
          <p:nvPr/>
        </p:nvGrpSpPr>
        <p:grpSpPr>
          <a:xfrm>
            <a:off x="4477263" y="2343250"/>
            <a:ext cx="508054" cy="508095"/>
            <a:chOff x="3736598" y="2170606"/>
            <a:chExt cx="404889" cy="404889"/>
          </a:xfrm>
        </p:grpSpPr>
        <p:sp>
          <p:nvSpPr>
            <p:cNvPr id="2802" name="Google Shape;2802;p6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6" name="Google Shape;2806;p67"/>
          <p:cNvGrpSpPr/>
          <p:nvPr/>
        </p:nvGrpSpPr>
        <p:grpSpPr>
          <a:xfrm>
            <a:off x="3765303" y="2343345"/>
            <a:ext cx="575790" cy="507904"/>
            <a:chOff x="3161917" y="2170682"/>
            <a:chExt cx="458870" cy="404737"/>
          </a:xfrm>
        </p:grpSpPr>
        <p:sp>
          <p:nvSpPr>
            <p:cNvPr id="2807" name="Google Shape;2807;p6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808" name="Google Shape;2808;p6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0" name="Google Shape;2810;p67"/>
          <p:cNvGrpSpPr/>
          <p:nvPr/>
        </p:nvGrpSpPr>
        <p:grpSpPr>
          <a:xfrm>
            <a:off x="3792833" y="3103717"/>
            <a:ext cx="520730" cy="498567"/>
            <a:chOff x="3179914" y="2889488"/>
            <a:chExt cx="422876" cy="404911"/>
          </a:xfrm>
        </p:grpSpPr>
        <p:sp>
          <p:nvSpPr>
            <p:cNvPr id="2811" name="Google Shape;2811;p6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7" name="Google Shape;2817;p67"/>
          <p:cNvGrpSpPr/>
          <p:nvPr/>
        </p:nvGrpSpPr>
        <p:grpSpPr>
          <a:xfrm>
            <a:off x="4421513" y="3103677"/>
            <a:ext cx="516145" cy="498648"/>
            <a:chOff x="3729467" y="2889422"/>
            <a:chExt cx="419153" cy="404977"/>
          </a:xfrm>
        </p:grpSpPr>
        <p:sp>
          <p:nvSpPr>
            <p:cNvPr id="2818" name="Google Shape;2818;p6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5" name="Google Shape;2825;p67"/>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7"/>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7"/>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7"/>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9" name="Google Shape;2829;p67"/>
          <p:cNvGrpSpPr/>
          <p:nvPr/>
        </p:nvGrpSpPr>
        <p:grpSpPr>
          <a:xfrm>
            <a:off x="7141841" y="2550562"/>
            <a:ext cx="166473" cy="141497"/>
            <a:chOff x="4660325" y="1866850"/>
            <a:chExt cx="68350" cy="58100"/>
          </a:xfrm>
        </p:grpSpPr>
        <p:sp>
          <p:nvSpPr>
            <p:cNvPr id="2830" name="Google Shape;2830;p6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2" name="Google Shape;2832;p67"/>
          <p:cNvGrpSpPr/>
          <p:nvPr/>
        </p:nvGrpSpPr>
        <p:grpSpPr>
          <a:xfrm>
            <a:off x="7451186" y="2576286"/>
            <a:ext cx="162515" cy="90049"/>
            <a:chOff x="4791775" y="1877500"/>
            <a:chExt cx="66725" cy="36975"/>
          </a:xfrm>
        </p:grpSpPr>
        <p:sp>
          <p:nvSpPr>
            <p:cNvPr id="2833" name="Google Shape;2833;p6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5" name="Google Shape;2835;p67"/>
          <p:cNvGrpSpPr/>
          <p:nvPr/>
        </p:nvGrpSpPr>
        <p:grpSpPr>
          <a:xfrm>
            <a:off x="7772899" y="2576286"/>
            <a:ext cx="144979" cy="90049"/>
            <a:chOff x="4923925" y="1877500"/>
            <a:chExt cx="59525" cy="36975"/>
          </a:xfrm>
        </p:grpSpPr>
        <p:sp>
          <p:nvSpPr>
            <p:cNvPr id="2836" name="Google Shape;2836;p6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8" name="Google Shape;2838;p67"/>
          <p:cNvGrpSpPr/>
          <p:nvPr/>
        </p:nvGrpSpPr>
        <p:grpSpPr>
          <a:xfrm>
            <a:off x="8067390" y="2558477"/>
            <a:ext cx="141447" cy="125667"/>
            <a:chOff x="5058450" y="1870100"/>
            <a:chExt cx="58075" cy="51600"/>
          </a:xfrm>
        </p:grpSpPr>
        <p:sp>
          <p:nvSpPr>
            <p:cNvPr id="2839" name="Google Shape;2839;p6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1" name="Google Shape;2841;p67"/>
          <p:cNvGrpSpPr/>
          <p:nvPr/>
        </p:nvGrpSpPr>
        <p:grpSpPr>
          <a:xfrm>
            <a:off x="7481905" y="2980885"/>
            <a:ext cx="101077" cy="107645"/>
            <a:chOff x="4811425" y="2065025"/>
            <a:chExt cx="41500" cy="44200"/>
          </a:xfrm>
        </p:grpSpPr>
        <p:sp>
          <p:nvSpPr>
            <p:cNvPr id="2842" name="Google Shape;2842;p6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4" name="Google Shape;2844;p67"/>
          <p:cNvGrpSpPr/>
          <p:nvPr/>
        </p:nvGrpSpPr>
        <p:grpSpPr>
          <a:xfrm>
            <a:off x="7774342" y="2981098"/>
            <a:ext cx="120867" cy="107218"/>
            <a:chOff x="4929875" y="2065025"/>
            <a:chExt cx="49625" cy="44025"/>
          </a:xfrm>
        </p:grpSpPr>
        <p:sp>
          <p:nvSpPr>
            <p:cNvPr id="2845" name="Google Shape;2845;p6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7" name="Google Shape;2847;p67"/>
          <p:cNvGrpSpPr/>
          <p:nvPr/>
        </p:nvGrpSpPr>
        <p:grpSpPr>
          <a:xfrm>
            <a:off x="8103011" y="2984112"/>
            <a:ext cx="70206" cy="101191"/>
            <a:chOff x="5083925" y="2066350"/>
            <a:chExt cx="28825" cy="41550"/>
          </a:xfrm>
        </p:grpSpPr>
        <p:sp>
          <p:nvSpPr>
            <p:cNvPr id="2848" name="Google Shape;2848;p6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0" name="Google Shape;2850;p67"/>
          <p:cNvGrpSpPr/>
          <p:nvPr/>
        </p:nvGrpSpPr>
        <p:grpSpPr>
          <a:xfrm>
            <a:off x="7134565" y="2999759"/>
            <a:ext cx="181026" cy="69896"/>
            <a:chOff x="4659775" y="2072775"/>
            <a:chExt cx="74325" cy="28700"/>
          </a:xfrm>
        </p:grpSpPr>
        <p:sp>
          <p:nvSpPr>
            <p:cNvPr id="2851" name="Google Shape;2851;p6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4" name="Google Shape;2854;p67"/>
          <p:cNvGrpSpPr/>
          <p:nvPr/>
        </p:nvGrpSpPr>
        <p:grpSpPr>
          <a:xfrm>
            <a:off x="8054421" y="2790324"/>
            <a:ext cx="167387" cy="89197"/>
            <a:chOff x="4662475" y="1976500"/>
            <a:chExt cx="68725" cy="36625"/>
          </a:xfrm>
        </p:grpSpPr>
        <p:sp>
          <p:nvSpPr>
            <p:cNvPr id="2855" name="Google Shape;2855;p6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8" name="Google Shape;2858;p67"/>
          <p:cNvGrpSpPr/>
          <p:nvPr/>
        </p:nvGrpSpPr>
        <p:grpSpPr>
          <a:xfrm>
            <a:off x="7751326" y="2793764"/>
            <a:ext cx="166899" cy="82317"/>
            <a:chOff x="4920150" y="1977875"/>
            <a:chExt cx="68525" cy="33800"/>
          </a:xfrm>
        </p:grpSpPr>
        <p:sp>
          <p:nvSpPr>
            <p:cNvPr id="2859" name="Google Shape;2859;p6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2" name="Google Shape;2862;p67"/>
          <p:cNvGrpSpPr/>
          <p:nvPr/>
        </p:nvGrpSpPr>
        <p:grpSpPr>
          <a:xfrm>
            <a:off x="7162483" y="3197682"/>
            <a:ext cx="125190" cy="127859"/>
            <a:chOff x="4676550" y="2160575"/>
            <a:chExt cx="51400" cy="52500"/>
          </a:xfrm>
        </p:grpSpPr>
        <p:sp>
          <p:nvSpPr>
            <p:cNvPr id="2863" name="Google Shape;2863;p6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6" name="Google Shape;2866;p67"/>
          <p:cNvGrpSpPr/>
          <p:nvPr/>
        </p:nvGrpSpPr>
        <p:grpSpPr>
          <a:xfrm>
            <a:off x="7459741" y="3204714"/>
            <a:ext cx="145405" cy="113794"/>
            <a:chOff x="4768325" y="2163475"/>
            <a:chExt cx="59700" cy="46725"/>
          </a:xfrm>
        </p:grpSpPr>
        <p:sp>
          <p:nvSpPr>
            <p:cNvPr id="2867" name="Google Shape;2867;p6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9" name="Google Shape;2869;p67"/>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7"/>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7"/>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7"/>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7"/>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7"/>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5" name="Google Shape;2875;p67"/>
          <p:cNvGrpSpPr/>
          <p:nvPr/>
        </p:nvGrpSpPr>
        <p:grpSpPr>
          <a:xfrm>
            <a:off x="7476059" y="3459808"/>
            <a:ext cx="112768" cy="106853"/>
            <a:chOff x="4768575" y="2253950"/>
            <a:chExt cx="46300" cy="43875"/>
          </a:xfrm>
        </p:grpSpPr>
        <p:sp>
          <p:nvSpPr>
            <p:cNvPr id="2876" name="Google Shape;2876;p6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8" name="Google Shape;2878;p67"/>
          <p:cNvGrpSpPr/>
          <p:nvPr/>
        </p:nvGrpSpPr>
        <p:grpSpPr>
          <a:xfrm>
            <a:off x="7775682" y="3948834"/>
            <a:ext cx="118187" cy="146246"/>
            <a:chOff x="4960900" y="2433225"/>
            <a:chExt cx="48525" cy="60050"/>
          </a:xfrm>
        </p:grpSpPr>
        <p:sp>
          <p:nvSpPr>
            <p:cNvPr id="2879" name="Google Shape;2879;p6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1" name="Google Shape;2881;p67"/>
          <p:cNvGrpSpPr/>
          <p:nvPr/>
        </p:nvGrpSpPr>
        <p:grpSpPr>
          <a:xfrm>
            <a:off x="7464247" y="4212895"/>
            <a:ext cx="136394" cy="143810"/>
            <a:chOff x="4854075" y="2527625"/>
            <a:chExt cx="56000" cy="59050"/>
          </a:xfrm>
        </p:grpSpPr>
        <p:sp>
          <p:nvSpPr>
            <p:cNvPr id="2882" name="Google Shape;2882;p6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4" name="Google Shape;2884;p67"/>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7"/>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7"/>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7" name="Google Shape;2887;p67"/>
          <p:cNvGrpSpPr/>
          <p:nvPr/>
        </p:nvGrpSpPr>
        <p:grpSpPr>
          <a:xfrm>
            <a:off x="8088458" y="3676639"/>
            <a:ext cx="99312" cy="160797"/>
            <a:chOff x="5059700" y="2334775"/>
            <a:chExt cx="40775" cy="66025"/>
          </a:xfrm>
        </p:grpSpPr>
        <p:sp>
          <p:nvSpPr>
            <p:cNvPr id="2888" name="Google Shape;2888;p6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67"/>
          <p:cNvGrpSpPr/>
          <p:nvPr/>
        </p:nvGrpSpPr>
        <p:grpSpPr>
          <a:xfrm>
            <a:off x="8045622" y="3941771"/>
            <a:ext cx="184984" cy="160371"/>
            <a:chOff x="5037700" y="2430325"/>
            <a:chExt cx="75950" cy="65850"/>
          </a:xfrm>
        </p:grpSpPr>
        <p:sp>
          <p:nvSpPr>
            <p:cNvPr id="2898" name="Google Shape;2898;p6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0" name="Google Shape;2900;p67"/>
          <p:cNvGrpSpPr/>
          <p:nvPr/>
        </p:nvGrpSpPr>
        <p:grpSpPr>
          <a:xfrm>
            <a:off x="7465128" y="3708223"/>
            <a:ext cx="173014" cy="97629"/>
            <a:chOff x="4756975" y="2341800"/>
            <a:chExt cx="91975" cy="51925"/>
          </a:xfrm>
        </p:grpSpPr>
        <p:sp>
          <p:nvSpPr>
            <p:cNvPr id="2901" name="Google Shape;2901;p6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1" name="Google Shape;2921;p67"/>
          <p:cNvGrpSpPr/>
          <p:nvPr/>
        </p:nvGrpSpPr>
        <p:grpSpPr>
          <a:xfrm>
            <a:off x="7732065" y="4196920"/>
            <a:ext cx="212497" cy="175761"/>
            <a:chOff x="4943575" y="2516350"/>
            <a:chExt cx="98675" cy="81700"/>
          </a:xfrm>
        </p:grpSpPr>
        <p:sp>
          <p:nvSpPr>
            <p:cNvPr id="2922" name="Google Shape;2922;p6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0" name="Google Shape;3000;p67"/>
          <p:cNvGrpSpPr/>
          <p:nvPr/>
        </p:nvGrpSpPr>
        <p:grpSpPr>
          <a:xfrm>
            <a:off x="1990126" y="3423163"/>
            <a:ext cx="965351" cy="134611"/>
            <a:chOff x="4411970" y="2962952"/>
            <a:chExt cx="706544" cy="104212"/>
          </a:xfrm>
        </p:grpSpPr>
        <p:sp>
          <p:nvSpPr>
            <p:cNvPr id="3001" name="Google Shape;3001;p6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5" name="Google Shape;3005;p67"/>
          <p:cNvGrpSpPr/>
          <p:nvPr/>
        </p:nvGrpSpPr>
        <p:grpSpPr>
          <a:xfrm>
            <a:off x="1990126" y="3012077"/>
            <a:ext cx="960158" cy="289172"/>
            <a:chOff x="4411970" y="2726085"/>
            <a:chExt cx="643107" cy="193659"/>
          </a:xfrm>
        </p:grpSpPr>
        <p:sp>
          <p:nvSpPr>
            <p:cNvPr id="3006" name="Google Shape;3006;p6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9" name="Google Shape;3009;p67"/>
          <p:cNvGrpSpPr/>
          <p:nvPr/>
        </p:nvGrpSpPr>
        <p:grpSpPr>
          <a:xfrm>
            <a:off x="993018" y="3278187"/>
            <a:ext cx="833173" cy="259209"/>
            <a:chOff x="4411970" y="4340222"/>
            <a:chExt cx="779467" cy="242683"/>
          </a:xfrm>
        </p:grpSpPr>
        <p:sp>
          <p:nvSpPr>
            <p:cNvPr id="3010" name="Google Shape;3010;p6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67"/>
          <p:cNvGrpSpPr/>
          <p:nvPr/>
        </p:nvGrpSpPr>
        <p:grpSpPr>
          <a:xfrm>
            <a:off x="1990126" y="2673933"/>
            <a:ext cx="965160" cy="216230"/>
            <a:chOff x="4411970" y="2468674"/>
            <a:chExt cx="747317" cy="167425"/>
          </a:xfrm>
        </p:grpSpPr>
        <p:sp>
          <p:nvSpPr>
            <p:cNvPr id="3014" name="Google Shape;3014;p6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6" name="Google Shape;3016;p67"/>
          <p:cNvGrpSpPr/>
          <p:nvPr/>
        </p:nvGrpSpPr>
        <p:grpSpPr>
          <a:xfrm>
            <a:off x="988873" y="2578650"/>
            <a:ext cx="810451" cy="319148"/>
            <a:chOff x="4411970" y="3686602"/>
            <a:chExt cx="797845" cy="314215"/>
          </a:xfrm>
        </p:grpSpPr>
        <p:sp>
          <p:nvSpPr>
            <p:cNvPr id="3017" name="Google Shape;3017;p6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2" name="Google Shape;3022;p67"/>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3" name="Google Shape;3023;p67"/>
          <p:cNvGrpSpPr/>
          <p:nvPr/>
        </p:nvGrpSpPr>
        <p:grpSpPr>
          <a:xfrm>
            <a:off x="988970" y="2333174"/>
            <a:ext cx="1970333" cy="208784"/>
            <a:chOff x="6336019" y="3733725"/>
            <a:chExt cx="2566206" cy="351310"/>
          </a:xfrm>
        </p:grpSpPr>
        <p:sp>
          <p:nvSpPr>
            <p:cNvPr id="3024" name="Google Shape;3024;p6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8" name="Google Shape;3028;p67"/>
          <p:cNvGrpSpPr/>
          <p:nvPr/>
        </p:nvGrpSpPr>
        <p:grpSpPr>
          <a:xfrm>
            <a:off x="1990126" y="3940729"/>
            <a:ext cx="946551" cy="153200"/>
            <a:chOff x="4404545" y="3301592"/>
            <a:chExt cx="782403" cy="129272"/>
          </a:xfrm>
        </p:grpSpPr>
        <p:sp>
          <p:nvSpPr>
            <p:cNvPr id="3029" name="Google Shape;3029;p6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1" name="Google Shape;3031;p67"/>
          <p:cNvGrpSpPr/>
          <p:nvPr/>
        </p:nvGrpSpPr>
        <p:grpSpPr>
          <a:xfrm>
            <a:off x="1990126" y="3679688"/>
            <a:ext cx="962257" cy="139127"/>
            <a:chOff x="4411970" y="3131459"/>
            <a:chExt cx="710520" cy="117397"/>
          </a:xfrm>
        </p:grpSpPr>
        <p:sp>
          <p:nvSpPr>
            <p:cNvPr id="3032" name="Google Shape;3032;p6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034" name="Google Shape;3034;p67"/>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5" name="Google Shape;3035;p67"/>
          <p:cNvGrpSpPr/>
          <p:nvPr/>
        </p:nvGrpSpPr>
        <p:grpSpPr>
          <a:xfrm>
            <a:off x="990271" y="3614482"/>
            <a:ext cx="823838" cy="458988"/>
            <a:chOff x="4411970" y="1801825"/>
            <a:chExt cx="734586" cy="409262"/>
          </a:xfrm>
        </p:grpSpPr>
        <p:sp>
          <p:nvSpPr>
            <p:cNvPr id="3036" name="Google Shape;3036;p6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8" name="Google Shape;3038;p67"/>
          <p:cNvGrpSpPr/>
          <p:nvPr/>
        </p:nvGrpSpPr>
        <p:grpSpPr>
          <a:xfrm>
            <a:off x="990271" y="4162908"/>
            <a:ext cx="856348" cy="212039"/>
            <a:chOff x="4411970" y="2233974"/>
            <a:chExt cx="763574" cy="189068"/>
          </a:xfrm>
        </p:grpSpPr>
        <p:sp>
          <p:nvSpPr>
            <p:cNvPr id="3039" name="Google Shape;3039;p6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1" name="Google Shape;3041;p67"/>
          <p:cNvGrpSpPr/>
          <p:nvPr/>
        </p:nvGrpSpPr>
        <p:grpSpPr>
          <a:xfrm>
            <a:off x="3100467" y="2338244"/>
            <a:ext cx="511602" cy="511602"/>
            <a:chOff x="5681300" y="2527788"/>
            <a:chExt cx="805800" cy="805800"/>
          </a:xfrm>
        </p:grpSpPr>
        <p:sp>
          <p:nvSpPr>
            <p:cNvPr id="3042" name="Google Shape;3042;p6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4" name="Google Shape;3044;p67"/>
          <p:cNvGrpSpPr/>
          <p:nvPr/>
        </p:nvGrpSpPr>
        <p:grpSpPr>
          <a:xfrm>
            <a:off x="3097662" y="3104827"/>
            <a:ext cx="513021" cy="512935"/>
            <a:chOff x="4049800" y="640400"/>
            <a:chExt cx="858900" cy="858900"/>
          </a:xfrm>
        </p:grpSpPr>
        <p:sp>
          <p:nvSpPr>
            <p:cNvPr id="3045" name="Google Shape;3045;p6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7" name="Google Shape;3047;p67"/>
          <p:cNvGrpSpPr/>
          <p:nvPr/>
        </p:nvGrpSpPr>
        <p:grpSpPr>
          <a:xfrm>
            <a:off x="3014861" y="3756719"/>
            <a:ext cx="686489" cy="686585"/>
            <a:chOff x="5080188" y="927900"/>
            <a:chExt cx="961200" cy="961200"/>
          </a:xfrm>
        </p:grpSpPr>
        <p:sp>
          <p:nvSpPr>
            <p:cNvPr id="3048" name="Google Shape;3048;p6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6" name="Google Shape;3056;p67"/>
          <p:cNvGrpSpPr/>
          <p:nvPr/>
        </p:nvGrpSpPr>
        <p:grpSpPr>
          <a:xfrm>
            <a:off x="3798012" y="3849448"/>
            <a:ext cx="510373" cy="510937"/>
            <a:chOff x="7508249" y="1522825"/>
            <a:chExt cx="1326332" cy="1322987"/>
          </a:xfrm>
        </p:grpSpPr>
        <p:sp>
          <p:nvSpPr>
            <p:cNvPr id="3057" name="Google Shape;3057;p6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7" name="Google Shape;3067;p67"/>
          <p:cNvGrpSpPr/>
          <p:nvPr/>
        </p:nvGrpSpPr>
        <p:grpSpPr>
          <a:xfrm>
            <a:off x="4489605" y="3850853"/>
            <a:ext cx="492652" cy="503348"/>
            <a:chOff x="6039282" y="1042577"/>
            <a:chExt cx="734315" cy="731929"/>
          </a:xfrm>
        </p:grpSpPr>
        <p:sp>
          <p:nvSpPr>
            <p:cNvPr id="3068" name="Google Shape;3068;p6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67"/>
          <p:cNvGrpSpPr/>
          <p:nvPr/>
        </p:nvGrpSpPr>
        <p:grpSpPr>
          <a:xfrm>
            <a:off x="5130019" y="2346894"/>
            <a:ext cx="483304" cy="504902"/>
            <a:chOff x="1825800" y="1651625"/>
            <a:chExt cx="568125" cy="591775"/>
          </a:xfrm>
        </p:grpSpPr>
        <p:sp>
          <p:nvSpPr>
            <p:cNvPr id="3090" name="Google Shape;3090;p6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6" name="Google Shape;3096;p67"/>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7"/>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7"/>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7"/>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7"/>
          <p:cNvSpPr txBox="1"/>
          <p:nvPr>
            <p:ph idx="4294967295" type="title"/>
          </p:nvPr>
        </p:nvSpPr>
        <p:spPr>
          <a:xfrm>
            <a:off x="1068100" y="749106"/>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4" name="Shape 3104"/>
        <p:cNvGrpSpPr/>
        <p:nvPr/>
      </p:nvGrpSpPr>
      <p:grpSpPr>
        <a:xfrm>
          <a:off x="0" y="0"/>
          <a:ext cx="0" cy="0"/>
          <a:chOff x="0" y="0"/>
          <a:chExt cx="0" cy="0"/>
        </a:xfrm>
      </p:grpSpPr>
      <p:grpSp>
        <p:nvGrpSpPr>
          <p:cNvPr id="3105" name="Google Shape;3105;p68"/>
          <p:cNvGrpSpPr/>
          <p:nvPr/>
        </p:nvGrpSpPr>
        <p:grpSpPr>
          <a:xfrm>
            <a:off x="745571" y="1168666"/>
            <a:ext cx="2492868" cy="1379876"/>
            <a:chOff x="2654821" y="2311071"/>
            <a:chExt cx="2279715" cy="1262120"/>
          </a:xfrm>
        </p:grpSpPr>
        <p:grpSp>
          <p:nvGrpSpPr>
            <p:cNvPr id="3106" name="Google Shape;3106;p68"/>
            <p:cNvGrpSpPr/>
            <p:nvPr/>
          </p:nvGrpSpPr>
          <p:grpSpPr>
            <a:xfrm>
              <a:off x="4034269" y="2840745"/>
              <a:ext cx="40212" cy="36437"/>
              <a:chOff x="4293400" y="2574725"/>
              <a:chExt cx="84425" cy="80100"/>
            </a:xfrm>
          </p:grpSpPr>
          <p:sp>
            <p:nvSpPr>
              <p:cNvPr id="3107" name="Google Shape;3107;p6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108" name="Google Shape;3108;p6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9" name="Google Shape;3109;p68"/>
            <p:cNvGrpSpPr/>
            <p:nvPr/>
          </p:nvGrpSpPr>
          <p:grpSpPr>
            <a:xfrm>
              <a:off x="3894606" y="2334874"/>
              <a:ext cx="913198" cy="518984"/>
              <a:chOff x="4000175" y="1462675"/>
              <a:chExt cx="1917275" cy="1140875"/>
            </a:xfrm>
          </p:grpSpPr>
          <p:sp>
            <p:nvSpPr>
              <p:cNvPr id="3110" name="Google Shape;3110;p6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111" name="Google Shape;3111;p68"/>
              <p:cNvGrpSpPr/>
              <p:nvPr/>
            </p:nvGrpSpPr>
            <p:grpSpPr>
              <a:xfrm>
                <a:off x="4000175" y="1462675"/>
                <a:ext cx="1917275" cy="1140875"/>
                <a:chOff x="4000175" y="1462675"/>
                <a:chExt cx="1917275" cy="1140875"/>
              </a:xfrm>
            </p:grpSpPr>
            <p:sp>
              <p:nvSpPr>
                <p:cNvPr id="3112" name="Google Shape;3112;p6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113" name="Google Shape;3113;p6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117" name="Google Shape;3117;p6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18" name="Google Shape;3118;p68"/>
            <p:cNvGrpSpPr/>
            <p:nvPr/>
          </p:nvGrpSpPr>
          <p:grpSpPr>
            <a:xfrm>
              <a:off x="3875768" y="2846704"/>
              <a:ext cx="44796" cy="47366"/>
              <a:chOff x="3960625" y="2587825"/>
              <a:chExt cx="94050" cy="104125"/>
            </a:xfrm>
          </p:grpSpPr>
          <p:sp>
            <p:nvSpPr>
              <p:cNvPr id="3119" name="Google Shape;3119;p6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120" name="Google Shape;3120;p6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1" name="Google Shape;3121;p68"/>
            <p:cNvGrpSpPr/>
            <p:nvPr/>
          </p:nvGrpSpPr>
          <p:grpSpPr>
            <a:xfrm>
              <a:off x="3782759" y="2807162"/>
              <a:ext cx="82686" cy="85487"/>
              <a:chOff x="3765350" y="2500900"/>
              <a:chExt cx="173600" cy="187925"/>
            </a:xfrm>
          </p:grpSpPr>
          <p:sp>
            <p:nvSpPr>
              <p:cNvPr id="3122" name="Google Shape;3122;p6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123" name="Google Shape;3123;p6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8" name="Google Shape;3128;p68"/>
            <p:cNvGrpSpPr/>
            <p:nvPr/>
          </p:nvGrpSpPr>
          <p:grpSpPr>
            <a:xfrm>
              <a:off x="3775674" y="2798496"/>
              <a:ext cx="40545" cy="23564"/>
              <a:chOff x="3750475" y="2481850"/>
              <a:chExt cx="85125" cy="51800"/>
            </a:xfrm>
          </p:grpSpPr>
          <p:sp>
            <p:nvSpPr>
              <p:cNvPr id="3129" name="Google Shape;3129;p6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131" name="Google Shape;3131;p68"/>
            <p:cNvGrpSpPr/>
            <p:nvPr/>
          </p:nvGrpSpPr>
          <p:grpSpPr>
            <a:xfrm>
              <a:off x="3716946" y="2776024"/>
              <a:ext cx="81971" cy="76912"/>
              <a:chOff x="3627175" y="2432450"/>
              <a:chExt cx="172100" cy="169075"/>
            </a:xfrm>
          </p:grpSpPr>
          <p:sp>
            <p:nvSpPr>
              <p:cNvPr id="3132" name="Google Shape;3132;p6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134" name="Google Shape;3134;p6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135" name="Google Shape;3135;p68"/>
            <p:cNvGrpSpPr/>
            <p:nvPr/>
          </p:nvGrpSpPr>
          <p:grpSpPr>
            <a:xfrm>
              <a:off x="3685682" y="2845624"/>
              <a:ext cx="29311" cy="45055"/>
              <a:chOff x="3561536" y="2585450"/>
              <a:chExt cx="61539" cy="99045"/>
            </a:xfrm>
          </p:grpSpPr>
          <p:sp>
            <p:nvSpPr>
              <p:cNvPr id="3136" name="Google Shape;3136;p6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138" name="Google Shape;3138;p68"/>
            <p:cNvGrpSpPr/>
            <p:nvPr/>
          </p:nvGrpSpPr>
          <p:grpSpPr>
            <a:xfrm>
              <a:off x="3849905" y="2572252"/>
              <a:ext cx="74339" cy="119559"/>
              <a:chOff x="3906325" y="1984500"/>
              <a:chExt cx="156075" cy="262825"/>
            </a:xfrm>
          </p:grpSpPr>
          <p:sp>
            <p:nvSpPr>
              <p:cNvPr id="3139" name="Google Shape;3139;p6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140" name="Google Shape;3140;p6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1" name="Google Shape;3141;p68"/>
            <p:cNvGrpSpPr/>
            <p:nvPr/>
          </p:nvGrpSpPr>
          <p:grpSpPr>
            <a:xfrm>
              <a:off x="2654821" y="2414345"/>
              <a:ext cx="667570" cy="558731"/>
              <a:chOff x="1397225" y="1637375"/>
              <a:chExt cx="1401575" cy="1228250"/>
            </a:xfrm>
          </p:grpSpPr>
          <p:sp>
            <p:nvSpPr>
              <p:cNvPr id="3142" name="Google Shape;3142;p6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143" name="Google Shape;3143;p68"/>
              <p:cNvGrpSpPr/>
              <p:nvPr/>
            </p:nvGrpSpPr>
            <p:grpSpPr>
              <a:xfrm>
                <a:off x="1397225" y="1637375"/>
                <a:ext cx="1398775" cy="1228250"/>
                <a:chOff x="1397225" y="1637375"/>
                <a:chExt cx="1398775" cy="1228250"/>
              </a:xfrm>
            </p:grpSpPr>
            <p:sp>
              <p:nvSpPr>
                <p:cNvPr id="3144" name="Google Shape;3144;p6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46" name="Google Shape;3146;p68"/>
            <p:cNvGrpSpPr/>
            <p:nvPr/>
          </p:nvGrpSpPr>
          <p:grpSpPr>
            <a:xfrm>
              <a:off x="3230417" y="3103734"/>
              <a:ext cx="282982" cy="280332"/>
              <a:chOff x="2605700" y="3152850"/>
              <a:chExt cx="594125" cy="616250"/>
            </a:xfrm>
          </p:grpSpPr>
          <p:sp>
            <p:nvSpPr>
              <p:cNvPr id="3147" name="Google Shape;3147;p6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148" name="Google Shape;3148;p6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149" name="Google Shape;3149;p68"/>
            <p:cNvGrpSpPr/>
            <p:nvPr/>
          </p:nvGrpSpPr>
          <p:grpSpPr>
            <a:xfrm>
              <a:off x="3265985" y="3226989"/>
              <a:ext cx="87151" cy="346202"/>
              <a:chOff x="2680375" y="3423800"/>
              <a:chExt cx="182975" cy="761050"/>
            </a:xfrm>
          </p:grpSpPr>
          <p:sp>
            <p:nvSpPr>
              <p:cNvPr id="3150" name="Google Shape;3150;p6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151" name="Google Shape;3151;p6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2" name="Google Shape;3152;p68"/>
            <p:cNvGrpSpPr/>
            <p:nvPr/>
          </p:nvGrpSpPr>
          <p:grpSpPr>
            <a:xfrm>
              <a:off x="3855466" y="3289811"/>
              <a:ext cx="112514" cy="94210"/>
              <a:chOff x="3918000" y="3561900"/>
              <a:chExt cx="236225" cy="207100"/>
            </a:xfrm>
          </p:grpSpPr>
          <p:sp>
            <p:nvSpPr>
              <p:cNvPr id="3153" name="Google Shape;3153;p6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154" name="Google Shape;3154;p6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5" name="Google Shape;3155;p6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158" name="Google Shape;3158;p68"/>
            <p:cNvGrpSpPr/>
            <p:nvPr/>
          </p:nvGrpSpPr>
          <p:grpSpPr>
            <a:xfrm>
              <a:off x="2905224" y="2311071"/>
              <a:ext cx="596721" cy="528992"/>
              <a:chOff x="1922950" y="1410350"/>
              <a:chExt cx="1252825" cy="1162875"/>
            </a:xfrm>
          </p:grpSpPr>
          <p:sp>
            <p:nvSpPr>
              <p:cNvPr id="3159" name="Google Shape;3159;p6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175" name="Google Shape;3175;p6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195" name="Google Shape;3195;p6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196" name="Google Shape;3196;p6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7" name="Google Shape;3197;p68"/>
            <p:cNvGrpSpPr/>
            <p:nvPr/>
          </p:nvGrpSpPr>
          <p:grpSpPr>
            <a:xfrm>
              <a:off x="3280929" y="3294542"/>
              <a:ext cx="109894" cy="272224"/>
              <a:chOff x="2711750" y="3572300"/>
              <a:chExt cx="230725" cy="598425"/>
            </a:xfrm>
          </p:grpSpPr>
          <p:sp>
            <p:nvSpPr>
              <p:cNvPr id="3198" name="Google Shape;3198;p6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0" name="Google Shape;3200;p6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1" name="Google Shape;3201;p68"/>
            <p:cNvGrpSpPr/>
            <p:nvPr/>
          </p:nvGrpSpPr>
          <p:grpSpPr>
            <a:xfrm>
              <a:off x="3790439" y="2408636"/>
              <a:ext cx="73017" cy="75684"/>
              <a:chOff x="3781475" y="1624825"/>
              <a:chExt cx="153300" cy="166375"/>
            </a:xfrm>
          </p:grpSpPr>
          <p:sp>
            <p:nvSpPr>
              <p:cNvPr id="3202" name="Google Shape;3202;p6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6" name="Google Shape;3206;p6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3" name="Google Shape;3213;p68"/>
            <p:cNvGrpSpPr/>
            <p:nvPr/>
          </p:nvGrpSpPr>
          <p:grpSpPr>
            <a:xfrm>
              <a:off x="4403342" y="3107749"/>
              <a:ext cx="316680" cy="101374"/>
              <a:chOff x="5068275" y="3161675"/>
              <a:chExt cx="664875" cy="222850"/>
            </a:xfrm>
          </p:grpSpPr>
          <p:sp>
            <p:nvSpPr>
              <p:cNvPr id="3214" name="Google Shape;3214;p6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8" name="Google Shape;3218;p6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7" name="Google Shape;3247;p68"/>
            <p:cNvGrpSpPr/>
            <p:nvPr/>
          </p:nvGrpSpPr>
          <p:grpSpPr>
            <a:xfrm>
              <a:off x="3697513" y="2707266"/>
              <a:ext cx="59549" cy="79733"/>
              <a:chOff x="3586375" y="2281300"/>
              <a:chExt cx="125025" cy="175275"/>
            </a:xfrm>
          </p:grpSpPr>
          <p:sp>
            <p:nvSpPr>
              <p:cNvPr id="3248" name="Google Shape;3248;p6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0" name="Google Shape;3250;p6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1" name="Google Shape;3251;p68"/>
            <p:cNvGrpSpPr/>
            <p:nvPr/>
          </p:nvGrpSpPr>
          <p:grpSpPr>
            <a:xfrm>
              <a:off x="4513224" y="3221724"/>
              <a:ext cx="274563" cy="280321"/>
              <a:chOff x="5298975" y="3412225"/>
              <a:chExt cx="576450" cy="616225"/>
            </a:xfrm>
          </p:grpSpPr>
          <p:sp>
            <p:nvSpPr>
              <p:cNvPr id="3252" name="Google Shape;3252;p6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253" name="Google Shape;3253;p6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4" name="Google Shape;3254;p68"/>
            <p:cNvGrpSpPr/>
            <p:nvPr/>
          </p:nvGrpSpPr>
          <p:grpSpPr>
            <a:xfrm>
              <a:off x="4824403" y="3421846"/>
              <a:ext cx="110132" cy="130647"/>
              <a:chOff x="5952300" y="3852150"/>
              <a:chExt cx="231225" cy="287200"/>
            </a:xfrm>
          </p:grpSpPr>
          <p:sp>
            <p:nvSpPr>
              <p:cNvPr id="3255" name="Google Shape;3255;p6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7" name="Google Shape;3257;p6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65" name="Google Shape;3265;p68"/>
            <p:cNvGrpSpPr/>
            <p:nvPr/>
          </p:nvGrpSpPr>
          <p:grpSpPr>
            <a:xfrm>
              <a:off x="4295710" y="3079670"/>
              <a:ext cx="14968" cy="27135"/>
              <a:chOff x="4842300" y="3099950"/>
              <a:chExt cx="31425" cy="59650"/>
            </a:xfrm>
          </p:grpSpPr>
          <p:sp>
            <p:nvSpPr>
              <p:cNvPr id="3266" name="Google Shape;3266;p6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70" name="Google Shape;3270;p6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78" name="Google Shape;3278;p68"/>
            <p:cNvGrpSpPr/>
            <p:nvPr/>
          </p:nvGrpSpPr>
          <p:grpSpPr>
            <a:xfrm>
              <a:off x="3831056" y="2816010"/>
              <a:ext cx="37378" cy="27612"/>
              <a:chOff x="3866750" y="2520350"/>
              <a:chExt cx="78475" cy="60700"/>
            </a:xfrm>
          </p:grpSpPr>
          <p:sp>
            <p:nvSpPr>
              <p:cNvPr id="3279" name="Google Shape;3279;p6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3" name="Google Shape;3283;p6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300" name="Google Shape;3300;p6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312" name="Google Shape;3312;p6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5" name="Google Shape;3325;p68"/>
            <p:cNvGrpSpPr/>
            <p:nvPr/>
          </p:nvGrpSpPr>
          <p:grpSpPr>
            <a:xfrm>
              <a:off x="3632736" y="3051591"/>
              <a:ext cx="63288" cy="45217"/>
              <a:chOff x="3450375" y="3038225"/>
              <a:chExt cx="132875" cy="99400"/>
            </a:xfrm>
          </p:grpSpPr>
          <p:sp>
            <p:nvSpPr>
              <p:cNvPr id="3326" name="Google Shape;3326;p6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8" name="Google Shape;3328;p6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37" name="Google Shape;3337;p6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347" name="Google Shape;3347;p6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353" name="Google Shape;3353;p6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3" name="Google Shape;3363;p68"/>
          <p:cNvGrpSpPr/>
          <p:nvPr/>
        </p:nvGrpSpPr>
        <p:grpSpPr>
          <a:xfrm>
            <a:off x="3508906" y="1213377"/>
            <a:ext cx="2078182" cy="1366558"/>
            <a:chOff x="235800" y="830650"/>
            <a:chExt cx="6978450" cy="4588844"/>
          </a:xfrm>
        </p:grpSpPr>
        <p:sp>
          <p:nvSpPr>
            <p:cNvPr id="3364" name="Google Shape;3364;p68"/>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8"/>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8"/>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8"/>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8"/>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8"/>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0" name="Google Shape;3370;p68"/>
          <p:cNvGrpSpPr/>
          <p:nvPr/>
        </p:nvGrpSpPr>
        <p:grpSpPr>
          <a:xfrm>
            <a:off x="742628" y="3064442"/>
            <a:ext cx="2622876" cy="1333540"/>
            <a:chOff x="238125" y="1038125"/>
            <a:chExt cx="7146800" cy="3633625"/>
          </a:xfrm>
        </p:grpSpPr>
        <p:sp>
          <p:nvSpPr>
            <p:cNvPr id="3371" name="Google Shape;3371;p6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3" name="Google Shape;4943;p68"/>
          <p:cNvGrpSpPr/>
          <p:nvPr/>
        </p:nvGrpSpPr>
        <p:grpSpPr>
          <a:xfrm>
            <a:off x="5857556" y="1206552"/>
            <a:ext cx="2590840" cy="1380235"/>
            <a:chOff x="233350" y="949250"/>
            <a:chExt cx="7137300" cy="3802300"/>
          </a:xfrm>
        </p:grpSpPr>
        <p:sp>
          <p:nvSpPr>
            <p:cNvPr id="4944" name="Google Shape;4944;p6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5" name="Google Shape;4995;p68"/>
          <p:cNvGrpSpPr/>
          <p:nvPr/>
        </p:nvGrpSpPr>
        <p:grpSpPr>
          <a:xfrm>
            <a:off x="7671985" y="3251325"/>
            <a:ext cx="104231" cy="320340"/>
            <a:chOff x="7564426" y="3224343"/>
            <a:chExt cx="119985" cy="368801"/>
          </a:xfrm>
        </p:grpSpPr>
        <p:sp>
          <p:nvSpPr>
            <p:cNvPr id="4996" name="Google Shape;4996;p6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68"/>
          <p:cNvGrpSpPr/>
          <p:nvPr/>
        </p:nvGrpSpPr>
        <p:grpSpPr>
          <a:xfrm>
            <a:off x="7371473" y="3245427"/>
            <a:ext cx="189489" cy="332132"/>
            <a:chOff x="8370831" y="3202002"/>
            <a:chExt cx="218129" cy="382376"/>
          </a:xfrm>
        </p:grpSpPr>
        <p:sp>
          <p:nvSpPr>
            <p:cNvPr id="4999" name="Google Shape;4999;p6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1" name="Google Shape;5001;p68"/>
          <p:cNvGrpSpPr/>
          <p:nvPr/>
        </p:nvGrpSpPr>
        <p:grpSpPr>
          <a:xfrm>
            <a:off x="8094863" y="3656559"/>
            <a:ext cx="309429" cy="267000"/>
            <a:chOff x="6742064" y="3750480"/>
            <a:chExt cx="399315" cy="344560"/>
          </a:xfrm>
        </p:grpSpPr>
        <p:sp>
          <p:nvSpPr>
            <p:cNvPr id="5002" name="Google Shape;5002;p6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4" name="Google Shape;5004;p68"/>
          <p:cNvGrpSpPr/>
          <p:nvPr/>
        </p:nvGrpSpPr>
        <p:grpSpPr>
          <a:xfrm>
            <a:off x="7633882" y="4007606"/>
            <a:ext cx="180437" cy="281608"/>
            <a:chOff x="7248525" y="3739696"/>
            <a:chExt cx="230531" cy="359790"/>
          </a:xfrm>
        </p:grpSpPr>
        <p:sp>
          <p:nvSpPr>
            <p:cNvPr id="5005" name="Google Shape;5005;p6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68"/>
          <p:cNvGrpSpPr/>
          <p:nvPr/>
        </p:nvGrpSpPr>
        <p:grpSpPr>
          <a:xfrm>
            <a:off x="7879801" y="3650830"/>
            <a:ext cx="162896" cy="278710"/>
            <a:chOff x="7601242" y="3729267"/>
            <a:chExt cx="222566" cy="380803"/>
          </a:xfrm>
        </p:grpSpPr>
        <p:sp>
          <p:nvSpPr>
            <p:cNvPr id="5008" name="Google Shape;5008;p6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0" name="Google Shape;5010;p68"/>
          <p:cNvSpPr/>
          <p:nvPr/>
        </p:nvSpPr>
        <p:spPr>
          <a:xfrm>
            <a:off x="7845827" y="32631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1" name="Google Shape;5011;p68"/>
          <p:cNvGrpSpPr/>
          <p:nvPr/>
        </p:nvGrpSpPr>
        <p:grpSpPr>
          <a:xfrm>
            <a:off x="7369446" y="3651971"/>
            <a:ext cx="193543" cy="275990"/>
            <a:chOff x="8304647" y="3738687"/>
            <a:chExt cx="225076" cy="320956"/>
          </a:xfrm>
        </p:grpSpPr>
        <p:sp>
          <p:nvSpPr>
            <p:cNvPr id="5012" name="Google Shape;5012;p6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5" name="Google Shape;5015;p68"/>
          <p:cNvGrpSpPr/>
          <p:nvPr/>
        </p:nvGrpSpPr>
        <p:grpSpPr>
          <a:xfrm>
            <a:off x="7641939" y="3651971"/>
            <a:ext cx="178492" cy="275990"/>
            <a:chOff x="8615101" y="3738687"/>
            <a:chExt cx="207573" cy="320956"/>
          </a:xfrm>
        </p:grpSpPr>
        <p:sp>
          <p:nvSpPr>
            <p:cNvPr id="5016" name="Google Shape;5016;p6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9" name="Google Shape;5019;p68"/>
          <p:cNvSpPr/>
          <p:nvPr/>
        </p:nvSpPr>
        <p:spPr>
          <a:xfrm>
            <a:off x="8138379" y="32418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0" name="Google Shape;5020;p68"/>
          <p:cNvGrpSpPr/>
          <p:nvPr/>
        </p:nvGrpSpPr>
        <p:grpSpPr>
          <a:xfrm>
            <a:off x="6036644" y="3773459"/>
            <a:ext cx="557670" cy="511283"/>
            <a:chOff x="6015419" y="3716859"/>
            <a:chExt cx="557671" cy="511283"/>
          </a:xfrm>
        </p:grpSpPr>
        <p:sp>
          <p:nvSpPr>
            <p:cNvPr id="5021" name="Google Shape;5021;p6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2" name="Google Shape;5022;p68"/>
            <p:cNvGrpSpPr/>
            <p:nvPr/>
          </p:nvGrpSpPr>
          <p:grpSpPr>
            <a:xfrm>
              <a:off x="6036094" y="3716980"/>
              <a:ext cx="529860" cy="510468"/>
              <a:chOff x="6036094" y="3716980"/>
              <a:chExt cx="529860" cy="510468"/>
            </a:xfrm>
          </p:grpSpPr>
          <p:sp>
            <p:nvSpPr>
              <p:cNvPr id="5023" name="Google Shape;5023;p6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3" name="Google Shape;5033;p68"/>
          <p:cNvGrpSpPr/>
          <p:nvPr/>
        </p:nvGrpSpPr>
        <p:grpSpPr>
          <a:xfrm>
            <a:off x="6665529" y="3130228"/>
            <a:ext cx="576302" cy="511871"/>
            <a:chOff x="6644304" y="3073628"/>
            <a:chExt cx="576302" cy="511871"/>
          </a:xfrm>
        </p:grpSpPr>
        <p:sp>
          <p:nvSpPr>
            <p:cNvPr id="5034" name="Google Shape;5034;p6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5" name="Google Shape;5035;p68"/>
            <p:cNvGrpSpPr/>
            <p:nvPr/>
          </p:nvGrpSpPr>
          <p:grpSpPr>
            <a:xfrm>
              <a:off x="6712169" y="3085440"/>
              <a:ext cx="481622" cy="494913"/>
              <a:chOff x="6712169" y="3085440"/>
              <a:chExt cx="481622" cy="494913"/>
            </a:xfrm>
          </p:grpSpPr>
          <p:sp>
            <p:nvSpPr>
              <p:cNvPr id="5036" name="Google Shape;5036;p6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1" name="Google Shape;5041;p6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4" name="Google Shape;5044;p68"/>
          <p:cNvSpPr/>
          <p:nvPr/>
        </p:nvSpPr>
        <p:spPr>
          <a:xfrm>
            <a:off x="7009563" y="3146856"/>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5" name="Google Shape;5045;p68"/>
          <p:cNvGrpSpPr/>
          <p:nvPr/>
        </p:nvGrpSpPr>
        <p:grpSpPr>
          <a:xfrm>
            <a:off x="6673379" y="3773223"/>
            <a:ext cx="560631" cy="511352"/>
            <a:chOff x="6652154" y="3716623"/>
            <a:chExt cx="560631" cy="511352"/>
          </a:xfrm>
        </p:grpSpPr>
        <p:sp>
          <p:nvSpPr>
            <p:cNvPr id="5046" name="Google Shape;5046;p6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7" name="Google Shape;5047;p68"/>
            <p:cNvGrpSpPr/>
            <p:nvPr/>
          </p:nvGrpSpPr>
          <p:grpSpPr>
            <a:xfrm>
              <a:off x="6669657" y="3716715"/>
              <a:ext cx="466779" cy="464290"/>
              <a:chOff x="6669657" y="3716715"/>
              <a:chExt cx="466779" cy="464290"/>
            </a:xfrm>
          </p:grpSpPr>
          <p:sp>
            <p:nvSpPr>
              <p:cNvPr id="5048" name="Google Shape;5048;p6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61" name="Google Shape;5061;p68"/>
          <p:cNvGrpSpPr/>
          <p:nvPr/>
        </p:nvGrpSpPr>
        <p:grpSpPr>
          <a:xfrm>
            <a:off x="7867470" y="4054631"/>
            <a:ext cx="187557" cy="187557"/>
            <a:chOff x="8565775" y="671075"/>
            <a:chExt cx="441000" cy="441000"/>
          </a:xfrm>
        </p:grpSpPr>
        <p:sp>
          <p:nvSpPr>
            <p:cNvPr id="5062" name="Google Shape;5062;p6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4" name="Google Shape;5064;p68"/>
          <p:cNvSpPr/>
          <p:nvPr/>
        </p:nvSpPr>
        <p:spPr>
          <a:xfrm>
            <a:off x="8168685" y="40505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8"/>
          <p:cNvSpPr/>
          <p:nvPr/>
        </p:nvSpPr>
        <p:spPr>
          <a:xfrm flipH="1">
            <a:off x="7376923" y="4017007"/>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6" name="Google Shape;5066;p68"/>
          <p:cNvGrpSpPr/>
          <p:nvPr/>
        </p:nvGrpSpPr>
        <p:grpSpPr>
          <a:xfrm>
            <a:off x="6021325" y="3132850"/>
            <a:ext cx="587871" cy="512373"/>
            <a:chOff x="6000100" y="3076250"/>
            <a:chExt cx="587871" cy="512373"/>
          </a:xfrm>
        </p:grpSpPr>
        <p:sp>
          <p:nvSpPr>
            <p:cNvPr id="5067" name="Google Shape;5067;p6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8" name="Google Shape;5068;p68"/>
            <p:cNvGrpSpPr/>
            <p:nvPr/>
          </p:nvGrpSpPr>
          <p:grpSpPr>
            <a:xfrm>
              <a:off x="6031360" y="3076713"/>
              <a:ext cx="539107" cy="480965"/>
              <a:chOff x="6031360" y="3076713"/>
              <a:chExt cx="539107" cy="480965"/>
            </a:xfrm>
          </p:grpSpPr>
          <p:sp>
            <p:nvSpPr>
              <p:cNvPr id="5069" name="Google Shape;5069;p6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6" name="Google Shape;5076;p68"/>
          <p:cNvGrpSpPr/>
          <p:nvPr/>
        </p:nvGrpSpPr>
        <p:grpSpPr>
          <a:xfrm>
            <a:off x="3597785" y="3065882"/>
            <a:ext cx="2241344" cy="1330656"/>
            <a:chOff x="3597785" y="3065882"/>
            <a:chExt cx="2241344" cy="1330656"/>
          </a:xfrm>
        </p:grpSpPr>
        <p:grpSp>
          <p:nvGrpSpPr>
            <p:cNvPr id="5077" name="Google Shape;5077;p68"/>
            <p:cNvGrpSpPr/>
            <p:nvPr/>
          </p:nvGrpSpPr>
          <p:grpSpPr>
            <a:xfrm>
              <a:off x="5296908" y="3937355"/>
              <a:ext cx="143198" cy="32380"/>
              <a:chOff x="5296908" y="3937355"/>
              <a:chExt cx="143198" cy="32380"/>
            </a:xfrm>
          </p:grpSpPr>
          <p:sp>
            <p:nvSpPr>
              <p:cNvPr id="5078" name="Google Shape;5078;p68"/>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9" name="Google Shape;5079;p68"/>
              <p:cNvGrpSpPr/>
              <p:nvPr/>
            </p:nvGrpSpPr>
            <p:grpSpPr>
              <a:xfrm>
                <a:off x="5402331" y="3937355"/>
                <a:ext cx="37776" cy="32380"/>
                <a:chOff x="5402331" y="3937355"/>
                <a:chExt cx="37776" cy="32380"/>
              </a:xfrm>
            </p:grpSpPr>
            <p:sp>
              <p:nvSpPr>
                <p:cNvPr id="5080" name="Google Shape;5080;p68"/>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8"/>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2" name="Google Shape;5082;p68"/>
              <p:cNvGrpSpPr/>
              <p:nvPr/>
            </p:nvGrpSpPr>
            <p:grpSpPr>
              <a:xfrm>
                <a:off x="5296908" y="3937355"/>
                <a:ext cx="37783" cy="32380"/>
                <a:chOff x="5296908" y="3937355"/>
                <a:chExt cx="37783" cy="32380"/>
              </a:xfrm>
            </p:grpSpPr>
            <p:sp>
              <p:nvSpPr>
                <p:cNvPr id="5083" name="Google Shape;5083;p68"/>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8"/>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5" name="Google Shape;5085;p68"/>
            <p:cNvGrpSpPr/>
            <p:nvPr/>
          </p:nvGrpSpPr>
          <p:grpSpPr>
            <a:xfrm>
              <a:off x="4724163" y="3119631"/>
              <a:ext cx="120838" cy="84218"/>
              <a:chOff x="4724163" y="3119631"/>
              <a:chExt cx="120838" cy="84218"/>
            </a:xfrm>
          </p:grpSpPr>
          <p:grpSp>
            <p:nvGrpSpPr>
              <p:cNvPr id="5086" name="Google Shape;5086;p68"/>
              <p:cNvGrpSpPr/>
              <p:nvPr/>
            </p:nvGrpSpPr>
            <p:grpSpPr>
              <a:xfrm>
                <a:off x="4746712" y="3132773"/>
                <a:ext cx="86869" cy="56424"/>
                <a:chOff x="4746712" y="3132773"/>
                <a:chExt cx="86869" cy="56424"/>
              </a:xfrm>
            </p:grpSpPr>
            <p:sp>
              <p:nvSpPr>
                <p:cNvPr id="5087" name="Google Shape;5087;p68"/>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8"/>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9" name="Google Shape;5089;p68"/>
              <p:cNvGrpSpPr/>
              <p:nvPr/>
            </p:nvGrpSpPr>
            <p:grpSpPr>
              <a:xfrm>
                <a:off x="4773634" y="3143336"/>
                <a:ext cx="37776" cy="32451"/>
                <a:chOff x="4773634" y="3143336"/>
                <a:chExt cx="37776" cy="32451"/>
              </a:xfrm>
            </p:grpSpPr>
            <p:sp>
              <p:nvSpPr>
                <p:cNvPr id="5090" name="Google Shape;5090;p68"/>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8"/>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2" name="Google Shape;5092;p68"/>
              <p:cNvGrpSpPr/>
              <p:nvPr/>
            </p:nvGrpSpPr>
            <p:grpSpPr>
              <a:xfrm>
                <a:off x="4724163" y="3131248"/>
                <a:ext cx="37776" cy="32459"/>
                <a:chOff x="4724163" y="3131248"/>
                <a:chExt cx="37776" cy="32459"/>
              </a:xfrm>
            </p:grpSpPr>
            <p:sp>
              <p:nvSpPr>
                <p:cNvPr id="5093" name="Google Shape;5093;p68"/>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8"/>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5" name="Google Shape;5095;p68"/>
              <p:cNvGrpSpPr/>
              <p:nvPr/>
            </p:nvGrpSpPr>
            <p:grpSpPr>
              <a:xfrm>
                <a:off x="4755081" y="3176054"/>
                <a:ext cx="32357" cy="27795"/>
                <a:chOff x="4755081" y="3176054"/>
                <a:chExt cx="32357" cy="27795"/>
              </a:xfrm>
            </p:grpSpPr>
            <p:sp>
              <p:nvSpPr>
                <p:cNvPr id="5096" name="Google Shape;5096;p68"/>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8"/>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8" name="Google Shape;5098;p68"/>
              <p:cNvGrpSpPr/>
              <p:nvPr/>
            </p:nvGrpSpPr>
            <p:grpSpPr>
              <a:xfrm>
                <a:off x="4812550" y="3119631"/>
                <a:ext cx="32451" cy="27803"/>
                <a:chOff x="4812550" y="3119631"/>
                <a:chExt cx="32451" cy="27803"/>
              </a:xfrm>
            </p:grpSpPr>
            <p:sp>
              <p:nvSpPr>
                <p:cNvPr id="5099" name="Google Shape;5099;p68"/>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8"/>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1" name="Google Shape;5101;p68"/>
            <p:cNvGrpSpPr/>
            <p:nvPr/>
          </p:nvGrpSpPr>
          <p:grpSpPr>
            <a:xfrm>
              <a:off x="5382826" y="4027197"/>
              <a:ext cx="268967" cy="250422"/>
              <a:chOff x="5382826" y="4027197"/>
              <a:chExt cx="268967" cy="250422"/>
            </a:xfrm>
          </p:grpSpPr>
          <p:grpSp>
            <p:nvGrpSpPr>
              <p:cNvPr id="5102" name="Google Shape;5102;p68"/>
              <p:cNvGrpSpPr/>
              <p:nvPr/>
            </p:nvGrpSpPr>
            <p:grpSpPr>
              <a:xfrm>
                <a:off x="5405280" y="4042510"/>
                <a:ext cx="237570" cy="218647"/>
                <a:chOff x="5405280" y="4042510"/>
                <a:chExt cx="237570" cy="218647"/>
              </a:xfrm>
            </p:grpSpPr>
            <p:sp>
              <p:nvSpPr>
                <p:cNvPr id="5103" name="Google Shape;5103;p68"/>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8"/>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8"/>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8"/>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8"/>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8"/>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9" name="Google Shape;5109;p68"/>
              <p:cNvGrpSpPr/>
              <p:nvPr/>
            </p:nvGrpSpPr>
            <p:grpSpPr>
              <a:xfrm>
                <a:off x="5382826" y="4125549"/>
                <a:ext cx="37776" cy="32380"/>
                <a:chOff x="5382826" y="4125549"/>
                <a:chExt cx="37776" cy="32380"/>
              </a:xfrm>
            </p:grpSpPr>
            <p:sp>
              <p:nvSpPr>
                <p:cNvPr id="5110" name="Google Shape;5110;p68"/>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8"/>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68"/>
              <p:cNvGrpSpPr/>
              <p:nvPr/>
            </p:nvGrpSpPr>
            <p:grpSpPr>
              <a:xfrm>
                <a:off x="5475680" y="4195587"/>
                <a:ext cx="37783" cy="32364"/>
                <a:chOff x="5475680" y="4195587"/>
                <a:chExt cx="37783" cy="32364"/>
              </a:xfrm>
            </p:grpSpPr>
            <p:sp>
              <p:nvSpPr>
                <p:cNvPr id="5113" name="Google Shape;5113;p68"/>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8"/>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68"/>
              <p:cNvGrpSpPr/>
              <p:nvPr/>
            </p:nvGrpSpPr>
            <p:grpSpPr>
              <a:xfrm>
                <a:off x="5532575" y="4027197"/>
                <a:ext cx="33308" cy="32262"/>
                <a:chOff x="5532575" y="4027197"/>
                <a:chExt cx="33308" cy="32262"/>
              </a:xfrm>
            </p:grpSpPr>
            <p:sp>
              <p:nvSpPr>
                <p:cNvPr id="5116" name="Google Shape;5116;p68"/>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8"/>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8" name="Google Shape;5118;p68"/>
              <p:cNvGrpSpPr/>
              <p:nvPr/>
            </p:nvGrpSpPr>
            <p:grpSpPr>
              <a:xfrm>
                <a:off x="5590706" y="4245348"/>
                <a:ext cx="33497" cy="32270"/>
                <a:chOff x="5590706" y="4245348"/>
                <a:chExt cx="33497" cy="32270"/>
              </a:xfrm>
            </p:grpSpPr>
            <p:sp>
              <p:nvSpPr>
                <p:cNvPr id="5119" name="Google Shape;5119;p68"/>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8"/>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1" name="Google Shape;5121;p68"/>
              <p:cNvGrpSpPr/>
              <p:nvPr/>
            </p:nvGrpSpPr>
            <p:grpSpPr>
              <a:xfrm>
                <a:off x="5618681" y="4109677"/>
                <a:ext cx="33112" cy="32357"/>
                <a:chOff x="5618681" y="4109677"/>
                <a:chExt cx="33112" cy="32357"/>
              </a:xfrm>
            </p:grpSpPr>
            <p:sp>
              <p:nvSpPr>
                <p:cNvPr id="5122" name="Google Shape;5122;p68"/>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8"/>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4" name="Google Shape;5124;p68"/>
              <p:cNvGrpSpPr/>
              <p:nvPr/>
            </p:nvGrpSpPr>
            <p:grpSpPr>
              <a:xfrm>
                <a:off x="5479298" y="4128262"/>
                <a:ext cx="31405" cy="26906"/>
                <a:chOff x="5479298" y="4128262"/>
                <a:chExt cx="31405" cy="26906"/>
              </a:xfrm>
            </p:grpSpPr>
            <p:sp>
              <p:nvSpPr>
                <p:cNvPr id="5125" name="Google Shape;5125;p68"/>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8"/>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7" name="Google Shape;5127;p68"/>
              <p:cNvGrpSpPr/>
              <p:nvPr/>
            </p:nvGrpSpPr>
            <p:grpSpPr>
              <a:xfrm>
                <a:off x="5582903" y="4180116"/>
                <a:ext cx="31499" cy="26898"/>
                <a:chOff x="5582903" y="4180116"/>
                <a:chExt cx="31499" cy="26898"/>
              </a:xfrm>
            </p:grpSpPr>
            <p:sp>
              <p:nvSpPr>
                <p:cNvPr id="5128" name="Google Shape;5128;p68"/>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8"/>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0" name="Google Shape;5130;p68"/>
            <p:cNvGrpSpPr/>
            <p:nvPr/>
          </p:nvGrpSpPr>
          <p:grpSpPr>
            <a:xfrm>
              <a:off x="3977681" y="3230323"/>
              <a:ext cx="94584" cy="84085"/>
              <a:chOff x="3977681" y="3230323"/>
              <a:chExt cx="94584" cy="84085"/>
            </a:xfrm>
          </p:grpSpPr>
          <p:grpSp>
            <p:nvGrpSpPr>
              <p:cNvPr id="5131" name="Google Shape;5131;p68"/>
              <p:cNvGrpSpPr/>
              <p:nvPr/>
            </p:nvGrpSpPr>
            <p:grpSpPr>
              <a:xfrm>
                <a:off x="4000135" y="3243041"/>
                <a:ext cx="59570" cy="57186"/>
                <a:chOff x="4000135" y="3243041"/>
                <a:chExt cx="59570" cy="57186"/>
              </a:xfrm>
            </p:grpSpPr>
            <p:sp>
              <p:nvSpPr>
                <p:cNvPr id="5132" name="Google Shape;5132;p68"/>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8"/>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8"/>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68"/>
              <p:cNvGrpSpPr/>
              <p:nvPr/>
            </p:nvGrpSpPr>
            <p:grpSpPr>
              <a:xfrm>
                <a:off x="3977681" y="3245872"/>
                <a:ext cx="37783" cy="32380"/>
                <a:chOff x="3977681" y="3245872"/>
                <a:chExt cx="37783" cy="32380"/>
              </a:xfrm>
            </p:grpSpPr>
            <p:sp>
              <p:nvSpPr>
                <p:cNvPr id="5136" name="Google Shape;5136;p68"/>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8"/>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68"/>
              <p:cNvGrpSpPr/>
              <p:nvPr/>
            </p:nvGrpSpPr>
            <p:grpSpPr>
              <a:xfrm>
                <a:off x="4040860" y="3262672"/>
                <a:ext cx="31405" cy="27001"/>
                <a:chOff x="4040860" y="3262672"/>
                <a:chExt cx="31405" cy="27001"/>
              </a:xfrm>
            </p:grpSpPr>
            <p:sp>
              <p:nvSpPr>
                <p:cNvPr id="5139" name="Google Shape;5139;p68"/>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8"/>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1" name="Google Shape;5141;p68"/>
              <p:cNvGrpSpPr/>
              <p:nvPr/>
            </p:nvGrpSpPr>
            <p:grpSpPr>
              <a:xfrm>
                <a:off x="4021072" y="3230323"/>
                <a:ext cx="31397" cy="26906"/>
                <a:chOff x="4021072" y="3230323"/>
                <a:chExt cx="31397" cy="26906"/>
              </a:xfrm>
            </p:grpSpPr>
            <p:sp>
              <p:nvSpPr>
                <p:cNvPr id="5142" name="Google Shape;5142;p68"/>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8"/>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68"/>
              <p:cNvGrpSpPr/>
              <p:nvPr/>
            </p:nvGrpSpPr>
            <p:grpSpPr>
              <a:xfrm>
                <a:off x="4001472" y="3287462"/>
                <a:ext cx="31499" cy="26945"/>
                <a:chOff x="4001472" y="3287462"/>
                <a:chExt cx="31499" cy="26945"/>
              </a:xfrm>
            </p:grpSpPr>
            <p:sp>
              <p:nvSpPr>
                <p:cNvPr id="5145" name="Google Shape;5145;p68"/>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8"/>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47" name="Google Shape;5147;p68"/>
            <p:cNvGrpSpPr/>
            <p:nvPr/>
          </p:nvGrpSpPr>
          <p:grpSpPr>
            <a:xfrm>
              <a:off x="4084715" y="3258865"/>
              <a:ext cx="184961" cy="137268"/>
              <a:chOff x="4084715" y="3258865"/>
              <a:chExt cx="184961" cy="137268"/>
            </a:xfrm>
          </p:grpSpPr>
          <p:grpSp>
            <p:nvGrpSpPr>
              <p:cNvPr id="5148" name="Google Shape;5148;p68"/>
              <p:cNvGrpSpPr/>
              <p:nvPr/>
            </p:nvGrpSpPr>
            <p:grpSpPr>
              <a:xfrm>
                <a:off x="4107453" y="3271583"/>
                <a:ext cx="153470" cy="110275"/>
                <a:chOff x="4107453" y="3271583"/>
                <a:chExt cx="153470" cy="110275"/>
              </a:xfrm>
            </p:grpSpPr>
            <p:sp>
              <p:nvSpPr>
                <p:cNvPr id="5149" name="Google Shape;5149;p68"/>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8"/>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8"/>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8"/>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3" name="Google Shape;5153;p68"/>
              <p:cNvGrpSpPr/>
              <p:nvPr/>
            </p:nvGrpSpPr>
            <p:grpSpPr>
              <a:xfrm>
                <a:off x="4136947" y="3258865"/>
                <a:ext cx="31499" cy="27001"/>
                <a:chOff x="4136947" y="3258865"/>
                <a:chExt cx="31499" cy="27001"/>
              </a:xfrm>
            </p:grpSpPr>
            <p:sp>
              <p:nvSpPr>
                <p:cNvPr id="5154" name="Google Shape;5154;p68"/>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8"/>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6" name="Google Shape;5156;p68"/>
              <p:cNvGrpSpPr/>
              <p:nvPr/>
            </p:nvGrpSpPr>
            <p:grpSpPr>
              <a:xfrm>
                <a:off x="4084715" y="3266478"/>
                <a:ext cx="31468" cy="26898"/>
                <a:chOff x="4084715" y="3266478"/>
                <a:chExt cx="31468" cy="26898"/>
              </a:xfrm>
            </p:grpSpPr>
            <p:sp>
              <p:nvSpPr>
                <p:cNvPr id="5157" name="Google Shape;5157;p68"/>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8"/>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9" name="Google Shape;5159;p68"/>
              <p:cNvGrpSpPr/>
              <p:nvPr/>
            </p:nvGrpSpPr>
            <p:grpSpPr>
              <a:xfrm>
                <a:off x="4159213" y="3279849"/>
                <a:ext cx="31405" cy="26945"/>
                <a:chOff x="4159213" y="3279849"/>
                <a:chExt cx="31405" cy="26945"/>
              </a:xfrm>
            </p:grpSpPr>
            <p:sp>
              <p:nvSpPr>
                <p:cNvPr id="5160" name="Google Shape;5160;p68"/>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8"/>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2" name="Google Shape;5162;p68"/>
              <p:cNvGrpSpPr/>
              <p:nvPr/>
            </p:nvGrpSpPr>
            <p:grpSpPr>
              <a:xfrm>
                <a:off x="4201550" y="3266502"/>
                <a:ext cx="31405" cy="26883"/>
                <a:chOff x="4201550" y="3266502"/>
                <a:chExt cx="31405" cy="26883"/>
              </a:xfrm>
            </p:grpSpPr>
            <p:sp>
              <p:nvSpPr>
                <p:cNvPr id="5163" name="Google Shape;5163;p68"/>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8"/>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68"/>
              <p:cNvGrpSpPr/>
              <p:nvPr/>
            </p:nvGrpSpPr>
            <p:grpSpPr>
              <a:xfrm>
                <a:off x="4201550" y="3338278"/>
                <a:ext cx="31405" cy="26930"/>
                <a:chOff x="4201550" y="3338278"/>
                <a:chExt cx="31405" cy="26930"/>
              </a:xfrm>
            </p:grpSpPr>
            <p:sp>
              <p:nvSpPr>
                <p:cNvPr id="5166" name="Google Shape;5166;p68"/>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8"/>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8" name="Google Shape;5168;p68"/>
              <p:cNvGrpSpPr/>
              <p:nvPr/>
            </p:nvGrpSpPr>
            <p:grpSpPr>
              <a:xfrm>
                <a:off x="4238272" y="3369132"/>
                <a:ext cx="31405" cy="27001"/>
                <a:chOff x="4238272" y="3369132"/>
                <a:chExt cx="31405" cy="27001"/>
              </a:xfrm>
            </p:grpSpPr>
            <p:sp>
              <p:nvSpPr>
                <p:cNvPr id="5169" name="Google Shape;5169;p68"/>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8"/>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1" name="Google Shape;5171;p68"/>
            <p:cNvGrpSpPr/>
            <p:nvPr/>
          </p:nvGrpSpPr>
          <p:grpSpPr>
            <a:xfrm>
              <a:off x="4068639" y="3200169"/>
              <a:ext cx="77643" cy="37272"/>
              <a:chOff x="4068639" y="3200169"/>
              <a:chExt cx="77643" cy="37272"/>
            </a:xfrm>
          </p:grpSpPr>
          <p:sp>
            <p:nvSpPr>
              <p:cNvPr id="5172" name="Google Shape;5172;p68"/>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3" name="Google Shape;5173;p68"/>
              <p:cNvGrpSpPr/>
              <p:nvPr/>
            </p:nvGrpSpPr>
            <p:grpSpPr>
              <a:xfrm>
                <a:off x="4114878" y="3200169"/>
                <a:ext cx="31405" cy="26993"/>
                <a:chOff x="4114878" y="3200169"/>
                <a:chExt cx="31405" cy="26993"/>
              </a:xfrm>
            </p:grpSpPr>
            <p:sp>
              <p:nvSpPr>
                <p:cNvPr id="5174" name="Google Shape;5174;p68"/>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8"/>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6" name="Google Shape;5176;p68"/>
              <p:cNvGrpSpPr/>
              <p:nvPr/>
            </p:nvGrpSpPr>
            <p:grpSpPr>
              <a:xfrm>
                <a:off x="4068639" y="3210535"/>
                <a:ext cx="31499" cy="26906"/>
                <a:chOff x="4068639" y="3210535"/>
                <a:chExt cx="31499" cy="26906"/>
              </a:xfrm>
            </p:grpSpPr>
            <p:sp>
              <p:nvSpPr>
                <p:cNvPr id="5177" name="Google Shape;5177;p68"/>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8"/>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9" name="Google Shape;5179;p68"/>
            <p:cNvGrpSpPr/>
            <p:nvPr/>
          </p:nvGrpSpPr>
          <p:grpSpPr>
            <a:xfrm>
              <a:off x="3869702" y="3066935"/>
              <a:ext cx="382664" cy="190294"/>
              <a:chOff x="3869702" y="3066935"/>
              <a:chExt cx="382664" cy="190294"/>
            </a:xfrm>
          </p:grpSpPr>
          <p:grpSp>
            <p:nvGrpSpPr>
              <p:cNvPr id="5180" name="Google Shape;5180;p68"/>
              <p:cNvGrpSpPr/>
              <p:nvPr/>
            </p:nvGrpSpPr>
            <p:grpSpPr>
              <a:xfrm>
                <a:off x="3888633" y="3082351"/>
                <a:ext cx="351172" cy="160698"/>
                <a:chOff x="3888633" y="3082351"/>
                <a:chExt cx="351172" cy="160698"/>
              </a:xfrm>
            </p:grpSpPr>
            <p:sp>
              <p:nvSpPr>
                <p:cNvPr id="5181" name="Google Shape;5181;p68"/>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8"/>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8"/>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8"/>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8"/>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8"/>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68"/>
              <p:cNvGrpSpPr/>
              <p:nvPr/>
            </p:nvGrpSpPr>
            <p:grpSpPr>
              <a:xfrm>
                <a:off x="4143703" y="3066935"/>
                <a:ext cx="37783" cy="32357"/>
                <a:chOff x="4143703" y="3066935"/>
                <a:chExt cx="37783" cy="32357"/>
              </a:xfrm>
            </p:grpSpPr>
            <p:sp>
              <p:nvSpPr>
                <p:cNvPr id="5188" name="Google Shape;5188;p68"/>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8"/>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0" name="Google Shape;5190;p68"/>
              <p:cNvGrpSpPr/>
              <p:nvPr/>
            </p:nvGrpSpPr>
            <p:grpSpPr>
              <a:xfrm>
                <a:off x="4044565" y="3103563"/>
                <a:ext cx="37783" cy="32451"/>
                <a:chOff x="4044565" y="3103563"/>
                <a:chExt cx="37783" cy="32451"/>
              </a:xfrm>
            </p:grpSpPr>
            <p:sp>
              <p:nvSpPr>
                <p:cNvPr id="5191" name="Google Shape;5191;p68"/>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8"/>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68"/>
              <p:cNvGrpSpPr/>
              <p:nvPr/>
            </p:nvGrpSpPr>
            <p:grpSpPr>
              <a:xfrm>
                <a:off x="4017454" y="3188237"/>
                <a:ext cx="37776" cy="32357"/>
                <a:chOff x="4017454" y="3188237"/>
                <a:chExt cx="37776" cy="32357"/>
              </a:xfrm>
            </p:grpSpPr>
            <p:sp>
              <p:nvSpPr>
                <p:cNvPr id="5194" name="Google Shape;5194;p68"/>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8"/>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6" name="Google Shape;5196;p68"/>
              <p:cNvGrpSpPr/>
              <p:nvPr/>
            </p:nvGrpSpPr>
            <p:grpSpPr>
              <a:xfrm>
                <a:off x="3921548" y="3157509"/>
                <a:ext cx="37783" cy="32357"/>
                <a:chOff x="3921548" y="3157509"/>
                <a:chExt cx="37783" cy="32357"/>
              </a:xfrm>
            </p:grpSpPr>
            <p:sp>
              <p:nvSpPr>
                <p:cNvPr id="5197" name="Google Shape;5197;p68"/>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8"/>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68"/>
              <p:cNvGrpSpPr/>
              <p:nvPr/>
            </p:nvGrpSpPr>
            <p:grpSpPr>
              <a:xfrm>
                <a:off x="3939056" y="3211620"/>
                <a:ext cx="37783" cy="32380"/>
                <a:chOff x="3939056" y="3211620"/>
                <a:chExt cx="37783" cy="32380"/>
              </a:xfrm>
            </p:grpSpPr>
            <p:sp>
              <p:nvSpPr>
                <p:cNvPr id="5200" name="Google Shape;5200;p68"/>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8"/>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2" name="Google Shape;5202;p68"/>
              <p:cNvGrpSpPr/>
              <p:nvPr/>
            </p:nvGrpSpPr>
            <p:grpSpPr>
              <a:xfrm>
                <a:off x="4176240" y="3136965"/>
                <a:ext cx="31405" cy="26930"/>
                <a:chOff x="4176240" y="3136965"/>
                <a:chExt cx="31405" cy="26930"/>
              </a:xfrm>
            </p:grpSpPr>
            <p:sp>
              <p:nvSpPr>
                <p:cNvPr id="5203" name="Google Shape;5203;p68"/>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8"/>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68"/>
              <p:cNvGrpSpPr/>
              <p:nvPr/>
            </p:nvGrpSpPr>
            <p:grpSpPr>
              <a:xfrm>
                <a:off x="4133148" y="3152593"/>
                <a:ext cx="31499" cy="27001"/>
                <a:chOff x="4133148" y="3152593"/>
                <a:chExt cx="31499" cy="27001"/>
              </a:xfrm>
            </p:grpSpPr>
            <p:sp>
              <p:nvSpPr>
                <p:cNvPr id="5206" name="Google Shape;5206;p68"/>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8"/>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8" name="Google Shape;5208;p68"/>
              <p:cNvGrpSpPr/>
              <p:nvPr/>
            </p:nvGrpSpPr>
            <p:grpSpPr>
              <a:xfrm>
                <a:off x="4220866" y="3073534"/>
                <a:ext cx="31499" cy="26898"/>
                <a:chOff x="4220866" y="3073534"/>
                <a:chExt cx="31499" cy="26898"/>
              </a:xfrm>
            </p:grpSpPr>
            <p:sp>
              <p:nvSpPr>
                <p:cNvPr id="5209" name="Google Shape;5209;p68"/>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8"/>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68"/>
              <p:cNvGrpSpPr/>
              <p:nvPr/>
            </p:nvGrpSpPr>
            <p:grpSpPr>
              <a:xfrm>
                <a:off x="3869702" y="3230323"/>
                <a:ext cx="31499" cy="26906"/>
                <a:chOff x="3869702" y="3230323"/>
                <a:chExt cx="31499" cy="26906"/>
              </a:xfrm>
            </p:grpSpPr>
            <p:sp>
              <p:nvSpPr>
                <p:cNvPr id="5212" name="Google Shape;5212;p68"/>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8"/>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4" name="Google Shape;5214;p68"/>
            <p:cNvGrpSpPr/>
            <p:nvPr/>
          </p:nvGrpSpPr>
          <p:grpSpPr>
            <a:xfrm>
              <a:off x="4271383" y="3065882"/>
              <a:ext cx="304556" cy="341663"/>
              <a:chOff x="4271383" y="3065882"/>
              <a:chExt cx="304556" cy="341663"/>
            </a:xfrm>
          </p:grpSpPr>
          <p:grpSp>
            <p:nvGrpSpPr>
              <p:cNvPr id="5215" name="Google Shape;5215;p68"/>
              <p:cNvGrpSpPr/>
              <p:nvPr/>
            </p:nvGrpSpPr>
            <p:grpSpPr>
              <a:xfrm>
                <a:off x="4293838" y="3078639"/>
                <a:ext cx="269353" cy="311973"/>
                <a:chOff x="4293838" y="3078639"/>
                <a:chExt cx="269353" cy="311973"/>
              </a:xfrm>
            </p:grpSpPr>
            <p:sp>
              <p:nvSpPr>
                <p:cNvPr id="5216" name="Google Shape;5216;p68"/>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8"/>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8"/>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8"/>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8"/>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8"/>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8"/>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8"/>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8"/>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8"/>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8"/>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8"/>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8"/>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8"/>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8"/>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8"/>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8"/>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3" name="Google Shape;5233;p68"/>
              <p:cNvGrpSpPr/>
              <p:nvPr/>
            </p:nvGrpSpPr>
            <p:grpSpPr>
              <a:xfrm>
                <a:off x="4538164" y="3342061"/>
                <a:ext cx="37776" cy="32380"/>
                <a:chOff x="4538164" y="3342061"/>
                <a:chExt cx="37776" cy="32380"/>
              </a:xfrm>
            </p:grpSpPr>
            <p:sp>
              <p:nvSpPr>
                <p:cNvPr id="5234" name="Google Shape;5234;p68"/>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8"/>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68"/>
              <p:cNvGrpSpPr/>
              <p:nvPr/>
            </p:nvGrpSpPr>
            <p:grpSpPr>
              <a:xfrm>
                <a:off x="4271383" y="3194742"/>
                <a:ext cx="37783" cy="32420"/>
                <a:chOff x="4271383" y="3194742"/>
                <a:chExt cx="37783" cy="32420"/>
              </a:xfrm>
            </p:grpSpPr>
            <p:sp>
              <p:nvSpPr>
                <p:cNvPr id="5237" name="Google Shape;5237;p68"/>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8"/>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9" name="Google Shape;5239;p68"/>
              <p:cNvGrpSpPr/>
              <p:nvPr/>
            </p:nvGrpSpPr>
            <p:grpSpPr>
              <a:xfrm>
                <a:off x="4284416" y="3084058"/>
                <a:ext cx="37783" cy="32357"/>
                <a:chOff x="4284416" y="3084058"/>
                <a:chExt cx="37783" cy="32357"/>
              </a:xfrm>
            </p:grpSpPr>
            <p:sp>
              <p:nvSpPr>
                <p:cNvPr id="5240" name="Google Shape;5240;p68"/>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8"/>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68"/>
              <p:cNvGrpSpPr/>
              <p:nvPr/>
            </p:nvGrpSpPr>
            <p:grpSpPr>
              <a:xfrm>
                <a:off x="4478697" y="3297561"/>
                <a:ext cx="37776" cy="32451"/>
                <a:chOff x="4478697" y="3297561"/>
                <a:chExt cx="37776" cy="32451"/>
              </a:xfrm>
            </p:grpSpPr>
            <p:sp>
              <p:nvSpPr>
                <p:cNvPr id="5243" name="Google Shape;5243;p68"/>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8"/>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5" name="Google Shape;5245;p68"/>
              <p:cNvGrpSpPr/>
              <p:nvPr/>
            </p:nvGrpSpPr>
            <p:grpSpPr>
              <a:xfrm>
                <a:off x="4411813" y="3331711"/>
                <a:ext cx="37776" cy="32451"/>
                <a:chOff x="4411813" y="3331711"/>
                <a:chExt cx="37776" cy="32451"/>
              </a:xfrm>
            </p:grpSpPr>
            <p:sp>
              <p:nvSpPr>
                <p:cNvPr id="5246" name="Google Shape;5246;p68"/>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8"/>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68"/>
              <p:cNvGrpSpPr/>
              <p:nvPr/>
            </p:nvGrpSpPr>
            <p:grpSpPr>
              <a:xfrm>
                <a:off x="4337984" y="3375188"/>
                <a:ext cx="37776" cy="32357"/>
                <a:chOff x="4337984" y="3375188"/>
                <a:chExt cx="37776" cy="32357"/>
              </a:xfrm>
            </p:grpSpPr>
            <p:sp>
              <p:nvSpPr>
                <p:cNvPr id="5249" name="Google Shape;5249;p68"/>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8"/>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68"/>
              <p:cNvGrpSpPr/>
              <p:nvPr/>
            </p:nvGrpSpPr>
            <p:grpSpPr>
              <a:xfrm>
                <a:off x="4494867" y="3090530"/>
                <a:ext cx="37878" cy="32451"/>
                <a:chOff x="4494867" y="3090530"/>
                <a:chExt cx="37878" cy="32451"/>
              </a:xfrm>
            </p:grpSpPr>
            <p:sp>
              <p:nvSpPr>
                <p:cNvPr id="5252" name="Google Shape;5252;p68"/>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8"/>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4" name="Google Shape;5254;p68"/>
              <p:cNvGrpSpPr/>
              <p:nvPr/>
            </p:nvGrpSpPr>
            <p:grpSpPr>
              <a:xfrm>
                <a:off x="4525124" y="3207774"/>
                <a:ext cx="37783" cy="32420"/>
                <a:chOff x="4525124" y="3207774"/>
                <a:chExt cx="37783" cy="32420"/>
              </a:xfrm>
            </p:grpSpPr>
            <p:sp>
              <p:nvSpPr>
                <p:cNvPr id="5255" name="Google Shape;5255;p68"/>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8"/>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7" name="Google Shape;5257;p68"/>
              <p:cNvGrpSpPr/>
              <p:nvPr/>
            </p:nvGrpSpPr>
            <p:grpSpPr>
              <a:xfrm>
                <a:off x="4440544" y="3176479"/>
                <a:ext cx="31499" cy="26898"/>
                <a:chOff x="4440544" y="3176479"/>
                <a:chExt cx="31499" cy="26898"/>
              </a:xfrm>
            </p:grpSpPr>
            <p:sp>
              <p:nvSpPr>
                <p:cNvPr id="5258" name="Google Shape;5258;p68"/>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8"/>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0" name="Google Shape;5260;p68"/>
              <p:cNvGrpSpPr/>
              <p:nvPr/>
            </p:nvGrpSpPr>
            <p:grpSpPr>
              <a:xfrm>
                <a:off x="4350545" y="3156400"/>
                <a:ext cx="31405" cy="27001"/>
                <a:chOff x="4350545" y="3156400"/>
                <a:chExt cx="31405" cy="27001"/>
              </a:xfrm>
            </p:grpSpPr>
            <p:sp>
              <p:nvSpPr>
                <p:cNvPr id="5261" name="Google Shape;5261;p68"/>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8"/>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3" name="Google Shape;5263;p68"/>
              <p:cNvGrpSpPr/>
              <p:nvPr/>
            </p:nvGrpSpPr>
            <p:grpSpPr>
              <a:xfrm>
                <a:off x="4376703" y="3255058"/>
                <a:ext cx="31405" cy="27001"/>
                <a:chOff x="4376703" y="3255058"/>
                <a:chExt cx="31405" cy="27001"/>
              </a:xfrm>
            </p:grpSpPr>
            <p:sp>
              <p:nvSpPr>
                <p:cNvPr id="5264" name="Google Shape;5264;p68"/>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8"/>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6" name="Google Shape;5266;p68"/>
              <p:cNvGrpSpPr/>
              <p:nvPr/>
            </p:nvGrpSpPr>
            <p:grpSpPr>
              <a:xfrm>
                <a:off x="4331322" y="3283656"/>
                <a:ext cx="31405" cy="26945"/>
                <a:chOff x="4331322" y="3283656"/>
                <a:chExt cx="31405" cy="26945"/>
              </a:xfrm>
            </p:grpSpPr>
            <p:sp>
              <p:nvSpPr>
                <p:cNvPr id="5267" name="Google Shape;5267;p68"/>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8"/>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68"/>
              <p:cNvGrpSpPr/>
              <p:nvPr/>
            </p:nvGrpSpPr>
            <p:grpSpPr>
              <a:xfrm>
                <a:off x="4380510" y="3065882"/>
                <a:ext cx="31405" cy="26938"/>
                <a:chOff x="4380510" y="3065882"/>
                <a:chExt cx="31405" cy="26938"/>
              </a:xfrm>
            </p:grpSpPr>
            <p:sp>
              <p:nvSpPr>
                <p:cNvPr id="5270" name="Google Shape;5270;p68"/>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8"/>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2" name="Google Shape;5272;p68"/>
            <p:cNvGrpSpPr/>
            <p:nvPr/>
          </p:nvGrpSpPr>
          <p:grpSpPr>
            <a:xfrm>
              <a:off x="4558998" y="3188237"/>
              <a:ext cx="1280131" cy="1052746"/>
              <a:chOff x="4558998" y="3188237"/>
              <a:chExt cx="1280131" cy="1052746"/>
            </a:xfrm>
          </p:grpSpPr>
          <p:sp>
            <p:nvSpPr>
              <p:cNvPr id="5273" name="Google Shape;5273;p68"/>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4" name="Google Shape;5274;p68"/>
              <p:cNvGrpSpPr/>
              <p:nvPr/>
            </p:nvGrpSpPr>
            <p:grpSpPr>
              <a:xfrm>
                <a:off x="4579164" y="3203653"/>
                <a:ext cx="1244833" cy="1020397"/>
                <a:chOff x="4579164" y="3203653"/>
                <a:chExt cx="1244833" cy="1020397"/>
              </a:xfrm>
            </p:grpSpPr>
            <p:sp>
              <p:nvSpPr>
                <p:cNvPr id="5275" name="Google Shape;5275;p68"/>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8"/>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7" name="Google Shape;5277;p68"/>
                <p:cNvGrpSpPr/>
                <p:nvPr/>
              </p:nvGrpSpPr>
              <p:grpSpPr>
                <a:xfrm>
                  <a:off x="4579164" y="3203653"/>
                  <a:ext cx="1244833" cy="1020397"/>
                  <a:chOff x="4579164" y="3203653"/>
                  <a:chExt cx="1244833" cy="1020397"/>
                </a:xfrm>
              </p:grpSpPr>
              <p:sp>
                <p:nvSpPr>
                  <p:cNvPr id="5278" name="Google Shape;5278;p68"/>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8"/>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0" name="Google Shape;5280;p68"/>
                  <p:cNvGrpSpPr/>
                  <p:nvPr/>
                </p:nvGrpSpPr>
                <p:grpSpPr>
                  <a:xfrm>
                    <a:off x="4579164" y="3203653"/>
                    <a:ext cx="1244833" cy="1020397"/>
                    <a:chOff x="4579164" y="3203653"/>
                    <a:chExt cx="1244833" cy="1020397"/>
                  </a:xfrm>
                </p:grpSpPr>
                <p:sp>
                  <p:nvSpPr>
                    <p:cNvPr id="5281" name="Google Shape;5281;p68"/>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8"/>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8"/>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8"/>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8"/>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8"/>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8"/>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8"/>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9" name="Google Shape;5289;p68"/>
                    <p:cNvGrpSpPr/>
                    <p:nvPr/>
                  </p:nvGrpSpPr>
                  <p:grpSpPr>
                    <a:xfrm>
                      <a:off x="4579164" y="3203653"/>
                      <a:ext cx="1244833" cy="1020397"/>
                      <a:chOff x="4579164" y="3203653"/>
                      <a:chExt cx="1244833" cy="1020397"/>
                    </a:xfrm>
                  </p:grpSpPr>
                  <p:sp>
                    <p:nvSpPr>
                      <p:cNvPr id="5290" name="Google Shape;5290;p68"/>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8"/>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8"/>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8"/>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8"/>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8"/>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8"/>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8"/>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8"/>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8"/>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8"/>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8"/>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8"/>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8"/>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4" name="Google Shape;5304;p68"/>
                      <p:cNvGrpSpPr/>
                      <p:nvPr/>
                    </p:nvGrpSpPr>
                    <p:grpSpPr>
                      <a:xfrm>
                        <a:off x="4579164" y="3203653"/>
                        <a:ext cx="1244833" cy="1020397"/>
                        <a:chOff x="4579164" y="3203653"/>
                        <a:chExt cx="1244833" cy="1020397"/>
                      </a:xfrm>
                    </p:grpSpPr>
                    <p:sp>
                      <p:nvSpPr>
                        <p:cNvPr id="5305" name="Google Shape;5305;p68"/>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8"/>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8"/>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8"/>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8"/>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8"/>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8"/>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8"/>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8"/>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8"/>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8"/>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8"/>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8"/>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8"/>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8"/>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8"/>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8"/>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8"/>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8"/>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8"/>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8"/>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8"/>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8"/>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8"/>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9" name="Google Shape;5329;p68"/>
                        <p:cNvGrpSpPr/>
                        <p:nvPr/>
                      </p:nvGrpSpPr>
                      <p:grpSpPr>
                        <a:xfrm>
                          <a:off x="4579164" y="3203653"/>
                          <a:ext cx="1244833" cy="1020397"/>
                          <a:chOff x="4579164" y="3203653"/>
                          <a:chExt cx="1244833" cy="1020397"/>
                        </a:xfrm>
                      </p:grpSpPr>
                      <p:sp>
                        <p:nvSpPr>
                          <p:cNvPr id="5330" name="Google Shape;5330;p68"/>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1" name="Google Shape;5331;p68"/>
                          <p:cNvGrpSpPr/>
                          <p:nvPr/>
                        </p:nvGrpSpPr>
                        <p:grpSpPr>
                          <a:xfrm>
                            <a:off x="4579164" y="3203653"/>
                            <a:ext cx="1244833" cy="1020397"/>
                            <a:chOff x="4579164" y="3203653"/>
                            <a:chExt cx="1244833" cy="1020397"/>
                          </a:xfrm>
                        </p:grpSpPr>
                        <p:sp>
                          <p:nvSpPr>
                            <p:cNvPr id="5332" name="Google Shape;5332;p68"/>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8"/>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8"/>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8"/>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8"/>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8"/>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8"/>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9" name="Google Shape;5339;p68"/>
                            <p:cNvGrpSpPr/>
                            <p:nvPr/>
                          </p:nvGrpSpPr>
                          <p:grpSpPr>
                            <a:xfrm>
                              <a:off x="4579164" y="3203653"/>
                              <a:ext cx="1244833" cy="1020397"/>
                              <a:chOff x="4579164" y="3203653"/>
                              <a:chExt cx="1244833" cy="1020397"/>
                            </a:xfrm>
                          </p:grpSpPr>
                          <p:sp>
                            <p:nvSpPr>
                              <p:cNvPr id="5340" name="Google Shape;5340;p68"/>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8"/>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8"/>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8"/>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8"/>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8"/>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8"/>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8"/>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8"/>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8"/>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8"/>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8"/>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8"/>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3" name="Google Shape;5353;p68"/>
                              <p:cNvGrpSpPr/>
                              <p:nvPr/>
                            </p:nvGrpSpPr>
                            <p:grpSpPr>
                              <a:xfrm>
                                <a:off x="4579164" y="3203653"/>
                                <a:ext cx="1244833" cy="1020397"/>
                                <a:chOff x="4579164" y="3203653"/>
                                <a:chExt cx="1244833" cy="1020397"/>
                              </a:xfrm>
                            </p:grpSpPr>
                            <p:sp>
                              <p:nvSpPr>
                                <p:cNvPr id="5354" name="Google Shape;5354;p68"/>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8"/>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8"/>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8"/>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8"/>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8"/>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8"/>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1" name="Google Shape;5361;p68"/>
                                <p:cNvGrpSpPr/>
                                <p:nvPr/>
                              </p:nvGrpSpPr>
                              <p:grpSpPr>
                                <a:xfrm>
                                  <a:off x="4579164" y="3203653"/>
                                  <a:ext cx="1244833" cy="1020397"/>
                                  <a:chOff x="4579164" y="3203653"/>
                                  <a:chExt cx="1244833" cy="1020397"/>
                                </a:xfrm>
                              </p:grpSpPr>
                              <p:sp>
                                <p:nvSpPr>
                                  <p:cNvPr id="5362" name="Google Shape;5362;p68"/>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8"/>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8"/>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8"/>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8"/>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7" name="Google Shape;5367;p68"/>
                                  <p:cNvGrpSpPr/>
                                  <p:nvPr/>
                                </p:nvGrpSpPr>
                                <p:grpSpPr>
                                  <a:xfrm>
                                    <a:off x="4579164" y="3203653"/>
                                    <a:ext cx="1244833" cy="1020397"/>
                                    <a:chOff x="4579164" y="3203653"/>
                                    <a:chExt cx="1244833" cy="1020397"/>
                                  </a:xfrm>
                                </p:grpSpPr>
                                <p:sp>
                                  <p:nvSpPr>
                                    <p:cNvPr id="5368" name="Google Shape;5368;p68"/>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8"/>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8"/>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8"/>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372" name="Google Shape;5372;p68"/>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8"/>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8"/>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75" name="Google Shape;5375;p68"/>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376" name="Google Shape;5376;p68"/>
              <p:cNvGrpSpPr/>
              <p:nvPr/>
            </p:nvGrpSpPr>
            <p:grpSpPr>
              <a:xfrm>
                <a:off x="4595437" y="3598775"/>
                <a:ext cx="37776" cy="32451"/>
                <a:chOff x="4595437" y="3598775"/>
                <a:chExt cx="37776" cy="32451"/>
              </a:xfrm>
            </p:grpSpPr>
            <p:sp>
              <p:nvSpPr>
                <p:cNvPr id="5377" name="Google Shape;5377;p68"/>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8"/>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68"/>
              <p:cNvGrpSpPr/>
              <p:nvPr/>
            </p:nvGrpSpPr>
            <p:grpSpPr>
              <a:xfrm>
                <a:off x="4641864" y="3524443"/>
                <a:ext cx="37776" cy="32380"/>
                <a:chOff x="4641864" y="3524443"/>
                <a:chExt cx="37776" cy="32380"/>
              </a:xfrm>
            </p:grpSpPr>
            <p:sp>
              <p:nvSpPr>
                <p:cNvPr id="5380" name="Google Shape;5380;p68"/>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8"/>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68"/>
              <p:cNvGrpSpPr/>
              <p:nvPr/>
            </p:nvGrpSpPr>
            <p:grpSpPr>
              <a:xfrm>
                <a:off x="4648431" y="3893901"/>
                <a:ext cx="37776" cy="32357"/>
                <a:chOff x="4648431" y="3893901"/>
                <a:chExt cx="37776" cy="32357"/>
              </a:xfrm>
            </p:grpSpPr>
            <p:sp>
              <p:nvSpPr>
                <p:cNvPr id="5383" name="Google Shape;5383;p68"/>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8"/>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68"/>
              <p:cNvGrpSpPr/>
              <p:nvPr/>
            </p:nvGrpSpPr>
            <p:grpSpPr>
              <a:xfrm>
                <a:off x="4567752" y="3722908"/>
                <a:ext cx="37870" cy="32380"/>
                <a:chOff x="4567752" y="3722908"/>
                <a:chExt cx="37870" cy="32380"/>
              </a:xfrm>
            </p:grpSpPr>
            <p:sp>
              <p:nvSpPr>
                <p:cNvPr id="5386" name="Google Shape;5386;p68"/>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8"/>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68"/>
              <p:cNvGrpSpPr/>
              <p:nvPr/>
            </p:nvGrpSpPr>
            <p:grpSpPr>
              <a:xfrm>
                <a:off x="4617506" y="3652052"/>
                <a:ext cx="37783" cy="32357"/>
                <a:chOff x="4617506" y="3652052"/>
                <a:chExt cx="37783" cy="32357"/>
              </a:xfrm>
            </p:grpSpPr>
            <p:sp>
              <p:nvSpPr>
                <p:cNvPr id="5389" name="Google Shape;5389;p68"/>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8"/>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1" name="Google Shape;5391;p68"/>
              <p:cNvGrpSpPr/>
              <p:nvPr/>
            </p:nvGrpSpPr>
            <p:grpSpPr>
              <a:xfrm>
                <a:off x="4739005" y="3554149"/>
                <a:ext cx="37870" cy="32357"/>
                <a:chOff x="4739005" y="3554149"/>
                <a:chExt cx="37870" cy="32357"/>
              </a:xfrm>
            </p:grpSpPr>
            <p:sp>
              <p:nvSpPr>
                <p:cNvPr id="5392" name="Google Shape;5392;p68"/>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8"/>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68"/>
              <p:cNvGrpSpPr/>
              <p:nvPr/>
            </p:nvGrpSpPr>
            <p:grpSpPr>
              <a:xfrm>
                <a:off x="4806557" y="3630258"/>
                <a:ext cx="37776" cy="32364"/>
                <a:chOff x="4806557" y="3630258"/>
                <a:chExt cx="37776" cy="32364"/>
              </a:xfrm>
            </p:grpSpPr>
            <p:sp>
              <p:nvSpPr>
                <p:cNvPr id="5395" name="Google Shape;5395;p68"/>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8"/>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7" name="Google Shape;5397;p68"/>
              <p:cNvGrpSpPr/>
              <p:nvPr/>
            </p:nvGrpSpPr>
            <p:grpSpPr>
              <a:xfrm>
                <a:off x="4737007" y="4004357"/>
                <a:ext cx="37870" cy="32357"/>
                <a:chOff x="4737007" y="4004357"/>
                <a:chExt cx="37870" cy="32357"/>
              </a:xfrm>
            </p:grpSpPr>
            <p:sp>
              <p:nvSpPr>
                <p:cNvPr id="5398" name="Google Shape;5398;p68"/>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8"/>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68"/>
              <p:cNvGrpSpPr/>
              <p:nvPr/>
            </p:nvGrpSpPr>
            <p:grpSpPr>
              <a:xfrm>
                <a:off x="4773634" y="4208627"/>
                <a:ext cx="37776" cy="32357"/>
                <a:chOff x="4773634" y="4208627"/>
                <a:chExt cx="37776" cy="32357"/>
              </a:xfrm>
            </p:grpSpPr>
            <p:sp>
              <p:nvSpPr>
                <p:cNvPr id="5401" name="Google Shape;5401;p68"/>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8"/>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3" name="Google Shape;5403;p68"/>
              <p:cNvGrpSpPr/>
              <p:nvPr/>
            </p:nvGrpSpPr>
            <p:grpSpPr>
              <a:xfrm>
                <a:off x="4888282" y="4074764"/>
                <a:ext cx="37776" cy="32451"/>
                <a:chOff x="4888282" y="4074764"/>
                <a:chExt cx="37776" cy="32451"/>
              </a:xfrm>
            </p:grpSpPr>
            <p:sp>
              <p:nvSpPr>
                <p:cNvPr id="5404" name="Google Shape;5404;p68"/>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8"/>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6" name="Google Shape;5406;p68"/>
              <p:cNvGrpSpPr/>
              <p:nvPr/>
            </p:nvGrpSpPr>
            <p:grpSpPr>
              <a:xfrm>
                <a:off x="4901315" y="3804271"/>
                <a:ext cx="37776" cy="32364"/>
                <a:chOff x="4901315" y="3804271"/>
                <a:chExt cx="37776" cy="32364"/>
              </a:xfrm>
            </p:grpSpPr>
            <p:sp>
              <p:nvSpPr>
                <p:cNvPr id="5407" name="Google Shape;5407;p68"/>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8"/>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9" name="Google Shape;5409;p68"/>
              <p:cNvGrpSpPr/>
              <p:nvPr/>
            </p:nvGrpSpPr>
            <p:grpSpPr>
              <a:xfrm>
                <a:off x="4866394" y="3715035"/>
                <a:ext cx="37846" cy="32357"/>
                <a:chOff x="4866394" y="3715035"/>
                <a:chExt cx="37846" cy="32357"/>
              </a:xfrm>
            </p:grpSpPr>
            <p:sp>
              <p:nvSpPr>
                <p:cNvPr id="5410" name="Google Shape;5410;p68"/>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8"/>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2" name="Google Shape;5412;p68"/>
              <p:cNvGrpSpPr/>
              <p:nvPr/>
            </p:nvGrpSpPr>
            <p:grpSpPr>
              <a:xfrm>
                <a:off x="4979233" y="3839798"/>
                <a:ext cx="37878" cy="32420"/>
                <a:chOff x="4979233" y="3839798"/>
                <a:chExt cx="37878" cy="32420"/>
              </a:xfrm>
            </p:grpSpPr>
            <p:sp>
              <p:nvSpPr>
                <p:cNvPr id="5413" name="Google Shape;5413;p68"/>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8"/>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5" name="Google Shape;5415;p68"/>
              <p:cNvGrpSpPr/>
              <p:nvPr/>
            </p:nvGrpSpPr>
            <p:grpSpPr>
              <a:xfrm>
                <a:off x="4790662" y="3679147"/>
                <a:ext cx="37783" cy="32380"/>
                <a:chOff x="4790662" y="3679147"/>
                <a:chExt cx="37783" cy="32380"/>
              </a:xfrm>
            </p:grpSpPr>
            <p:sp>
              <p:nvSpPr>
                <p:cNvPr id="5416" name="Google Shape;5416;p68"/>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8"/>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8" name="Google Shape;5418;p68"/>
              <p:cNvGrpSpPr/>
              <p:nvPr/>
            </p:nvGrpSpPr>
            <p:grpSpPr>
              <a:xfrm>
                <a:off x="4857263" y="3557861"/>
                <a:ext cx="37776" cy="32357"/>
                <a:chOff x="4857263" y="3557861"/>
                <a:chExt cx="37776" cy="32357"/>
              </a:xfrm>
            </p:grpSpPr>
            <p:sp>
              <p:nvSpPr>
                <p:cNvPr id="5419" name="Google Shape;5419;p68"/>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8"/>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1" name="Google Shape;5421;p68"/>
              <p:cNvGrpSpPr/>
              <p:nvPr/>
            </p:nvGrpSpPr>
            <p:grpSpPr>
              <a:xfrm>
                <a:off x="4883902" y="3648033"/>
                <a:ext cx="37783" cy="32380"/>
                <a:chOff x="4883902" y="3648033"/>
                <a:chExt cx="37783" cy="32380"/>
              </a:xfrm>
            </p:grpSpPr>
            <p:sp>
              <p:nvSpPr>
                <p:cNvPr id="5422" name="Google Shape;5422;p68"/>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8"/>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68"/>
              <p:cNvGrpSpPr/>
              <p:nvPr/>
            </p:nvGrpSpPr>
            <p:grpSpPr>
              <a:xfrm>
                <a:off x="4907780" y="3347220"/>
                <a:ext cx="37878" cy="32357"/>
                <a:chOff x="4907780" y="3347220"/>
                <a:chExt cx="37878" cy="32357"/>
              </a:xfrm>
            </p:grpSpPr>
            <p:sp>
              <p:nvSpPr>
                <p:cNvPr id="5425" name="Google Shape;5425;p68"/>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8"/>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7" name="Google Shape;5427;p68"/>
              <p:cNvGrpSpPr/>
              <p:nvPr/>
            </p:nvGrpSpPr>
            <p:grpSpPr>
              <a:xfrm>
                <a:off x="5065048" y="3738150"/>
                <a:ext cx="37783" cy="32364"/>
                <a:chOff x="5065048" y="3738150"/>
                <a:chExt cx="37783" cy="32364"/>
              </a:xfrm>
            </p:grpSpPr>
            <p:sp>
              <p:nvSpPr>
                <p:cNvPr id="5428" name="Google Shape;5428;p68"/>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8"/>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0" name="Google Shape;5430;p68"/>
              <p:cNvGrpSpPr/>
              <p:nvPr/>
            </p:nvGrpSpPr>
            <p:grpSpPr>
              <a:xfrm>
                <a:off x="5071616" y="3284615"/>
                <a:ext cx="37783" cy="32357"/>
                <a:chOff x="5071616" y="3284615"/>
                <a:chExt cx="37783" cy="32357"/>
              </a:xfrm>
            </p:grpSpPr>
            <p:sp>
              <p:nvSpPr>
                <p:cNvPr id="5431" name="Google Shape;5431;p68"/>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8"/>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3" name="Google Shape;5433;p68"/>
              <p:cNvGrpSpPr/>
              <p:nvPr/>
            </p:nvGrpSpPr>
            <p:grpSpPr>
              <a:xfrm>
                <a:off x="5389291" y="3759921"/>
                <a:ext cx="37783" cy="32380"/>
                <a:chOff x="5389291" y="3759921"/>
                <a:chExt cx="37783" cy="32380"/>
              </a:xfrm>
            </p:grpSpPr>
            <p:sp>
              <p:nvSpPr>
                <p:cNvPr id="5434" name="Google Shape;5434;p68"/>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8"/>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68"/>
              <p:cNvGrpSpPr/>
              <p:nvPr/>
            </p:nvGrpSpPr>
            <p:grpSpPr>
              <a:xfrm>
                <a:off x="5431534" y="3632932"/>
                <a:ext cx="37878" cy="32451"/>
                <a:chOff x="5431534" y="3632932"/>
                <a:chExt cx="37878" cy="32451"/>
              </a:xfrm>
            </p:grpSpPr>
            <p:sp>
              <p:nvSpPr>
                <p:cNvPr id="5437" name="Google Shape;5437;p68"/>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8"/>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68"/>
              <p:cNvGrpSpPr/>
              <p:nvPr/>
            </p:nvGrpSpPr>
            <p:grpSpPr>
              <a:xfrm>
                <a:off x="5540755" y="3544829"/>
                <a:ext cx="37783" cy="32357"/>
                <a:chOff x="5540755" y="3544829"/>
                <a:chExt cx="37783" cy="32357"/>
              </a:xfrm>
            </p:grpSpPr>
            <p:sp>
              <p:nvSpPr>
                <p:cNvPr id="5440" name="Google Shape;5440;p68"/>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8"/>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2" name="Google Shape;5442;p68"/>
              <p:cNvGrpSpPr/>
              <p:nvPr/>
            </p:nvGrpSpPr>
            <p:grpSpPr>
              <a:xfrm>
                <a:off x="5579293" y="3412107"/>
                <a:ext cx="37776" cy="32357"/>
                <a:chOff x="5579293" y="3412107"/>
                <a:chExt cx="37776" cy="32357"/>
              </a:xfrm>
            </p:grpSpPr>
            <p:sp>
              <p:nvSpPr>
                <p:cNvPr id="5443" name="Google Shape;5443;p68"/>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8"/>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68"/>
              <p:cNvGrpSpPr/>
              <p:nvPr/>
            </p:nvGrpSpPr>
            <p:grpSpPr>
              <a:xfrm>
                <a:off x="5801346" y="3284615"/>
                <a:ext cx="37783" cy="32357"/>
                <a:chOff x="5801346" y="3284615"/>
                <a:chExt cx="37783" cy="32357"/>
              </a:xfrm>
            </p:grpSpPr>
            <p:sp>
              <p:nvSpPr>
                <p:cNvPr id="5446" name="Google Shape;5446;p68"/>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8"/>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68"/>
              <p:cNvGrpSpPr/>
              <p:nvPr/>
            </p:nvGrpSpPr>
            <p:grpSpPr>
              <a:xfrm>
                <a:off x="5763578" y="3399067"/>
                <a:ext cx="37776" cy="32364"/>
                <a:chOff x="5763578" y="3399067"/>
                <a:chExt cx="37776" cy="32364"/>
              </a:xfrm>
            </p:grpSpPr>
            <p:sp>
              <p:nvSpPr>
                <p:cNvPr id="5449" name="Google Shape;5449;p68"/>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8"/>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68"/>
              <p:cNvGrpSpPr/>
              <p:nvPr/>
            </p:nvGrpSpPr>
            <p:grpSpPr>
              <a:xfrm>
                <a:off x="5395858" y="3230952"/>
                <a:ext cx="37776" cy="32364"/>
                <a:chOff x="5395858" y="3230952"/>
                <a:chExt cx="37776" cy="32364"/>
              </a:xfrm>
            </p:grpSpPr>
            <p:sp>
              <p:nvSpPr>
                <p:cNvPr id="5452" name="Google Shape;5452;p68"/>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8"/>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4" name="Google Shape;5454;p68"/>
              <p:cNvGrpSpPr/>
              <p:nvPr/>
            </p:nvGrpSpPr>
            <p:grpSpPr>
              <a:xfrm>
                <a:off x="5264088" y="3188237"/>
                <a:ext cx="37776" cy="32357"/>
                <a:chOff x="5264088" y="3188237"/>
                <a:chExt cx="37776" cy="32357"/>
              </a:xfrm>
            </p:grpSpPr>
            <p:sp>
              <p:nvSpPr>
                <p:cNvPr id="5455" name="Google Shape;5455;p68"/>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8"/>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68"/>
              <p:cNvGrpSpPr/>
              <p:nvPr/>
            </p:nvGrpSpPr>
            <p:grpSpPr>
              <a:xfrm>
                <a:off x="5585758" y="3237425"/>
                <a:ext cx="37878" cy="32357"/>
                <a:chOff x="5585758" y="3237425"/>
                <a:chExt cx="37878" cy="32357"/>
              </a:xfrm>
            </p:grpSpPr>
            <p:sp>
              <p:nvSpPr>
                <p:cNvPr id="5458" name="Google Shape;5458;p68"/>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8"/>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0" name="Google Shape;5460;p68"/>
              <p:cNvGrpSpPr/>
              <p:nvPr/>
            </p:nvGrpSpPr>
            <p:grpSpPr>
              <a:xfrm>
                <a:off x="4874196" y="3291088"/>
                <a:ext cx="37878" cy="32451"/>
                <a:chOff x="4874196" y="3291088"/>
                <a:chExt cx="37878" cy="32451"/>
              </a:xfrm>
            </p:grpSpPr>
            <p:sp>
              <p:nvSpPr>
                <p:cNvPr id="5461" name="Google Shape;5461;p68"/>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8"/>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3" name="Google Shape;5463;p68"/>
              <p:cNvGrpSpPr/>
              <p:nvPr/>
            </p:nvGrpSpPr>
            <p:grpSpPr>
              <a:xfrm>
                <a:off x="5197770" y="3785466"/>
                <a:ext cx="37783" cy="32427"/>
                <a:chOff x="5197770" y="3785466"/>
                <a:chExt cx="37783" cy="32427"/>
              </a:xfrm>
            </p:grpSpPr>
            <p:sp>
              <p:nvSpPr>
                <p:cNvPr id="5464" name="Google Shape;5464;p68"/>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8"/>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6" name="Google Shape;5466;p68"/>
              <p:cNvGrpSpPr/>
              <p:nvPr/>
            </p:nvGrpSpPr>
            <p:grpSpPr>
              <a:xfrm>
                <a:off x="5177699" y="3492117"/>
                <a:ext cx="37776" cy="32357"/>
                <a:chOff x="5177699" y="3492117"/>
                <a:chExt cx="37776" cy="32357"/>
              </a:xfrm>
            </p:grpSpPr>
            <p:sp>
              <p:nvSpPr>
                <p:cNvPr id="5467" name="Google Shape;5467;p68"/>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8"/>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9" name="Google Shape;5469;p68"/>
              <p:cNvGrpSpPr/>
              <p:nvPr/>
            </p:nvGrpSpPr>
            <p:grpSpPr>
              <a:xfrm>
                <a:off x="5349431" y="3622346"/>
                <a:ext cx="37870" cy="32380"/>
                <a:chOff x="5349431" y="3622346"/>
                <a:chExt cx="37870" cy="32380"/>
              </a:xfrm>
            </p:grpSpPr>
            <p:sp>
              <p:nvSpPr>
                <p:cNvPr id="5470" name="Google Shape;5470;p68"/>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8"/>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2" name="Google Shape;5472;p68"/>
              <p:cNvGrpSpPr/>
              <p:nvPr/>
            </p:nvGrpSpPr>
            <p:grpSpPr>
              <a:xfrm>
                <a:off x="5068855" y="3563980"/>
                <a:ext cx="53954" cy="46223"/>
                <a:chOff x="5068855" y="3563980"/>
                <a:chExt cx="53954" cy="46223"/>
              </a:xfrm>
            </p:grpSpPr>
            <p:sp>
              <p:nvSpPr>
                <p:cNvPr id="5473" name="Google Shape;5473;p68"/>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8"/>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5" name="Google Shape;5475;p68"/>
              <p:cNvGrpSpPr/>
              <p:nvPr/>
            </p:nvGrpSpPr>
            <p:grpSpPr>
              <a:xfrm>
                <a:off x="5037654" y="3392507"/>
                <a:ext cx="37870" cy="32451"/>
                <a:chOff x="5037654" y="3392507"/>
                <a:chExt cx="37870" cy="32451"/>
              </a:xfrm>
            </p:grpSpPr>
            <p:sp>
              <p:nvSpPr>
                <p:cNvPr id="5476" name="Google Shape;5476;p68"/>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8"/>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8" name="Google Shape;5478;p68"/>
              <p:cNvGrpSpPr/>
              <p:nvPr/>
            </p:nvGrpSpPr>
            <p:grpSpPr>
              <a:xfrm>
                <a:off x="5456560" y="3368629"/>
                <a:ext cx="37870" cy="32451"/>
                <a:chOff x="5456560" y="3368629"/>
                <a:chExt cx="37870" cy="32451"/>
              </a:xfrm>
            </p:grpSpPr>
            <p:sp>
              <p:nvSpPr>
                <p:cNvPr id="5479" name="Google Shape;5479;p68"/>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8"/>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1" name="Google Shape;5481;p68"/>
              <p:cNvGrpSpPr/>
              <p:nvPr/>
            </p:nvGrpSpPr>
            <p:grpSpPr>
              <a:xfrm>
                <a:off x="4755749" y="3501516"/>
                <a:ext cx="46246" cy="39608"/>
                <a:chOff x="4755749" y="3501516"/>
                <a:chExt cx="46246" cy="39608"/>
              </a:xfrm>
            </p:grpSpPr>
            <p:sp>
              <p:nvSpPr>
                <p:cNvPr id="5482" name="Google Shape;5482;p68"/>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8"/>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4" name="Google Shape;5484;p68"/>
              <p:cNvGrpSpPr/>
              <p:nvPr/>
            </p:nvGrpSpPr>
            <p:grpSpPr>
              <a:xfrm>
                <a:off x="4681346" y="3485582"/>
                <a:ext cx="37783" cy="32427"/>
                <a:chOff x="4681346" y="3485582"/>
                <a:chExt cx="37783" cy="32427"/>
              </a:xfrm>
            </p:grpSpPr>
            <p:sp>
              <p:nvSpPr>
                <p:cNvPr id="5485" name="Google Shape;5485;p68"/>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8"/>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7" name="Google Shape;5487;p68"/>
              <p:cNvGrpSpPr/>
              <p:nvPr/>
            </p:nvGrpSpPr>
            <p:grpSpPr>
              <a:xfrm>
                <a:off x="4767067" y="3291088"/>
                <a:ext cx="37878" cy="32451"/>
                <a:chOff x="4767067" y="3291088"/>
                <a:chExt cx="37878" cy="32451"/>
              </a:xfrm>
            </p:grpSpPr>
            <p:sp>
              <p:nvSpPr>
                <p:cNvPr id="5488" name="Google Shape;5488;p68"/>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8"/>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0" name="Google Shape;5490;p68"/>
              <p:cNvGrpSpPr/>
              <p:nvPr/>
            </p:nvGrpSpPr>
            <p:grpSpPr>
              <a:xfrm>
                <a:off x="4687819" y="3405539"/>
                <a:ext cx="37776" cy="32451"/>
                <a:chOff x="4687819" y="3405539"/>
                <a:chExt cx="37776" cy="32451"/>
              </a:xfrm>
            </p:grpSpPr>
            <p:sp>
              <p:nvSpPr>
                <p:cNvPr id="5491" name="Google Shape;5491;p68"/>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8"/>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68"/>
              <p:cNvGrpSpPr/>
              <p:nvPr/>
            </p:nvGrpSpPr>
            <p:grpSpPr>
              <a:xfrm>
                <a:off x="4923101" y="3444809"/>
                <a:ext cx="52813" cy="45318"/>
                <a:chOff x="4923101" y="3444809"/>
                <a:chExt cx="52813" cy="45318"/>
              </a:xfrm>
            </p:grpSpPr>
            <p:sp>
              <p:nvSpPr>
                <p:cNvPr id="5494" name="Google Shape;5494;p68"/>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8"/>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68"/>
              <p:cNvGrpSpPr/>
              <p:nvPr/>
            </p:nvGrpSpPr>
            <p:grpSpPr>
              <a:xfrm>
                <a:off x="4846040" y="3654750"/>
                <a:ext cx="31405" cy="26993"/>
                <a:chOff x="4846040" y="3654750"/>
                <a:chExt cx="31405" cy="26993"/>
              </a:xfrm>
            </p:grpSpPr>
            <p:sp>
              <p:nvSpPr>
                <p:cNvPr id="5497" name="Google Shape;5497;p68"/>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8"/>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68"/>
              <p:cNvGrpSpPr/>
              <p:nvPr/>
            </p:nvGrpSpPr>
            <p:grpSpPr>
              <a:xfrm>
                <a:off x="4925673" y="3691700"/>
                <a:ext cx="40253" cy="34472"/>
                <a:chOff x="4925673" y="3691700"/>
                <a:chExt cx="40253" cy="34472"/>
              </a:xfrm>
            </p:grpSpPr>
            <p:sp>
              <p:nvSpPr>
                <p:cNvPr id="5500" name="Google Shape;5500;p68"/>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8"/>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68"/>
              <p:cNvGrpSpPr/>
              <p:nvPr/>
            </p:nvGrpSpPr>
            <p:grpSpPr>
              <a:xfrm>
                <a:off x="4894653" y="3740848"/>
                <a:ext cx="31405" cy="26906"/>
                <a:chOff x="4894653" y="3740848"/>
                <a:chExt cx="31405" cy="26906"/>
              </a:xfrm>
            </p:grpSpPr>
            <p:sp>
              <p:nvSpPr>
                <p:cNvPr id="5503" name="Google Shape;5503;p68"/>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8"/>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68"/>
              <p:cNvGrpSpPr/>
              <p:nvPr/>
            </p:nvGrpSpPr>
            <p:grpSpPr>
              <a:xfrm>
                <a:off x="4962300" y="3696348"/>
                <a:ext cx="38255" cy="32773"/>
                <a:chOff x="4962300" y="3696348"/>
                <a:chExt cx="38255" cy="32773"/>
              </a:xfrm>
            </p:grpSpPr>
            <p:sp>
              <p:nvSpPr>
                <p:cNvPr id="5506" name="Google Shape;5506;p68"/>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8"/>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68"/>
              <p:cNvGrpSpPr/>
              <p:nvPr/>
            </p:nvGrpSpPr>
            <p:grpSpPr>
              <a:xfrm>
                <a:off x="4980185" y="3743349"/>
                <a:ext cx="31499" cy="26969"/>
                <a:chOff x="4980185" y="3743349"/>
                <a:chExt cx="31499" cy="26969"/>
              </a:xfrm>
            </p:grpSpPr>
            <p:sp>
              <p:nvSpPr>
                <p:cNvPr id="5509" name="Google Shape;5509;p68"/>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8"/>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68"/>
              <p:cNvGrpSpPr/>
              <p:nvPr/>
            </p:nvGrpSpPr>
            <p:grpSpPr>
              <a:xfrm>
                <a:off x="5013768" y="3734312"/>
                <a:ext cx="31499" cy="26969"/>
                <a:chOff x="5013768" y="3734312"/>
                <a:chExt cx="31499" cy="26969"/>
              </a:xfrm>
            </p:grpSpPr>
            <p:sp>
              <p:nvSpPr>
                <p:cNvPr id="5512" name="Google Shape;5512;p68"/>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8"/>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4" name="Google Shape;5514;p68"/>
              <p:cNvGrpSpPr/>
              <p:nvPr/>
            </p:nvGrpSpPr>
            <p:grpSpPr>
              <a:xfrm>
                <a:off x="5036703" y="3764545"/>
                <a:ext cx="31499" cy="26898"/>
                <a:chOff x="5036703" y="3764545"/>
                <a:chExt cx="31499" cy="26898"/>
              </a:xfrm>
            </p:grpSpPr>
            <p:sp>
              <p:nvSpPr>
                <p:cNvPr id="5515" name="Google Shape;5515;p68"/>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8"/>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7" name="Google Shape;5517;p68"/>
              <p:cNvGrpSpPr/>
              <p:nvPr/>
            </p:nvGrpSpPr>
            <p:grpSpPr>
              <a:xfrm>
                <a:off x="4953546" y="3768352"/>
                <a:ext cx="31405" cy="26898"/>
                <a:chOff x="4953546" y="3768352"/>
                <a:chExt cx="31405" cy="26898"/>
              </a:xfrm>
            </p:grpSpPr>
            <p:sp>
              <p:nvSpPr>
                <p:cNvPr id="5518" name="Google Shape;5518;p68"/>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8"/>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0" name="Google Shape;5520;p68"/>
              <p:cNvGrpSpPr/>
              <p:nvPr/>
            </p:nvGrpSpPr>
            <p:grpSpPr>
              <a:xfrm>
                <a:off x="4964770" y="3814016"/>
                <a:ext cx="31499" cy="26993"/>
                <a:chOff x="4964770" y="3814016"/>
                <a:chExt cx="31499" cy="26993"/>
              </a:xfrm>
            </p:grpSpPr>
            <p:sp>
              <p:nvSpPr>
                <p:cNvPr id="5521" name="Google Shape;5521;p68"/>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8"/>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3" name="Google Shape;5523;p68"/>
              <p:cNvGrpSpPr/>
              <p:nvPr/>
            </p:nvGrpSpPr>
            <p:grpSpPr>
              <a:xfrm>
                <a:off x="4923290" y="3800504"/>
                <a:ext cx="31468" cy="26898"/>
                <a:chOff x="4923290" y="3800504"/>
                <a:chExt cx="31468" cy="26898"/>
              </a:xfrm>
            </p:grpSpPr>
            <p:sp>
              <p:nvSpPr>
                <p:cNvPr id="5524" name="Google Shape;5524;p68"/>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8"/>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6" name="Google Shape;5526;p68"/>
              <p:cNvGrpSpPr/>
              <p:nvPr/>
            </p:nvGrpSpPr>
            <p:grpSpPr>
              <a:xfrm>
                <a:off x="5108534" y="3650943"/>
                <a:ext cx="31405" cy="26993"/>
                <a:chOff x="5108534" y="3650943"/>
                <a:chExt cx="31405" cy="26993"/>
              </a:xfrm>
            </p:grpSpPr>
            <p:sp>
              <p:nvSpPr>
                <p:cNvPr id="5527" name="Google Shape;5527;p68"/>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8"/>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9" name="Google Shape;5529;p68"/>
              <p:cNvGrpSpPr/>
              <p:nvPr/>
            </p:nvGrpSpPr>
            <p:grpSpPr>
              <a:xfrm>
                <a:off x="5119380" y="3760739"/>
                <a:ext cx="31499" cy="26993"/>
                <a:chOff x="5119380" y="3760739"/>
                <a:chExt cx="31499" cy="26993"/>
              </a:xfrm>
            </p:grpSpPr>
            <p:sp>
              <p:nvSpPr>
                <p:cNvPr id="5530" name="Google Shape;5530;p68"/>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8"/>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68"/>
              <p:cNvGrpSpPr/>
              <p:nvPr/>
            </p:nvGrpSpPr>
            <p:grpSpPr>
              <a:xfrm>
                <a:off x="5119380" y="3788235"/>
                <a:ext cx="31499" cy="26993"/>
                <a:chOff x="5119380" y="3788235"/>
                <a:chExt cx="31499" cy="26993"/>
              </a:xfrm>
            </p:grpSpPr>
            <p:sp>
              <p:nvSpPr>
                <p:cNvPr id="5533" name="Google Shape;5533;p68"/>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8"/>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5" name="Google Shape;5535;p68"/>
              <p:cNvGrpSpPr/>
              <p:nvPr/>
            </p:nvGrpSpPr>
            <p:grpSpPr>
              <a:xfrm>
                <a:off x="5158005" y="3875284"/>
                <a:ext cx="31405" cy="27001"/>
                <a:chOff x="5158005" y="3875284"/>
                <a:chExt cx="31405" cy="27001"/>
              </a:xfrm>
            </p:grpSpPr>
            <p:sp>
              <p:nvSpPr>
                <p:cNvPr id="5536" name="Google Shape;5536;p68"/>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8"/>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8" name="Google Shape;5538;p68"/>
              <p:cNvGrpSpPr/>
              <p:nvPr/>
            </p:nvGrpSpPr>
            <p:grpSpPr>
              <a:xfrm>
                <a:off x="5233163" y="3764545"/>
                <a:ext cx="31499" cy="26898"/>
                <a:chOff x="5233163" y="3764545"/>
                <a:chExt cx="31499" cy="26898"/>
              </a:xfrm>
            </p:grpSpPr>
            <p:sp>
              <p:nvSpPr>
                <p:cNvPr id="5539" name="Google Shape;5539;p68"/>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8"/>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1" name="Google Shape;5541;p68"/>
              <p:cNvGrpSpPr/>
              <p:nvPr/>
            </p:nvGrpSpPr>
            <p:grpSpPr>
              <a:xfrm>
                <a:off x="5276168" y="3805545"/>
                <a:ext cx="31499" cy="26906"/>
                <a:chOff x="5276168" y="3805545"/>
                <a:chExt cx="31499" cy="26906"/>
              </a:xfrm>
            </p:grpSpPr>
            <p:sp>
              <p:nvSpPr>
                <p:cNvPr id="5542" name="Google Shape;5542;p68"/>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8"/>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4" name="Google Shape;5544;p68"/>
              <p:cNvGrpSpPr/>
              <p:nvPr/>
            </p:nvGrpSpPr>
            <p:grpSpPr>
              <a:xfrm>
                <a:off x="5294053" y="3851933"/>
                <a:ext cx="31405" cy="26945"/>
                <a:chOff x="5294053" y="3851933"/>
                <a:chExt cx="31405" cy="26945"/>
              </a:xfrm>
            </p:grpSpPr>
            <p:sp>
              <p:nvSpPr>
                <p:cNvPr id="5545" name="Google Shape;5545;p68"/>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8"/>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7" name="Google Shape;5547;p68"/>
              <p:cNvGrpSpPr/>
              <p:nvPr/>
            </p:nvGrpSpPr>
            <p:grpSpPr>
              <a:xfrm>
                <a:off x="5341723" y="3851902"/>
                <a:ext cx="31405" cy="26977"/>
                <a:chOff x="5341723" y="3851902"/>
                <a:chExt cx="31405" cy="26977"/>
              </a:xfrm>
            </p:grpSpPr>
            <p:sp>
              <p:nvSpPr>
                <p:cNvPr id="5548" name="Google Shape;5548;p68"/>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8"/>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0" name="Google Shape;5550;p68"/>
              <p:cNvGrpSpPr/>
              <p:nvPr/>
            </p:nvGrpSpPr>
            <p:grpSpPr>
              <a:xfrm>
                <a:off x="5054871" y="3507855"/>
                <a:ext cx="31405" cy="26993"/>
                <a:chOff x="5054871" y="3507855"/>
                <a:chExt cx="31405" cy="26993"/>
              </a:xfrm>
            </p:grpSpPr>
            <p:sp>
              <p:nvSpPr>
                <p:cNvPr id="5551" name="Google Shape;5551;p68"/>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8"/>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3" name="Google Shape;5553;p68"/>
              <p:cNvGrpSpPr/>
              <p:nvPr/>
            </p:nvGrpSpPr>
            <p:grpSpPr>
              <a:xfrm>
                <a:off x="4876579" y="3675325"/>
                <a:ext cx="31405" cy="26969"/>
                <a:chOff x="4876579" y="3675325"/>
                <a:chExt cx="31405" cy="26969"/>
              </a:xfrm>
            </p:grpSpPr>
            <p:sp>
              <p:nvSpPr>
                <p:cNvPr id="5554" name="Google Shape;5554;p68"/>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8"/>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6" name="Google Shape;5556;p68"/>
              <p:cNvGrpSpPr/>
              <p:nvPr/>
            </p:nvGrpSpPr>
            <p:grpSpPr>
              <a:xfrm>
                <a:off x="4842233" y="3688333"/>
                <a:ext cx="31405" cy="26993"/>
                <a:chOff x="4842233" y="3688333"/>
                <a:chExt cx="31405" cy="26993"/>
              </a:xfrm>
            </p:grpSpPr>
            <p:sp>
              <p:nvSpPr>
                <p:cNvPr id="5557" name="Google Shape;5557;p68"/>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8"/>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9" name="Google Shape;5559;p68"/>
              <p:cNvGrpSpPr/>
              <p:nvPr/>
            </p:nvGrpSpPr>
            <p:grpSpPr>
              <a:xfrm>
                <a:off x="5187876" y="3608032"/>
                <a:ext cx="31405" cy="27001"/>
                <a:chOff x="5187876" y="3608032"/>
                <a:chExt cx="31405" cy="27001"/>
              </a:xfrm>
            </p:grpSpPr>
            <p:sp>
              <p:nvSpPr>
                <p:cNvPr id="5560" name="Google Shape;5560;p68"/>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8"/>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2" name="Google Shape;5562;p68"/>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8"/>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4" name="Google Shape;5564;p68"/>
              <p:cNvGrpSpPr/>
              <p:nvPr/>
            </p:nvGrpSpPr>
            <p:grpSpPr>
              <a:xfrm>
                <a:off x="5269224" y="3304167"/>
                <a:ext cx="40253" cy="34402"/>
                <a:chOff x="5269224" y="3304167"/>
                <a:chExt cx="40253" cy="34402"/>
              </a:xfrm>
            </p:grpSpPr>
            <p:sp>
              <p:nvSpPr>
                <p:cNvPr id="5565" name="Google Shape;5565;p68"/>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8"/>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7" name="Google Shape;5567;p68"/>
              <p:cNvGrpSpPr/>
              <p:nvPr/>
            </p:nvGrpSpPr>
            <p:grpSpPr>
              <a:xfrm>
                <a:off x="5327354" y="3476615"/>
                <a:ext cx="49864" cy="42723"/>
                <a:chOff x="5327354" y="3476615"/>
                <a:chExt cx="49864" cy="42723"/>
              </a:xfrm>
            </p:grpSpPr>
            <p:sp>
              <p:nvSpPr>
                <p:cNvPr id="5568" name="Google Shape;5568;p68"/>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8"/>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0" name="Google Shape;5570;p68"/>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8"/>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2" name="Google Shape;5572;p68"/>
              <p:cNvGrpSpPr/>
              <p:nvPr/>
            </p:nvGrpSpPr>
            <p:grpSpPr>
              <a:xfrm>
                <a:off x="5341723" y="3775957"/>
                <a:ext cx="31405" cy="26898"/>
                <a:chOff x="5341723" y="3775957"/>
                <a:chExt cx="31405" cy="26898"/>
              </a:xfrm>
            </p:grpSpPr>
            <p:sp>
              <p:nvSpPr>
                <p:cNvPr id="5573" name="Google Shape;5573;p68"/>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8"/>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5" name="Google Shape;5575;p68"/>
              <p:cNvGrpSpPr/>
              <p:nvPr/>
            </p:nvGrpSpPr>
            <p:grpSpPr>
              <a:xfrm>
                <a:off x="5439053" y="3699274"/>
                <a:ext cx="31405" cy="26898"/>
                <a:chOff x="5439053" y="3699274"/>
                <a:chExt cx="31405" cy="26898"/>
              </a:xfrm>
            </p:grpSpPr>
            <p:sp>
              <p:nvSpPr>
                <p:cNvPr id="5576" name="Google Shape;5576;p68"/>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8"/>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68"/>
              <p:cNvGrpSpPr/>
              <p:nvPr/>
            </p:nvGrpSpPr>
            <p:grpSpPr>
              <a:xfrm>
                <a:off x="5412414" y="3622307"/>
                <a:ext cx="31499" cy="26993"/>
                <a:chOff x="5412414" y="3622307"/>
                <a:chExt cx="31499" cy="26993"/>
              </a:xfrm>
            </p:grpSpPr>
            <p:sp>
              <p:nvSpPr>
                <p:cNvPr id="5579" name="Google Shape;5579;p68"/>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8"/>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68"/>
              <p:cNvGrpSpPr/>
              <p:nvPr/>
            </p:nvGrpSpPr>
            <p:grpSpPr>
              <a:xfrm>
                <a:off x="5476254" y="3473949"/>
                <a:ext cx="26835" cy="26930"/>
                <a:chOff x="5476254" y="3473949"/>
                <a:chExt cx="26835" cy="26930"/>
              </a:xfrm>
            </p:grpSpPr>
            <p:sp>
              <p:nvSpPr>
                <p:cNvPr id="5582" name="Google Shape;5582;p68"/>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8"/>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68"/>
              <p:cNvGrpSpPr/>
              <p:nvPr/>
            </p:nvGrpSpPr>
            <p:grpSpPr>
              <a:xfrm>
                <a:off x="5564547" y="3481594"/>
                <a:ext cx="31397" cy="26898"/>
                <a:chOff x="5564547" y="3481594"/>
                <a:chExt cx="31397" cy="26898"/>
              </a:xfrm>
            </p:grpSpPr>
            <p:sp>
              <p:nvSpPr>
                <p:cNvPr id="5585" name="Google Shape;5585;p68"/>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8"/>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7" name="Google Shape;5587;p68"/>
              <p:cNvGrpSpPr/>
              <p:nvPr/>
            </p:nvGrpSpPr>
            <p:grpSpPr>
              <a:xfrm>
                <a:off x="5534101" y="3470174"/>
                <a:ext cx="31397" cy="26906"/>
                <a:chOff x="5534101" y="3470174"/>
                <a:chExt cx="31397" cy="26906"/>
              </a:xfrm>
            </p:grpSpPr>
            <p:sp>
              <p:nvSpPr>
                <p:cNvPr id="5588" name="Google Shape;5588;p68"/>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8"/>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0" name="Google Shape;5590;p68"/>
              <p:cNvGrpSpPr/>
              <p:nvPr/>
            </p:nvGrpSpPr>
            <p:grpSpPr>
              <a:xfrm>
                <a:off x="5610879" y="3314486"/>
                <a:ext cx="31499" cy="26938"/>
                <a:chOff x="5610879" y="3314486"/>
                <a:chExt cx="31499" cy="26938"/>
              </a:xfrm>
            </p:grpSpPr>
            <p:sp>
              <p:nvSpPr>
                <p:cNvPr id="5591" name="Google Shape;5591;p68"/>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8"/>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68"/>
              <p:cNvGrpSpPr/>
              <p:nvPr/>
            </p:nvGrpSpPr>
            <p:grpSpPr>
              <a:xfrm>
                <a:off x="4834525" y="3501382"/>
                <a:ext cx="31499" cy="26898"/>
                <a:chOff x="4834525" y="3501382"/>
                <a:chExt cx="31499" cy="26898"/>
              </a:xfrm>
            </p:grpSpPr>
            <p:sp>
              <p:nvSpPr>
                <p:cNvPr id="5594" name="Google Shape;5594;p68"/>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8"/>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68"/>
              <p:cNvGrpSpPr/>
              <p:nvPr/>
            </p:nvGrpSpPr>
            <p:grpSpPr>
              <a:xfrm>
                <a:off x="4898460" y="3580158"/>
                <a:ext cx="31405" cy="26898"/>
                <a:chOff x="4898460" y="3580158"/>
                <a:chExt cx="31405" cy="26898"/>
              </a:xfrm>
            </p:grpSpPr>
            <p:sp>
              <p:nvSpPr>
                <p:cNvPr id="5597" name="Google Shape;5597;p68"/>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8"/>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68"/>
              <p:cNvGrpSpPr/>
              <p:nvPr/>
            </p:nvGrpSpPr>
            <p:grpSpPr>
              <a:xfrm>
                <a:off x="4882667" y="3608032"/>
                <a:ext cx="31499" cy="27001"/>
                <a:chOff x="4882667" y="3608032"/>
                <a:chExt cx="31499" cy="27001"/>
              </a:xfrm>
            </p:grpSpPr>
            <p:sp>
              <p:nvSpPr>
                <p:cNvPr id="5600" name="Google Shape;5600;p68"/>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8"/>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68"/>
              <p:cNvGrpSpPr/>
              <p:nvPr/>
            </p:nvGrpSpPr>
            <p:grpSpPr>
              <a:xfrm>
                <a:off x="4843373" y="3631407"/>
                <a:ext cx="16273" cy="16186"/>
                <a:chOff x="4843373" y="3631407"/>
                <a:chExt cx="16273" cy="16186"/>
              </a:xfrm>
            </p:grpSpPr>
            <p:sp>
              <p:nvSpPr>
                <p:cNvPr id="5603" name="Google Shape;5603;p68"/>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8"/>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5" name="Google Shape;5605;p68"/>
              <p:cNvGrpSpPr/>
              <p:nvPr/>
            </p:nvGrpSpPr>
            <p:grpSpPr>
              <a:xfrm>
                <a:off x="4727773" y="3591578"/>
                <a:ext cx="31499" cy="26898"/>
                <a:chOff x="4727773" y="3591578"/>
                <a:chExt cx="31499" cy="26898"/>
              </a:xfrm>
            </p:grpSpPr>
            <p:sp>
              <p:nvSpPr>
                <p:cNvPr id="5606" name="Google Shape;5606;p68"/>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8"/>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8" name="Google Shape;5608;p68"/>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8"/>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0" name="Google Shape;5610;p68"/>
              <p:cNvGrpSpPr/>
              <p:nvPr/>
            </p:nvGrpSpPr>
            <p:grpSpPr>
              <a:xfrm>
                <a:off x="4609421" y="3577398"/>
                <a:ext cx="31499" cy="27001"/>
                <a:chOff x="4609421" y="3577398"/>
                <a:chExt cx="31499" cy="27001"/>
              </a:xfrm>
            </p:grpSpPr>
            <p:sp>
              <p:nvSpPr>
                <p:cNvPr id="5611" name="Google Shape;5611;p68"/>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8"/>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3" name="Google Shape;5613;p68"/>
              <p:cNvGrpSpPr/>
              <p:nvPr/>
            </p:nvGrpSpPr>
            <p:grpSpPr>
              <a:xfrm>
                <a:off x="4649289" y="3577398"/>
                <a:ext cx="31499" cy="27001"/>
                <a:chOff x="4649289" y="3577398"/>
                <a:chExt cx="31499" cy="27001"/>
              </a:xfrm>
            </p:grpSpPr>
            <p:sp>
              <p:nvSpPr>
                <p:cNvPr id="5614" name="Google Shape;5614;p68"/>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8"/>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68"/>
              <p:cNvGrpSpPr/>
              <p:nvPr/>
            </p:nvGrpSpPr>
            <p:grpSpPr>
              <a:xfrm>
                <a:off x="4605614" y="3639523"/>
                <a:ext cx="31499" cy="26906"/>
                <a:chOff x="4605614" y="3639523"/>
                <a:chExt cx="31499" cy="26906"/>
              </a:xfrm>
            </p:grpSpPr>
            <p:sp>
              <p:nvSpPr>
                <p:cNvPr id="5617" name="Google Shape;5617;p68"/>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8"/>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9" name="Google Shape;5619;p68"/>
              <p:cNvGrpSpPr/>
              <p:nvPr/>
            </p:nvGrpSpPr>
            <p:grpSpPr>
              <a:xfrm>
                <a:off x="4785149" y="3618846"/>
                <a:ext cx="26930" cy="26843"/>
                <a:chOff x="4785149" y="3618846"/>
                <a:chExt cx="26930" cy="26843"/>
              </a:xfrm>
            </p:grpSpPr>
            <p:sp>
              <p:nvSpPr>
                <p:cNvPr id="5620" name="Google Shape;5620;p68"/>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8"/>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2" name="Google Shape;5622;p68"/>
              <p:cNvGrpSpPr/>
              <p:nvPr/>
            </p:nvGrpSpPr>
            <p:grpSpPr>
              <a:xfrm>
                <a:off x="4810167" y="3601567"/>
                <a:ext cx="31405" cy="26898"/>
                <a:chOff x="4810167" y="3601567"/>
                <a:chExt cx="31405" cy="26898"/>
              </a:xfrm>
            </p:grpSpPr>
            <p:sp>
              <p:nvSpPr>
                <p:cNvPr id="5623" name="Google Shape;5623;p68"/>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8"/>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68"/>
              <p:cNvGrpSpPr/>
              <p:nvPr/>
            </p:nvGrpSpPr>
            <p:grpSpPr>
              <a:xfrm>
                <a:off x="4831002" y="3373230"/>
                <a:ext cx="31405" cy="26898"/>
                <a:chOff x="4831002" y="3373230"/>
                <a:chExt cx="31405" cy="26898"/>
              </a:xfrm>
            </p:grpSpPr>
            <p:sp>
              <p:nvSpPr>
                <p:cNvPr id="5626" name="Google Shape;5626;p68"/>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8"/>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68"/>
              <p:cNvGrpSpPr/>
              <p:nvPr/>
            </p:nvGrpSpPr>
            <p:grpSpPr>
              <a:xfrm>
                <a:off x="4719311" y="3355054"/>
                <a:ext cx="31499" cy="27001"/>
                <a:chOff x="4719311" y="3355054"/>
                <a:chExt cx="31499" cy="27001"/>
              </a:xfrm>
            </p:grpSpPr>
            <p:sp>
              <p:nvSpPr>
                <p:cNvPr id="5629" name="Google Shape;5629;p68"/>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8"/>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68"/>
              <p:cNvGrpSpPr/>
              <p:nvPr/>
            </p:nvGrpSpPr>
            <p:grpSpPr>
              <a:xfrm>
                <a:off x="4798755" y="3450260"/>
                <a:ext cx="26930" cy="26930"/>
                <a:chOff x="4798755" y="3450260"/>
                <a:chExt cx="26930" cy="26930"/>
              </a:xfrm>
            </p:grpSpPr>
            <p:sp>
              <p:nvSpPr>
                <p:cNvPr id="5632" name="Google Shape;5632;p68"/>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8"/>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4" name="Google Shape;5634;p68"/>
              <p:cNvGrpSpPr/>
              <p:nvPr/>
            </p:nvGrpSpPr>
            <p:grpSpPr>
              <a:xfrm>
                <a:off x="4645576" y="3467555"/>
                <a:ext cx="31405" cy="26953"/>
                <a:chOff x="4645576" y="3467555"/>
                <a:chExt cx="31405" cy="26953"/>
              </a:xfrm>
            </p:grpSpPr>
            <p:sp>
              <p:nvSpPr>
                <p:cNvPr id="5635" name="Google Shape;5635;p68"/>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8"/>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7" name="Google Shape;5637;p68"/>
              <p:cNvGrpSpPr/>
              <p:nvPr/>
            </p:nvGrpSpPr>
            <p:grpSpPr>
              <a:xfrm>
                <a:off x="4687631" y="3583965"/>
                <a:ext cx="31499" cy="26898"/>
                <a:chOff x="4687631" y="3583965"/>
                <a:chExt cx="31499" cy="26898"/>
              </a:xfrm>
            </p:grpSpPr>
            <p:sp>
              <p:nvSpPr>
                <p:cNvPr id="5638" name="Google Shape;5638;p68"/>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8"/>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68"/>
              <p:cNvGrpSpPr/>
              <p:nvPr/>
            </p:nvGrpSpPr>
            <p:grpSpPr>
              <a:xfrm>
                <a:off x="4719311" y="3471314"/>
                <a:ext cx="31499" cy="27001"/>
                <a:chOff x="4719311" y="3471314"/>
                <a:chExt cx="31499" cy="27001"/>
              </a:xfrm>
            </p:grpSpPr>
            <p:sp>
              <p:nvSpPr>
                <p:cNvPr id="5641" name="Google Shape;5641;p68"/>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8"/>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68"/>
              <p:cNvGrpSpPr/>
              <p:nvPr/>
            </p:nvGrpSpPr>
            <p:grpSpPr>
              <a:xfrm>
                <a:off x="4719311" y="3434404"/>
                <a:ext cx="31499" cy="26898"/>
                <a:chOff x="4719311" y="3434404"/>
                <a:chExt cx="31499" cy="26898"/>
              </a:xfrm>
            </p:grpSpPr>
            <p:sp>
              <p:nvSpPr>
                <p:cNvPr id="5644" name="Google Shape;5644;p68"/>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8"/>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68"/>
              <p:cNvGrpSpPr/>
              <p:nvPr/>
            </p:nvGrpSpPr>
            <p:grpSpPr>
              <a:xfrm>
                <a:off x="4768876" y="3401772"/>
                <a:ext cx="31499" cy="26898"/>
                <a:chOff x="4768876" y="3401772"/>
                <a:chExt cx="31499" cy="26898"/>
              </a:xfrm>
            </p:grpSpPr>
            <p:sp>
              <p:nvSpPr>
                <p:cNvPr id="5647" name="Google Shape;5647;p68"/>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8"/>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68"/>
              <p:cNvGrpSpPr/>
              <p:nvPr/>
            </p:nvGrpSpPr>
            <p:grpSpPr>
              <a:xfrm>
                <a:off x="4762214" y="3471377"/>
                <a:ext cx="26938" cy="26938"/>
                <a:chOff x="4762214" y="3471377"/>
                <a:chExt cx="26938" cy="26938"/>
              </a:xfrm>
            </p:grpSpPr>
            <p:sp>
              <p:nvSpPr>
                <p:cNvPr id="5650" name="Google Shape;5650;p68"/>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8"/>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2" name="Google Shape;5652;p68"/>
              <p:cNvGrpSpPr/>
              <p:nvPr/>
            </p:nvGrpSpPr>
            <p:grpSpPr>
              <a:xfrm>
                <a:off x="4790473" y="3344782"/>
                <a:ext cx="31405" cy="26898"/>
                <a:chOff x="4790473" y="3344782"/>
                <a:chExt cx="31405" cy="26898"/>
              </a:xfrm>
            </p:grpSpPr>
            <p:sp>
              <p:nvSpPr>
                <p:cNvPr id="5653" name="Google Shape;5653;p68"/>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8"/>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68"/>
              <p:cNvGrpSpPr/>
              <p:nvPr/>
            </p:nvGrpSpPr>
            <p:grpSpPr>
              <a:xfrm>
                <a:off x="4823774" y="3950733"/>
                <a:ext cx="37398" cy="32034"/>
                <a:chOff x="4823774" y="3950733"/>
                <a:chExt cx="37398" cy="32034"/>
              </a:xfrm>
            </p:grpSpPr>
            <p:sp>
              <p:nvSpPr>
                <p:cNvPr id="5656" name="Google Shape;5656;p68"/>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8"/>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68"/>
              <p:cNvGrpSpPr/>
              <p:nvPr/>
            </p:nvGrpSpPr>
            <p:grpSpPr>
              <a:xfrm>
                <a:off x="4823396" y="4110566"/>
                <a:ext cx="31405" cy="26906"/>
                <a:chOff x="4823396" y="4110566"/>
                <a:chExt cx="31405" cy="26906"/>
              </a:xfrm>
            </p:grpSpPr>
            <p:sp>
              <p:nvSpPr>
                <p:cNvPr id="5659" name="Google Shape;5659;p68"/>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8"/>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1" name="Google Shape;5661;p68"/>
              <p:cNvGrpSpPr/>
              <p:nvPr/>
            </p:nvGrpSpPr>
            <p:grpSpPr>
              <a:xfrm>
                <a:off x="4838332" y="3821150"/>
                <a:ext cx="31499" cy="26898"/>
                <a:chOff x="4838332" y="3821150"/>
                <a:chExt cx="31499" cy="26898"/>
              </a:xfrm>
            </p:grpSpPr>
            <p:sp>
              <p:nvSpPr>
                <p:cNvPr id="5662" name="Google Shape;5662;p68"/>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8"/>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4" name="Google Shape;5664;p68"/>
              <p:cNvGrpSpPr/>
              <p:nvPr/>
            </p:nvGrpSpPr>
            <p:grpSpPr>
              <a:xfrm>
                <a:off x="4661275" y="3815007"/>
                <a:ext cx="36824" cy="31523"/>
                <a:chOff x="4661275" y="3815007"/>
                <a:chExt cx="36824" cy="31523"/>
              </a:xfrm>
            </p:grpSpPr>
            <p:sp>
              <p:nvSpPr>
                <p:cNvPr id="5665" name="Google Shape;5665;p68"/>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8"/>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68"/>
              <p:cNvGrpSpPr/>
              <p:nvPr/>
            </p:nvGrpSpPr>
            <p:grpSpPr>
              <a:xfrm>
                <a:off x="4558998" y="3851037"/>
                <a:ext cx="33591" cy="28699"/>
                <a:chOff x="4558998" y="3851037"/>
                <a:chExt cx="33591" cy="28699"/>
              </a:xfrm>
            </p:grpSpPr>
            <p:sp>
              <p:nvSpPr>
                <p:cNvPr id="5668" name="Google Shape;5668;p68"/>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8"/>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68"/>
              <p:cNvGrpSpPr/>
              <p:nvPr/>
            </p:nvGrpSpPr>
            <p:grpSpPr>
              <a:xfrm>
                <a:off x="4696762" y="3638587"/>
                <a:ext cx="33591" cy="28794"/>
                <a:chOff x="4696762" y="3638587"/>
                <a:chExt cx="33591" cy="28794"/>
              </a:xfrm>
            </p:grpSpPr>
            <p:sp>
              <p:nvSpPr>
                <p:cNvPr id="5671" name="Google Shape;5671;p68"/>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8"/>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68"/>
              <p:cNvGrpSpPr/>
              <p:nvPr/>
            </p:nvGrpSpPr>
            <p:grpSpPr>
              <a:xfrm>
                <a:off x="4929479" y="3939140"/>
                <a:ext cx="33497" cy="28692"/>
                <a:chOff x="4929479" y="3939140"/>
                <a:chExt cx="33497" cy="28692"/>
              </a:xfrm>
            </p:grpSpPr>
            <p:sp>
              <p:nvSpPr>
                <p:cNvPr id="5674" name="Google Shape;5674;p68"/>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8"/>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68"/>
              <p:cNvGrpSpPr/>
              <p:nvPr/>
            </p:nvGrpSpPr>
            <p:grpSpPr>
              <a:xfrm>
                <a:off x="4907119" y="3986039"/>
                <a:ext cx="33497" cy="28699"/>
                <a:chOff x="4907119" y="3986039"/>
                <a:chExt cx="33497" cy="28699"/>
              </a:xfrm>
            </p:grpSpPr>
            <p:sp>
              <p:nvSpPr>
                <p:cNvPr id="5677" name="Google Shape;5677;p68"/>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8"/>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68"/>
              <p:cNvGrpSpPr/>
              <p:nvPr/>
            </p:nvGrpSpPr>
            <p:grpSpPr>
              <a:xfrm>
                <a:off x="4911783" y="4048102"/>
                <a:ext cx="33591" cy="28762"/>
                <a:chOff x="4911783" y="4048102"/>
                <a:chExt cx="33591" cy="28762"/>
              </a:xfrm>
            </p:grpSpPr>
            <p:sp>
              <p:nvSpPr>
                <p:cNvPr id="5680" name="Google Shape;5680;p68"/>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8"/>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2" name="Google Shape;5682;p68"/>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8"/>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4" name="Google Shape;5684;p68"/>
              <p:cNvGrpSpPr/>
              <p:nvPr/>
            </p:nvGrpSpPr>
            <p:grpSpPr>
              <a:xfrm>
                <a:off x="4762623" y="3837847"/>
                <a:ext cx="42416" cy="36273"/>
                <a:chOff x="4762623" y="3837847"/>
                <a:chExt cx="42416" cy="36273"/>
              </a:xfrm>
            </p:grpSpPr>
            <p:sp>
              <p:nvSpPr>
                <p:cNvPr id="5685" name="Google Shape;5685;p68"/>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8"/>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7" name="Google Shape;5687;p68"/>
              <p:cNvGrpSpPr/>
              <p:nvPr/>
            </p:nvGrpSpPr>
            <p:grpSpPr>
              <a:xfrm>
                <a:off x="4746044" y="4104966"/>
                <a:ext cx="33497" cy="28699"/>
                <a:chOff x="4746044" y="4104966"/>
                <a:chExt cx="33497" cy="28699"/>
              </a:xfrm>
            </p:grpSpPr>
            <p:sp>
              <p:nvSpPr>
                <p:cNvPr id="5688" name="Google Shape;5688;p68"/>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8"/>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68"/>
              <p:cNvGrpSpPr/>
              <p:nvPr/>
            </p:nvGrpSpPr>
            <p:grpSpPr>
              <a:xfrm>
                <a:off x="4859646" y="4162554"/>
                <a:ext cx="33591" cy="28762"/>
                <a:chOff x="4859646" y="4162554"/>
                <a:chExt cx="33591" cy="28762"/>
              </a:xfrm>
            </p:grpSpPr>
            <p:sp>
              <p:nvSpPr>
                <p:cNvPr id="5691" name="Google Shape;5691;p68"/>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8"/>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3" name="Google Shape;5693;p68"/>
            <p:cNvGrpSpPr/>
            <p:nvPr/>
          </p:nvGrpSpPr>
          <p:grpSpPr>
            <a:xfrm>
              <a:off x="3597785" y="3274438"/>
              <a:ext cx="855610" cy="1122100"/>
              <a:chOff x="3597785" y="3274438"/>
              <a:chExt cx="855610" cy="1122100"/>
            </a:xfrm>
          </p:grpSpPr>
          <p:grpSp>
            <p:nvGrpSpPr>
              <p:cNvPr id="5694" name="Google Shape;5694;p68"/>
              <p:cNvGrpSpPr/>
              <p:nvPr/>
            </p:nvGrpSpPr>
            <p:grpSpPr>
              <a:xfrm>
                <a:off x="3617857" y="3284717"/>
                <a:ext cx="826785" cy="1099165"/>
                <a:chOff x="3617857" y="3284717"/>
                <a:chExt cx="826785" cy="1099165"/>
              </a:xfrm>
            </p:grpSpPr>
            <p:sp>
              <p:nvSpPr>
                <p:cNvPr id="5695" name="Google Shape;5695;p68"/>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8"/>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8"/>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8"/>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8"/>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8"/>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8"/>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8"/>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8"/>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8"/>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8"/>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8"/>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8"/>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8"/>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8"/>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8"/>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8"/>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8"/>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8"/>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8"/>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8"/>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8"/>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8"/>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8"/>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8"/>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8"/>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8"/>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8"/>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8"/>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8"/>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8"/>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8"/>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8"/>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8"/>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8"/>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8"/>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8"/>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8"/>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8"/>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8"/>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8"/>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8"/>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8"/>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8"/>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8"/>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8"/>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8"/>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8"/>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8"/>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8"/>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8"/>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8"/>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8"/>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8"/>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8"/>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8"/>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1" name="Google Shape;5751;p68"/>
              <p:cNvGrpSpPr/>
              <p:nvPr/>
            </p:nvGrpSpPr>
            <p:grpSpPr>
              <a:xfrm>
                <a:off x="4180904" y="4251758"/>
                <a:ext cx="37783" cy="32420"/>
                <a:chOff x="4180904" y="4251758"/>
                <a:chExt cx="37783" cy="32420"/>
              </a:xfrm>
            </p:grpSpPr>
            <p:sp>
              <p:nvSpPr>
                <p:cNvPr id="5752" name="Google Shape;5752;p68"/>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8"/>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68"/>
              <p:cNvGrpSpPr/>
              <p:nvPr/>
            </p:nvGrpSpPr>
            <p:grpSpPr>
              <a:xfrm>
                <a:off x="4201644" y="4081324"/>
                <a:ext cx="37783" cy="32364"/>
                <a:chOff x="4201644" y="4081324"/>
                <a:chExt cx="37783" cy="32364"/>
              </a:xfrm>
            </p:grpSpPr>
            <p:sp>
              <p:nvSpPr>
                <p:cNvPr id="5755" name="Google Shape;5755;p68"/>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8"/>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7" name="Google Shape;5757;p68"/>
              <p:cNvGrpSpPr/>
              <p:nvPr/>
            </p:nvGrpSpPr>
            <p:grpSpPr>
              <a:xfrm>
                <a:off x="4284416" y="3887428"/>
                <a:ext cx="37783" cy="32451"/>
                <a:chOff x="4284416" y="3887428"/>
                <a:chExt cx="37783" cy="32451"/>
              </a:xfrm>
            </p:grpSpPr>
            <p:sp>
              <p:nvSpPr>
                <p:cNvPr id="5758" name="Google Shape;5758;p68"/>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8"/>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68"/>
              <p:cNvGrpSpPr/>
              <p:nvPr/>
            </p:nvGrpSpPr>
            <p:grpSpPr>
              <a:xfrm>
                <a:off x="4223721" y="3860404"/>
                <a:ext cx="37870" cy="32364"/>
                <a:chOff x="4223721" y="3860404"/>
                <a:chExt cx="37870" cy="32364"/>
              </a:xfrm>
            </p:grpSpPr>
            <p:sp>
              <p:nvSpPr>
                <p:cNvPr id="5761" name="Google Shape;5761;p68"/>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8"/>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68"/>
              <p:cNvGrpSpPr/>
              <p:nvPr/>
            </p:nvGrpSpPr>
            <p:grpSpPr>
              <a:xfrm>
                <a:off x="4104889" y="3699242"/>
                <a:ext cx="37776" cy="32357"/>
                <a:chOff x="4104889" y="3699242"/>
                <a:chExt cx="37776" cy="32357"/>
              </a:xfrm>
            </p:grpSpPr>
            <p:sp>
              <p:nvSpPr>
                <p:cNvPr id="5764" name="Google Shape;5764;p68"/>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8"/>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6" name="Google Shape;5766;p68"/>
              <p:cNvGrpSpPr/>
              <p:nvPr/>
            </p:nvGrpSpPr>
            <p:grpSpPr>
              <a:xfrm>
                <a:off x="4143608" y="3475121"/>
                <a:ext cx="37878" cy="32420"/>
                <a:chOff x="4143608" y="3475121"/>
                <a:chExt cx="37878" cy="32420"/>
              </a:xfrm>
            </p:grpSpPr>
            <p:sp>
              <p:nvSpPr>
                <p:cNvPr id="5767" name="Google Shape;5767;p68"/>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8"/>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68"/>
              <p:cNvGrpSpPr/>
              <p:nvPr/>
            </p:nvGrpSpPr>
            <p:grpSpPr>
              <a:xfrm>
                <a:off x="4217248" y="3570893"/>
                <a:ext cx="37776" cy="32364"/>
                <a:chOff x="4217248" y="3570893"/>
                <a:chExt cx="37776" cy="32364"/>
              </a:xfrm>
            </p:grpSpPr>
            <p:sp>
              <p:nvSpPr>
                <p:cNvPr id="5770" name="Google Shape;5770;p68"/>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8"/>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68"/>
              <p:cNvGrpSpPr/>
              <p:nvPr/>
            </p:nvGrpSpPr>
            <p:grpSpPr>
              <a:xfrm>
                <a:off x="4255307" y="3431612"/>
                <a:ext cx="37776" cy="32451"/>
                <a:chOff x="4255307" y="3431612"/>
                <a:chExt cx="37776" cy="32451"/>
              </a:xfrm>
            </p:grpSpPr>
            <p:sp>
              <p:nvSpPr>
                <p:cNvPr id="5773" name="Google Shape;5773;p68"/>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8"/>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68"/>
              <p:cNvGrpSpPr/>
              <p:nvPr/>
            </p:nvGrpSpPr>
            <p:grpSpPr>
              <a:xfrm>
                <a:off x="3853052" y="3577398"/>
                <a:ext cx="37776" cy="32420"/>
                <a:chOff x="3853052" y="3577398"/>
                <a:chExt cx="37776" cy="32420"/>
              </a:xfrm>
            </p:grpSpPr>
            <p:sp>
              <p:nvSpPr>
                <p:cNvPr id="5776" name="Google Shape;5776;p68"/>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8"/>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68"/>
              <p:cNvGrpSpPr/>
              <p:nvPr/>
            </p:nvGrpSpPr>
            <p:grpSpPr>
              <a:xfrm>
                <a:off x="4039908" y="3412107"/>
                <a:ext cx="37776" cy="32357"/>
                <a:chOff x="4039908" y="3412107"/>
                <a:chExt cx="37776" cy="32357"/>
              </a:xfrm>
            </p:grpSpPr>
            <p:sp>
              <p:nvSpPr>
                <p:cNvPr id="5779" name="Google Shape;5779;p68"/>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8"/>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68"/>
              <p:cNvGrpSpPr/>
              <p:nvPr/>
            </p:nvGrpSpPr>
            <p:grpSpPr>
              <a:xfrm>
                <a:off x="4017360" y="3342061"/>
                <a:ext cx="37870" cy="32380"/>
                <a:chOff x="4017360" y="3342061"/>
                <a:chExt cx="37870" cy="32380"/>
              </a:xfrm>
            </p:grpSpPr>
            <p:sp>
              <p:nvSpPr>
                <p:cNvPr id="5782" name="Google Shape;5782;p68"/>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8"/>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4" name="Google Shape;5784;p68"/>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8"/>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6" name="Google Shape;5786;p68"/>
              <p:cNvGrpSpPr/>
              <p:nvPr/>
            </p:nvGrpSpPr>
            <p:grpSpPr>
              <a:xfrm>
                <a:off x="3750870" y="3418650"/>
                <a:ext cx="37776" cy="32380"/>
                <a:chOff x="3750870" y="3418650"/>
                <a:chExt cx="37776" cy="32380"/>
              </a:xfrm>
            </p:grpSpPr>
            <p:sp>
              <p:nvSpPr>
                <p:cNvPr id="5787" name="Google Shape;5787;p68"/>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8"/>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9" name="Google Shape;5789;p68"/>
              <p:cNvGrpSpPr/>
              <p:nvPr/>
            </p:nvGrpSpPr>
            <p:grpSpPr>
              <a:xfrm>
                <a:off x="3632509" y="3274438"/>
                <a:ext cx="37783" cy="32357"/>
                <a:chOff x="3632509" y="3274438"/>
                <a:chExt cx="37783" cy="32357"/>
              </a:xfrm>
            </p:grpSpPr>
            <p:sp>
              <p:nvSpPr>
                <p:cNvPr id="5790" name="Google Shape;5790;p68"/>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8"/>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68"/>
              <p:cNvGrpSpPr/>
              <p:nvPr/>
            </p:nvGrpSpPr>
            <p:grpSpPr>
              <a:xfrm>
                <a:off x="3906424" y="3297561"/>
                <a:ext cx="37776" cy="32451"/>
                <a:chOff x="3906424" y="3297561"/>
                <a:chExt cx="37776" cy="32451"/>
              </a:xfrm>
            </p:grpSpPr>
            <p:sp>
              <p:nvSpPr>
                <p:cNvPr id="5793" name="Google Shape;5793;p68"/>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8"/>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68"/>
              <p:cNvGrpSpPr/>
              <p:nvPr/>
            </p:nvGrpSpPr>
            <p:grpSpPr>
              <a:xfrm>
                <a:off x="3866084" y="3412107"/>
                <a:ext cx="37776" cy="32357"/>
                <a:chOff x="3866084" y="3412107"/>
                <a:chExt cx="37776" cy="32357"/>
              </a:xfrm>
            </p:grpSpPr>
            <p:sp>
              <p:nvSpPr>
                <p:cNvPr id="5796" name="Google Shape;5796;p68"/>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8"/>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68"/>
              <p:cNvGrpSpPr/>
              <p:nvPr/>
            </p:nvGrpSpPr>
            <p:grpSpPr>
              <a:xfrm>
                <a:off x="4023919" y="3766409"/>
                <a:ext cx="37783" cy="32357"/>
                <a:chOff x="4023919" y="3766409"/>
                <a:chExt cx="37783" cy="32357"/>
              </a:xfrm>
            </p:grpSpPr>
            <p:sp>
              <p:nvSpPr>
                <p:cNvPr id="5799" name="Google Shape;5799;p68"/>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8"/>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68"/>
              <p:cNvGrpSpPr/>
              <p:nvPr/>
            </p:nvGrpSpPr>
            <p:grpSpPr>
              <a:xfrm>
                <a:off x="3973882" y="3779449"/>
                <a:ext cx="37776" cy="32357"/>
                <a:chOff x="3973882" y="3779449"/>
                <a:chExt cx="37776" cy="32357"/>
              </a:xfrm>
            </p:grpSpPr>
            <p:sp>
              <p:nvSpPr>
                <p:cNvPr id="5802" name="Google Shape;5802;p68"/>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8"/>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4" name="Google Shape;5804;p68"/>
              <p:cNvGrpSpPr/>
              <p:nvPr/>
            </p:nvGrpSpPr>
            <p:grpSpPr>
              <a:xfrm>
                <a:off x="4073398" y="3838028"/>
                <a:ext cx="37776" cy="32380"/>
                <a:chOff x="4073398" y="3838028"/>
                <a:chExt cx="37776" cy="32380"/>
              </a:xfrm>
            </p:grpSpPr>
            <p:sp>
              <p:nvSpPr>
                <p:cNvPr id="5805" name="Google Shape;5805;p68"/>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8"/>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68"/>
              <p:cNvGrpSpPr/>
              <p:nvPr/>
            </p:nvGrpSpPr>
            <p:grpSpPr>
              <a:xfrm>
                <a:off x="4342672" y="4144496"/>
                <a:ext cx="37752" cy="32364"/>
                <a:chOff x="4342672" y="4144496"/>
                <a:chExt cx="37752" cy="32364"/>
              </a:xfrm>
            </p:grpSpPr>
            <p:sp>
              <p:nvSpPr>
                <p:cNvPr id="5808" name="Google Shape;5808;p68"/>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8"/>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68"/>
              <p:cNvGrpSpPr/>
              <p:nvPr/>
            </p:nvGrpSpPr>
            <p:grpSpPr>
              <a:xfrm>
                <a:off x="4406386" y="4056872"/>
                <a:ext cx="37783" cy="32364"/>
                <a:chOff x="4406386" y="4056872"/>
                <a:chExt cx="37783" cy="32364"/>
              </a:xfrm>
            </p:grpSpPr>
            <p:sp>
              <p:nvSpPr>
                <p:cNvPr id="5811" name="Google Shape;5811;p68"/>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8"/>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68"/>
              <p:cNvGrpSpPr/>
              <p:nvPr/>
            </p:nvGrpSpPr>
            <p:grpSpPr>
              <a:xfrm>
                <a:off x="4284416" y="4245254"/>
                <a:ext cx="37783" cy="32357"/>
                <a:chOff x="4284416" y="4245254"/>
                <a:chExt cx="37783" cy="32357"/>
              </a:xfrm>
            </p:grpSpPr>
            <p:sp>
              <p:nvSpPr>
                <p:cNvPr id="5814" name="Google Shape;5814;p68"/>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8"/>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6" name="Google Shape;5816;p68"/>
              <p:cNvGrpSpPr/>
              <p:nvPr/>
            </p:nvGrpSpPr>
            <p:grpSpPr>
              <a:xfrm>
                <a:off x="4219057" y="4331258"/>
                <a:ext cx="37776" cy="32364"/>
                <a:chOff x="4219057" y="4331258"/>
                <a:chExt cx="37776" cy="32364"/>
              </a:xfrm>
            </p:grpSpPr>
            <p:sp>
              <p:nvSpPr>
                <p:cNvPr id="5817" name="Google Shape;5817;p68"/>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8"/>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68"/>
              <p:cNvGrpSpPr/>
              <p:nvPr/>
            </p:nvGrpSpPr>
            <p:grpSpPr>
              <a:xfrm>
                <a:off x="4204122" y="4141688"/>
                <a:ext cx="33497" cy="28699"/>
                <a:chOff x="4204122" y="4141688"/>
                <a:chExt cx="33497" cy="28699"/>
              </a:xfrm>
            </p:grpSpPr>
            <p:sp>
              <p:nvSpPr>
                <p:cNvPr id="5820" name="Google Shape;5820;p68"/>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8"/>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2" name="Google Shape;5822;p68"/>
              <p:cNvGrpSpPr/>
              <p:nvPr/>
            </p:nvGrpSpPr>
            <p:grpSpPr>
              <a:xfrm>
                <a:off x="4301546" y="4003869"/>
                <a:ext cx="38916" cy="33324"/>
                <a:chOff x="4301546" y="4003869"/>
                <a:chExt cx="38916" cy="33324"/>
              </a:xfrm>
            </p:grpSpPr>
            <p:sp>
              <p:nvSpPr>
                <p:cNvPr id="5823" name="Google Shape;5823;p68"/>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8"/>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68"/>
              <p:cNvGrpSpPr/>
              <p:nvPr/>
            </p:nvGrpSpPr>
            <p:grpSpPr>
              <a:xfrm>
                <a:off x="4210681" y="3924669"/>
                <a:ext cx="36549" cy="31366"/>
                <a:chOff x="4210681" y="3924669"/>
                <a:chExt cx="36549" cy="31366"/>
              </a:xfrm>
            </p:grpSpPr>
            <p:sp>
              <p:nvSpPr>
                <p:cNvPr id="5826" name="Google Shape;5826;p68"/>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8"/>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68"/>
              <p:cNvGrpSpPr/>
              <p:nvPr/>
            </p:nvGrpSpPr>
            <p:grpSpPr>
              <a:xfrm>
                <a:off x="3987771" y="3628874"/>
                <a:ext cx="31499" cy="26993"/>
                <a:chOff x="3987771" y="3628874"/>
                <a:chExt cx="31499" cy="26993"/>
              </a:xfrm>
            </p:grpSpPr>
            <p:sp>
              <p:nvSpPr>
                <p:cNvPr id="5829" name="Google Shape;5829;p68"/>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8"/>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1" name="Google Shape;5831;p68"/>
              <p:cNvGrpSpPr/>
              <p:nvPr/>
            </p:nvGrpSpPr>
            <p:grpSpPr>
              <a:xfrm>
                <a:off x="4087382" y="3775674"/>
                <a:ext cx="31405" cy="26898"/>
                <a:chOff x="4087382" y="3775674"/>
                <a:chExt cx="31405" cy="26898"/>
              </a:xfrm>
            </p:grpSpPr>
            <p:sp>
              <p:nvSpPr>
                <p:cNvPr id="5832" name="Google Shape;5832;p68"/>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8"/>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68"/>
              <p:cNvGrpSpPr/>
              <p:nvPr/>
            </p:nvGrpSpPr>
            <p:grpSpPr>
              <a:xfrm>
                <a:off x="4118873" y="3856637"/>
                <a:ext cx="31405" cy="26906"/>
                <a:chOff x="4118873" y="3856637"/>
                <a:chExt cx="31405" cy="26906"/>
              </a:xfrm>
            </p:grpSpPr>
            <p:sp>
              <p:nvSpPr>
                <p:cNvPr id="5835" name="Google Shape;5835;p68"/>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8"/>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68"/>
              <p:cNvGrpSpPr/>
              <p:nvPr/>
            </p:nvGrpSpPr>
            <p:grpSpPr>
              <a:xfrm>
                <a:off x="4168541" y="3639523"/>
                <a:ext cx="31499" cy="26906"/>
                <a:chOff x="4168541" y="3639523"/>
                <a:chExt cx="31499" cy="26906"/>
              </a:xfrm>
            </p:grpSpPr>
            <p:sp>
              <p:nvSpPr>
                <p:cNvPr id="5838" name="Google Shape;5838;p68"/>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8"/>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68"/>
              <p:cNvGrpSpPr/>
              <p:nvPr/>
            </p:nvGrpSpPr>
            <p:grpSpPr>
              <a:xfrm>
                <a:off x="3965789" y="3393545"/>
                <a:ext cx="31405" cy="26945"/>
                <a:chOff x="3965789" y="3393545"/>
                <a:chExt cx="31405" cy="26945"/>
              </a:xfrm>
            </p:grpSpPr>
            <p:sp>
              <p:nvSpPr>
                <p:cNvPr id="5841" name="Google Shape;5841;p68"/>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8"/>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68"/>
              <p:cNvGrpSpPr/>
              <p:nvPr/>
            </p:nvGrpSpPr>
            <p:grpSpPr>
              <a:xfrm>
                <a:off x="3925166" y="3491008"/>
                <a:ext cx="31405" cy="27001"/>
                <a:chOff x="3925166" y="3491008"/>
                <a:chExt cx="31405" cy="27001"/>
              </a:xfrm>
            </p:grpSpPr>
            <p:sp>
              <p:nvSpPr>
                <p:cNvPr id="5844" name="Google Shape;5844;p68"/>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8"/>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6" name="Google Shape;5846;p68"/>
              <p:cNvGrpSpPr/>
              <p:nvPr/>
            </p:nvGrpSpPr>
            <p:grpSpPr>
              <a:xfrm>
                <a:off x="3682845" y="3340976"/>
                <a:ext cx="31397" cy="26898"/>
                <a:chOff x="3682845" y="3340976"/>
                <a:chExt cx="31397" cy="26898"/>
              </a:xfrm>
            </p:grpSpPr>
            <p:sp>
              <p:nvSpPr>
                <p:cNvPr id="5847" name="Google Shape;5847;p68"/>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8"/>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9" name="Google Shape;5849;p68"/>
              <p:cNvGrpSpPr/>
              <p:nvPr/>
            </p:nvGrpSpPr>
            <p:grpSpPr>
              <a:xfrm>
                <a:off x="3795393" y="3353725"/>
                <a:ext cx="31499" cy="26993"/>
                <a:chOff x="3795393" y="3353725"/>
                <a:chExt cx="31499" cy="26993"/>
              </a:xfrm>
            </p:grpSpPr>
            <p:sp>
              <p:nvSpPr>
                <p:cNvPr id="5850" name="Google Shape;5850;p68"/>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8"/>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68"/>
              <p:cNvGrpSpPr/>
              <p:nvPr/>
            </p:nvGrpSpPr>
            <p:grpSpPr>
              <a:xfrm>
                <a:off x="4176909" y="4363221"/>
                <a:ext cx="38924" cy="33316"/>
                <a:chOff x="4176909" y="4363221"/>
                <a:chExt cx="38924" cy="33316"/>
              </a:xfrm>
            </p:grpSpPr>
            <p:sp>
              <p:nvSpPr>
                <p:cNvPr id="5853" name="Google Shape;5853;p68"/>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8"/>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68"/>
              <p:cNvGrpSpPr/>
              <p:nvPr/>
            </p:nvGrpSpPr>
            <p:grpSpPr>
              <a:xfrm>
                <a:off x="4226191" y="4007660"/>
                <a:ext cx="33560" cy="28770"/>
                <a:chOff x="4226191" y="4007660"/>
                <a:chExt cx="33560" cy="28770"/>
              </a:xfrm>
            </p:grpSpPr>
            <p:sp>
              <p:nvSpPr>
                <p:cNvPr id="5856" name="Google Shape;5856;p68"/>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8"/>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68"/>
              <p:cNvGrpSpPr/>
              <p:nvPr/>
            </p:nvGrpSpPr>
            <p:grpSpPr>
              <a:xfrm>
                <a:off x="3597785" y="3377045"/>
                <a:ext cx="33591" cy="28699"/>
                <a:chOff x="3597785" y="3377045"/>
                <a:chExt cx="33591" cy="28699"/>
              </a:xfrm>
            </p:grpSpPr>
            <p:sp>
              <p:nvSpPr>
                <p:cNvPr id="5859" name="Google Shape;5859;p68"/>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8"/>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68"/>
              <p:cNvGrpSpPr/>
              <p:nvPr/>
            </p:nvGrpSpPr>
            <p:grpSpPr>
              <a:xfrm>
                <a:off x="3887870" y="3669796"/>
                <a:ext cx="33591" cy="28692"/>
                <a:chOff x="3887870" y="3669796"/>
                <a:chExt cx="33591" cy="28692"/>
              </a:xfrm>
            </p:grpSpPr>
            <p:sp>
              <p:nvSpPr>
                <p:cNvPr id="5862" name="Google Shape;5862;p68"/>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8"/>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4" name="Google Shape;5864;p68"/>
              <p:cNvGrpSpPr/>
              <p:nvPr/>
            </p:nvGrpSpPr>
            <p:grpSpPr>
              <a:xfrm>
                <a:off x="3818320" y="3481625"/>
                <a:ext cx="33497" cy="28770"/>
                <a:chOff x="3818320" y="3481625"/>
                <a:chExt cx="33497" cy="28770"/>
              </a:xfrm>
            </p:grpSpPr>
            <p:sp>
              <p:nvSpPr>
                <p:cNvPr id="5865" name="Google Shape;5865;p68"/>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8"/>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68"/>
              <p:cNvGrpSpPr/>
              <p:nvPr/>
            </p:nvGrpSpPr>
            <p:grpSpPr>
              <a:xfrm>
                <a:off x="4278139" y="4120948"/>
                <a:ext cx="37492" cy="32129"/>
                <a:chOff x="4278139" y="4120948"/>
                <a:chExt cx="37492" cy="32129"/>
              </a:xfrm>
            </p:grpSpPr>
            <p:sp>
              <p:nvSpPr>
                <p:cNvPr id="5868" name="Google Shape;5868;p68"/>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8"/>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68"/>
              <p:cNvGrpSpPr/>
              <p:nvPr/>
            </p:nvGrpSpPr>
            <p:grpSpPr>
              <a:xfrm>
                <a:off x="4419898" y="3977388"/>
                <a:ext cx="33497" cy="28692"/>
                <a:chOff x="4419898" y="3977388"/>
                <a:chExt cx="33497" cy="28692"/>
              </a:xfrm>
            </p:grpSpPr>
            <p:sp>
              <p:nvSpPr>
                <p:cNvPr id="5871" name="Google Shape;5871;p68"/>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8"/>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3" name="Google Shape;5873;p68"/>
              <p:cNvGrpSpPr/>
              <p:nvPr/>
            </p:nvGrpSpPr>
            <p:grpSpPr>
              <a:xfrm>
                <a:off x="4158930" y="4034684"/>
                <a:ext cx="33497" cy="28762"/>
                <a:chOff x="4158930" y="4034684"/>
                <a:chExt cx="33497" cy="28762"/>
              </a:xfrm>
            </p:grpSpPr>
            <p:sp>
              <p:nvSpPr>
                <p:cNvPr id="5874" name="Google Shape;5874;p68"/>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8"/>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6" name="Google Shape;5876;p68"/>
              <p:cNvGrpSpPr/>
              <p:nvPr/>
            </p:nvGrpSpPr>
            <p:grpSpPr>
              <a:xfrm>
                <a:off x="4134949" y="3957049"/>
                <a:ext cx="33497" cy="28770"/>
                <a:chOff x="4134949" y="3957049"/>
                <a:chExt cx="33497" cy="28770"/>
              </a:xfrm>
            </p:grpSpPr>
            <p:sp>
              <p:nvSpPr>
                <p:cNvPr id="5877" name="Google Shape;5877;p68"/>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8"/>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68"/>
              <p:cNvGrpSpPr/>
              <p:nvPr/>
            </p:nvGrpSpPr>
            <p:grpSpPr>
              <a:xfrm>
                <a:off x="4193653" y="4184403"/>
                <a:ext cx="43580" cy="37264"/>
                <a:chOff x="4193653" y="4184403"/>
                <a:chExt cx="43580" cy="37264"/>
              </a:xfrm>
            </p:grpSpPr>
            <p:sp>
              <p:nvSpPr>
                <p:cNvPr id="5880" name="Google Shape;5880;p68"/>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8"/>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2" name="Google Shape;5882;p68"/>
              <p:cNvGrpSpPr/>
              <p:nvPr/>
            </p:nvGrpSpPr>
            <p:grpSpPr>
              <a:xfrm>
                <a:off x="4343600" y="3943844"/>
                <a:ext cx="43580" cy="37312"/>
                <a:chOff x="4343600" y="3943844"/>
                <a:chExt cx="43580" cy="37312"/>
              </a:xfrm>
            </p:grpSpPr>
            <p:sp>
              <p:nvSpPr>
                <p:cNvPr id="5883" name="Google Shape;5883;p68"/>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8"/>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5" name="Google Shape;5885;p68"/>
              <p:cNvGrpSpPr/>
              <p:nvPr/>
            </p:nvGrpSpPr>
            <p:grpSpPr>
              <a:xfrm>
                <a:off x="4172339" y="3381693"/>
                <a:ext cx="31499" cy="27001"/>
                <a:chOff x="4172339" y="3381693"/>
                <a:chExt cx="31499" cy="27001"/>
              </a:xfrm>
            </p:grpSpPr>
            <p:sp>
              <p:nvSpPr>
                <p:cNvPr id="5886" name="Google Shape;5886;p68"/>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8"/>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1" name="Shape 5891"/>
        <p:cNvGrpSpPr/>
        <p:nvPr/>
      </p:nvGrpSpPr>
      <p:grpSpPr>
        <a:xfrm>
          <a:off x="0" y="0"/>
          <a:ext cx="0" cy="0"/>
          <a:chOff x="0" y="0"/>
          <a:chExt cx="0" cy="0"/>
        </a:xfrm>
      </p:grpSpPr>
      <p:grpSp>
        <p:nvGrpSpPr>
          <p:cNvPr id="5892" name="Google Shape;5892;p69"/>
          <p:cNvGrpSpPr/>
          <p:nvPr/>
        </p:nvGrpSpPr>
        <p:grpSpPr>
          <a:xfrm>
            <a:off x="729274" y="1175734"/>
            <a:ext cx="2507799" cy="206239"/>
            <a:chOff x="106648" y="895722"/>
            <a:chExt cx="4481413" cy="374300"/>
          </a:xfrm>
        </p:grpSpPr>
        <p:grpSp>
          <p:nvGrpSpPr>
            <p:cNvPr id="5893" name="Google Shape;5893;p69"/>
            <p:cNvGrpSpPr/>
            <p:nvPr/>
          </p:nvGrpSpPr>
          <p:grpSpPr>
            <a:xfrm>
              <a:off x="2233276" y="895722"/>
              <a:ext cx="1082667" cy="223591"/>
              <a:chOff x="4808316" y="2800065"/>
              <a:chExt cx="1999386" cy="412910"/>
            </a:xfrm>
          </p:grpSpPr>
          <p:sp>
            <p:nvSpPr>
              <p:cNvPr id="5894" name="Google Shape;5894;p6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5" name="Google Shape;5895;p69"/>
              <p:cNvGrpSpPr/>
              <p:nvPr/>
            </p:nvGrpSpPr>
            <p:grpSpPr>
              <a:xfrm>
                <a:off x="4808316" y="2800065"/>
                <a:ext cx="92400" cy="411825"/>
                <a:chOff x="845575" y="2563700"/>
                <a:chExt cx="92400" cy="411825"/>
              </a:xfrm>
            </p:grpSpPr>
            <p:cxnSp>
              <p:nvCxnSpPr>
                <p:cNvPr id="5896" name="Google Shape;5896;p6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897" name="Google Shape;5897;p6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98" name="Google Shape;5898;p69"/>
            <p:cNvGrpSpPr/>
            <p:nvPr/>
          </p:nvGrpSpPr>
          <p:grpSpPr>
            <a:xfrm>
              <a:off x="106648" y="895722"/>
              <a:ext cx="1088401" cy="223591"/>
              <a:chOff x="881025" y="2800065"/>
              <a:chExt cx="2009975" cy="412910"/>
            </a:xfrm>
          </p:grpSpPr>
          <p:sp>
            <p:nvSpPr>
              <p:cNvPr id="5899" name="Google Shape;5899;p6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0" name="Google Shape;5900;p69"/>
              <p:cNvGrpSpPr/>
              <p:nvPr/>
            </p:nvGrpSpPr>
            <p:grpSpPr>
              <a:xfrm>
                <a:off x="881025" y="2800065"/>
                <a:ext cx="92400" cy="411825"/>
                <a:chOff x="845575" y="2563700"/>
                <a:chExt cx="92400" cy="411825"/>
              </a:xfrm>
            </p:grpSpPr>
            <p:cxnSp>
              <p:nvCxnSpPr>
                <p:cNvPr id="5901" name="Google Shape;5901;p6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02" name="Google Shape;5902;p6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3" name="Google Shape;5903;p69"/>
            <p:cNvGrpSpPr/>
            <p:nvPr/>
          </p:nvGrpSpPr>
          <p:grpSpPr>
            <a:xfrm>
              <a:off x="1172346" y="1047018"/>
              <a:ext cx="1083151" cy="223003"/>
              <a:chOff x="2849073" y="3079467"/>
              <a:chExt cx="2000279" cy="411825"/>
            </a:xfrm>
          </p:grpSpPr>
          <p:sp>
            <p:nvSpPr>
              <p:cNvPr id="5904" name="Google Shape;5904;p6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5" name="Google Shape;5905;p69"/>
              <p:cNvGrpSpPr/>
              <p:nvPr/>
            </p:nvGrpSpPr>
            <p:grpSpPr>
              <a:xfrm rot="10800000">
                <a:off x="2849073" y="3079467"/>
                <a:ext cx="92400" cy="411825"/>
                <a:chOff x="2070100" y="2563700"/>
                <a:chExt cx="92400" cy="411825"/>
              </a:xfrm>
            </p:grpSpPr>
            <p:cxnSp>
              <p:nvCxnSpPr>
                <p:cNvPr id="5906" name="Google Shape;5906;p6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07" name="Google Shape;5907;p6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8" name="Google Shape;5908;p69"/>
            <p:cNvGrpSpPr/>
            <p:nvPr/>
          </p:nvGrpSpPr>
          <p:grpSpPr>
            <a:xfrm>
              <a:off x="3290132" y="1047018"/>
              <a:ext cx="1297929" cy="223003"/>
              <a:chOff x="6760035" y="3079467"/>
              <a:chExt cx="2396914" cy="411825"/>
            </a:xfrm>
          </p:grpSpPr>
          <p:sp>
            <p:nvSpPr>
              <p:cNvPr id="5909" name="Google Shape;5909;p6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0" name="Google Shape;5910;p69"/>
              <p:cNvGrpSpPr/>
              <p:nvPr/>
            </p:nvGrpSpPr>
            <p:grpSpPr>
              <a:xfrm rot="10800000">
                <a:off x="6760035" y="3079467"/>
                <a:ext cx="92400" cy="411825"/>
                <a:chOff x="2070100" y="2563700"/>
                <a:chExt cx="92400" cy="411825"/>
              </a:xfrm>
            </p:grpSpPr>
            <p:cxnSp>
              <p:nvCxnSpPr>
                <p:cNvPr id="5911" name="Google Shape;5911;p6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912" name="Google Shape;5912;p6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13" name="Google Shape;5913;p69"/>
          <p:cNvGrpSpPr/>
          <p:nvPr/>
        </p:nvGrpSpPr>
        <p:grpSpPr>
          <a:xfrm>
            <a:off x="2147036" y="3575105"/>
            <a:ext cx="1086701" cy="799429"/>
            <a:chOff x="2183288" y="3555572"/>
            <a:chExt cx="1136241" cy="835873"/>
          </a:xfrm>
        </p:grpSpPr>
        <p:sp>
          <p:nvSpPr>
            <p:cNvPr id="5914" name="Google Shape;5914;p6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5" name="Google Shape;5915;p69"/>
            <p:cNvGrpSpPr/>
            <p:nvPr/>
          </p:nvGrpSpPr>
          <p:grpSpPr>
            <a:xfrm>
              <a:off x="2205895" y="3637269"/>
              <a:ext cx="1089848" cy="724993"/>
              <a:chOff x="2205895" y="3637269"/>
              <a:chExt cx="1089848" cy="724993"/>
            </a:xfrm>
          </p:grpSpPr>
          <p:sp>
            <p:nvSpPr>
              <p:cNvPr id="5916" name="Google Shape;5916;p6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22" name="Google Shape;5922;p6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23" name="Google Shape;5923;p6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924" name="Google Shape;5924;p69"/>
            <p:cNvGrpSpPr/>
            <p:nvPr/>
          </p:nvGrpSpPr>
          <p:grpSpPr>
            <a:xfrm>
              <a:off x="3173850" y="3779426"/>
              <a:ext cx="145679" cy="70048"/>
              <a:chOff x="3173850" y="3779426"/>
              <a:chExt cx="145679" cy="70048"/>
            </a:xfrm>
          </p:grpSpPr>
          <p:cxnSp>
            <p:nvCxnSpPr>
              <p:cNvPr id="5925" name="Google Shape;5925;p6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926" name="Google Shape;5926;p6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69"/>
            <p:cNvGrpSpPr/>
            <p:nvPr/>
          </p:nvGrpSpPr>
          <p:grpSpPr>
            <a:xfrm>
              <a:off x="2183288" y="4139483"/>
              <a:ext cx="145133" cy="70048"/>
              <a:chOff x="2183288" y="4139483"/>
              <a:chExt cx="145133" cy="70048"/>
            </a:xfrm>
          </p:grpSpPr>
          <p:cxnSp>
            <p:nvCxnSpPr>
              <p:cNvPr id="5928" name="Google Shape;5928;p6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929" name="Google Shape;5929;p6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0" name="Google Shape;5930;p6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1" name="Google Shape;5931;p6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932" name="Google Shape;5932;p69"/>
            <p:cNvGrpSpPr/>
            <p:nvPr/>
          </p:nvGrpSpPr>
          <p:grpSpPr>
            <a:xfrm>
              <a:off x="2943836" y="4268886"/>
              <a:ext cx="60717" cy="122559"/>
              <a:chOff x="2943836" y="4268886"/>
              <a:chExt cx="60717" cy="122559"/>
            </a:xfrm>
          </p:grpSpPr>
          <p:sp>
            <p:nvSpPr>
              <p:cNvPr id="5933" name="Google Shape;5933;p6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34" name="Google Shape;5934;p6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935" name="Google Shape;5935;p69"/>
          <p:cNvGrpSpPr/>
          <p:nvPr/>
        </p:nvGrpSpPr>
        <p:grpSpPr>
          <a:xfrm>
            <a:off x="3409981" y="1496104"/>
            <a:ext cx="1675870" cy="758251"/>
            <a:chOff x="3530532" y="1496185"/>
            <a:chExt cx="1562000" cy="706730"/>
          </a:xfrm>
        </p:grpSpPr>
        <p:cxnSp>
          <p:nvCxnSpPr>
            <p:cNvPr id="5936" name="Google Shape;5936;p6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937" name="Google Shape;5937;p69"/>
            <p:cNvGrpSpPr/>
            <p:nvPr/>
          </p:nvGrpSpPr>
          <p:grpSpPr>
            <a:xfrm>
              <a:off x="3530532" y="1496185"/>
              <a:ext cx="323430" cy="463587"/>
              <a:chOff x="3530532" y="1496185"/>
              <a:chExt cx="323430" cy="463587"/>
            </a:xfrm>
          </p:grpSpPr>
          <p:grpSp>
            <p:nvGrpSpPr>
              <p:cNvPr id="5938" name="Google Shape;5938;p69"/>
              <p:cNvGrpSpPr/>
              <p:nvPr/>
            </p:nvGrpSpPr>
            <p:grpSpPr>
              <a:xfrm>
                <a:off x="3567462" y="1496185"/>
                <a:ext cx="286500" cy="361376"/>
                <a:chOff x="3567462" y="1496185"/>
                <a:chExt cx="286500" cy="361376"/>
              </a:xfrm>
            </p:grpSpPr>
            <p:cxnSp>
              <p:nvCxnSpPr>
                <p:cNvPr id="5939" name="Google Shape;5939;p6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940" name="Google Shape;5940;p6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1" name="Google Shape;5941;p6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69"/>
            <p:cNvGrpSpPr/>
            <p:nvPr/>
          </p:nvGrpSpPr>
          <p:grpSpPr>
            <a:xfrm>
              <a:off x="3891569" y="1779209"/>
              <a:ext cx="323945" cy="423706"/>
              <a:chOff x="3891569" y="1779209"/>
              <a:chExt cx="323945" cy="423706"/>
            </a:xfrm>
          </p:grpSpPr>
          <p:grpSp>
            <p:nvGrpSpPr>
              <p:cNvPr id="5943" name="Google Shape;5943;p69"/>
              <p:cNvGrpSpPr/>
              <p:nvPr/>
            </p:nvGrpSpPr>
            <p:grpSpPr>
              <a:xfrm>
                <a:off x="3929014" y="1881638"/>
                <a:ext cx="286500" cy="321278"/>
                <a:chOff x="3929014" y="1881638"/>
                <a:chExt cx="286500" cy="321278"/>
              </a:xfrm>
            </p:grpSpPr>
            <p:cxnSp>
              <p:nvCxnSpPr>
                <p:cNvPr id="5944" name="Google Shape;5944;p6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945" name="Google Shape;5945;p6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6" name="Google Shape;5946;p6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7" name="Google Shape;5947;p69"/>
            <p:cNvGrpSpPr/>
            <p:nvPr/>
          </p:nvGrpSpPr>
          <p:grpSpPr>
            <a:xfrm>
              <a:off x="4252606" y="1496185"/>
              <a:ext cx="324721" cy="463587"/>
              <a:chOff x="4252606" y="1496185"/>
              <a:chExt cx="324721" cy="463587"/>
            </a:xfrm>
          </p:grpSpPr>
          <p:grpSp>
            <p:nvGrpSpPr>
              <p:cNvPr id="5948" name="Google Shape;5948;p69"/>
              <p:cNvGrpSpPr/>
              <p:nvPr/>
            </p:nvGrpSpPr>
            <p:grpSpPr>
              <a:xfrm>
                <a:off x="4290828" y="1496185"/>
                <a:ext cx="286500" cy="361376"/>
                <a:chOff x="4290828" y="1496185"/>
                <a:chExt cx="286500" cy="361376"/>
              </a:xfrm>
            </p:grpSpPr>
            <p:cxnSp>
              <p:nvCxnSpPr>
                <p:cNvPr id="5949" name="Google Shape;5949;p6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950" name="Google Shape;5950;p6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1" name="Google Shape;5951;p6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2" name="Google Shape;5952;p69"/>
            <p:cNvGrpSpPr/>
            <p:nvPr/>
          </p:nvGrpSpPr>
          <p:grpSpPr>
            <a:xfrm>
              <a:off x="4613643" y="1763716"/>
              <a:ext cx="325308" cy="439200"/>
              <a:chOff x="4613643" y="1763716"/>
              <a:chExt cx="325308" cy="439200"/>
            </a:xfrm>
          </p:grpSpPr>
          <p:grpSp>
            <p:nvGrpSpPr>
              <p:cNvPr id="5953" name="Google Shape;5953;p69"/>
              <p:cNvGrpSpPr/>
              <p:nvPr/>
            </p:nvGrpSpPr>
            <p:grpSpPr>
              <a:xfrm>
                <a:off x="4652451" y="1879538"/>
                <a:ext cx="286500" cy="323378"/>
                <a:chOff x="4652451" y="1879538"/>
                <a:chExt cx="286500" cy="323378"/>
              </a:xfrm>
            </p:grpSpPr>
            <p:cxnSp>
              <p:nvCxnSpPr>
                <p:cNvPr id="5954" name="Google Shape;5954;p6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955" name="Google Shape;5955;p6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6" name="Google Shape;5956;p6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57" name="Google Shape;5957;p69"/>
          <p:cNvGrpSpPr/>
          <p:nvPr/>
        </p:nvGrpSpPr>
        <p:grpSpPr>
          <a:xfrm>
            <a:off x="3421841" y="2349730"/>
            <a:ext cx="1652173" cy="391517"/>
            <a:chOff x="3512551" y="2358270"/>
            <a:chExt cx="1597383" cy="378533"/>
          </a:xfrm>
        </p:grpSpPr>
        <p:cxnSp>
          <p:nvCxnSpPr>
            <p:cNvPr id="5958" name="Google Shape;5958;p69"/>
            <p:cNvCxnSpPr>
              <a:stCxn id="5959" idx="6"/>
              <a:endCxn id="596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961" name="Google Shape;5961;p69"/>
            <p:cNvGrpSpPr/>
            <p:nvPr/>
          </p:nvGrpSpPr>
          <p:grpSpPr>
            <a:xfrm>
              <a:off x="3512551" y="2358270"/>
              <a:ext cx="225647" cy="307714"/>
              <a:chOff x="2182679" y="2004714"/>
              <a:chExt cx="792300" cy="1080458"/>
            </a:xfrm>
          </p:grpSpPr>
          <p:cxnSp>
            <p:nvCxnSpPr>
              <p:cNvPr id="5962" name="Google Shape;5962;p69"/>
              <p:cNvCxnSpPr>
                <a:stCxn id="596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959" name="Google Shape;5959;p6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69"/>
            <p:cNvGrpSpPr/>
            <p:nvPr/>
          </p:nvGrpSpPr>
          <p:grpSpPr>
            <a:xfrm>
              <a:off x="3969644" y="2440153"/>
              <a:ext cx="225853" cy="296651"/>
              <a:chOff x="3775710" y="1729289"/>
              <a:chExt cx="136500" cy="179289"/>
            </a:xfrm>
          </p:grpSpPr>
          <p:cxnSp>
            <p:nvCxnSpPr>
              <p:cNvPr id="5965" name="Google Shape;5965;p6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966" name="Google Shape;5966;p6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69"/>
            <p:cNvGrpSpPr/>
            <p:nvPr/>
          </p:nvGrpSpPr>
          <p:grpSpPr>
            <a:xfrm>
              <a:off x="4427051" y="2358270"/>
              <a:ext cx="225647" cy="307714"/>
              <a:chOff x="5393704" y="2004714"/>
              <a:chExt cx="792300" cy="1080458"/>
            </a:xfrm>
          </p:grpSpPr>
          <p:cxnSp>
            <p:nvCxnSpPr>
              <p:cNvPr id="5969" name="Google Shape;5969;p69"/>
              <p:cNvCxnSpPr>
                <a:stCxn id="597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971" name="Google Shape;5971;p6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69"/>
            <p:cNvGrpSpPr/>
            <p:nvPr/>
          </p:nvGrpSpPr>
          <p:grpSpPr>
            <a:xfrm>
              <a:off x="4884287" y="2440252"/>
              <a:ext cx="225647" cy="296532"/>
              <a:chOff x="6999166" y="2292572"/>
              <a:chExt cx="792300" cy="1041192"/>
            </a:xfrm>
          </p:grpSpPr>
          <p:cxnSp>
            <p:nvCxnSpPr>
              <p:cNvPr id="5973" name="Google Shape;5973;p6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960" name="Google Shape;5960;p6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5" name="Google Shape;5975;p69"/>
          <p:cNvGrpSpPr/>
          <p:nvPr/>
        </p:nvGrpSpPr>
        <p:grpSpPr>
          <a:xfrm>
            <a:off x="6842649" y="1185930"/>
            <a:ext cx="1581844" cy="732818"/>
            <a:chOff x="634175" y="2986275"/>
            <a:chExt cx="3147949" cy="1458344"/>
          </a:xfrm>
        </p:grpSpPr>
        <p:cxnSp>
          <p:nvCxnSpPr>
            <p:cNvPr id="5976" name="Google Shape;5976;p69"/>
            <p:cNvCxnSpPr>
              <a:stCxn id="5977" idx="4"/>
              <a:endCxn id="597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979" name="Google Shape;5979;p69"/>
            <p:cNvCxnSpPr>
              <a:stCxn id="5978" idx="0"/>
              <a:endCxn id="598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981" name="Google Shape;5981;p69"/>
            <p:cNvCxnSpPr>
              <a:stCxn id="5980" idx="4"/>
              <a:endCxn id="598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983" name="Google Shape;5983;p69"/>
            <p:cNvCxnSpPr>
              <a:stCxn id="5982" idx="0"/>
              <a:endCxn id="598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984" name="Google Shape;5984;p6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980" name="Google Shape;5980;p6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977" name="Google Shape;5977;p6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982" name="Google Shape;5982;p6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978" name="Google Shape;5978;p6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985" name="Google Shape;5985;p69"/>
          <p:cNvGrpSpPr/>
          <p:nvPr/>
        </p:nvGrpSpPr>
        <p:grpSpPr>
          <a:xfrm>
            <a:off x="3410364" y="2880240"/>
            <a:ext cx="1675128" cy="313674"/>
            <a:chOff x="998425" y="1182125"/>
            <a:chExt cx="1065400" cy="199500"/>
          </a:xfrm>
        </p:grpSpPr>
        <p:sp>
          <p:nvSpPr>
            <p:cNvPr id="5986" name="Google Shape;5986;p6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69"/>
          <p:cNvGrpSpPr/>
          <p:nvPr/>
        </p:nvGrpSpPr>
        <p:grpSpPr>
          <a:xfrm>
            <a:off x="3410363" y="3836206"/>
            <a:ext cx="1675129" cy="525345"/>
            <a:chOff x="5194708" y="3484366"/>
            <a:chExt cx="3148148" cy="987304"/>
          </a:xfrm>
        </p:grpSpPr>
        <p:grpSp>
          <p:nvGrpSpPr>
            <p:cNvPr id="5992" name="Google Shape;5992;p69"/>
            <p:cNvGrpSpPr/>
            <p:nvPr/>
          </p:nvGrpSpPr>
          <p:grpSpPr>
            <a:xfrm>
              <a:off x="7531521" y="3484366"/>
              <a:ext cx="811335" cy="987304"/>
              <a:chOff x="3379425" y="1617275"/>
              <a:chExt cx="1090650" cy="1327200"/>
            </a:xfrm>
          </p:grpSpPr>
          <p:sp>
            <p:nvSpPr>
              <p:cNvPr id="5993" name="Google Shape;5993;p6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69"/>
            <p:cNvGrpSpPr/>
            <p:nvPr/>
          </p:nvGrpSpPr>
          <p:grpSpPr>
            <a:xfrm>
              <a:off x="6752546" y="3484366"/>
              <a:ext cx="811428" cy="987304"/>
              <a:chOff x="2332275" y="1617275"/>
              <a:chExt cx="1090775" cy="1327200"/>
            </a:xfrm>
          </p:grpSpPr>
          <p:sp>
            <p:nvSpPr>
              <p:cNvPr id="5997" name="Google Shape;5997;p6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0" name="Google Shape;6000;p69"/>
            <p:cNvGrpSpPr/>
            <p:nvPr/>
          </p:nvGrpSpPr>
          <p:grpSpPr>
            <a:xfrm>
              <a:off x="5973664" y="3484366"/>
              <a:ext cx="811335" cy="987304"/>
              <a:chOff x="1285250" y="1617275"/>
              <a:chExt cx="1090650" cy="1327200"/>
            </a:xfrm>
          </p:grpSpPr>
          <p:sp>
            <p:nvSpPr>
              <p:cNvPr id="6001" name="Google Shape;6001;p6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69"/>
            <p:cNvGrpSpPr/>
            <p:nvPr/>
          </p:nvGrpSpPr>
          <p:grpSpPr>
            <a:xfrm>
              <a:off x="5194708" y="3484366"/>
              <a:ext cx="811409" cy="987304"/>
              <a:chOff x="238125" y="1617275"/>
              <a:chExt cx="1090750" cy="1327200"/>
            </a:xfrm>
          </p:grpSpPr>
          <p:sp>
            <p:nvSpPr>
              <p:cNvPr id="6005" name="Google Shape;6005;p6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08" name="Google Shape;6008;p69"/>
          <p:cNvGrpSpPr/>
          <p:nvPr/>
        </p:nvGrpSpPr>
        <p:grpSpPr>
          <a:xfrm>
            <a:off x="6844048" y="2482095"/>
            <a:ext cx="1579046" cy="522230"/>
            <a:chOff x="6853641" y="2534077"/>
            <a:chExt cx="1515545" cy="501229"/>
          </a:xfrm>
        </p:grpSpPr>
        <p:grpSp>
          <p:nvGrpSpPr>
            <p:cNvPr id="6009" name="Google Shape;6009;p69"/>
            <p:cNvGrpSpPr/>
            <p:nvPr/>
          </p:nvGrpSpPr>
          <p:grpSpPr>
            <a:xfrm>
              <a:off x="6853641" y="2618923"/>
              <a:ext cx="1515545" cy="324556"/>
              <a:chOff x="6853641" y="2618923"/>
              <a:chExt cx="1515545" cy="324556"/>
            </a:xfrm>
          </p:grpSpPr>
          <p:sp>
            <p:nvSpPr>
              <p:cNvPr id="6010" name="Google Shape;6010;p6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5" name="Google Shape;6015;p6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69"/>
          <p:cNvGrpSpPr/>
          <p:nvPr/>
        </p:nvGrpSpPr>
        <p:grpSpPr>
          <a:xfrm>
            <a:off x="3438940" y="3357136"/>
            <a:ext cx="1617976" cy="346616"/>
            <a:chOff x="1808063" y="4294338"/>
            <a:chExt cx="3370782" cy="721817"/>
          </a:xfrm>
        </p:grpSpPr>
        <p:sp>
          <p:nvSpPr>
            <p:cNvPr id="6021" name="Google Shape;6021;p6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69"/>
          <p:cNvGrpSpPr/>
          <p:nvPr/>
        </p:nvGrpSpPr>
        <p:grpSpPr>
          <a:xfrm>
            <a:off x="5264936" y="4023886"/>
            <a:ext cx="1417067" cy="350605"/>
            <a:chOff x="4234950" y="2101012"/>
            <a:chExt cx="4219974" cy="1044090"/>
          </a:xfrm>
        </p:grpSpPr>
        <p:sp>
          <p:nvSpPr>
            <p:cNvPr id="6032" name="Google Shape;6032;p6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69"/>
          <p:cNvGrpSpPr/>
          <p:nvPr/>
        </p:nvGrpSpPr>
        <p:grpSpPr>
          <a:xfrm>
            <a:off x="6840408" y="2014643"/>
            <a:ext cx="1586327" cy="371557"/>
            <a:chOff x="1247650" y="2075423"/>
            <a:chExt cx="6648477" cy="1557238"/>
          </a:xfrm>
        </p:grpSpPr>
        <p:sp>
          <p:nvSpPr>
            <p:cNvPr id="6049" name="Google Shape;6049;p6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69"/>
          <p:cNvGrpSpPr/>
          <p:nvPr/>
        </p:nvGrpSpPr>
        <p:grpSpPr>
          <a:xfrm>
            <a:off x="5271678" y="1167833"/>
            <a:ext cx="1415601" cy="1648533"/>
            <a:chOff x="1839112" y="2209163"/>
            <a:chExt cx="1918159" cy="2233784"/>
          </a:xfrm>
        </p:grpSpPr>
        <p:sp>
          <p:nvSpPr>
            <p:cNvPr id="6056" name="Google Shape;6056;p6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59" name="Google Shape;6059;p69"/>
            <p:cNvCxnSpPr>
              <a:stCxn id="6056" idx="6"/>
              <a:endCxn id="605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060" name="Google Shape;6060;p69"/>
            <p:cNvCxnSpPr>
              <a:stCxn id="6057" idx="4"/>
              <a:endCxn id="606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6062" name="Google Shape;6062;p69"/>
            <p:cNvCxnSpPr>
              <a:stCxn id="6061" idx="6"/>
              <a:endCxn id="605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6063" name="Google Shape;6063;p69"/>
            <p:cNvCxnSpPr>
              <a:stCxn id="6058" idx="4"/>
              <a:endCxn id="606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6061" name="Google Shape;6061;p6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66" name="Google Shape;6066;p69"/>
            <p:cNvCxnSpPr>
              <a:endCxn id="606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6067" name="Google Shape;6067;p69"/>
          <p:cNvGrpSpPr/>
          <p:nvPr/>
        </p:nvGrpSpPr>
        <p:grpSpPr>
          <a:xfrm>
            <a:off x="3428944" y="1185917"/>
            <a:ext cx="1637968" cy="154942"/>
            <a:chOff x="238125" y="2506075"/>
            <a:chExt cx="7115411" cy="673075"/>
          </a:xfrm>
        </p:grpSpPr>
        <p:sp>
          <p:nvSpPr>
            <p:cNvPr id="6068" name="Google Shape;6068;p6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3" name="Google Shape;6073;p69"/>
          <p:cNvGrpSpPr/>
          <p:nvPr/>
        </p:nvGrpSpPr>
        <p:grpSpPr>
          <a:xfrm>
            <a:off x="1969680" y="1500635"/>
            <a:ext cx="1262932" cy="785408"/>
            <a:chOff x="548861" y="389676"/>
            <a:chExt cx="3843371" cy="2390163"/>
          </a:xfrm>
        </p:grpSpPr>
        <p:cxnSp>
          <p:nvCxnSpPr>
            <p:cNvPr id="6074" name="Google Shape;6074;p6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075" name="Google Shape;6075;p6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076" name="Google Shape;6076;p6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6077" name="Google Shape;6077;p6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6078" name="Google Shape;6078;p6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6079" name="Google Shape;6079;p6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80" name="Google Shape;6080;p6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6081" name="Google Shape;6081;p6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69"/>
          <p:cNvGrpSpPr/>
          <p:nvPr/>
        </p:nvGrpSpPr>
        <p:grpSpPr>
          <a:xfrm>
            <a:off x="757812" y="2607512"/>
            <a:ext cx="1412054" cy="633562"/>
            <a:chOff x="1187400" y="2529299"/>
            <a:chExt cx="6769193" cy="2241903"/>
          </a:xfrm>
        </p:grpSpPr>
        <p:sp>
          <p:nvSpPr>
            <p:cNvPr id="6088" name="Google Shape;6088;p6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089" name="Google Shape;6089;p6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090" name="Google Shape;6090;p6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091" name="Google Shape;6091;p6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092" name="Google Shape;6092;p6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093" name="Google Shape;6093;p6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094" name="Google Shape;6094;p6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6095" name="Google Shape;6095;p69"/>
            <p:cNvCxnSpPr>
              <a:stCxn id="6088" idx="2"/>
              <a:endCxn id="608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096" name="Google Shape;6096;p69"/>
            <p:cNvCxnSpPr>
              <a:stCxn id="6090" idx="0"/>
              <a:endCxn id="608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097" name="Google Shape;6097;p69"/>
            <p:cNvCxnSpPr>
              <a:stCxn id="6090" idx="2"/>
              <a:endCxn id="609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098" name="Google Shape;6098;p69"/>
            <p:cNvCxnSpPr>
              <a:stCxn id="6091" idx="0"/>
              <a:endCxn id="609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099" name="Google Shape;6099;p69"/>
            <p:cNvCxnSpPr>
              <a:stCxn id="6089" idx="2"/>
              <a:endCxn id="609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6100" name="Google Shape;6100;p69"/>
            <p:cNvCxnSpPr>
              <a:stCxn id="6093" idx="0"/>
              <a:endCxn id="608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6101" name="Google Shape;6101;p69"/>
          <p:cNvGrpSpPr/>
          <p:nvPr/>
        </p:nvGrpSpPr>
        <p:grpSpPr>
          <a:xfrm>
            <a:off x="6844058" y="3100221"/>
            <a:ext cx="1579035" cy="540873"/>
            <a:chOff x="6895650" y="3126697"/>
            <a:chExt cx="1436662" cy="492105"/>
          </a:xfrm>
        </p:grpSpPr>
        <p:sp>
          <p:nvSpPr>
            <p:cNvPr id="6102" name="Google Shape;6102;p6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7" name="Google Shape;6107;p69"/>
            <p:cNvGrpSpPr/>
            <p:nvPr/>
          </p:nvGrpSpPr>
          <p:grpSpPr>
            <a:xfrm>
              <a:off x="6995957" y="3335810"/>
              <a:ext cx="1230393" cy="71754"/>
              <a:chOff x="6995957" y="3287964"/>
              <a:chExt cx="1230393" cy="71754"/>
            </a:xfrm>
          </p:grpSpPr>
          <p:sp>
            <p:nvSpPr>
              <p:cNvPr id="6108" name="Google Shape;6108;p6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13" name="Google Shape;6113;p69"/>
          <p:cNvGrpSpPr/>
          <p:nvPr/>
        </p:nvGrpSpPr>
        <p:grpSpPr>
          <a:xfrm>
            <a:off x="6842640" y="3736984"/>
            <a:ext cx="1581862" cy="650625"/>
            <a:chOff x="6777990" y="3710194"/>
            <a:chExt cx="1646915" cy="677382"/>
          </a:xfrm>
        </p:grpSpPr>
        <p:grpSp>
          <p:nvGrpSpPr>
            <p:cNvPr id="6114" name="Google Shape;6114;p69"/>
            <p:cNvGrpSpPr/>
            <p:nvPr/>
          </p:nvGrpSpPr>
          <p:grpSpPr>
            <a:xfrm>
              <a:off x="6777990" y="3874492"/>
              <a:ext cx="411129" cy="513083"/>
              <a:chOff x="6777990" y="3874492"/>
              <a:chExt cx="411129" cy="513083"/>
            </a:xfrm>
          </p:grpSpPr>
          <p:cxnSp>
            <p:nvCxnSpPr>
              <p:cNvPr id="6115" name="Google Shape;6115;p6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116" name="Google Shape;6116;p6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69"/>
            <p:cNvGrpSpPr/>
            <p:nvPr/>
          </p:nvGrpSpPr>
          <p:grpSpPr>
            <a:xfrm>
              <a:off x="7188425" y="3710194"/>
              <a:ext cx="411123" cy="520535"/>
              <a:chOff x="7188425" y="3710194"/>
              <a:chExt cx="411123" cy="520535"/>
            </a:xfrm>
          </p:grpSpPr>
          <p:cxnSp>
            <p:nvCxnSpPr>
              <p:cNvPr id="6118" name="Google Shape;6118;p6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6119" name="Google Shape;6119;p6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0" name="Google Shape;6120;p69"/>
            <p:cNvGrpSpPr/>
            <p:nvPr/>
          </p:nvGrpSpPr>
          <p:grpSpPr>
            <a:xfrm>
              <a:off x="7603341" y="3874492"/>
              <a:ext cx="411474" cy="513083"/>
              <a:chOff x="7603341" y="3874492"/>
              <a:chExt cx="411474" cy="513083"/>
            </a:xfrm>
          </p:grpSpPr>
          <p:cxnSp>
            <p:nvCxnSpPr>
              <p:cNvPr id="6121" name="Google Shape;6121;p6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6122" name="Google Shape;6122;p6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3" name="Google Shape;6123;p69"/>
            <p:cNvGrpSpPr/>
            <p:nvPr/>
          </p:nvGrpSpPr>
          <p:grpSpPr>
            <a:xfrm>
              <a:off x="8013776" y="3722847"/>
              <a:ext cx="411129" cy="507881"/>
              <a:chOff x="8013776" y="3722847"/>
              <a:chExt cx="411129" cy="507881"/>
            </a:xfrm>
          </p:grpSpPr>
          <p:cxnSp>
            <p:nvCxnSpPr>
              <p:cNvPr id="6124" name="Google Shape;6124;p6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6125" name="Google Shape;6125;p6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26" name="Google Shape;6126;p69"/>
          <p:cNvGrpSpPr/>
          <p:nvPr/>
        </p:nvGrpSpPr>
        <p:grpSpPr>
          <a:xfrm>
            <a:off x="5262155" y="2909824"/>
            <a:ext cx="1421889" cy="1020603"/>
            <a:chOff x="5190863" y="2824811"/>
            <a:chExt cx="1544860" cy="1108869"/>
          </a:xfrm>
        </p:grpSpPr>
        <p:grpSp>
          <p:nvGrpSpPr>
            <p:cNvPr id="6127" name="Google Shape;6127;p69"/>
            <p:cNvGrpSpPr/>
            <p:nvPr/>
          </p:nvGrpSpPr>
          <p:grpSpPr>
            <a:xfrm>
              <a:off x="5938695" y="3176919"/>
              <a:ext cx="685761" cy="404739"/>
              <a:chOff x="5938695" y="3176919"/>
              <a:chExt cx="685761" cy="404739"/>
            </a:xfrm>
          </p:grpSpPr>
          <p:grpSp>
            <p:nvGrpSpPr>
              <p:cNvPr id="6128" name="Google Shape;6128;p69"/>
              <p:cNvGrpSpPr/>
              <p:nvPr/>
            </p:nvGrpSpPr>
            <p:grpSpPr>
              <a:xfrm>
                <a:off x="5938695" y="3176919"/>
                <a:ext cx="685761" cy="404739"/>
                <a:chOff x="5938695" y="3176919"/>
                <a:chExt cx="685761" cy="404739"/>
              </a:xfrm>
            </p:grpSpPr>
            <p:sp>
              <p:nvSpPr>
                <p:cNvPr id="6129" name="Google Shape;6129;p6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1" name="Google Shape;6131;p6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69"/>
            <p:cNvGrpSpPr/>
            <p:nvPr/>
          </p:nvGrpSpPr>
          <p:grpSpPr>
            <a:xfrm>
              <a:off x="5305233" y="3176835"/>
              <a:ext cx="685971" cy="404655"/>
              <a:chOff x="5305233" y="3176835"/>
              <a:chExt cx="685971" cy="404655"/>
            </a:xfrm>
          </p:grpSpPr>
          <p:grpSp>
            <p:nvGrpSpPr>
              <p:cNvPr id="6133" name="Google Shape;6133;p69"/>
              <p:cNvGrpSpPr/>
              <p:nvPr/>
            </p:nvGrpSpPr>
            <p:grpSpPr>
              <a:xfrm>
                <a:off x="5305233" y="3176835"/>
                <a:ext cx="685971" cy="404655"/>
                <a:chOff x="5305233" y="3176835"/>
                <a:chExt cx="685971" cy="404655"/>
              </a:xfrm>
            </p:grpSpPr>
            <p:sp>
              <p:nvSpPr>
                <p:cNvPr id="6134" name="Google Shape;6134;p6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6" name="Google Shape;6136;p6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7" name="Google Shape;6137;p6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8" name="Google Shape;6138;p69"/>
            <p:cNvGrpSpPr/>
            <p:nvPr/>
          </p:nvGrpSpPr>
          <p:grpSpPr>
            <a:xfrm>
              <a:off x="5657361" y="2824811"/>
              <a:ext cx="1078361" cy="404655"/>
              <a:chOff x="5657361" y="2824811"/>
              <a:chExt cx="1078361" cy="404655"/>
            </a:xfrm>
          </p:grpSpPr>
          <p:grpSp>
            <p:nvGrpSpPr>
              <p:cNvPr id="6139" name="Google Shape;6139;p69"/>
              <p:cNvGrpSpPr/>
              <p:nvPr/>
            </p:nvGrpSpPr>
            <p:grpSpPr>
              <a:xfrm>
                <a:off x="5657361" y="2824811"/>
                <a:ext cx="1078361" cy="404655"/>
                <a:chOff x="5657361" y="2824811"/>
                <a:chExt cx="1078361" cy="404655"/>
              </a:xfrm>
            </p:grpSpPr>
            <p:grpSp>
              <p:nvGrpSpPr>
                <p:cNvPr id="6140" name="Google Shape;6140;p69"/>
                <p:cNvGrpSpPr/>
                <p:nvPr/>
              </p:nvGrpSpPr>
              <p:grpSpPr>
                <a:xfrm>
                  <a:off x="5938485" y="2824811"/>
                  <a:ext cx="797237" cy="404655"/>
                  <a:chOff x="5938485" y="2824811"/>
                  <a:chExt cx="797237" cy="404655"/>
                </a:xfrm>
              </p:grpSpPr>
              <p:sp>
                <p:nvSpPr>
                  <p:cNvPr id="6141" name="Google Shape;6141;p6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3" name="Google Shape;6143;p6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4" name="Google Shape;6144;p6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69"/>
            <p:cNvGrpSpPr/>
            <p:nvPr/>
          </p:nvGrpSpPr>
          <p:grpSpPr>
            <a:xfrm>
              <a:off x="5190863" y="3528942"/>
              <a:ext cx="1078026" cy="404739"/>
              <a:chOff x="5190863" y="3528942"/>
              <a:chExt cx="1078026" cy="404739"/>
            </a:xfrm>
          </p:grpSpPr>
          <p:sp>
            <p:nvSpPr>
              <p:cNvPr id="6146" name="Google Shape;6146;p6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7" name="Google Shape;6147;p69"/>
              <p:cNvGrpSpPr/>
              <p:nvPr/>
            </p:nvGrpSpPr>
            <p:grpSpPr>
              <a:xfrm>
                <a:off x="5190863" y="3528942"/>
                <a:ext cx="1078026" cy="404739"/>
                <a:chOff x="5190863" y="3528942"/>
                <a:chExt cx="1078026" cy="404739"/>
              </a:xfrm>
            </p:grpSpPr>
            <p:sp>
              <p:nvSpPr>
                <p:cNvPr id="6148" name="Google Shape;6148;p6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50" name="Google Shape;6150;p69"/>
          <p:cNvGrpSpPr/>
          <p:nvPr/>
        </p:nvGrpSpPr>
        <p:grpSpPr>
          <a:xfrm>
            <a:off x="728162" y="1474292"/>
            <a:ext cx="1086719" cy="879487"/>
            <a:chOff x="803162" y="1474292"/>
            <a:chExt cx="1086719" cy="879487"/>
          </a:xfrm>
        </p:grpSpPr>
        <p:grpSp>
          <p:nvGrpSpPr>
            <p:cNvPr id="6151" name="Google Shape;6151;p69"/>
            <p:cNvGrpSpPr/>
            <p:nvPr/>
          </p:nvGrpSpPr>
          <p:grpSpPr>
            <a:xfrm>
              <a:off x="803162" y="1625948"/>
              <a:ext cx="445856" cy="576579"/>
              <a:chOff x="803162" y="1625948"/>
              <a:chExt cx="445856" cy="576579"/>
            </a:xfrm>
          </p:grpSpPr>
          <p:sp>
            <p:nvSpPr>
              <p:cNvPr id="6152" name="Google Shape;6152;p6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3" name="Google Shape;6153;p69"/>
              <p:cNvGrpSpPr/>
              <p:nvPr/>
            </p:nvGrpSpPr>
            <p:grpSpPr>
              <a:xfrm>
                <a:off x="1056023" y="1625948"/>
                <a:ext cx="192995" cy="576579"/>
                <a:chOff x="1056023" y="1625948"/>
                <a:chExt cx="192995" cy="576579"/>
              </a:xfrm>
            </p:grpSpPr>
            <p:sp>
              <p:nvSpPr>
                <p:cNvPr id="6154" name="Google Shape;6154;p6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59" name="Google Shape;6159;p69"/>
            <p:cNvGrpSpPr/>
            <p:nvPr/>
          </p:nvGrpSpPr>
          <p:grpSpPr>
            <a:xfrm>
              <a:off x="1371406" y="1474292"/>
              <a:ext cx="518475" cy="879487"/>
              <a:chOff x="1398231" y="1474292"/>
              <a:chExt cx="518475" cy="879487"/>
            </a:xfrm>
          </p:grpSpPr>
          <p:grpSp>
            <p:nvGrpSpPr>
              <p:cNvPr id="6160" name="Google Shape;6160;p69"/>
              <p:cNvGrpSpPr/>
              <p:nvPr/>
            </p:nvGrpSpPr>
            <p:grpSpPr>
              <a:xfrm>
                <a:off x="1398231" y="1474292"/>
                <a:ext cx="518475" cy="341643"/>
                <a:chOff x="1398231" y="1474292"/>
                <a:chExt cx="518475" cy="341643"/>
              </a:xfrm>
            </p:grpSpPr>
            <p:sp>
              <p:nvSpPr>
                <p:cNvPr id="6161" name="Google Shape;6161;p6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2" name="Google Shape;6162;p69"/>
                <p:cNvGrpSpPr/>
                <p:nvPr/>
              </p:nvGrpSpPr>
              <p:grpSpPr>
                <a:xfrm>
                  <a:off x="1616453" y="1474292"/>
                  <a:ext cx="300253" cy="341643"/>
                  <a:chOff x="1616453" y="1475379"/>
                  <a:chExt cx="300253" cy="341643"/>
                </a:xfrm>
              </p:grpSpPr>
              <p:sp>
                <p:nvSpPr>
                  <p:cNvPr id="6163" name="Google Shape;6163;p6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0" name="Google Shape;6170;p69"/>
                  <p:cNvGrpSpPr/>
                  <p:nvPr/>
                </p:nvGrpSpPr>
                <p:grpSpPr>
                  <a:xfrm>
                    <a:off x="1839639" y="1475379"/>
                    <a:ext cx="77067" cy="341643"/>
                    <a:chOff x="1839639" y="1475379"/>
                    <a:chExt cx="77067" cy="341643"/>
                  </a:xfrm>
                </p:grpSpPr>
                <p:sp>
                  <p:nvSpPr>
                    <p:cNvPr id="6171" name="Google Shape;6171;p6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173" name="Google Shape;6173;p69"/>
              <p:cNvGrpSpPr/>
              <p:nvPr/>
            </p:nvGrpSpPr>
            <p:grpSpPr>
              <a:xfrm>
                <a:off x="1398451" y="2012951"/>
                <a:ext cx="518255" cy="340828"/>
                <a:chOff x="1398451" y="2012951"/>
                <a:chExt cx="518255" cy="340828"/>
              </a:xfrm>
            </p:grpSpPr>
            <p:sp>
              <p:nvSpPr>
                <p:cNvPr id="6174" name="Google Shape;6174;p6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5" name="Google Shape;6175;p69"/>
                <p:cNvGrpSpPr/>
                <p:nvPr/>
              </p:nvGrpSpPr>
              <p:grpSpPr>
                <a:xfrm>
                  <a:off x="1616453" y="2012951"/>
                  <a:ext cx="300253" cy="340828"/>
                  <a:chOff x="1616453" y="2013538"/>
                  <a:chExt cx="300253" cy="340828"/>
                </a:xfrm>
              </p:grpSpPr>
              <p:sp>
                <p:nvSpPr>
                  <p:cNvPr id="6176" name="Google Shape;6176;p6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3" name="Google Shape;6183;p69"/>
                  <p:cNvGrpSpPr/>
                  <p:nvPr/>
                </p:nvGrpSpPr>
                <p:grpSpPr>
                  <a:xfrm>
                    <a:off x="1839639" y="2013538"/>
                    <a:ext cx="77067" cy="340828"/>
                    <a:chOff x="1839639" y="2013538"/>
                    <a:chExt cx="77067" cy="340828"/>
                  </a:xfrm>
                </p:grpSpPr>
                <p:sp>
                  <p:nvSpPr>
                    <p:cNvPr id="6184" name="Google Shape;6184;p6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6186" name="Google Shape;6186;p69"/>
          <p:cNvGrpSpPr/>
          <p:nvPr/>
        </p:nvGrpSpPr>
        <p:grpSpPr>
          <a:xfrm>
            <a:off x="724986" y="3605478"/>
            <a:ext cx="1368681" cy="682918"/>
            <a:chOff x="724986" y="3605478"/>
            <a:chExt cx="1368681" cy="682918"/>
          </a:xfrm>
        </p:grpSpPr>
        <p:grpSp>
          <p:nvGrpSpPr>
            <p:cNvPr id="6187" name="Google Shape;6187;p69"/>
            <p:cNvGrpSpPr/>
            <p:nvPr/>
          </p:nvGrpSpPr>
          <p:grpSpPr>
            <a:xfrm>
              <a:off x="1289102" y="3823629"/>
              <a:ext cx="240442" cy="250435"/>
              <a:chOff x="-165066" y="3843615"/>
              <a:chExt cx="221259" cy="230455"/>
            </a:xfrm>
          </p:grpSpPr>
          <p:sp>
            <p:nvSpPr>
              <p:cNvPr id="6188" name="Google Shape;6188;p6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69"/>
            <p:cNvGrpSpPr/>
            <p:nvPr/>
          </p:nvGrpSpPr>
          <p:grpSpPr>
            <a:xfrm>
              <a:off x="724986" y="3605478"/>
              <a:ext cx="1368681" cy="682918"/>
              <a:chOff x="724986" y="3605478"/>
              <a:chExt cx="1368681" cy="682918"/>
            </a:xfrm>
          </p:grpSpPr>
          <p:grpSp>
            <p:nvGrpSpPr>
              <p:cNvPr id="6209" name="Google Shape;6209;p69"/>
              <p:cNvGrpSpPr/>
              <p:nvPr/>
            </p:nvGrpSpPr>
            <p:grpSpPr>
              <a:xfrm>
                <a:off x="1498221" y="4047614"/>
                <a:ext cx="529172" cy="240783"/>
                <a:chOff x="1498221" y="4047614"/>
                <a:chExt cx="529172" cy="240783"/>
              </a:xfrm>
            </p:grpSpPr>
            <p:grpSp>
              <p:nvGrpSpPr>
                <p:cNvPr id="6210" name="Google Shape;6210;p69"/>
                <p:cNvGrpSpPr/>
                <p:nvPr/>
              </p:nvGrpSpPr>
              <p:grpSpPr>
                <a:xfrm>
                  <a:off x="1826655" y="4224370"/>
                  <a:ext cx="200738" cy="25631"/>
                  <a:chOff x="1826655" y="4224370"/>
                  <a:chExt cx="200738" cy="25631"/>
                </a:xfrm>
              </p:grpSpPr>
              <p:sp>
                <p:nvSpPr>
                  <p:cNvPr id="6211" name="Google Shape;6211;p6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69"/>
                <p:cNvGrpSpPr/>
                <p:nvPr/>
              </p:nvGrpSpPr>
              <p:grpSpPr>
                <a:xfrm>
                  <a:off x="1498221" y="4047614"/>
                  <a:ext cx="328444" cy="240783"/>
                  <a:chOff x="1498221" y="4047614"/>
                  <a:chExt cx="328444" cy="240783"/>
                </a:xfrm>
              </p:grpSpPr>
              <p:sp>
                <p:nvSpPr>
                  <p:cNvPr id="6214" name="Google Shape;6214;p6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5" name="Google Shape;6215;p69"/>
                  <p:cNvGrpSpPr/>
                  <p:nvPr/>
                </p:nvGrpSpPr>
                <p:grpSpPr>
                  <a:xfrm>
                    <a:off x="1498221" y="4047614"/>
                    <a:ext cx="150566" cy="190416"/>
                    <a:chOff x="1498221" y="4047614"/>
                    <a:chExt cx="150566" cy="190416"/>
                  </a:xfrm>
                </p:grpSpPr>
                <p:sp>
                  <p:nvSpPr>
                    <p:cNvPr id="6216" name="Google Shape;6216;p6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18" name="Google Shape;6218;p69"/>
              <p:cNvGrpSpPr/>
              <p:nvPr/>
            </p:nvGrpSpPr>
            <p:grpSpPr>
              <a:xfrm>
                <a:off x="1560718" y="3800594"/>
                <a:ext cx="532948" cy="302090"/>
                <a:chOff x="1560718" y="3800594"/>
                <a:chExt cx="532948" cy="302090"/>
              </a:xfrm>
            </p:grpSpPr>
            <p:grpSp>
              <p:nvGrpSpPr>
                <p:cNvPr id="6219" name="Google Shape;6219;p69"/>
                <p:cNvGrpSpPr/>
                <p:nvPr/>
              </p:nvGrpSpPr>
              <p:grpSpPr>
                <a:xfrm>
                  <a:off x="1912179" y="3827344"/>
                  <a:ext cx="181487" cy="25631"/>
                  <a:chOff x="1912179" y="3827344"/>
                  <a:chExt cx="181487" cy="25631"/>
                </a:xfrm>
              </p:grpSpPr>
              <p:sp>
                <p:nvSpPr>
                  <p:cNvPr id="6220" name="Google Shape;6220;p6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2" name="Google Shape;6222;p69"/>
                <p:cNvGrpSpPr/>
                <p:nvPr/>
              </p:nvGrpSpPr>
              <p:grpSpPr>
                <a:xfrm>
                  <a:off x="1912179" y="4044505"/>
                  <a:ext cx="181487" cy="25622"/>
                  <a:chOff x="1912179" y="4044506"/>
                  <a:chExt cx="181487" cy="25622"/>
                </a:xfrm>
              </p:grpSpPr>
              <p:sp>
                <p:nvSpPr>
                  <p:cNvPr id="6223" name="Google Shape;6223;p6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5" name="Google Shape;6225;p69"/>
                <p:cNvGrpSpPr/>
                <p:nvPr/>
              </p:nvGrpSpPr>
              <p:grpSpPr>
                <a:xfrm>
                  <a:off x="1560718" y="3800594"/>
                  <a:ext cx="351472" cy="302090"/>
                  <a:chOff x="1560718" y="3800594"/>
                  <a:chExt cx="351472" cy="302090"/>
                </a:xfrm>
              </p:grpSpPr>
              <p:grpSp>
                <p:nvGrpSpPr>
                  <p:cNvPr id="6226" name="Google Shape;6226;p69"/>
                  <p:cNvGrpSpPr/>
                  <p:nvPr/>
                </p:nvGrpSpPr>
                <p:grpSpPr>
                  <a:xfrm>
                    <a:off x="1560718" y="3842857"/>
                    <a:ext cx="173586" cy="217131"/>
                    <a:chOff x="1560718" y="3842857"/>
                    <a:chExt cx="173586" cy="217131"/>
                  </a:xfrm>
                </p:grpSpPr>
                <p:sp>
                  <p:nvSpPr>
                    <p:cNvPr id="6227" name="Google Shape;6227;p6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0" name="Google Shape;6230;p6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32" name="Google Shape;6232;p6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3" name="Google Shape;6233;p69"/>
              <p:cNvGrpSpPr/>
              <p:nvPr/>
            </p:nvGrpSpPr>
            <p:grpSpPr>
              <a:xfrm>
                <a:off x="785350" y="3605478"/>
                <a:ext cx="535311" cy="249245"/>
                <a:chOff x="785350" y="3605478"/>
                <a:chExt cx="535311" cy="249245"/>
              </a:xfrm>
            </p:grpSpPr>
            <p:grpSp>
              <p:nvGrpSpPr>
                <p:cNvPr id="6234" name="Google Shape;6234;p69"/>
                <p:cNvGrpSpPr/>
                <p:nvPr/>
              </p:nvGrpSpPr>
              <p:grpSpPr>
                <a:xfrm>
                  <a:off x="785350" y="3605478"/>
                  <a:ext cx="376191" cy="102736"/>
                  <a:chOff x="785350" y="3605478"/>
                  <a:chExt cx="376191" cy="102736"/>
                </a:xfrm>
              </p:grpSpPr>
              <p:sp>
                <p:nvSpPr>
                  <p:cNvPr id="6235" name="Google Shape;6235;p6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69"/>
                <p:cNvGrpSpPr/>
                <p:nvPr/>
              </p:nvGrpSpPr>
              <p:grpSpPr>
                <a:xfrm>
                  <a:off x="1161530" y="3655851"/>
                  <a:ext cx="159131" cy="198872"/>
                  <a:chOff x="1161530" y="3655851"/>
                  <a:chExt cx="159131" cy="198872"/>
                </a:xfrm>
              </p:grpSpPr>
              <p:sp>
                <p:nvSpPr>
                  <p:cNvPr id="6239" name="Google Shape;6239;p6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41" name="Google Shape;6241;p69"/>
              <p:cNvGrpSpPr/>
              <p:nvPr/>
            </p:nvGrpSpPr>
            <p:grpSpPr>
              <a:xfrm>
                <a:off x="785350" y="4047614"/>
                <a:ext cx="535311" cy="240783"/>
                <a:chOff x="785350" y="4047614"/>
                <a:chExt cx="535311" cy="240783"/>
              </a:xfrm>
            </p:grpSpPr>
            <p:grpSp>
              <p:nvGrpSpPr>
                <p:cNvPr id="6242" name="Google Shape;6242;p69"/>
                <p:cNvGrpSpPr/>
                <p:nvPr/>
              </p:nvGrpSpPr>
              <p:grpSpPr>
                <a:xfrm>
                  <a:off x="1161636" y="4047614"/>
                  <a:ext cx="159025" cy="190415"/>
                  <a:chOff x="1161636" y="4047614"/>
                  <a:chExt cx="159025" cy="190415"/>
                </a:xfrm>
              </p:grpSpPr>
              <p:sp>
                <p:nvSpPr>
                  <p:cNvPr id="6243" name="Google Shape;6243;p6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5" name="Google Shape;6245;p69"/>
                <p:cNvGrpSpPr/>
                <p:nvPr/>
              </p:nvGrpSpPr>
              <p:grpSpPr>
                <a:xfrm>
                  <a:off x="785350" y="4185661"/>
                  <a:ext cx="376191" cy="102736"/>
                  <a:chOff x="785350" y="4185661"/>
                  <a:chExt cx="376191" cy="102736"/>
                </a:xfrm>
              </p:grpSpPr>
              <p:sp>
                <p:nvSpPr>
                  <p:cNvPr id="6246" name="Google Shape;6246;p6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49" name="Google Shape;6249;p69"/>
              <p:cNvGrpSpPr/>
              <p:nvPr/>
            </p:nvGrpSpPr>
            <p:grpSpPr>
              <a:xfrm>
                <a:off x="1501054" y="3605478"/>
                <a:ext cx="526340" cy="249240"/>
                <a:chOff x="1501054" y="3605478"/>
                <a:chExt cx="526340" cy="249240"/>
              </a:xfrm>
            </p:grpSpPr>
            <p:grpSp>
              <p:nvGrpSpPr>
                <p:cNvPr id="6250" name="Google Shape;6250;p69"/>
                <p:cNvGrpSpPr/>
                <p:nvPr/>
              </p:nvGrpSpPr>
              <p:grpSpPr>
                <a:xfrm>
                  <a:off x="1834208" y="3643867"/>
                  <a:ext cx="193185" cy="25622"/>
                  <a:chOff x="1834208" y="3643867"/>
                  <a:chExt cx="193185" cy="25622"/>
                </a:xfrm>
              </p:grpSpPr>
              <p:sp>
                <p:nvSpPr>
                  <p:cNvPr id="6251" name="Google Shape;6251;p6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3" name="Google Shape;6253;p69"/>
                <p:cNvGrpSpPr/>
                <p:nvPr/>
              </p:nvGrpSpPr>
              <p:grpSpPr>
                <a:xfrm>
                  <a:off x="1501054" y="3605478"/>
                  <a:ext cx="333165" cy="249240"/>
                  <a:chOff x="1501054" y="3605478"/>
                  <a:chExt cx="333165" cy="249240"/>
                </a:xfrm>
              </p:grpSpPr>
              <p:sp>
                <p:nvSpPr>
                  <p:cNvPr id="6254" name="Google Shape;6254;p6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5" name="Google Shape;6255;p69"/>
                  <p:cNvGrpSpPr/>
                  <p:nvPr/>
                </p:nvGrpSpPr>
                <p:grpSpPr>
                  <a:xfrm>
                    <a:off x="1501054" y="3655851"/>
                    <a:ext cx="155286" cy="198867"/>
                    <a:chOff x="1501054" y="3655851"/>
                    <a:chExt cx="155286" cy="198867"/>
                  </a:xfrm>
                </p:grpSpPr>
                <p:sp>
                  <p:nvSpPr>
                    <p:cNvPr id="6256" name="Google Shape;6256;p6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58" name="Google Shape;6258;p69"/>
              <p:cNvGrpSpPr/>
              <p:nvPr/>
            </p:nvGrpSpPr>
            <p:grpSpPr>
              <a:xfrm>
                <a:off x="724986" y="3800594"/>
                <a:ext cx="532950" cy="302090"/>
                <a:chOff x="724986" y="3800594"/>
                <a:chExt cx="532950" cy="302090"/>
              </a:xfrm>
            </p:grpSpPr>
            <p:grpSp>
              <p:nvGrpSpPr>
                <p:cNvPr id="6259" name="Google Shape;6259;p69"/>
                <p:cNvGrpSpPr/>
                <p:nvPr/>
              </p:nvGrpSpPr>
              <p:grpSpPr>
                <a:xfrm>
                  <a:off x="724986" y="4044367"/>
                  <a:ext cx="181314" cy="25626"/>
                  <a:chOff x="724986" y="4044367"/>
                  <a:chExt cx="181314" cy="25626"/>
                </a:xfrm>
              </p:grpSpPr>
              <p:sp>
                <p:nvSpPr>
                  <p:cNvPr id="6260" name="Google Shape;6260;p6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69"/>
                <p:cNvGrpSpPr/>
                <p:nvPr/>
              </p:nvGrpSpPr>
              <p:grpSpPr>
                <a:xfrm>
                  <a:off x="906290" y="3800594"/>
                  <a:ext cx="351646" cy="302090"/>
                  <a:chOff x="906290" y="3800594"/>
                  <a:chExt cx="351646" cy="302090"/>
                </a:xfrm>
              </p:grpSpPr>
              <p:grpSp>
                <p:nvGrpSpPr>
                  <p:cNvPr id="6263" name="Google Shape;6263;p69"/>
                  <p:cNvGrpSpPr/>
                  <p:nvPr/>
                </p:nvGrpSpPr>
                <p:grpSpPr>
                  <a:xfrm>
                    <a:off x="1084172" y="3842857"/>
                    <a:ext cx="173764" cy="217131"/>
                    <a:chOff x="1084172" y="3842857"/>
                    <a:chExt cx="173764" cy="217131"/>
                  </a:xfrm>
                </p:grpSpPr>
                <p:grpSp>
                  <p:nvGrpSpPr>
                    <p:cNvPr id="6264" name="Google Shape;6264;p69"/>
                    <p:cNvGrpSpPr/>
                    <p:nvPr/>
                  </p:nvGrpSpPr>
                  <p:grpSpPr>
                    <a:xfrm>
                      <a:off x="1156862" y="3936509"/>
                      <a:ext cx="101073" cy="25622"/>
                      <a:chOff x="1156862" y="3936509"/>
                      <a:chExt cx="101073" cy="25622"/>
                    </a:xfrm>
                  </p:grpSpPr>
                  <p:sp>
                    <p:nvSpPr>
                      <p:cNvPr id="6265" name="Google Shape;6265;p6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7" name="Google Shape;6267;p6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8" name="Google Shape;6268;p6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69"/>
                <p:cNvGrpSpPr/>
                <p:nvPr/>
              </p:nvGrpSpPr>
              <p:grpSpPr>
                <a:xfrm>
                  <a:off x="724986" y="3830189"/>
                  <a:ext cx="189533" cy="25626"/>
                  <a:chOff x="724986" y="3830189"/>
                  <a:chExt cx="189533" cy="25626"/>
                </a:xfrm>
              </p:grpSpPr>
              <p:sp>
                <p:nvSpPr>
                  <p:cNvPr id="6271" name="Google Shape;6271;p6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6273" name="Google Shape;6273;p69"/>
          <p:cNvGrpSpPr/>
          <p:nvPr/>
        </p:nvGrpSpPr>
        <p:grpSpPr>
          <a:xfrm>
            <a:off x="2253298" y="2455640"/>
            <a:ext cx="948701" cy="935378"/>
            <a:chOff x="2253298" y="2428317"/>
            <a:chExt cx="948701" cy="935378"/>
          </a:xfrm>
        </p:grpSpPr>
        <p:sp>
          <p:nvSpPr>
            <p:cNvPr id="6274" name="Google Shape;6274;p6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0" name="Shape 6310"/>
        <p:cNvGrpSpPr/>
        <p:nvPr/>
      </p:nvGrpSpPr>
      <p:grpSpPr>
        <a:xfrm>
          <a:off x="0" y="0"/>
          <a:ext cx="0" cy="0"/>
          <a:chOff x="0" y="0"/>
          <a:chExt cx="0" cy="0"/>
        </a:xfrm>
      </p:grpSpPr>
      <p:grpSp>
        <p:nvGrpSpPr>
          <p:cNvPr id="6311" name="Google Shape;6311;p70"/>
          <p:cNvGrpSpPr/>
          <p:nvPr/>
        </p:nvGrpSpPr>
        <p:grpSpPr>
          <a:xfrm>
            <a:off x="3353582" y="1145627"/>
            <a:ext cx="2363393" cy="1017867"/>
            <a:chOff x="3292400" y="1219146"/>
            <a:chExt cx="2615240" cy="1110239"/>
          </a:xfrm>
        </p:grpSpPr>
        <p:sp>
          <p:nvSpPr>
            <p:cNvPr id="6312" name="Google Shape;6312;p7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6313" name="Google Shape;6313;p7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14" name="Google Shape;6314;p7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6315" name="Google Shape;6315;p7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6316" name="Google Shape;6316;p7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6317" name="Google Shape;6317;p7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6318" name="Google Shape;6318;p7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6319" name="Google Shape;6319;p7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6320" name="Google Shape;6320;p7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6321" name="Google Shape;6321;p7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6322" name="Google Shape;6322;p7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323" name="Google Shape;6323;p7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324" name="Google Shape;6324;p7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325" name="Google Shape;6325;p7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326" name="Google Shape;6326;p70"/>
            <p:cNvGrpSpPr/>
            <p:nvPr/>
          </p:nvGrpSpPr>
          <p:grpSpPr>
            <a:xfrm>
              <a:off x="3748438" y="1378608"/>
              <a:ext cx="2159202" cy="903971"/>
              <a:chOff x="1683525" y="2179850"/>
              <a:chExt cx="4519050" cy="2134525"/>
            </a:xfrm>
          </p:grpSpPr>
          <p:sp>
            <p:nvSpPr>
              <p:cNvPr id="6327" name="Google Shape;6327;p7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28" name="Google Shape;6328;p7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29" name="Google Shape;6329;p7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30" name="Google Shape;6330;p7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31" name="Google Shape;6331;p7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32" name="Google Shape;6332;p7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33" name="Google Shape;6333;p7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34" name="Google Shape;6334;p7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35" name="Google Shape;6335;p7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36" name="Google Shape;6336;p7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37" name="Google Shape;6337;p7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6338" name="Google Shape;6338;p7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6339" name="Google Shape;6339;p70"/>
          <p:cNvGraphicFramePr/>
          <p:nvPr/>
        </p:nvGraphicFramePr>
        <p:xfrm>
          <a:off x="5949675" y="2323100"/>
          <a:ext cx="3000000" cy="3000000"/>
        </p:xfrm>
        <a:graphic>
          <a:graphicData uri="http://schemas.openxmlformats.org/drawingml/2006/table">
            <a:tbl>
              <a:tblPr>
                <a:noFill/>
                <a:tableStyleId>{88CD8ED4-9D84-4A83-BDAD-A9C8FF4714CF}</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340" name="Google Shape;6340;p70"/>
          <p:cNvGrpSpPr/>
          <p:nvPr/>
        </p:nvGrpSpPr>
        <p:grpSpPr>
          <a:xfrm>
            <a:off x="5926924" y="3381697"/>
            <a:ext cx="2519825" cy="1001454"/>
            <a:chOff x="1906114" y="789980"/>
            <a:chExt cx="1487676" cy="606868"/>
          </a:xfrm>
        </p:grpSpPr>
        <p:cxnSp>
          <p:nvCxnSpPr>
            <p:cNvPr id="6341" name="Google Shape;6341;p7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342" name="Google Shape;6342;p7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343" name="Google Shape;6343;p7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344" name="Google Shape;6344;p70"/>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6345" name="Google Shape;6345;p70"/>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6346" name="Google Shape;6346;p70"/>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6347" name="Google Shape;6347;p70"/>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6348" name="Google Shape;6348;p7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0"/>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6355" name="Google Shape;6355;p70"/>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356" name="Google Shape;6356;p70"/>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357" name="Google Shape;6357;p7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70"/>
          <p:cNvGrpSpPr/>
          <p:nvPr/>
        </p:nvGrpSpPr>
        <p:grpSpPr>
          <a:xfrm>
            <a:off x="726399" y="1190655"/>
            <a:ext cx="2394370" cy="976502"/>
            <a:chOff x="749309" y="1112739"/>
            <a:chExt cx="2371603" cy="976502"/>
          </a:xfrm>
        </p:grpSpPr>
        <p:sp>
          <p:nvSpPr>
            <p:cNvPr id="6359" name="Google Shape;6359;p7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391" name="Google Shape;6391;p70"/>
          <p:cNvGraphicFramePr/>
          <p:nvPr/>
        </p:nvGraphicFramePr>
        <p:xfrm>
          <a:off x="5949700" y="1188950"/>
          <a:ext cx="3000000" cy="3000000"/>
        </p:xfrm>
        <a:graphic>
          <a:graphicData uri="http://schemas.openxmlformats.org/drawingml/2006/table">
            <a:tbl>
              <a:tblPr>
                <a:noFill/>
                <a:tableStyleId>{88CD8ED4-9D84-4A83-BDAD-A9C8FF4714CF}</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6392" name="Google Shape;6392;p70"/>
          <p:cNvGraphicFramePr/>
          <p:nvPr/>
        </p:nvGraphicFramePr>
        <p:xfrm>
          <a:off x="3356413" y="2323100"/>
          <a:ext cx="3000000" cy="3000000"/>
        </p:xfrm>
        <a:graphic>
          <a:graphicData uri="http://schemas.openxmlformats.org/drawingml/2006/table">
            <a:tbl>
              <a:tblPr>
                <a:noFill/>
                <a:tableStyleId>{88CD8ED4-9D84-4A83-BDAD-A9C8FF4714CF}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393" name="Google Shape;6393;p70"/>
          <p:cNvGrpSpPr/>
          <p:nvPr/>
        </p:nvGrpSpPr>
        <p:grpSpPr>
          <a:xfrm>
            <a:off x="4100342" y="2709743"/>
            <a:ext cx="1517436" cy="74460"/>
            <a:chOff x="3980086" y="2804397"/>
            <a:chExt cx="1227600" cy="66900"/>
          </a:xfrm>
        </p:grpSpPr>
        <p:sp>
          <p:nvSpPr>
            <p:cNvPr id="6394" name="Google Shape;6394;p7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6" name="Google Shape;6396;p70"/>
          <p:cNvGrpSpPr/>
          <p:nvPr/>
        </p:nvGrpSpPr>
        <p:grpSpPr>
          <a:xfrm>
            <a:off x="4725406" y="3002330"/>
            <a:ext cx="892956" cy="74460"/>
            <a:chOff x="3980086" y="2804397"/>
            <a:chExt cx="1227600" cy="66900"/>
          </a:xfrm>
        </p:grpSpPr>
        <p:sp>
          <p:nvSpPr>
            <p:cNvPr id="6397" name="Google Shape;6397;p7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9" name="Google Shape;6399;p70"/>
          <p:cNvGrpSpPr/>
          <p:nvPr/>
        </p:nvGrpSpPr>
        <p:grpSpPr>
          <a:xfrm>
            <a:off x="3358498" y="3361213"/>
            <a:ext cx="2363244" cy="1005943"/>
            <a:chOff x="3358415" y="3361302"/>
            <a:chExt cx="2363244" cy="1024695"/>
          </a:xfrm>
        </p:grpSpPr>
        <p:grpSp>
          <p:nvGrpSpPr>
            <p:cNvPr id="6400" name="Google Shape;6400;p70"/>
            <p:cNvGrpSpPr/>
            <p:nvPr/>
          </p:nvGrpSpPr>
          <p:grpSpPr>
            <a:xfrm>
              <a:off x="3358415" y="3361302"/>
              <a:ext cx="441300" cy="1024695"/>
              <a:chOff x="3358415" y="3361302"/>
              <a:chExt cx="441300" cy="1024695"/>
            </a:xfrm>
          </p:grpSpPr>
          <p:sp>
            <p:nvSpPr>
              <p:cNvPr id="6401" name="Google Shape;6401;p7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70"/>
            <p:cNvGrpSpPr/>
            <p:nvPr/>
          </p:nvGrpSpPr>
          <p:grpSpPr>
            <a:xfrm>
              <a:off x="3838901" y="3361302"/>
              <a:ext cx="441300" cy="1024695"/>
              <a:chOff x="3838901" y="3361302"/>
              <a:chExt cx="441300" cy="1024695"/>
            </a:xfrm>
          </p:grpSpPr>
          <p:sp>
            <p:nvSpPr>
              <p:cNvPr id="6408" name="Google Shape;6408;p7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70"/>
            <p:cNvGrpSpPr/>
            <p:nvPr/>
          </p:nvGrpSpPr>
          <p:grpSpPr>
            <a:xfrm>
              <a:off x="4319387" y="3361302"/>
              <a:ext cx="441300" cy="1024695"/>
              <a:chOff x="4319387" y="3361302"/>
              <a:chExt cx="441300" cy="1024695"/>
            </a:xfrm>
          </p:grpSpPr>
          <p:sp>
            <p:nvSpPr>
              <p:cNvPr id="6415" name="Google Shape;6415;p7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70"/>
            <p:cNvGrpSpPr/>
            <p:nvPr/>
          </p:nvGrpSpPr>
          <p:grpSpPr>
            <a:xfrm>
              <a:off x="4799873" y="3361302"/>
              <a:ext cx="441300" cy="1024695"/>
              <a:chOff x="4799873" y="3361302"/>
              <a:chExt cx="441300" cy="1024695"/>
            </a:xfrm>
          </p:grpSpPr>
          <p:sp>
            <p:nvSpPr>
              <p:cNvPr id="6422" name="Google Shape;6422;p7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8" name="Google Shape;6428;p70"/>
            <p:cNvGrpSpPr/>
            <p:nvPr/>
          </p:nvGrpSpPr>
          <p:grpSpPr>
            <a:xfrm>
              <a:off x="5280360" y="3361302"/>
              <a:ext cx="441300" cy="1024695"/>
              <a:chOff x="5280360" y="3361302"/>
              <a:chExt cx="441300" cy="1024695"/>
            </a:xfrm>
          </p:grpSpPr>
          <p:sp>
            <p:nvSpPr>
              <p:cNvPr id="6429" name="Google Shape;6429;p7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435" name="Google Shape;6435;p70"/>
          <p:cNvGraphicFramePr/>
          <p:nvPr/>
        </p:nvGraphicFramePr>
        <p:xfrm>
          <a:off x="724925" y="2323100"/>
          <a:ext cx="3000000" cy="3000000"/>
        </p:xfrm>
        <a:graphic>
          <a:graphicData uri="http://schemas.openxmlformats.org/drawingml/2006/table">
            <a:tbl>
              <a:tblPr>
                <a:noFill/>
                <a:tableStyleId>{88CD8ED4-9D84-4A83-BDAD-A9C8FF4714CF}</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436" name="Google Shape;6436;p70"/>
          <p:cNvGrpSpPr/>
          <p:nvPr/>
        </p:nvGrpSpPr>
        <p:grpSpPr>
          <a:xfrm>
            <a:off x="726450" y="3372825"/>
            <a:ext cx="2403614" cy="1005900"/>
            <a:chOff x="726450" y="3372825"/>
            <a:chExt cx="2403614" cy="1005900"/>
          </a:xfrm>
        </p:grpSpPr>
        <p:grpSp>
          <p:nvGrpSpPr>
            <p:cNvPr id="6437" name="Google Shape;6437;p70"/>
            <p:cNvGrpSpPr/>
            <p:nvPr/>
          </p:nvGrpSpPr>
          <p:grpSpPr>
            <a:xfrm>
              <a:off x="726450" y="3696000"/>
              <a:ext cx="2403614" cy="500898"/>
              <a:chOff x="726450" y="3696000"/>
              <a:chExt cx="2403614" cy="500898"/>
            </a:xfrm>
          </p:grpSpPr>
          <p:sp>
            <p:nvSpPr>
              <p:cNvPr id="6438" name="Google Shape;6438;p7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39" name="Google Shape;6439;p7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440" name="Google Shape;6440;p70"/>
            <p:cNvGrpSpPr/>
            <p:nvPr/>
          </p:nvGrpSpPr>
          <p:grpSpPr>
            <a:xfrm>
              <a:off x="1348050" y="3372825"/>
              <a:ext cx="1720425" cy="1005900"/>
              <a:chOff x="1348050" y="3372825"/>
              <a:chExt cx="1720425" cy="1005900"/>
            </a:xfrm>
          </p:grpSpPr>
          <p:sp>
            <p:nvSpPr>
              <p:cNvPr id="6441" name="Google Shape;6441;p7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42" name="Google Shape;6442;p7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43" name="Google Shape;6443;p7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44" name="Google Shape;6444;p7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445" name="Google Shape;6445;p7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446" name="Google Shape;6446;p70"/>
            <p:cNvGrpSpPr/>
            <p:nvPr/>
          </p:nvGrpSpPr>
          <p:grpSpPr>
            <a:xfrm>
              <a:off x="1455707" y="3731058"/>
              <a:ext cx="1491150" cy="417657"/>
              <a:chOff x="1455707" y="3731058"/>
              <a:chExt cx="1491150" cy="417657"/>
            </a:xfrm>
          </p:grpSpPr>
          <p:grpSp>
            <p:nvGrpSpPr>
              <p:cNvPr id="6447" name="Google Shape;6447;p70"/>
              <p:cNvGrpSpPr/>
              <p:nvPr/>
            </p:nvGrpSpPr>
            <p:grpSpPr>
              <a:xfrm>
                <a:off x="1472938" y="3745828"/>
                <a:ext cx="72126" cy="53788"/>
                <a:chOff x="1472938" y="3745828"/>
                <a:chExt cx="72126" cy="53788"/>
              </a:xfrm>
            </p:grpSpPr>
            <p:sp>
              <p:nvSpPr>
                <p:cNvPr id="6448" name="Google Shape;6448;p7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0" name="Google Shape;6450;p70"/>
              <p:cNvGrpSpPr/>
              <p:nvPr/>
            </p:nvGrpSpPr>
            <p:grpSpPr>
              <a:xfrm>
                <a:off x="1819181" y="4089633"/>
                <a:ext cx="72126" cy="53788"/>
                <a:chOff x="1819181" y="4089633"/>
                <a:chExt cx="72126" cy="53788"/>
              </a:xfrm>
            </p:grpSpPr>
            <p:sp>
              <p:nvSpPr>
                <p:cNvPr id="6451" name="Google Shape;6451;p7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3" name="Google Shape;6453;p70"/>
              <p:cNvGrpSpPr/>
              <p:nvPr/>
            </p:nvGrpSpPr>
            <p:grpSpPr>
              <a:xfrm>
                <a:off x="1455707" y="4084171"/>
                <a:ext cx="64321" cy="64544"/>
                <a:chOff x="1455707" y="4084171"/>
                <a:chExt cx="64321" cy="64544"/>
              </a:xfrm>
            </p:grpSpPr>
            <p:sp>
              <p:nvSpPr>
                <p:cNvPr id="6454" name="Google Shape;6454;p7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6" name="Google Shape;6456;p70"/>
              <p:cNvGrpSpPr/>
              <p:nvPr/>
            </p:nvGrpSpPr>
            <p:grpSpPr>
              <a:xfrm>
                <a:off x="1818610" y="3731058"/>
                <a:ext cx="64321" cy="64544"/>
                <a:chOff x="1818610" y="3731058"/>
                <a:chExt cx="64321" cy="64544"/>
              </a:xfrm>
            </p:grpSpPr>
            <p:sp>
              <p:nvSpPr>
                <p:cNvPr id="6457" name="Google Shape;6457;p7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9" name="Google Shape;6459;p70"/>
              <p:cNvGrpSpPr/>
              <p:nvPr/>
            </p:nvGrpSpPr>
            <p:grpSpPr>
              <a:xfrm>
                <a:off x="2172491" y="4089633"/>
                <a:ext cx="72126" cy="53788"/>
                <a:chOff x="2172491" y="4089633"/>
                <a:chExt cx="72126" cy="53788"/>
              </a:xfrm>
            </p:grpSpPr>
            <p:sp>
              <p:nvSpPr>
                <p:cNvPr id="6460" name="Google Shape;6460;p7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2" name="Google Shape;6462;p70"/>
              <p:cNvGrpSpPr/>
              <p:nvPr/>
            </p:nvGrpSpPr>
            <p:grpSpPr>
              <a:xfrm>
                <a:off x="2171920" y="3731058"/>
                <a:ext cx="64321" cy="64544"/>
                <a:chOff x="2171920" y="3731058"/>
                <a:chExt cx="64321" cy="64544"/>
              </a:xfrm>
            </p:grpSpPr>
            <p:sp>
              <p:nvSpPr>
                <p:cNvPr id="6463" name="Google Shape;6463;p7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70"/>
              <p:cNvGrpSpPr/>
              <p:nvPr/>
            </p:nvGrpSpPr>
            <p:grpSpPr>
              <a:xfrm>
                <a:off x="2874730" y="3745828"/>
                <a:ext cx="72126" cy="53788"/>
                <a:chOff x="2874730" y="3745828"/>
                <a:chExt cx="72126" cy="53788"/>
              </a:xfrm>
            </p:grpSpPr>
            <p:sp>
              <p:nvSpPr>
                <p:cNvPr id="6466" name="Google Shape;6466;p7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8" name="Google Shape;6468;p70"/>
              <p:cNvGrpSpPr/>
              <p:nvPr/>
            </p:nvGrpSpPr>
            <p:grpSpPr>
              <a:xfrm>
                <a:off x="2878589" y="4081481"/>
                <a:ext cx="64321" cy="64544"/>
                <a:chOff x="2878589" y="4081481"/>
                <a:chExt cx="64321" cy="64544"/>
              </a:xfrm>
            </p:grpSpPr>
            <p:sp>
              <p:nvSpPr>
                <p:cNvPr id="6469" name="Google Shape;6469;p7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1" name="Google Shape;6471;p70"/>
              <p:cNvGrpSpPr/>
              <p:nvPr/>
            </p:nvGrpSpPr>
            <p:grpSpPr>
              <a:xfrm>
                <a:off x="2525796" y="4089633"/>
                <a:ext cx="72126" cy="53788"/>
                <a:chOff x="2525796" y="4089633"/>
                <a:chExt cx="72126" cy="53788"/>
              </a:xfrm>
            </p:grpSpPr>
            <p:sp>
              <p:nvSpPr>
                <p:cNvPr id="6472" name="Google Shape;6472;p7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70"/>
              <p:cNvGrpSpPr/>
              <p:nvPr/>
            </p:nvGrpSpPr>
            <p:grpSpPr>
              <a:xfrm>
                <a:off x="2525225" y="3731058"/>
                <a:ext cx="64321" cy="64544"/>
                <a:chOff x="2525225" y="3731058"/>
                <a:chExt cx="64321" cy="64544"/>
              </a:xfrm>
            </p:grpSpPr>
            <p:sp>
              <p:nvSpPr>
                <p:cNvPr id="6475" name="Google Shape;6475;p7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80" name="Shape 6480"/>
        <p:cNvGrpSpPr/>
        <p:nvPr/>
      </p:nvGrpSpPr>
      <p:grpSpPr>
        <a:xfrm>
          <a:off x="0" y="0"/>
          <a:ext cx="0" cy="0"/>
          <a:chOff x="0" y="0"/>
          <a:chExt cx="0" cy="0"/>
        </a:xfrm>
      </p:grpSpPr>
      <p:grpSp>
        <p:nvGrpSpPr>
          <p:cNvPr id="6481" name="Google Shape;6481;p71"/>
          <p:cNvGrpSpPr/>
          <p:nvPr/>
        </p:nvGrpSpPr>
        <p:grpSpPr>
          <a:xfrm>
            <a:off x="732428" y="1171356"/>
            <a:ext cx="845921" cy="690752"/>
            <a:chOff x="732428" y="1198513"/>
            <a:chExt cx="845921" cy="690752"/>
          </a:xfrm>
        </p:grpSpPr>
        <p:grpSp>
          <p:nvGrpSpPr>
            <p:cNvPr id="6482" name="Google Shape;6482;p71"/>
            <p:cNvGrpSpPr/>
            <p:nvPr/>
          </p:nvGrpSpPr>
          <p:grpSpPr>
            <a:xfrm>
              <a:off x="823030" y="1198513"/>
              <a:ext cx="755319" cy="690752"/>
              <a:chOff x="823030" y="1198513"/>
              <a:chExt cx="755319" cy="690752"/>
            </a:xfrm>
          </p:grpSpPr>
          <p:sp>
            <p:nvSpPr>
              <p:cNvPr id="6483" name="Google Shape;6483;p7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71"/>
            <p:cNvGrpSpPr/>
            <p:nvPr/>
          </p:nvGrpSpPr>
          <p:grpSpPr>
            <a:xfrm>
              <a:off x="732428" y="1239937"/>
              <a:ext cx="739912" cy="607886"/>
              <a:chOff x="732428" y="1239937"/>
              <a:chExt cx="739912" cy="607886"/>
            </a:xfrm>
          </p:grpSpPr>
          <p:sp>
            <p:nvSpPr>
              <p:cNvPr id="6486" name="Google Shape;6486;p7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71"/>
            <p:cNvGrpSpPr/>
            <p:nvPr/>
          </p:nvGrpSpPr>
          <p:grpSpPr>
            <a:xfrm>
              <a:off x="732428" y="1277018"/>
              <a:ext cx="702832" cy="533758"/>
              <a:chOff x="732428" y="1277018"/>
              <a:chExt cx="702832" cy="533758"/>
            </a:xfrm>
          </p:grpSpPr>
          <p:sp>
            <p:nvSpPr>
              <p:cNvPr id="6489" name="Google Shape;6489;p7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71"/>
            <p:cNvGrpSpPr/>
            <p:nvPr/>
          </p:nvGrpSpPr>
          <p:grpSpPr>
            <a:xfrm>
              <a:off x="931170" y="1306653"/>
              <a:ext cx="647179" cy="474455"/>
              <a:chOff x="931170" y="1306653"/>
              <a:chExt cx="647179" cy="474455"/>
            </a:xfrm>
          </p:grpSpPr>
          <p:sp>
            <p:nvSpPr>
              <p:cNvPr id="6492" name="Google Shape;6492;p7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4" name="Google Shape;6494;p7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71"/>
          <p:cNvGrpSpPr/>
          <p:nvPr/>
        </p:nvGrpSpPr>
        <p:grpSpPr>
          <a:xfrm>
            <a:off x="3964037" y="1171363"/>
            <a:ext cx="634656" cy="699982"/>
            <a:chOff x="5985650" y="2860025"/>
            <a:chExt cx="1396075" cy="1539775"/>
          </a:xfrm>
        </p:grpSpPr>
        <p:sp>
          <p:nvSpPr>
            <p:cNvPr id="6496" name="Google Shape;6496;p7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8" name="Google Shape;6528;p71"/>
          <p:cNvGrpSpPr/>
          <p:nvPr/>
        </p:nvGrpSpPr>
        <p:grpSpPr>
          <a:xfrm>
            <a:off x="4719687" y="1171356"/>
            <a:ext cx="725845" cy="699975"/>
            <a:chOff x="4249973" y="1201875"/>
            <a:chExt cx="1958568" cy="1888762"/>
          </a:xfrm>
        </p:grpSpPr>
        <p:sp>
          <p:nvSpPr>
            <p:cNvPr id="6529" name="Google Shape;6529;p7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0" name="Google Shape;6530;p71"/>
            <p:cNvGrpSpPr/>
            <p:nvPr/>
          </p:nvGrpSpPr>
          <p:grpSpPr>
            <a:xfrm>
              <a:off x="5853086" y="1789142"/>
              <a:ext cx="355454" cy="1048099"/>
              <a:chOff x="5576108" y="2016725"/>
              <a:chExt cx="565200" cy="1666560"/>
            </a:xfrm>
          </p:grpSpPr>
          <p:sp>
            <p:nvSpPr>
              <p:cNvPr id="6531" name="Google Shape;6531;p7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32" name="Google Shape;6532;p7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71"/>
            <p:cNvGrpSpPr/>
            <p:nvPr/>
          </p:nvGrpSpPr>
          <p:grpSpPr>
            <a:xfrm>
              <a:off x="4869455" y="2691676"/>
              <a:ext cx="1013897" cy="398961"/>
              <a:chOff x="4012057" y="3451825"/>
              <a:chExt cx="1612175" cy="634379"/>
            </a:xfrm>
          </p:grpSpPr>
          <p:sp>
            <p:nvSpPr>
              <p:cNvPr id="6534" name="Google Shape;6534;p7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35" name="Google Shape;6535;p7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6" name="Google Shape;6536;p71"/>
            <p:cNvGrpSpPr/>
            <p:nvPr/>
          </p:nvGrpSpPr>
          <p:grpSpPr>
            <a:xfrm>
              <a:off x="4276937" y="2155961"/>
              <a:ext cx="651965" cy="891358"/>
              <a:chOff x="3069908" y="2599997"/>
              <a:chExt cx="1036675" cy="1417328"/>
            </a:xfrm>
          </p:grpSpPr>
          <p:sp>
            <p:nvSpPr>
              <p:cNvPr id="6537" name="Google Shape;6537;p7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38" name="Google Shape;6538;p7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71"/>
            <p:cNvGrpSpPr/>
            <p:nvPr/>
          </p:nvGrpSpPr>
          <p:grpSpPr>
            <a:xfrm>
              <a:off x="5054918" y="1201875"/>
              <a:ext cx="999548" cy="602711"/>
              <a:chOff x="4306958" y="1082925"/>
              <a:chExt cx="1589359" cy="958358"/>
            </a:xfrm>
          </p:grpSpPr>
          <p:sp>
            <p:nvSpPr>
              <p:cNvPr id="6540" name="Google Shape;6540;p7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41" name="Google Shape;6541;p7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71"/>
            <p:cNvGrpSpPr/>
            <p:nvPr/>
          </p:nvGrpSpPr>
          <p:grpSpPr>
            <a:xfrm>
              <a:off x="4249973" y="1303451"/>
              <a:ext cx="799317" cy="841334"/>
              <a:chOff x="3027033" y="1244439"/>
              <a:chExt cx="1270977" cy="1337786"/>
            </a:xfrm>
          </p:grpSpPr>
          <p:sp>
            <p:nvSpPr>
              <p:cNvPr id="6543" name="Google Shape;6543;p7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544" name="Google Shape;6544;p7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45" name="Google Shape;6545;p71"/>
          <p:cNvGrpSpPr/>
          <p:nvPr/>
        </p:nvGrpSpPr>
        <p:grpSpPr>
          <a:xfrm>
            <a:off x="4072551" y="2058137"/>
            <a:ext cx="750769" cy="683784"/>
            <a:chOff x="4204684" y="2104422"/>
            <a:chExt cx="699822" cy="637382"/>
          </a:xfrm>
        </p:grpSpPr>
        <p:grpSp>
          <p:nvGrpSpPr>
            <p:cNvPr id="6546" name="Google Shape;6546;p71"/>
            <p:cNvGrpSpPr/>
            <p:nvPr/>
          </p:nvGrpSpPr>
          <p:grpSpPr>
            <a:xfrm>
              <a:off x="4204684" y="2430067"/>
              <a:ext cx="342957" cy="311738"/>
              <a:chOff x="4204684" y="2430067"/>
              <a:chExt cx="342957" cy="311738"/>
            </a:xfrm>
          </p:grpSpPr>
          <p:sp>
            <p:nvSpPr>
              <p:cNvPr id="6547" name="Google Shape;6547;p7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9" name="Google Shape;6549;p71"/>
            <p:cNvGrpSpPr/>
            <p:nvPr/>
          </p:nvGrpSpPr>
          <p:grpSpPr>
            <a:xfrm>
              <a:off x="4561586" y="2430067"/>
              <a:ext cx="342920" cy="311738"/>
              <a:chOff x="4561586" y="2430067"/>
              <a:chExt cx="342920" cy="311738"/>
            </a:xfrm>
          </p:grpSpPr>
          <p:sp>
            <p:nvSpPr>
              <p:cNvPr id="6550" name="Google Shape;6550;p7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71"/>
            <p:cNvGrpSpPr/>
            <p:nvPr/>
          </p:nvGrpSpPr>
          <p:grpSpPr>
            <a:xfrm>
              <a:off x="4561586" y="2104422"/>
              <a:ext cx="342920" cy="311738"/>
              <a:chOff x="4561586" y="2104422"/>
              <a:chExt cx="342920" cy="311738"/>
            </a:xfrm>
          </p:grpSpPr>
          <p:sp>
            <p:nvSpPr>
              <p:cNvPr id="6553" name="Google Shape;6553;p7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71"/>
            <p:cNvGrpSpPr/>
            <p:nvPr/>
          </p:nvGrpSpPr>
          <p:grpSpPr>
            <a:xfrm>
              <a:off x="4204684" y="2104422"/>
              <a:ext cx="342957" cy="311664"/>
              <a:chOff x="4204684" y="2104422"/>
              <a:chExt cx="342957" cy="311664"/>
            </a:xfrm>
          </p:grpSpPr>
          <p:sp>
            <p:nvSpPr>
              <p:cNvPr id="6556" name="Google Shape;6556;p7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58" name="Google Shape;6558;p71"/>
          <p:cNvGrpSpPr/>
          <p:nvPr/>
        </p:nvGrpSpPr>
        <p:grpSpPr>
          <a:xfrm>
            <a:off x="5536984" y="1171351"/>
            <a:ext cx="660591" cy="688867"/>
            <a:chOff x="5830645" y="1267368"/>
            <a:chExt cx="530340" cy="553040"/>
          </a:xfrm>
        </p:grpSpPr>
        <p:sp>
          <p:nvSpPr>
            <p:cNvPr id="6559" name="Google Shape;6559;p7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0" name="Google Shape;6560;p71"/>
            <p:cNvGrpSpPr/>
            <p:nvPr/>
          </p:nvGrpSpPr>
          <p:grpSpPr>
            <a:xfrm>
              <a:off x="5830645" y="1267368"/>
              <a:ext cx="259743" cy="269909"/>
              <a:chOff x="5830645" y="1267368"/>
              <a:chExt cx="259743" cy="269909"/>
            </a:xfrm>
          </p:grpSpPr>
          <p:sp>
            <p:nvSpPr>
              <p:cNvPr id="6561" name="Google Shape;6561;p7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3" name="Google Shape;6563;p71"/>
            <p:cNvGrpSpPr/>
            <p:nvPr/>
          </p:nvGrpSpPr>
          <p:grpSpPr>
            <a:xfrm>
              <a:off x="6101293" y="1267368"/>
              <a:ext cx="259692" cy="269909"/>
              <a:chOff x="6101293" y="1267368"/>
              <a:chExt cx="259692" cy="269909"/>
            </a:xfrm>
          </p:grpSpPr>
          <p:sp>
            <p:nvSpPr>
              <p:cNvPr id="6564" name="Google Shape;6564;p7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6" name="Google Shape;6566;p71"/>
            <p:cNvGrpSpPr/>
            <p:nvPr/>
          </p:nvGrpSpPr>
          <p:grpSpPr>
            <a:xfrm>
              <a:off x="5830645" y="1550500"/>
              <a:ext cx="259692" cy="269909"/>
              <a:chOff x="5830645" y="1550500"/>
              <a:chExt cx="259692" cy="269909"/>
            </a:xfrm>
          </p:grpSpPr>
          <p:sp>
            <p:nvSpPr>
              <p:cNvPr id="6567" name="Google Shape;6567;p7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71"/>
            <p:cNvGrpSpPr/>
            <p:nvPr/>
          </p:nvGrpSpPr>
          <p:grpSpPr>
            <a:xfrm>
              <a:off x="6101293" y="1550500"/>
              <a:ext cx="259692" cy="269909"/>
              <a:chOff x="6101293" y="1550500"/>
              <a:chExt cx="259692" cy="269909"/>
            </a:xfrm>
          </p:grpSpPr>
          <p:sp>
            <p:nvSpPr>
              <p:cNvPr id="6570" name="Google Shape;6570;p7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72" name="Google Shape;6572;p71"/>
          <p:cNvGrpSpPr/>
          <p:nvPr/>
        </p:nvGrpSpPr>
        <p:grpSpPr>
          <a:xfrm>
            <a:off x="739138" y="2061810"/>
            <a:ext cx="697154" cy="679574"/>
            <a:chOff x="2679875" y="2361475"/>
            <a:chExt cx="780425" cy="760575"/>
          </a:xfrm>
        </p:grpSpPr>
        <p:sp>
          <p:nvSpPr>
            <p:cNvPr id="6573" name="Google Shape;6573;p7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71"/>
          <p:cNvGrpSpPr/>
          <p:nvPr/>
        </p:nvGrpSpPr>
        <p:grpSpPr>
          <a:xfrm>
            <a:off x="3138297" y="1171402"/>
            <a:ext cx="735829" cy="684547"/>
            <a:chOff x="3351965" y="1148808"/>
            <a:chExt cx="750770" cy="698375"/>
          </a:xfrm>
        </p:grpSpPr>
        <p:grpSp>
          <p:nvGrpSpPr>
            <p:cNvPr id="6580" name="Google Shape;6580;p71"/>
            <p:cNvGrpSpPr/>
            <p:nvPr/>
          </p:nvGrpSpPr>
          <p:grpSpPr>
            <a:xfrm>
              <a:off x="3586796" y="1148808"/>
              <a:ext cx="294857" cy="286830"/>
              <a:chOff x="3750225" y="1774000"/>
              <a:chExt cx="149575" cy="145525"/>
            </a:xfrm>
          </p:grpSpPr>
          <p:sp>
            <p:nvSpPr>
              <p:cNvPr id="6581" name="Google Shape;6581;p7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71"/>
            <p:cNvGrpSpPr/>
            <p:nvPr/>
          </p:nvGrpSpPr>
          <p:grpSpPr>
            <a:xfrm>
              <a:off x="3779245" y="1375768"/>
              <a:ext cx="323490" cy="286978"/>
              <a:chOff x="3847850" y="1889150"/>
              <a:chExt cx="164100" cy="145600"/>
            </a:xfrm>
          </p:grpSpPr>
          <p:sp>
            <p:nvSpPr>
              <p:cNvPr id="6584" name="Google Shape;6584;p7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6" name="Google Shape;6586;p71"/>
            <p:cNvGrpSpPr/>
            <p:nvPr/>
          </p:nvGrpSpPr>
          <p:grpSpPr>
            <a:xfrm>
              <a:off x="3351965" y="1330435"/>
              <a:ext cx="295449" cy="285401"/>
              <a:chOff x="3631100" y="1866150"/>
              <a:chExt cx="149875" cy="144800"/>
            </a:xfrm>
          </p:grpSpPr>
          <p:sp>
            <p:nvSpPr>
              <p:cNvPr id="6587" name="Google Shape;6587;p7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71"/>
            <p:cNvGrpSpPr/>
            <p:nvPr/>
          </p:nvGrpSpPr>
          <p:grpSpPr>
            <a:xfrm>
              <a:off x="3548208" y="1560352"/>
              <a:ext cx="294808" cy="286830"/>
              <a:chOff x="3730650" y="1982800"/>
              <a:chExt cx="149550" cy="145525"/>
            </a:xfrm>
          </p:grpSpPr>
          <p:sp>
            <p:nvSpPr>
              <p:cNvPr id="6590" name="Google Shape;6590;p7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2" name="Google Shape;6592;p71"/>
          <p:cNvGrpSpPr/>
          <p:nvPr/>
        </p:nvGrpSpPr>
        <p:grpSpPr>
          <a:xfrm>
            <a:off x="7639949" y="1171356"/>
            <a:ext cx="804565" cy="677795"/>
            <a:chOff x="7636443" y="1204988"/>
            <a:chExt cx="804565" cy="677795"/>
          </a:xfrm>
        </p:grpSpPr>
        <p:grpSp>
          <p:nvGrpSpPr>
            <p:cNvPr id="6593" name="Google Shape;6593;p71"/>
            <p:cNvGrpSpPr/>
            <p:nvPr/>
          </p:nvGrpSpPr>
          <p:grpSpPr>
            <a:xfrm>
              <a:off x="7636443" y="1509705"/>
              <a:ext cx="804565" cy="373078"/>
              <a:chOff x="7636443" y="1509705"/>
              <a:chExt cx="804565" cy="373078"/>
            </a:xfrm>
          </p:grpSpPr>
          <p:sp>
            <p:nvSpPr>
              <p:cNvPr id="6594" name="Google Shape;6594;p7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71"/>
            <p:cNvGrpSpPr/>
            <p:nvPr/>
          </p:nvGrpSpPr>
          <p:grpSpPr>
            <a:xfrm>
              <a:off x="7636443" y="1408133"/>
              <a:ext cx="804565" cy="373078"/>
              <a:chOff x="7636443" y="1408133"/>
              <a:chExt cx="804565" cy="373078"/>
            </a:xfrm>
          </p:grpSpPr>
          <p:sp>
            <p:nvSpPr>
              <p:cNvPr id="6597" name="Google Shape;6597;p7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71"/>
            <p:cNvGrpSpPr/>
            <p:nvPr/>
          </p:nvGrpSpPr>
          <p:grpSpPr>
            <a:xfrm>
              <a:off x="7636443" y="1306560"/>
              <a:ext cx="804565" cy="373078"/>
              <a:chOff x="7636443" y="1306560"/>
              <a:chExt cx="804565" cy="373078"/>
            </a:xfrm>
          </p:grpSpPr>
          <p:sp>
            <p:nvSpPr>
              <p:cNvPr id="6600" name="Google Shape;6600;p7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71"/>
            <p:cNvGrpSpPr/>
            <p:nvPr/>
          </p:nvGrpSpPr>
          <p:grpSpPr>
            <a:xfrm>
              <a:off x="7636443" y="1204988"/>
              <a:ext cx="804565" cy="373078"/>
              <a:chOff x="7636443" y="1204988"/>
              <a:chExt cx="804565" cy="373078"/>
            </a:xfrm>
          </p:grpSpPr>
          <p:sp>
            <p:nvSpPr>
              <p:cNvPr id="6603" name="Google Shape;6603;p7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05" name="Google Shape;6605;p71"/>
          <p:cNvGrpSpPr/>
          <p:nvPr/>
        </p:nvGrpSpPr>
        <p:grpSpPr>
          <a:xfrm>
            <a:off x="4978796" y="2078771"/>
            <a:ext cx="661339" cy="661188"/>
            <a:chOff x="3990000" y="975400"/>
            <a:chExt cx="3934200" cy="3933300"/>
          </a:xfrm>
        </p:grpSpPr>
        <p:sp>
          <p:nvSpPr>
            <p:cNvPr id="6606" name="Google Shape;6606;p7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71"/>
          <p:cNvGrpSpPr/>
          <p:nvPr/>
        </p:nvGrpSpPr>
        <p:grpSpPr>
          <a:xfrm>
            <a:off x="6622444" y="2057409"/>
            <a:ext cx="868881" cy="684241"/>
            <a:chOff x="6598259" y="2078634"/>
            <a:chExt cx="868881" cy="684241"/>
          </a:xfrm>
        </p:grpSpPr>
        <p:sp>
          <p:nvSpPr>
            <p:cNvPr id="6611" name="Google Shape;6611;p7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7" name="Google Shape;6617;p71"/>
            <p:cNvGrpSpPr/>
            <p:nvPr/>
          </p:nvGrpSpPr>
          <p:grpSpPr>
            <a:xfrm>
              <a:off x="6808175" y="2078634"/>
              <a:ext cx="452229" cy="684241"/>
              <a:chOff x="6808175" y="2078634"/>
              <a:chExt cx="452229" cy="684241"/>
            </a:xfrm>
          </p:grpSpPr>
          <p:sp>
            <p:nvSpPr>
              <p:cNvPr id="6618" name="Google Shape;6618;p7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4" name="Google Shape;6624;p71"/>
              <p:cNvGrpSpPr/>
              <p:nvPr/>
            </p:nvGrpSpPr>
            <p:grpSpPr>
              <a:xfrm>
                <a:off x="6821586" y="2078634"/>
                <a:ext cx="426871" cy="684241"/>
                <a:chOff x="6821586" y="2078634"/>
                <a:chExt cx="426871" cy="684241"/>
              </a:xfrm>
            </p:grpSpPr>
            <p:grpSp>
              <p:nvGrpSpPr>
                <p:cNvPr id="6625" name="Google Shape;6625;p71"/>
                <p:cNvGrpSpPr/>
                <p:nvPr/>
              </p:nvGrpSpPr>
              <p:grpSpPr>
                <a:xfrm>
                  <a:off x="6821586" y="2078634"/>
                  <a:ext cx="426871" cy="684241"/>
                  <a:chOff x="6821586" y="2078634"/>
                  <a:chExt cx="426871" cy="684241"/>
                </a:xfrm>
              </p:grpSpPr>
              <p:sp>
                <p:nvSpPr>
                  <p:cNvPr id="6626" name="Google Shape;6626;p7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45" name="Google Shape;6645;p7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651" name="Google Shape;6651;p71"/>
          <p:cNvGrpSpPr/>
          <p:nvPr/>
        </p:nvGrpSpPr>
        <p:grpSpPr>
          <a:xfrm>
            <a:off x="5795610" y="2063018"/>
            <a:ext cx="671358" cy="671358"/>
            <a:chOff x="6535625" y="760425"/>
            <a:chExt cx="1665900" cy="1665900"/>
          </a:xfrm>
        </p:grpSpPr>
        <p:sp>
          <p:nvSpPr>
            <p:cNvPr id="6652" name="Google Shape;6652;p71"/>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1"/>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1"/>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1"/>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71"/>
          <p:cNvGrpSpPr/>
          <p:nvPr/>
        </p:nvGrpSpPr>
        <p:grpSpPr>
          <a:xfrm>
            <a:off x="732427" y="3731418"/>
            <a:ext cx="1340789" cy="640830"/>
            <a:chOff x="238125" y="1151100"/>
            <a:chExt cx="7139450" cy="3412300"/>
          </a:xfrm>
        </p:grpSpPr>
        <p:sp>
          <p:nvSpPr>
            <p:cNvPr id="6657" name="Google Shape;6657;p7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9" name="Google Shape;6669;p71"/>
          <p:cNvGrpSpPr/>
          <p:nvPr/>
        </p:nvGrpSpPr>
        <p:grpSpPr>
          <a:xfrm>
            <a:off x="5599650" y="2934699"/>
            <a:ext cx="985357" cy="585764"/>
            <a:chOff x="5145061" y="2881789"/>
            <a:chExt cx="1107641" cy="658458"/>
          </a:xfrm>
        </p:grpSpPr>
        <p:grpSp>
          <p:nvGrpSpPr>
            <p:cNvPr id="6670" name="Google Shape;6670;p71"/>
            <p:cNvGrpSpPr/>
            <p:nvPr/>
          </p:nvGrpSpPr>
          <p:grpSpPr>
            <a:xfrm>
              <a:off x="5722989" y="3244587"/>
              <a:ext cx="529713" cy="295659"/>
              <a:chOff x="5722989" y="3244587"/>
              <a:chExt cx="529713" cy="295659"/>
            </a:xfrm>
          </p:grpSpPr>
          <p:sp>
            <p:nvSpPr>
              <p:cNvPr id="6671" name="Google Shape;6671;p7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672" name="Google Shape;6672;p7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673" name="Google Shape;6673;p71"/>
            <p:cNvGrpSpPr/>
            <p:nvPr/>
          </p:nvGrpSpPr>
          <p:grpSpPr>
            <a:xfrm>
              <a:off x="5145061" y="3244587"/>
              <a:ext cx="536807" cy="295659"/>
              <a:chOff x="5145061" y="3244587"/>
              <a:chExt cx="536807" cy="295659"/>
            </a:xfrm>
          </p:grpSpPr>
          <p:sp>
            <p:nvSpPr>
              <p:cNvPr id="6674" name="Google Shape;6674;p7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675" name="Google Shape;6675;p7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676" name="Google Shape;6676;p71"/>
            <p:cNvGrpSpPr/>
            <p:nvPr/>
          </p:nvGrpSpPr>
          <p:grpSpPr>
            <a:xfrm>
              <a:off x="5341327" y="2898245"/>
              <a:ext cx="532309" cy="614891"/>
              <a:chOff x="5341327" y="2898245"/>
              <a:chExt cx="532309" cy="614891"/>
            </a:xfrm>
          </p:grpSpPr>
          <p:sp>
            <p:nvSpPr>
              <p:cNvPr id="6677" name="Google Shape;6677;p7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678" name="Google Shape;6678;p7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679" name="Google Shape;6679;p71"/>
            <p:cNvGrpSpPr/>
            <p:nvPr/>
          </p:nvGrpSpPr>
          <p:grpSpPr>
            <a:xfrm>
              <a:off x="5532290" y="2881789"/>
              <a:ext cx="620516" cy="305456"/>
              <a:chOff x="5532290" y="2881789"/>
              <a:chExt cx="620516" cy="305456"/>
            </a:xfrm>
          </p:grpSpPr>
          <p:sp>
            <p:nvSpPr>
              <p:cNvPr id="6680" name="Google Shape;6680;p7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681" name="Google Shape;6681;p7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682" name="Google Shape;6682;p71"/>
          <p:cNvGrpSpPr/>
          <p:nvPr/>
        </p:nvGrpSpPr>
        <p:grpSpPr>
          <a:xfrm>
            <a:off x="8178573" y="3726757"/>
            <a:ext cx="269068" cy="645491"/>
            <a:chOff x="7026852" y="3311869"/>
            <a:chExt cx="434331" cy="1041954"/>
          </a:xfrm>
        </p:grpSpPr>
        <p:sp>
          <p:nvSpPr>
            <p:cNvPr id="6683" name="Google Shape;6683;p7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71"/>
          <p:cNvGrpSpPr/>
          <p:nvPr/>
        </p:nvGrpSpPr>
        <p:grpSpPr>
          <a:xfrm>
            <a:off x="6195154" y="3765995"/>
            <a:ext cx="293882" cy="293836"/>
            <a:chOff x="4873519" y="3311869"/>
            <a:chExt cx="499374" cy="499296"/>
          </a:xfrm>
        </p:grpSpPr>
        <p:sp>
          <p:nvSpPr>
            <p:cNvPr id="6687" name="Google Shape;6687;p7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9" name="Google Shape;6689;p71"/>
          <p:cNvGrpSpPr/>
          <p:nvPr/>
        </p:nvGrpSpPr>
        <p:grpSpPr>
          <a:xfrm>
            <a:off x="6195154" y="4078366"/>
            <a:ext cx="293882" cy="293882"/>
            <a:chOff x="4873519" y="3875839"/>
            <a:chExt cx="499374" cy="499374"/>
          </a:xfrm>
        </p:grpSpPr>
        <p:sp>
          <p:nvSpPr>
            <p:cNvPr id="6690" name="Google Shape;6690;p7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71"/>
          <p:cNvGrpSpPr/>
          <p:nvPr/>
        </p:nvGrpSpPr>
        <p:grpSpPr>
          <a:xfrm>
            <a:off x="2425681" y="2050319"/>
            <a:ext cx="698104" cy="698208"/>
            <a:chOff x="2565073" y="2075876"/>
            <a:chExt cx="672482" cy="672518"/>
          </a:xfrm>
        </p:grpSpPr>
        <p:sp>
          <p:nvSpPr>
            <p:cNvPr id="6693" name="Google Shape;6693;p7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71"/>
          <p:cNvGrpSpPr/>
          <p:nvPr/>
        </p:nvGrpSpPr>
        <p:grpSpPr>
          <a:xfrm>
            <a:off x="5649092" y="3734919"/>
            <a:ext cx="438354" cy="637329"/>
            <a:chOff x="1697726" y="3244179"/>
            <a:chExt cx="788124" cy="1146069"/>
          </a:xfrm>
        </p:grpSpPr>
        <p:sp>
          <p:nvSpPr>
            <p:cNvPr id="6700" name="Google Shape;6700;p7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2" name="Google Shape;6702;p71"/>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03" name="Google Shape;6703;p71"/>
          <p:cNvGrpSpPr/>
          <p:nvPr/>
        </p:nvGrpSpPr>
        <p:grpSpPr>
          <a:xfrm>
            <a:off x="7650306" y="2063282"/>
            <a:ext cx="799565" cy="670282"/>
            <a:chOff x="7617850" y="2063282"/>
            <a:chExt cx="799565" cy="670282"/>
          </a:xfrm>
        </p:grpSpPr>
        <p:cxnSp>
          <p:nvCxnSpPr>
            <p:cNvPr id="6704" name="Google Shape;6704;p7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05" name="Google Shape;6705;p7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06" name="Google Shape;6706;p7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07" name="Google Shape;6707;p7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708" name="Google Shape;6708;p7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709" name="Google Shape;6709;p7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710" name="Google Shape;6710;p71"/>
            <p:cNvGrpSpPr/>
            <p:nvPr/>
          </p:nvGrpSpPr>
          <p:grpSpPr>
            <a:xfrm>
              <a:off x="7734309" y="2063282"/>
              <a:ext cx="570957" cy="620095"/>
              <a:chOff x="7734309" y="2063282"/>
              <a:chExt cx="570957" cy="620095"/>
            </a:xfrm>
          </p:grpSpPr>
          <p:grpSp>
            <p:nvGrpSpPr>
              <p:cNvPr id="6711" name="Google Shape;6711;p71"/>
              <p:cNvGrpSpPr/>
              <p:nvPr/>
            </p:nvGrpSpPr>
            <p:grpSpPr>
              <a:xfrm>
                <a:off x="8031573" y="2063282"/>
                <a:ext cx="273693" cy="620095"/>
                <a:chOff x="8031573" y="2063282"/>
                <a:chExt cx="273693" cy="620095"/>
              </a:xfrm>
            </p:grpSpPr>
            <p:sp>
              <p:nvSpPr>
                <p:cNvPr id="6712" name="Google Shape;6712;p7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6" name="Google Shape;6716;p71"/>
              <p:cNvGrpSpPr/>
              <p:nvPr/>
            </p:nvGrpSpPr>
            <p:grpSpPr>
              <a:xfrm flipH="1">
                <a:off x="7734309" y="2063282"/>
                <a:ext cx="273693" cy="620095"/>
                <a:chOff x="8031573" y="2063282"/>
                <a:chExt cx="273693" cy="620095"/>
              </a:xfrm>
            </p:grpSpPr>
            <p:sp>
              <p:nvSpPr>
                <p:cNvPr id="6717" name="Google Shape;6717;p7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721" name="Google Shape;6721;p71"/>
          <p:cNvSpPr/>
          <p:nvPr/>
        </p:nvSpPr>
        <p:spPr>
          <a:xfrm>
            <a:off x="7110561" y="375537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1"/>
          <p:cNvSpPr/>
          <p:nvPr/>
        </p:nvSpPr>
        <p:spPr>
          <a:xfrm rot="10800000">
            <a:off x="6596743" y="375278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3" name="Google Shape;6723;p71"/>
          <p:cNvGrpSpPr/>
          <p:nvPr/>
        </p:nvGrpSpPr>
        <p:grpSpPr>
          <a:xfrm>
            <a:off x="7836913" y="2916765"/>
            <a:ext cx="602567" cy="601884"/>
            <a:chOff x="1186975" y="238125"/>
            <a:chExt cx="5244275" cy="5238325"/>
          </a:xfrm>
        </p:grpSpPr>
        <p:sp>
          <p:nvSpPr>
            <p:cNvPr id="6724" name="Google Shape;6724;p7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71"/>
          <p:cNvGrpSpPr/>
          <p:nvPr/>
        </p:nvGrpSpPr>
        <p:grpSpPr>
          <a:xfrm>
            <a:off x="3279650" y="2056249"/>
            <a:ext cx="651848" cy="687338"/>
            <a:chOff x="3400515" y="2056248"/>
            <a:chExt cx="698134" cy="735987"/>
          </a:xfrm>
        </p:grpSpPr>
        <p:grpSp>
          <p:nvGrpSpPr>
            <p:cNvPr id="6729" name="Google Shape;6729;p71"/>
            <p:cNvGrpSpPr/>
            <p:nvPr/>
          </p:nvGrpSpPr>
          <p:grpSpPr>
            <a:xfrm>
              <a:off x="3400515" y="2283913"/>
              <a:ext cx="312919" cy="219900"/>
              <a:chOff x="3400515" y="2283913"/>
              <a:chExt cx="312919" cy="219900"/>
            </a:xfrm>
          </p:grpSpPr>
          <p:sp>
            <p:nvSpPr>
              <p:cNvPr id="6730" name="Google Shape;6730;p7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31" name="Google Shape;6731;p7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732" name="Google Shape;6732;p71"/>
            <p:cNvGrpSpPr/>
            <p:nvPr/>
          </p:nvGrpSpPr>
          <p:grpSpPr>
            <a:xfrm>
              <a:off x="3547823" y="2461089"/>
              <a:ext cx="219900" cy="331146"/>
              <a:chOff x="3547823" y="2461089"/>
              <a:chExt cx="219900" cy="331146"/>
            </a:xfrm>
          </p:grpSpPr>
          <p:sp>
            <p:nvSpPr>
              <p:cNvPr id="6733" name="Google Shape;6733;p7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34" name="Google Shape;6734;p7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735" name="Google Shape;6735;p71"/>
            <p:cNvGrpSpPr/>
            <p:nvPr/>
          </p:nvGrpSpPr>
          <p:grpSpPr>
            <a:xfrm>
              <a:off x="3734138" y="2461089"/>
              <a:ext cx="219900" cy="331146"/>
              <a:chOff x="3734138" y="2461089"/>
              <a:chExt cx="219900" cy="331146"/>
            </a:xfrm>
          </p:grpSpPr>
          <p:sp>
            <p:nvSpPr>
              <p:cNvPr id="6736" name="Google Shape;6736;p7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37" name="Google Shape;6737;p7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738" name="Google Shape;6738;p71"/>
            <p:cNvGrpSpPr/>
            <p:nvPr/>
          </p:nvGrpSpPr>
          <p:grpSpPr>
            <a:xfrm>
              <a:off x="3787560" y="2281742"/>
              <a:ext cx="311089" cy="219900"/>
              <a:chOff x="3787560" y="2281742"/>
              <a:chExt cx="311089" cy="219900"/>
            </a:xfrm>
          </p:grpSpPr>
          <p:sp>
            <p:nvSpPr>
              <p:cNvPr id="6739" name="Google Shape;6739;p7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740" name="Google Shape;6740;p7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741" name="Google Shape;6741;p71"/>
            <p:cNvGrpSpPr/>
            <p:nvPr/>
          </p:nvGrpSpPr>
          <p:grpSpPr>
            <a:xfrm>
              <a:off x="3637290" y="2056248"/>
              <a:ext cx="219900" cy="330736"/>
              <a:chOff x="3637290" y="2056248"/>
              <a:chExt cx="219900" cy="330736"/>
            </a:xfrm>
          </p:grpSpPr>
          <p:sp>
            <p:nvSpPr>
              <p:cNvPr id="6742" name="Google Shape;6742;p7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743" name="Google Shape;6743;p7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744" name="Google Shape;6744;p71"/>
          <p:cNvGrpSpPr/>
          <p:nvPr/>
        </p:nvGrpSpPr>
        <p:grpSpPr>
          <a:xfrm>
            <a:off x="2571356" y="2926255"/>
            <a:ext cx="1268144" cy="592394"/>
            <a:chOff x="238125" y="1188750"/>
            <a:chExt cx="7140450" cy="3335550"/>
          </a:xfrm>
        </p:grpSpPr>
        <p:sp>
          <p:nvSpPr>
            <p:cNvPr id="6745" name="Google Shape;6745;p7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71"/>
          <p:cNvGrpSpPr/>
          <p:nvPr/>
        </p:nvGrpSpPr>
        <p:grpSpPr>
          <a:xfrm>
            <a:off x="6679257" y="2928410"/>
            <a:ext cx="1053944" cy="590147"/>
            <a:chOff x="238125" y="1335475"/>
            <a:chExt cx="5418735" cy="3034175"/>
          </a:xfrm>
        </p:grpSpPr>
        <p:sp>
          <p:nvSpPr>
            <p:cNvPr id="6751" name="Google Shape;6751;p7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71"/>
          <p:cNvGrpSpPr/>
          <p:nvPr/>
        </p:nvGrpSpPr>
        <p:grpSpPr>
          <a:xfrm>
            <a:off x="4110066" y="3733309"/>
            <a:ext cx="1268207" cy="638939"/>
            <a:chOff x="3967651" y="3645904"/>
            <a:chExt cx="1479304" cy="745292"/>
          </a:xfrm>
        </p:grpSpPr>
        <p:grpSp>
          <p:nvGrpSpPr>
            <p:cNvPr id="6755" name="Google Shape;6755;p71"/>
            <p:cNvGrpSpPr/>
            <p:nvPr/>
          </p:nvGrpSpPr>
          <p:grpSpPr>
            <a:xfrm>
              <a:off x="3967651" y="4009026"/>
              <a:ext cx="1479304" cy="382170"/>
              <a:chOff x="3967651" y="4009026"/>
              <a:chExt cx="1479304" cy="382170"/>
            </a:xfrm>
          </p:grpSpPr>
          <p:grpSp>
            <p:nvGrpSpPr>
              <p:cNvPr id="6756" name="Google Shape;6756;p71"/>
              <p:cNvGrpSpPr/>
              <p:nvPr/>
            </p:nvGrpSpPr>
            <p:grpSpPr>
              <a:xfrm>
                <a:off x="4892216" y="4195630"/>
                <a:ext cx="554739" cy="195566"/>
                <a:chOff x="3604375" y="4892160"/>
                <a:chExt cx="1651500" cy="582215"/>
              </a:xfrm>
            </p:grpSpPr>
            <p:sp>
              <p:nvSpPr>
                <p:cNvPr id="6757" name="Google Shape;6757;p7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71"/>
              <p:cNvGrpSpPr/>
              <p:nvPr/>
            </p:nvGrpSpPr>
            <p:grpSpPr>
              <a:xfrm>
                <a:off x="3967651" y="4146303"/>
                <a:ext cx="579402" cy="244893"/>
                <a:chOff x="851875" y="4745310"/>
                <a:chExt cx="1724925" cy="729065"/>
              </a:xfrm>
            </p:grpSpPr>
            <p:sp>
              <p:nvSpPr>
                <p:cNvPr id="6760" name="Google Shape;6760;p7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71"/>
              <p:cNvGrpSpPr/>
              <p:nvPr/>
            </p:nvGrpSpPr>
            <p:grpSpPr>
              <a:xfrm>
                <a:off x="4460753" y="4009026"/>
                <a:ext cx="493110" cy="382170"/>
                <a:chOff x="2319875" y="4336625"/>
                <a:chExt cx="1468025" cy="1137750"/>
              </a:xfrm>
            </p:grpSpPr>
            <p:sp>
              <p:nvSpPr>
                <p:cNvPr id="6763" name="Google Shape;6763;p7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65" name="Google Shape;6765;p71"/>
            <p:cNvGrpSpPr/>
            <p:nvPr/>
          </p:nvGrpSpPr>
          <p:grpSpPr>
            <a:xfrm>
              <a:off x="4479443" y="3645904"/>
              <a:ext cx="455965" cy="388789"/>
              <a:chOff x="2957425" y="238100"/>
              <a:chExt cx="1910200" cy="1628775"/>
            </a:xfrm>
          </p:grpSpPr>
          <p:sp>
            <p:nvSpPr>
              <p:cNvPr id="6766" name="Google Shape;6766;p7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76" name="Google Shape;6776;p71"/>
          <p:cNvGrpSpPr/>
          <p:nvPr/>
        </p:nvGrpSpPr>
        <p:grpSpPr>
          <a:xfrm>
            <a:off x="2496179" y="3734510"/>
            <a:ext cx="1243128" cy="637739"/>
            <a:chOff x="2496310" y="3693351"/>
            <a:chExt cx="1342906" cy="688926"/>
          </a:xfrm>
        </p:grpSpPr>
        <p:grpSp>
          <p:nvGrpSpPr>
            <p:cNvPr id="6777" name="Google Shape;6777;p71"/>
            <p:cNvGrpSpPr/>
            <p:nvPr/>
          </p:nvGrpSpPr>
          <p:grpSpPr>
            <a:xfrm>
              <a:off x="2496310" y="3693351"/>
              <a:ext cx="1342906" cy="688875"/>
              <a:chOff x="2496310" y="3693351"/>
              <a:chExt cx="1342906" cy="688875"/>
            </a:xfrm>
          </p:grpSpPr>
          <p:sp>
            <p:nvSpPr>
              <p:cNvPr id="6778" name="Google Shape;6778;p7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84" name="Google Shape;6784;p71"/>
              <p:cNvCxnSpPr>
                <a:stCxn id="678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785" name="Google Shape;6785;p71"/>
              <p:cNvCxnSpPr>
                <a:stCxn id="677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786" name="Google Shape;6786;p71"/>
              <p:cNvCxnSpPr>
                <a:stCxn id="678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787" name="Google Shape;6787;p71"/>
              <p:cNvCxnSpPr>
                <a:stCxn id="678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788" name="Google Shape;6788;p71"/>
              <p:cNvCxnSpPr>
                <a:stCxn id="678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789" name="Google Shape;6789;p71"/>
            <p:cNvGrpSpPr/>
            <p:nvPr/>
          </p:nvGrpSpPr>
          <p:grpSpPr>
            <a:xfrm>
              <a:off x="2675275" y="3930557"/>
              <a:ext cx="1003306" cy="451719"/>
              <a:chOff x="2675275" y="4174282"/>
              <a:chExt cx="1003306" cy="451719"/>
            </a:xfrm>
          </p:grpSpPr>
          <p:sp>
            <p:nvSpPr>
              <p:cNvPr id="6790" name="Google Shape;6790;p7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93" name="Google Shape;6793;p71"/>
          <p:cNvGrpSpPr/>
          <p:nvPr/>
        </p:nvGrpSpPr>
        <p:grpSpPr>
          <a:xfrm>
            <a:off x="1669850" y="1171356"/>
            <a:ext cx="574511" cy="874709"/>
            <a:chOff x="1715404" y="1112080"/>
            <a:chExt cx="642270" cy="977984"/>
          </a:xfrm>
        </p:grpSpPr>
        <p:grpSp>
          <p:nvGrpSpPr>
            <p:cNvPr id="6794" name="Google Shape;6794;p71"/>
            <p:cNvGrpSpPr/>
            <p:nvPr/>
          </p:nvGrpSpPr>
          <p:grpSpPr>
            <a:xfrm>
              <a:off x="1715404" y="1112080"/>
              <a:ext cx="642270" cy="977984"/>
              <a:chOff x="1715404" y="1112080"/>
              <a:chExt cx="642270" cy="977984"/>
            </a:xfrm>
          </p:grpSpPr>
          <p:sp>
            <p:nvSpPr>
              <p:cNvPr id="6795" name="Google Shape;6795;p7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71"/>
            <p:cNvGrpSpPr/>
            <p:nvPr/>
          </p:nvGrpSpPr>
          <p:grpSpPr>
            <a:xfrm>
              <a:off x="1768927" y="1165603"/>
              <a:ext cx="535225" cy="851367"/>
              <a:chOff x="1768927" y="1165603"/>
              <a:chExt cx="535225" cy="851367"/>
            </a:xfrm>
          </p:grpSpPr>
          <p:sp>
            <p:nvSpPr>
              <p:cNvPr id="6798" name="Google Shape;6798;p7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71"/>
            <p:cNvGrpSpPr/>
            <p:nvPr/>
          </p:nvGrpSpPr>
          <p:grpSpPr>
            <a:xfrm>
              <a:off x="1822449" y="1219125"/>
              <a:ext cx="428180" cy="718859"/>
              <a:chOff x="1822449" y="1219125"/>
              <a:chExt cx="428180" cy="718859"/>
            </a:xfrm>
          </p:grpSpPr>
          <p:sp>
            <p:nvSpPr>
              <p:cNvPr id="6801" name="Google Shape;6801;p7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71"/>
            <p:cNvGrpSpPr/>
            <p:nvPr/>
          </p:nvGrpSpPr>
          <p:grpSpPr>
            <a:xfrm>
              <a:off x="1875972" y="1272648"/>
              <a:ext cx="321135" cy="586939"/>
              <a:chOff x="1875972" y="1272648"/>
              <a:chExt cx="321135" cy="586939"/>
            </a:xfrm>
          </p:grpSpPr>
          <p:sp>
            <p:nvSpPr>
              <p:cNvPr id="6804" name="Google Shape;6804;p7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06" name="Google Shape;6806;p71"/>
          <p:cNvGrpSpPr/>
          <p:nvPr/>
        </p:nvGrpSpPr>
        <p:grpSpPr>
          <a:xfrm>
            <a:off x="7777011" y="3728078"/>
            <a:ext cx="293855" cy="644170"/>
            <a:chOff x="241025" y="3151575"/>
            <a:chExt cx="293855" cy="644170"/>
          </a:xfrm>
        </p:grpSpPr>
        <p:sp>
          <p:nvSpPr>
            <p:cNvPr id="6807" name="Google Shape;6807;p7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71"/>
          <p:cNvGrpSpPr/>
          <p:nvPr/>
        </p:nvGrpSpPr>
        <p:grpSpPr>
          <a:xfrm>
            <a:off x="724994" y="2928078"/>
            <a:ext cx="1779649" cy="591620"/>
            <a:chOff x="246070" y="1983375"/>
            <a:chExt cx="1855347" cy="616849"/>
          </a:xfrm>
        </p:grpSpPr>
        <p:sp>
          <p:nvSpPr>
            <p:cNvPr id="6810" name="Google Shape;6810;p7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71"/>
          <p:cNvGrpSpPr/>
          <p:nvPr/>
        </p:nvGrpSpPr>
        <p:grpSpPr>
          <a:xfrm>
            <a:off x="2335861" y="1171356"/>
            <a:ext cx="711055" cy="745993"/>
            <a:chOff x="2496269" y="1171698"/>
            <a:chExt cx="761953" cy="799392"/>
          </a:xfrm>
        </p:grpSpPr>
        <p:grpSp>
          <p:nvGrpSpPr>
            <p:cNvPr id="6820" name="Google Shape;6820;p71"/>
            <p:cNvGrpSpPr/>
            <p:nvPr/>
          </p:nvGrpSpPr>
          <p:grpSpPr>
            <a:xfrm>
              <a:off x="2496269" y="1171698"/>
              <a:ext cx="761953" cy="723022"/>
              <a:chOff x="2496269" y="1171698"/>
              <a:chExt cx="761953" cy="723022"/>
            </a:xfrm>
          </p:grpSpPr>
          <p:sp>
            <p:nvSpPr>
              <p:cNvPr id="6821" name="Google Shape;6821;p7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3" name="Google Shape;6823;p71"/>
              <p:cNvGrpSpPr/>
              <p:nvPr/>
            </p:nvGrpSpPr>
            <p:grpSpPr>
              <a:xfrm>
                <a:off x="2496269" y="1171698"/>
                <a:ext cx="761953" cy="723022"/>
                <a:chOff x="2496269" y="1120652"/>
                <a:chExt cx="761953" cy="723022"/>
              </a:xfrm>
            </p:grpSpPr>
            <p:grpSp>
              <p:nvGrpSpPr>
                <p:cNvPr id="6824" name="Google Shape;6824;p71"/>
                <p:cNvGrpSpPr/>
                <p:nvPr/>
              </p:nvGrpSpPr>
              <p:grpSpPr>
                <a:xfrm>
                  <a:off x="2496269" y="1120652"/>
                  <a:ext cx="761953" cy="723022"/>
                  <a:chOff x="2496269" y="1120652"/>
                  <a:chExt cx="761953" cy="723022"/>
                </a:xfrm>
              </p:grpSpPr>
              <p:grpSp>
                <p:nvGrpSpPr>
                  <p:cNvPr id="6825" name="Google Shape;6825;p71"/>
                  <p:cNvGrpSpPr/>
                  <p:nvPr/>
                </p:nvGrpSpPr>
                <p:grpSpPr>
                  <a:xfrm>
                    <a:off x="2496269" y="1304589"/>
                    <a:ext cx="407089" cy="305057"/>
                    <a:chOff x="2496269" y="1304589"/>
                    <a:chExt cx="407089" cy="305057"/>
                  </a:xfrm>
                </p:grpSpPr>
                <p:sp>
                  <p:nvSpPr>
                    <p:cNvPr id="6826" name="Google Shape;6826;p7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71"/>
                  <p:cNvGrpSpPr/>
                  <p:nvPr/>
                </p:nvGrpSpPr>
                <p:grpSpPr>
                  <a:xfrm>
                    <a:off x="2586468" y="1493376"/>
                    <a:ext cx="358850" cy="349656"/>
                    <a:chOff x="2586468" y="1493376"/>
                    <a:chExt cx="358850" cy="349656"/>
                  </a:xfrm>
                </p:grpSpPr>
                <p:sp>
                  <p:nvSpPr>
                    <p:cNvPr id="6829" name="Google Shape;6829;p7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71"/>
                  <p:cNvGrpSpPr/>
                  <p:nvPr/>
                </p:nvGrpSpPr>
                <p:grpSpPr>
                  <a:xfrm>
                    <a:off x="2807939" y="1494024"/>
                    <a:ext cx="358857" cy="349650"/>
                    <a:chOff x="2807939" y="1494024"/>
                    <a:chExt cx="358857" cy="349650"/>
                  </a:xfrm>
                </p:grpSpPr>
                <p:sp>
                  <p:nvSpPr>
                    <p:cNvPr id="6832" name="Google Shape;6832;p7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71"/>
                  <p:cNvGrpSpPr/>
                  <p:nvPr/>
                </p:nvGrpSpPr>
                <p:grpSpPr>
                  <a:xfrm>
                    <a:off x="2851133" y="1305635"/>
                    <a:ext cx="407089" cy="305057"/>
                    <a:chOff x="2851133" y="1305635"/>
                    <a:chExt cx="407089" cy="305057"/>
                  </a:xfrm>
                </p:grpSpPr>
                <p:sp>
                  <p:nvSpPr>
                    <p:cNvPr id="6835" name="Google Shape;6835;p7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71"/>
                  <p:cNvGrpSpPr/>
                  <p:nvPr/>
                </p:nvGrpSpPr>
                <p:grpSpPr>
                  <a:xfrm>
                    <a:off x="2727495" y="1120652"/>
                    <a:ext cx="300271" cy="396358"/>
                    <a:chOff x="2727495" y="1120652"/>
                    <a:chExt cx="300271" cy="396358"/>
                  </a:xfrm>
                </p:grpSpPr>
                <p:sp>
                  <p:nvSpPr>
                    <p:cNvPr id="6838" name="Google Shape;6838;p7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40" name="Google Shape;6840;p71"/>
                <p:cNvGrpSpPr/>
                <p:nvPr/>
              </p:nvGrpSpPr>
              <p:grpSpPr>
                <a:xfrm>
                  <a:off x="2722305" y="1350460"/>
                  <a:ext cx="308357" cy="308344"/>
                  <a:chOff x="2722305" y="1350460"/>
                  <a:chExt cx="308357" cy="308344"/>
                </a:xfrm>
              </p:grpSpPr>
              <p:sp>
                <p:nvSpPr>
                  <p:cNvPr id="6841" name="Google Shape;6841;p7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2" name="Google Shape;6842;p71"/>
                  <p:cNvGrpSpPr/>
                  <p:nvPr/>
                </p:nvGrpSpPr>
                <p:grpSpPr>
                  <a:xfrm>
                    <a:off x="2725064" y="1364529"/>
                    <a:ext cx="297954" cy="280182"/>
                    <a:chOff x="2725064" y="1364529"/>
                    <a:chExt cx="297954" cy="280182"/>
                  </a:xfrm>
                </p:grpSpPr>
                <p:sp>
                  <p:nvSpPr>
                    <p:cNvPr id="6843" name="Google Shape;6843;p7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848" name="Google Shape;6848;p7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71"/>
          <p:cNvGrpSpPr/>
          <p:nvPr/>
        </p:nvGrpSpPr>
        <p:grpSpPr>
          <a:xfrm>
            <a:off x="3924561" y="2927462"/>
            <a:ext cx="1569144" cy="591015"/>
            <a:chOff x="3820100" y="3023049"/>
            <a:chExt cx="1303926" cy="491162"/>
          </a:xfrm>
        </p:grpSpPr>
        <p:grpSp>
          <p:nvGrpSpPr>
            <p:cNvPr id="6854" name="Google Shape;6854;p71"/>
            <p:cNvGrpSpPr/>
            <p:nvPr/>
          </p:nvGrpSpPr>
          <p:grpSpPr>
            <a:xfrm>
              <a:off x="3820100" y="3023072"/>
              <a:ext cx="1303926" cy="491139"/>
              <a:chOff x="3820100" y="3023072"/>
              <a:chExt cx="1303926" cy="491139"/>
            </a:xfrm>
          </p:grpSpPr>
          <p:sp>
            <p:nvSpPr>
              <p:cNvPr id="6855" name="Google Shape;6855;p7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71"/>
            <p:cNvGrpSpPr/>
            <p:nvPr/>
          </p:nvGrpSpPr>
          <p:grpSpPr>
            <a:xfrm>
              <a:off x="4132439" y="3023645"/>
              <a:ext cx="393633" cy="177096"/>
              <a:chOff x="4132439" y="3023645"/>
              <a:chExt cx="393633" cy="177096"/>
            </a:xfrm>
          </p:grpSpPr>
          <p:sp>
            <p:nvSpPr>
              <p:cNvPr id="6858" name="Google Shape;6858;p7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71"/>
            <p:cNvGrpSpPr/>
            <p:nvPr/>
          </p:nvGrpSpPr>
          <p:grpSpPr>
            <a:xfrm>
              <a:off x="3921811" y="3023049"/>
              <a:ext cx="1002397" cy="388943"/>
              <a:chOff x="3921811" y="3023049"/>
              <a:chExt cx="1002397" cy="388943"/>
            </a:xfrm>
          </p:grpSpPr>
          <p:sp>
            <p:nvSpPr>
              <p:cNvPr id="6861" name="Google Shape;6861;p7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71"/>
            <p:cNvGrpSpPr/>
            <p:nvPr/>
          </p:nvGrpSpPr>
          <p:grpSpPr>
            <a:xfrm>
              <a:off x="4023645" y="3023049"/>
              <a:ext cx="683032" cy="286722"/>
              <a:chOff x="4023645" y="3023049"/>
              <a:chExt cx="683032" cy="286722"/>
            </a:xfrm>
          </p:grpSpPr>
          <p:sp>
            <p:nvSpPr>
              <p:cNvPr id="6864" name="Google Shape;6864;p7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6" name="Google Shape;6866;p71"/>
          <p:cNvGrpSpPr/>
          <p:nvPr/>
        </p:nvGrpSpPr>
        <p:grpSpPr>
          <a:xfrm>
            <a:off x="1556683" y="2054307"/>
            <a:ext cx="713522" cy="688025"/>
            <a:chOff x="1706078" y="2092648"/>
            <a:chExt cx="660913" cy="637296"/>
          </a:xfrm>
        </p:grpSpPr>
        <p:sp>
          <p:nvSpPr>
            <p:cNvPr id="6867" name="Google Shape;6867;p7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8" name="Google Shape;6868;p71"/>
            <p:cNvGrpSpPr/>
            <p:nvPr/>
          </p:nvGrpSpPr>
          <p:grpSpPr>
            <a:xfrm>
              <a:off x="1706078" y="2092648"/>
              <a:ext cx="660913" cy="575241"/>
              <a:chOff x="1706078" y="2092648"/>
              <a:chExt cx="660913" cy="575241"/>
            </a:xfrm>
          </p:grpSpPr>
          <p:sp>
            <p:nvSpPr>
              <p:cNvPr id="6869" name="Google Shape;6869;p7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2" name="Google Shape;6872;p71"/>
          <p:cNvGrpSpPr/>
          <p:nvPr/>
        </p:nvGrpSpPr>
        <p:grpSpPr>
          <a:xfrm>
            <a:off x="6318542" y="1171856"/>
            <a:ext cx="1317459" cy="684168"/>
            <a:chOff x="238125" y="999450"/>
            <a:chExt cx="7140700" cy="3708225"/>
          </a:xfrm>
        </p:grpSpPr>
        <p:sp>
          <p:nvSpPr>
            <p:cNvPr id="6873" name="Google Shape;6873;p7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36"/>
          <p:cNvSpPr txBox="1"/>
          <p:nvPr>
            <p:ph type="title"/>
          </p:nvPr>
        </p:nvSpPr>
        <p:spPr>
          <a:xfrm>
            <a:off x="4189800" y="1398513"/>
            <a:ext cx="4239900" cy="848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436" name="Google Shape;436;p36"/>
          <p:cNvSpPr txBox="1"/>
          <p:nvPr>
            <p:ph idx="1" type="subTitle"/>
          </p:nvPr>
        </p:nvSpPr>
        <p:spPr>
          <a:xfrm>
            <a:off x="5016225" y="2368275"/>
            <a:ext cx="3422400" cy="1491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you can give a brief description of the topic you want to talk about. For example, if you want to talk about Mercury, you can say that it’s the smallest planet in the entire Solar System</a:t>
            </a:r>
            <a:endParaRPr/>
          </a:p>
        </p:txBody>
      </p:sp>
      <p:grpSp>
        <p:nvGrpSpPr>
          <p:cNvPr id="437" name="Google Shape;437;p36"/>
          <p:cNvGrpSpPr/>
          <p:nvPr/>
        </p:nvGrpSpPr>
        <p:grpSpPr>
          <a:xfrm>
            <a:off x="1018213" y="1215850"/>
            <a:ext cx="3246799" cy="3041690"/>
            <a:chOff x="521725" y="1038225"/>
            <a:chExt cx="3436494" cy="3219401"/>
          </a:xfrm>
        </p:grpSpPr>
        <p:sp>
          <p:nvSpPr>
            <p:cNvPr id="438" name="Google Shape;438;p36"/>
            <p:cNvSpPr/>
            <p:nvPr/>
          </p:nvSpPr>
          <p:spPr>
            <a:xfrm>
              <a:off x="563515" y="1095454"/>
              <a:ext cx="3278187" cy="3162172"/>
            </a:xfrm>
            <a:custGeom>
              <a:rect b="b" l="l" r="r" t="t"/>
              <a:pathLst>
                <a:path extrusionOk="0" h="64925" w="67307">
                  <a:moveTo>
                    <a:pt x="34846" y="1"/>
                  </a:moveTo>
                  <a:cubicBezTo>
                    <a:pt x="25205" y="1"/>
                    <a:pt x="15833" y="4313"/>
                    <a:pt x="9547" y="12127"/>
                  </a:cubicBezTo>
                  <a:cubicBezTo>
                    <a:pt x="913" y="22861"/>
                    <a:pt x="0" y="37867"/>
                    <a:pt x="7266" y="49568"/>
                  </a:cubicBezTo>
                  <a:cubicBezTo>
                    <a:pt x="13264" y="59254"/>
                    <a:pt x="23790" y="64924"/>
                    <a:pt x="34858" y="64924"/>
                  </a:cubicBezTo>
                  <a:cubicBezTo>
                    <a:pt x="37162" y="64924"/>
                    <a:pt x="39489" y="64679"/>
                    <a:pt x="41804" y="64172"/>
                  </a:cubicBezTo>
                  <a:lnTo>
                    <a:pt x="42060" y="64099"/>
                  </a:lnTo>
                  <a:cubicBezTo>
                    <a:pt x="56828" y="60740"/>
                    <a:pt x="67306" y="47615"/>
                    <a:pt x="67306" y="32463"/>
                  </a:cubicBezTo>
                  <a:cubicBezTo>
                    <a:pt x="67306" y="18699"/>
                    <a:pt x="58617" y="6413"/>
                    <a:pt x="45619" y="1849"/>
                  </a:cubicBezTo>
                  <a:cubicBezTo>
                    <a:pt x="42089" y="603"/>
                    <a:pt x="38449" y="1"/>
                    <a:pt x="348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6"/>
            <p:cNvSpPr/>
            <p:nvPr/>
          </p:nvSpPr>
          <p:spPr>
            <a:xfrm>
              <a:off x="521725" y="1038225"/>
              <a:ext cx="872258" cy="1788642"/>
            </a:xfrm>
            <a:custGeom>
              <a:rect b="b" l="l" r="r" t="t"/>
              <a:pathLst>
                <a:path extrusionOk="0" h="36724" w="17909">
                  <a:moveTo>
                    <a:pt x="11026" y="1"/>
                  </a:moveTo>
                  <a:cubicBezTo>
                    <a:pt x="8744" y="1"/>
                    <a:pt x="6214" y="1084"/>
                    <a:pt x="4272" y="3116"/>
                  </a:cubicBezTo>
                  <a:cubicBezTo>
                    <a:pt x="2592" y="4850"/>
                    <a:pt x="0" y="8793"/>
                    <a:pt x="1351" y="15602"/>
                  </a:cubicBezTo>
                  <a:cubicBezTo>
                    <a:pt x="1880" y="18340"/>
                    <a:pt x="2994" y="21188"/>
                    <a:pt x="4655" y="24182"/>
                  </a:cubicBezTo>
                  <a:cubicBezTo>
                    <a:pt x="6608" y="27669"/>
                    <a:pt x="9310" y="31320"/>
                    <a:pt x="12779" y="35117"/>
                  </a:cubicBezTo>
                  <a:cubicBezTo>
                    <a:pt x="13144" y="35518"/>
                    <a:pt x="13527" y="35938"/>
                    <a:pt x="13929" y="36358"/>
                  </a:cubicBezTo>
                  <a:lnTo>
                    <a:pt x="14275" y="36723"/>
                  </a:lnTo>
                  <a:lnTo>
                    <a:pt x="14622" y="36395"/>
                  </a:lnTo>
                  <a:lnTo>
                    <a:pt x="14969" y="36048"/>
                  </a:lnTo>
                  <a:cubicBezTo>
                    <a:pt x="14841" y="35920"/>
                    <a:pt x="14714" y="35792"/>
                    <a:pt x="14604" y="35665"/>
                  </a:cubicBezTo>
                  <a:cubicBezTo>
                    <a:pt x="14202" y="35263"/>
                    <a:pt x="13819" y="34861"/>
                    <a:pt x="13454" y="34441"/>
                  </a:cubicBezTo>
                  <a:cubicBezTo>
                    <a:pt x="9639" y="30261"/>
                    <a:pt x="6919" y="26391"/>
                    <a:pt x="5075" y="22904"/>
                  </a:cubicBezTo>
                  <a:cubicBezTo>
                    <a:pt x="365" y="13977"/>
                    <a:pt x="1442" y="7424"/>
                    <a:pt x="4965" y="3773"/>
                  </a:cubicBezTo>
                  <a:cubicBezTo>
                    <a:pt x="6704" y="1955"/>
                    <a:pt x="9022" y="960"/>
                    <a:pt x="11064" y="960"/>
                  </a:cubicBezTo>
                  <a:cubicBezTo>
                    <a:pt x="12281" y="960"/>
                    <a:pt x="13400" y="1314"/>
                    <a:pt x="14239" y="2057"/>
                  </a:cubicBezTo>
                  <a:cubicBezTo>
                    <a:pt x="15736" y="3353"/>
                    <a:pt x="16740" y="5124"/>
                    <a:pt x="17050" y="7077"/>
                  </a:cubicBezTo>
                  <a:cubicBezTo>
                    <a:pt x="17342" y="6895"/>
                    <a:pt x="17616" y="6694"/>
                    <a:pt x="17908" y="6511"/>
                  </a:cubicBezTo>
                  <a:cubicBezTo>
                    <a:pt x="17488" y="4503"/>
                    <a:pt x="16411" y="2678"/>
                    <a:pt x="14860" y="1345"/>
                  </a:cubicBezTo>
                  <a:cubicBezTo>
                    <a:pt x="13825" y="437"/>
                    <a:pt x="12475" y="1"/>
                    <a:pt x="110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6"/>
            <p:cNvSpPr/>
            <p:nvPr/>
          </p:nvSpPr>
          <p:spPr>
            <a:xfrm>
              <a:off x="1124511" y="2702356"/>
              <a:ext cx="142316" cy="141439"/>
            </a:xfrm>
            <a:custGeom>
              <a:rect b="b" l="l" r="r" t="t"/>
              <a:pathLst>
                <a:path extrusionOk="0" h="2904" w="2922">
                  <a:moveTo>
                    <a:pt x="1388" y="1"/>
                  </a:moveTo>
                  <a:lnTo>
                    <a:pt x="1078" y="293"/>
                  </a:lnTo>
                  <a:lnTo>
                    <a:pt x="384" y="950"/>
                  </a:lnTo>
                  <a:lnTo>
                    <a:pt x="1" y="1315"/>
                  </a:lnTo>
                  <a:cubicBezTo>
                    <a:pt x="421" y="1753"/>
                    <a:pt x="841" y="2191"/>
                    <a:pt x="1279" y="2629"/>
                  </a:cubicBezTo>
                  <a:lnTo>
                    <a:pt x="1571" y="2903"/>
                  </a:lnTo>
                  <a:lnTo>
                    <a:pt x="2246" y="2228"/>
                  </a:lnTo>
                  <a:lnTo>
                    <a:pt x="2575" y="1881"/>
                  </a:lnTo>
                  <a:lnTo>
                    <a:pt x="2922" y="1552"/>
                  </a:lnTo>
                  <a:cubicBezTo>
                    <a:pt x="2812" y="1443"/>
                    <a:pt x="2721" y="1351"/>
                    <a:pt x="2611" y="1242"/>
                  </a:cubicBezTo>
                  <a:cubicBezTo>
                    <a:pt x="2192" y="822"/>
                    <a:pt x="1790" y="402"/>
                    <a:pt x="13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6"/>
            <p:cNvSpPr/>
            <p:nvPr/>
          </p:nvSpPr>
          <p:spPr>
            <a:xfrm>
              <a:off x="1127628" y="2741223"/>
              <a:ext cx="392611" cy="327833"/>
            </a:xfrm>
            <a:custGeom>
              <a:rect b="b" l="l" r="r" t="t"/>
              <a:pathLst>
                <a:path extrusionOk="0" h="6731" w="8061">
                  <a:moveTo>
                    <a:pt x="4231" y="1"/>
                  </a:moveTo>
                  <a:cubicBezTo>
                    <a:pt x="3739" y="1"/>
                    <a:pt x="3239" y="108"/>
                    <a:pt x="2767" y="334"/>
                  </a:cubicBezTo>
                  <a:cubicBezTo>
                    <a:pt x="2693" y="371"/>
                    <a:pt x="2620" y="426"/>
                    <a:pt x="2547" y="462"/>
                  </a:cubicBezTo>
                  <a:cubicBezTo>
                    <a:pt x="2401" y="535"/>
                    <a:pt x="2274" y="626"/>
                    <a:pt x="2146" y="718"/>
                  </a:cubicBezTo>
                  <a:cubicBezTo>
                    <a:pt x="1890" y="919"/>
                    <a:pt x="1671" y="1138"/>
                    <a:pt x="1489" y="1411"/>
                  </a:cubicBezTo>
                  <a:cubicBezTo>
                    <a:pt x="1379" y="1539"/>
                    <a:pt x="1288" y="1685"/>
                    <a:pt x="1215" y="1831"/>
                  </a:cubicBezTo>
                  <a:cubicBezTo>
                    <a:pt x="1" y="4199"/>
                    <a:pt x="1852" y="6730"/>
                    <a:pt x="4179" y="6730"/>
                  </a:cubicBezTo>
                  <a:cubicBezTo>
                    <a:pt x="4651" y="6730"/>
                    <a:pt x="5143" y="6626"/>
                    <a:pt x="5633" y="6395"/>
                  </a:cubicBezTo>
                  <a:lnTo>
                    <a:pt x="5633" y="6413"/>
                  </a:lnTo>
                  <a:cubicBezTo>
                    <a:pt x="7330" y="5628"/>
                    <a:pt x="8060" y="3602"/>
                    <a:pt x="7276" y="1923"/>
                  </a:cubicBezTo>
                  <a:cubicBezTo>
                    <a:pt x="6698" y="702"/>
                    <a:pt x="5489" y="1"/>
                    <a:pt x="42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6"/>
            <p:cNvSpPr/>
            <p:nvPr/>
          </p:nvSpPr>
          <p:spPr>
            <a:xfrm>
              <a:off x="1227719" y="2819786"/>
              <a:ext cx="208944" cy="170127"/>
            </a:xfrm>
            <a:custGeom>
              <a:rect b="b" l="l" r="r" t="t"/>
              <a:pathLst>
                <a:path extrusionOk="0" h="3493" w="4290">
                  <a:moveTo>
                    <a:pt x="2130" y="1"/>
                  </a:moveTo>
                  <a:cubicBezTo>
                    <a:pt x="921" y="1"/>
                    <a:pt x="0" y="1291"/>
                    <a:pt x="565" y="2500"/>
                  </a:cubicBezTo>
                  <a:cubicBezTo>
                    <a:pt x="856" y="3120"/>
                    <a:pt x="1480" y="3493"/>
                    <a:pt x="2135" y="3493"/>
                  </a:cubicBezTo>
                  <a:cubicBezTo>
                    <a:pt x="2386" y="3493"/>
                    <a:pt x="2641" y="3438"/>
                    <a:pt x="2884" y="3322"/>
                  </a:cubicBezTo>
                  <a:cubicBezTo>
                    <a:pt x="4290" y="2664"/>
                    <a:pt x="4198" y="638"/>
                    <a:pt x="2738" y="109"/>
                  </a:cubicBezTo>
                  <a:cubicBezTo>
                    <a:pt x="2531" y="35"/>
                    <a:pt x="2327" y="1"/>
                    <a:pt x="21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6"/>
            <p:cNvSpPr/>
            <p:nvPr/>
          </p:nvSpPr>
          <p:spPr>
            <a:xfrm>
              <a:off x="1292547" y="2872827"/>
              <a:ext cx="79194" cy="64047"/>
            </a:xfrm>
            <a:custGeom>
              <a:rect b="b" l="l" r="r" t="t"/>
              <a:pathLst>
                <a:path extrusionOk="0" h="1315" w="1626">
                  <a:moveTo>
                    <a:pt x="795" y="1"/>
                  </a:moveTo>
                  <a:cubicBezTo>
                    <a:pt x="347" y="1"/>
                    <a:pt x="1" y="482"/>
                    <a:pt x="220" y="937"/>
                  </a:cubicBezTo>
                  <a:cubicBezTo>
                    <a:pt x="338" y="1173"/>
                    <a:pt x="570" y="1315"/>
                    <a:pt x="813" y="1315"/>
                  </a:cubicBezTo>
                  <a:cubicBezTo>
                    <a:pt x="908" y="1315"/>
                    <a:pt x="1004" y="1293"/>
                    <a:pt x="1096" y="1247"/>
                  </a:cubicBezTo>
                  <a:cubicBezTo>
                    <a:pt x="1626" y="991"/>
                    <a:pt x="1589" y="243"/>
                    <a:pt x="1023" y="42"/>
                  </a:cubicBezTo>
                  <a:cubicBezTo>
                    <a:pt x="946" y="14"/>
                    <a:pt x="869" y="1"/>
                    <a:pt x="795"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6"/>
            <p:cNvSpPr/>
            <p:nvPr/>
          </p:nvSpPr>
          <p:spPr>
            <a:xfrm>
              <a:off x="3473602" y="2855293"/>
              <a:ext cx="441072" cy="834901"/>
            </a:xfrm>
            <a:custGeom>
              <a:rect b="b" l="l" r="r" t="t"/>
              <a:pathLst>
                <a:path extrusionOk="0" h="17142" w="9056">
                  <a:moveTo>
                    <a:pt x="7741" y="0"/>
                  </a:moveTo>
                  <a:lnTo>
                    <a:pt x="7339" y="92"/>
                  </a:lnTo>
                  <a:lnTo>
                    <a:pt x="6792" y="220"/>
                  </a:lnTo>
                  <a:cubicBezTo>
                    <a:pt x="6828" y="384"/>
                    <a:pt x="6865" y="548"/>
                    <a:pt x="6901" y="712"/>
                  </a:cubicBezTo>
                  <a:cubicBezTo>
                    <a:pt x="6974" y="1059"/>
                    <a:pt x="7047" y="1424"/>
                    <a:pt x="7102" y="1771"/>
                  </a:cubicBezTo>
                  <a:cubicBezTo>
                    <a:pt x="7978" y="6901"/>
                    <a:pt x="7376" y="10753"/>
                    <a:pt x="5277" y="13217"/>
                  </a:cubicBezTo>
                  <a:cubicBezTo>
                    <a:pt x="4236" y="14458"/>
                    <a:pt x="2794" y="15371"/>
                    <a:pt x="987" y="15919"/>
                  </a:cubicBezTo>
                  <a:cubicBezTo>
                    <a:pt x="658" y="16339"/>
                    <a:pt x="329" y="16740"/>
                    <a:pt x="1" y="17142"/>
                  </a:cubicBezTo>
                  <a:cubicBezTo>
                    <a:pt x="2593" y="16613"/>
                    <a:pt x="4601" y="15499"/>
                    <a:pt x="6007" y="13838"/>
                  </a:cubicBezTo>
                  <a:cubicBezTo>
                    <a:pt x="8453" y="10954"/>
                    <a:pt x="9055" y="6463"/>
                    <a:pt x="7832" y="457"/>
                  </a:cubicBezTo>
                  <a:cubicBezTo>
                    <a:pt x="7796" y="311"/>
                    <a:pt x="7759" y="165"/>
                    <a:pt x="7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6"/>
            <p:cNvSpPr/>
            <p:nvPr/>
          </p:nvSpPr>
          <p:spPr>
            <a:xfrm>
              <a:off x="3442820" y="2276473"/>
              <a:ext cx="504730" cy="380630"/>
            </a:xfrm>
            <a:custGeom>
              <a:rect b="b" l="l" r="r" t="t"/>
              <a:pathLst>
                <a:path extrusionOk="0" h="7815" w="10363">
                  <a:moveTo>
                    <a:pt x="10052" y="0"/>
                  </a:moveTo>
                  <a:cubicBezTo>
                    <a:pt x="9888" y="0"/>
                    <a:pt x="9760" y="128"/>
                    <a:pt x="9760" y="292"/>
                  </a:cubicBezTo>
                  <a:lnTo>
                    <a:pt x="9779" y="4035"/>
                  </a:lnTo>
                  <a:lnTo>
                    <a:pt x="9779" y="4163"/>
                  </a:lnTo>
                  <a:cubicBezTo>
                    <a:pt x="9724" y="5167"/>
                    <a:pt x="9085" y="6043"/>
                    <a:pt x="8136" y="6390"/>
                  </a:cubicBezTo>
                  <a:cubicBezTo>
                    <a:pt x="8081" y="6408"/>
                    <a:pt x="8008" y="6426"/>
                    <a:pt x="7953" y="6444"/>
                  </a:cubicBezTo>
                  <a:lnTo>
                    <a:pt x="5270" y="7156"/>
                  </a:lnTo>
                  <a:cubicBezTo>
                    <a:pt x="5055" y="7216"/>
                    <a:pt x="4838" y="7244"/>
                    <a:pt x="4622" y="7244"/>
                  </a:cubicBezTo>
                  <a:cubicBezTo>
                    <a:pt x="3775" y="7244"/>
                    <a:pt x="2964" y="6803"/>
                    <a:pt x="2513" y="6061"/>
                  </a:cubicBezTo>
                  <a:cubicBezTo>
                    <a:pt x="2495" y="6043"/>
                    <a:pt x="2477" y="6025"/>
                    <a:pt x="2477" y="6006"/>
                  </a:cubicBezTo>
                  <a:lnTo>
                    <a:pt x="596" y="2775"/>
                  </a:lnTo>
                  <a:cubicBezTo>
                    <a:pt x="535" y="2670"/>
                    <a:pt x="441" y="2626"/>
                    <a:pt x="350" y="2626"/>
                  </a:cubicBezTo>
                  <a:cubicBezTo>
                    <a:pt x="172" y="2626"/>
                    <a:pt x="1" y="2795"/>
                    <a:pt x="85" y="3012"/>
                  </a:cubicBezTo>
                  <a:cubicBezTo>
                    <a:pt x="85" y="3031"/>
                    <a:pt x="85" y="3049"/>
                    <a:pt x="103" y="3049"/>
                  </a:cubicBezTo>
                  <a:lnTo>
                    <a:pt x="1965" y="6280"/>
                  </a:lnTo>
                  <a:cubicBezTo>
                    <a:pt x="1984" y="6317"/>
                    <a:pt x="2002" y="6353"/>
                    <a:pt x="2039" y="6371"/>
                  </a:cubicBezTo>
                  <a:cubicBezTo>
                    <a:pt x="2294" y="6791"/>
                    <a:pt x="2641" y="7138"/>
                    <a:pt x="3061" y="7375"/>
                  </a:cubicBezTo>
                  <a:cubicBezTo>
                    <a:pt x="3152" y="7448"/>
                    <a:pt x="3262" y="7485"/>
                    <a:pt x="3371" y="7540"/>
                  </a:cubicBezTo>
                  <a:cubicBezTo>
                    <a:pt x="3462" y="7576"/>
                    <a:pt x="3554" y="7613"/>
                    <a:pt x="3645" y="7649"/>
                  </a:cubicBezTo>
                  <a:cubicBezTo>
                    <a:pt x="3966" y="7760"/>
                    <a:pt x="4293" y="7815"/>
                    <a:pt x="4619" y="7815"/>
                  </a:cubicBezTo>
                  <a:cubicBezTo>
                    <a:pt x="4886" y="7815"/>
                    <a:pt x="5153" y="7778"/>
                    <a:pt x="5416" y="7704"/>
                  </a:cubicBezTo>
                  <a:lnTo>
                    <a:pt x="8099" y="6974"/>
                  </a:lnTo>
                  <a:lnTo>
                    <a:pt x="8172" y="6956"/>
                  </a:lnTo>
                  <a:cubicBezTo>
                    <a:pt x="8720" y="6791"/>
                    <a:pt x="9213" y="6481"/>
                    <a:pt x="9596" y="6043"/>
                  </a:cubicBezTo>
                  <a:cubicBezTo>
                    <a:pt x="9669" y="5970"/>
                    <a:pt x="9724" y="5897"/>
                    <a:pt x="9797" y="5824"/>
                  </a:cubicBezTo>
                  <a:cubicBezTo>
                    <a:pt x="9852" y="5733"/>
                    <a:pt x="9925" y="5623"/>
                    <a:pt x="9979" y="5532"/>
                  </a:cubicBezTo>
                  <a:cubicBezTo>
                    <a:pt x="10199" y="5112"/>
                    <a:pt x="10326" y="4655"/>
                    <a:pt x="10363" y="4181"/>
                  </a:cubicBezTo>
                  <a:lnTo>
                    <a:pt x="10363" y="4035"/>
                  </a:lnTo>
                  <a:lnTo>
                    <a:pt x="10326" y="292"/>
                  </a:lnTo>
                  <a:cubicBezTo>
                    <a:pt x="10326" y="274"/>
                    <a:pt x="10326" y="274"/>
                    <a:pt x="10326" y="256"/>
                  </a:cubicBezTo>
                  <a:cubicBezTo>
                    <a:pt x="10308" y="110"/>
                    <a:pt x="10199" y="0"/>
                    <a:pt x="100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6"/>
            <p:cNvSpPr/>
            <p:nvPr/>
          </p:nvSpPr>
          <p:spPr>
            <a:xfrm>
              <a:off x="3663897" y="1880738"/>
              <a:ext cx="284583" cy="837677"/>
            </a:xfrm>
            <a:custGeom>
              <a:rect b="b" l="l" r="r" t="t"/>
              <a:pathLst>
                <a:path extrusionOk="0" h="17199" w="5843">
                  <a:moveTo>
                    <a:pt x="2245" y="1"/>
                  </a:moveTo>
                  <a:cubicBezTo>
                    <a:pt x="1934" y="1"/>
                    <a:pt x="1616" y="42"/>
                    <a:pt x="1297" y="130"/>
                  </a:cubicBezTo>
                  <a:lnTo>
                    <a:pt x="256" y="404"/>
                  </a:lnTo>
                  <a:cubicBezTo>
                    <a:pt x="92" y="440"/>
                    <a:pt x="0" y="604"/>
                    <a:pt x="55" y="769"/>
                  </a:cubicBezTo>
                  <a:cubicBezTo>
                    <a:pt x="86" y="893"/>
                    <a:pt x="210" y="977"/>
                    <a:pt x="336" y="977"/>
                  </a:cubicBezTo>
                  <a:cubicBezTo>
                    <a:pt x="358" y="977"/>
                    <a:pt x="380" y="975"/>
                    <a:pt x="402" y="969"/>
                  </a:cubicBezTo>
                  <a:lnTo>
                    <a:pt x="1443" y="677"/>
                  </a:lnTo>
                  <a:cubicBezTo>
                    <a:pt x="1707" y="606"/>
                    <a:pt x="1970" y="573"/>
                    <a:pt x="2228" y="573"/>
                  </a:cubicBezTo>
                  <a:cubicBezTo>
                    <a:pt x="3823" y="573"/>
                    <a:pt x="5203" y="1862"/>
                    <a:pt x="5203" y="3543"/>
                  </a:cubicBezTo>
                  <a:lnTo>
                    <a:pt x="5276" y="16888"/>
                  </a:lnTo>
                  <a:cubicBezTo>
                    <a:pt x="5276" y="17052"/>
                    <a:pt x="5404" y="17180"/>
                    <a:pt x="5568" y="17180"/>
                  </a:cubicBezTo>
                  <a:lnTo>
                    <a:pt x="5568" y="17198"/>
                  </a:lnTo>
                  <a:cubicBezTo>
                    <a:pt x="5714" y="17180"/>
                    <a:pt x="5842" y="17052"/>
                    <a:pt x="5842" y="16906"/>
                  </a:cubicBezTo>
                  <a:lnTo>
                    <a:pt x="5787" y="3543"/>
                  </a:lnTo>
                  <a:cubicBezTo>
                    <a:pt x="5772" y="1536"/>
                    <a:pt x="4140" y="1"/>
                    <a:pt x="22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6"/>
            <p:cNvSpPr/>
            <p:nvPr/>
          </p:nvSpPr>
          <p:spPr>
            <a:xfrm>
              <a:off x="3271764" y="1951946"/>
              <a:ext cx="410827" cy="838457"/>
            </a:xfrm>
            <a:custGeom>
              <a:rect b="b" l="l" r="r" t="t"/>
              <a:pathLst>
                <a:path extrusionOk="0" h="17215" w="8435">
                  <a:moveTo>
                    <a:pt x="4470" y="0"/>
                  </a:moveTo>
                  <a:cubicBezTo>
                    <a:pt x="4437" y="0"/>
                    <a:pt x="4401" y="6"/>
                    <a:pt x="4364" y="19"/>
                  </a:cubicBezTo>
                  <a:lnTo>
                    <a:pt x="3323" y="292"/>
                  </a:lnTo>
                  <a:cubicBezTo>
                    <a:pt x="1060" y="913"/>
                    <a:pt x="1" y="3487"/>
                    <a:pt x="1169" y="5513"/>
                  </a:cubicBezTo>
                  <a:lnTo>
                    <a:pt x="3597" y="9694"/>
                  </a:lnTo>
                  <a:lnTo>
                    <a:pt x="5551" y="13053"/>
                  </a:lnTo>
                  <a:lnTo>
                    <a:pt x="6226" y="14258"/>
                  </a:lnTo>
                  <a:lnTo>
                    <a:pt x="7869" y="17069"/>
                  </a:lnTo>
                  <a:cubicBezTo>
                    <a:pt x="7905" y="17160"/>
                    <a:pt x="8015" y="17215"/>
                    <a:pt x="8106" y="17215"/>
                  </a:cubicBezTo>
                  <a:cubicBezTo>
                    <a:pt x="8161" y="17215"/>
                    <a:pt x="8216" y="17197"/>
                    <a:pt x="8252" y="17178"/>
                  </a:cubicBezTo>
                  <a:cubicBezTo>
                    <a:pt x="8398" y="17087"/>
                    <a:pt x="8435" y="16923"/>
                    <a:pt x="8362" y="16777"/>
                  </a:cubicBezTo>
                  <a:lnTo>
                    <a:pt x="6883" y="14239"/>
                  </a:lnTo>
                  <a:lnTo>
                    <a:pt x="6737" y="13984"/>
                  </a:lnTo>
                  <a:lnTo>
                    <a:pt x="6025" y="12761"/>
                  </a:lnTo>
                  <a:lnTo>
                    <a:pt x="1680" y="5221"/>
                  </a:lnTo>
                  <a:cubicBezTo>
                    <a:pt x="695" y="3524"/>
                    <a:pt x="1571" y="1369"/>
                    <a:pt x="3469" y="858"/>
                  </a:cubicBezTo>
                  <a:lnTo>
                    <a:pt x="4510" y="566"/>
                  </a:lnTo>
                  <a:cubicBezTo>
                    <a:pt x="4872" y="484"/>
                    <a:pt x="4774" y="0"/>
                    <a:pt x="44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6"/>
            <p:cNvSpPr/>
            <p:nvPr/>
          </p:nvSpPr>
          <p:spPr>
            <a:xfrm>
              <a:off x="3566972" y="2545864"/>
              <a:ext cx="391247" cy="351309"/>
            </a:xfrm>
            <a:custGeom>
              <a:rect b="b" l="l" r="r" t="t"/>
              <a:pathLst>
                <a:path extrusionOk="0" h="7213" w="8033">
                  <a:moveTo>
                    <a:pt x="7047" y="1"/>
                  </a:moveTo>
                  <a:lnTo>
                    <a:pt x="7047" y="530"/>
                  </a:lnTo>
                  <a:lnTo>
                    <a:pt x="7065" y="4601"/>
                  </a:lnTo>
                  <a:cubicBezTo>
                    <a:pt x="7065" y="5130"/>
                    <a:pt x="6719" y="5587"/>
                    <a:pt x="6207" y="5733"/>
                  </a:cubicBezTo>
                  <a:lnTo>
                    <a:pt x="5477" y="5934"/>
                  </a:lnTo>
                  <a:lnTo>
                    <a:pt x="4455" y="6207"/>
                  </a:lnTo>
                  <a:cubicBezTo>
                    <a:pt x="4349" y="6238"/>
                    <a:pt x="4242" y="6252"/>
                    <a:pt x="4137" y="6252"/>
                  </a:cubicBezTo>
                  <a:cubicBezTo>
                    <a:pt x="3736" y="6252"/>
                    <a:pt x="3361" y="6040"/>
                    <a:pt x="3159" y="5678"/>
                  </a:cubicBezTo>
                  <a:lnTo>
                    <a:pt x="1096" y="2137"/>
                  </a:lnTo>
                  <a:lnTo>
                    <a:pt x="840" y="1680"/>
                  </a:lnTo>
                  <a:lnTo>
                    <a:pt x="676" y="1771"/>
                  </a:lnTo>
                  <a:lnTo>
                    <a:pt x="512" y="1863"/>
                  </a:lnTo>
                  <a:lnTo>
                    <a:pt x="165" y="2064"/>
                  </a:lnTo>
                  <a:lnTo>
                    <a:pt x="1" y="2155"/>
                  </a:lnTo>
                  <a:lnTo>
                    <a:pt x="2319" y="6153"/>
                  </a:lnTo>
                  <a:cubicBezTo>
                    <a:pt x="2700" y="6812"/>
                    <a:pt x="3411" y="7213"/>
                    <a:pt x="4149" y="7213"/>
                  </a:cubicBezTo>
                  <a:cubicBezTo>
                    <a:pt x="4330" y="7213"/>
                    <a:pt x="4512" y="7189"/>
                    <a:pt x="4692" y="7138"/>
                  </a:cubicBezTo>
                  <a:lnTo>
                    <a:pt x="4984" y="7065"/>
                  </a:lnTo>
                  <a:lnTo>
                    <a:pt x="5349" y="6956"/>
                  </a:lnTo>
                  <a:lnTo>
                    <a:pt x="5897" y="6810"/>
                  </a:lnTo>
                  <a:lnTo>
                    <a:pt x="6463" y="6664"/>
                  </a:lnTo>
                  <a:cubicBezTo>
                    <a:pt x="7394" y="6408"/>
                    <a:pt x="8033" y="5568"/>
                    <a:pt x="8033" y="4601"/>
                  </a:cubicBezTo>
                  <a:lnTo>
                    <a:pt x="80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6"/>
            <p:cNvSpPr/>
            <p:nvPr/>
          </p:nvSpPr>
          <p:spPr>
            <a:xfrm>
              <a:off x="2063465" y="1316189"/>
              <a:ext cx="620648" cy="413505"/>
            </a:xfrm>
            <a:custGeom>
              <a:rect b="b" l="l" r="r" t="t"/>
              <a:pathLst>
                <a:path extrusionOk="0" h="8490" w="12743">
                  <a:moveTo>
                    <a:pt x="7467" y="1"/>
                  </a:moveTo>
                  <a:cubicBezTo>
                    <a:pt x="3724" y="1"/>
                    <a:pt x="2830" y="2940"/>
                    <a:pt x="0" y="3214"/>
                  </a:cubicBezTo>
                  <a:lnTo>
                    <a:pt x="1935" y="8490"/>
                  </a:lnTo>
                  <a:lnTo>
                    <a:pt x="11373" y="8490"/>
                  </a:lnTo>
                  <a:lnTo>
                    <a:pt x="12742" y="3177"/>
                  </a:lnTo>
                  <a:cubicBezTo>
                    <a:pt x="10406" y="2392"/>
                    <a:pt x="10132" y="1"/>
                    <a:pt x="74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6"/>
            <p:cNvSpPr/>
            <p:nvPr/>
          </p:nvSpPr>
          <p:spPr>
            <a:xfrm>
              <a:off x="2427105" y="1446915"/>
              <a:ext cx="48949" cy="132526"/>
            </a:xfrm>
            <a:custGeom>
              <a:rect b="b" l="l" r="r" t="t"/>
              <a:pathLst>
                <a:path extrusionOk="0" h="2721" w="1005">
                  <a:moveTo>
                    <a:pt x="329" y="0"/>
                  </a:moveTo>
                  <a:lnTo>
                    <a:pt x="1" y="2611"/>
                  </a:lnTo>
                  <a:lnTo>
                    <a:pt x="859" y="2720"/>
                  </a:lnTo>
                  <a:lnTo>
                    <a:pt x="1005" y="73"/>
                  </a:lnTo>
                  <a:lnTo>
                    <a:pt x="329" y="0"/>
                  </a:lnTo>
                  <a:close/>
                </a:path>
              </a:pathLst>
            </a:custGeom>
            <a:solidFill>
              <a:srgbClr val="FF6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6"/>
            <p:cNvSpPr/>
            <p:nvPr/>
          </p:nvSpPr>
          <p:spPr>
            <a:xfrm>
              <a:off x="2389747" y="1484272"/>
              <a:ext cx="132526" cy="48949"/>
            </a:xfrm>
            <a:custGeom>
              <a:rect b="b" l="l" r="r" t="t"/>
              <a:pathLst>
                <a:path extrusionOk="0" h="1005" w="2721">
                  <a:moveTo>
                    <a:pt x="92" y="0"/>
                  </a:moveTo>
                  <a:lnTo>
                    <a:pt x="1" y="858"/>
                  </a:lnTo>
                  <a:lnTo>
                    <a:pt x="2630" y="1004"/>
                  </a:lnTo>
                  <a:lnTo>
                    <a:pt x="2721" y="329"/>
                  </a:lnTo>
                  <a:lnTo>
                    <a:pt x="92" y="0"/>
                  </a:lnTo>
                  <a:close/>
                </a:path>
              </a:pathLst>
            </a:custGeom>
            <a:solidFill>
              <a:srgbClr val="FF6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6"/>
            <p:cNvSpPr/>
            <p:nvPr/>
          </p:nvSpPr>
          <p:spPr>
            <a:xfrm>
              <a:off x="2888594" y="3424323"/>
              <a:ext cx="330756" cy="286337"/>
            </a:xfrm>
            <a:custGeom>
              <a:rect b="b" l="l" r="r" t="t"/>
              <a:pathLst>
                <a:path extrusionOk="0" h="5879" w="6791">
                  <a:moveTo>
                    <a:pt x="6681" y="1"/>
                  </a:moveTo>
                  <a:lnTo>
                    <a:pt x="6681" y="1"/>
                  </a:lnTo>
                  <a:cubicBezTo>
                    <a:pt x="3633" y="202"/>
                    <a:pt x="0" y="2830"/>
                    <a:pt x="0" y="2830"/>
                  </a:cubicBezTo>
                  <a:lnTo>
                    <a:pt x="1077" y="5879"/>
                  </a:lnTo>
                  <a:cubicBezTo>
                    <a:pt x="6791" y="2465"/>
                    <a:pt x="6681" y="1"/>
                    <a:pt x="6681"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6"/>
            <p:cNvSpPr/>
            <p:nvPr/>
          </p:nvSpPr>
          <p:spPr>
            <a:xfrm>
              <a:off x="1342373" y="3439470"/>
              <a:ext cx="409950" cy="329002"/>
            </a:xfrm>
            <a:custGeom>
              <a:rect b="b" l="l" r="r" t="t"/>
              <a:pathLst>
                <a:path extrusionOk="0" h="6755" w="8417">
                  <a:moveTo>
                    <a:pt x="512" y="0"/>
                  </a:moveTo>
                  <a:cubicBezTo>
                    <a:pt x="512" y="0"/>
                    <a:pt x="0" y="3688"/>
                    <a:pt x="8270" y="6754"/>
                  </a:cubicBezTo>
                  <a:lnTo>
                    <a:pt x="8416" y="3268"/>
                  </a:lnTo>
                  <a:cubicBezTo>
                    <a:pt x="8416" y="3268"/>
                    <a:pt x="5094" y="73"/>
                    <a:pt x="512"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6"/>
            <p:cNvSpPr/>
            <p:nvPr/>
          </p:nvSpPr>
          <p:spPr>
            <a:xfrm>
              <a:off x="1368138" y="2631246"/>
              <a:ext cx="1845871" cy="1626065"/>
            </a:xfrm>
            <a:custGeom>
              <a:rect b="b" l="l" r="r" t="t"/>
              <a:pathLst>
                <a:path extrusionOk="0" h="33386" w="37899">
                  <a:moveTo>
                    <a:pt x="16303" y="0"/>
                  </a:moveTo>
                  <a:cubicBezTo>
                    <a:pt x="16303" y="0"/>
                    <a:pt x="15591" y="146"/>
                    <a:pt x="14514" y="402"/>
                  </a:cubicBezTo>
                  <a:cubicBezTo>
                    <a:pt x="14002" y="530"/>
                    <a:pt x="13418" y="694"/>
                    <a:pt x="12779" y="858"/>
                  </a:cubicBezTo>
                  <a:cubicBezTo>
                    <a:pt x="10753" y="1424"/>
                    <a:pt x="8307" y="2209"/>
                    <a:pt x="6755" y="3140"/>
                  </a:cubicBezTo>
                  <a:cubicBezTo>
                    <a:pt x="4638" y="4418"/>
                    <a:pt x="2191" y="10460"/>
                    <a:pt x="895" y="14002"/>
                  </a:cubicBezTo>
                  <a:cubicBezTo>
                    <a:pt x="859" y="14111"/>
                    <a:pt x="841" y="14203"/>
                    <a:pt x="804" y="14294"/>
                  </a:cubicBezTo>
                  <a:cubicBezTo>
                    <a:pt x="311" y="15681"/>
                    <a:pt x="1" y="16612"/>
                    <a:pt x="1" y="16612"/>
                  </a:cubicBezTo>
                  <a:cubicBezTo>
                    <a:pt x="1" y="16612"/>
                    <a:pt x="512" y="16722"/>
                    <a:pt x="1297" y="16941"/>
                  </a:cubicBezTo>
                  <a:lnTo>
                    <a:pt x="1480" y="16996"/>
                  </a:lnTo>
                  <a:cubicBezTo>
                    <a:pt x="2593" y="17306"/>
                    <a:pt x="3707" y="17671"/>
                    <a:pt x="4784" y="18109"/>
                  </a:cubicBezTo>
                  <a:lnTo>
                    <a:pt x="4911" y="18182"/>
                  </a:lnTo>
                  <a:cubicBezTo>
                    <a:pt x="5806" y="18547"/>
                    <a:pt x="6646" y="18985"/>
                    <a:pt x="7431" y="19515"/>
                  </a:cubicBezTo>
                  <a:cubicBezTo>
                    <a:pt x="7577" y="19624"/>
                    <a:pt x="7686" y="19697"/>
                    <a:pt x="7759" y="19752"/>
                  </a:cubicBezTo>
                  <a:lnTo>
                    <a:pt x="7851" y="19825"/>
                  </a:lnTo>
                  <a:lnTo>
                    <a:pt x="7887" y="19843"/>
                  </a:lnTo>
                  <a:cubicBezTo>
                    <a:pt x="7997" y="19935"/>
                    <a:pt x="8106" y="20026"/>
                    <a:pt x="8197" y="20117"/>
                  </a:cubicBezTo>
                  <a:cubicBezTo>
                    <a:pt x="8270" y="20172"/>
                    <a:pt x="8307" y="20227"/>
                    <a:pt x="8380" y="20282"/>
                  </a:cubicBezTo>
                  <a:lnTo>
                    <a:pt x="7285" y="27219"/>
                  </a:lnTo>
                  <a:lnTo>
                    <a:pt x="6646" y="31216"/>
                  </a:lnTo>
                  <a:cubicBezTo>
                    <a:pt x="10405" y="32658"/>
                    <a:pt x="14375" y="33385"/>
                    <a:pt x="18354" y="33385"/>
                  </a:cubicBezTo>
                  <a:cubicBezTo>
                    <a:pt x="20674" y="33385"/>
                    <a:pt x="22998" y="33138"/>
                    <a:pt x="25284" y="32640"/>
                  </a:cubicBezTo>
                  <a:lnTo>
                    <a:pt x="25540" y="32567"/>
                  </a:lnTo>
                  <a:cubicBezTo>
                    <a:pt x="28570" y="31892"/>
                    <a:pt x="31491" y="30778"/>
                    <a:pt x="34193" y="29263"/>
                  </a:cubicBezTo>
                  <a:cubicBezTo>
                    <a:pt x="34047" y="28697"/>
                    <a:pt x="33901" y="28131"/>
                    <a:pt x="33754" y="27547"/>
                  </a:cubicBezTo>
                  <a:cubicBezTo>
                    <a:pt x="33280" y="25649"/>
                    <a:pt x="32750" y="23695"/>
                    <a:pt x="32294" y="22125"/>
                  </a:cubicBezTo>
                  <a:cubicBezTo>
                    <a:pt x="32039" y="21194"/>
                    <a:pt x="31728" y="20282"/>
                    <a:pt x="31363" y="19387"/>
                  </a:cubicBezTo>
                  <a:cubicBezTo>
                    <a:pt x="31363" y="19351"/>
                    <a:pt x="31345" y="19314"/>
                    <a:pt x="31327" y="19296"/>
                  </a:cubicBezTo>
                  <a:cubicBezTo>
                    <a:pt x="31308" y="19241"/>
                    <a:pt x="31272" y="19205"/>
                    <a:pt x="31254" y="19150"/>
                  </a:cubicBezTo>
                  <a:cubicBezTo>
                    <a:pt x="31235" y="19132"/>
                    <a:pt x="31235" y="19132"/>
                    <a:pt x="31217" y="19113"/>
                  </a:cubicBezTo>
                  <a:lnTo>
                    <a:pt x="31308" y="19058"/>
                  </a:lnTo>
                  <a:cubicBezTo>
                    <a:pt x="31345" y="19040"/>
                    <a:pt x="31436" y="19004"/>
                    <a:pt x="31473" y="18967"/>
                  </a:cubicBezTo>
                  <a:cubicBezTo>
                    <a:pt x="31509" y="18949"/>
                    <a:pt x="31546" y="18931"/>
                    <a:pt x="31582" y="18912"/>
                  </a:cubicBezTo>
                  <a:cubicBezTo>
                    <a:pt x="32896" y="18219"/>
                    <a:pt x="34229" y="17598"/>
                    <a:pt x="35616" y="17050"/>
                  </a:cubicBezTo>
                  <a:lnTo>
                    <a:pt x="35653" y="17032"/>
                  </a:lnTo>
                  <a:cubicBezTo>
                    <a:pt x="35909" y="16941"/>
                    <a:pt x="36164" y="16850"/>
                    <a:pt x="36420" y="16758"/>
                  </a:cubicBezTo>
                  <a:lnTo>
                    <a:pt x="36493" y="16722"/>
                  </a:lnTo>
                  <a:lnTo>
                    <a:pt x="36621" y="16685"/>
                  </a:lnTo>
                  <a:cubicBezTo>
                    <a:pt x="37040" y="16539"/>
                    <a:pt x="37479" y="16411"/>
                    <a:pt x="37898" y="16284"/>
                  </a:cubicBezTo>
                  <a:cubicBezTo>
                    <a:pt x="37898" y="16284"/>
                    <a:pt x="37570" y="15426"/>
                    <a:pt x="37077" y="14148"/>
                  </a:cubicBezTo>
                  <a:lnTo>
                    <a:pt x="36967" y="13892"/>
                  </a:lnTo>
                  <a:cubicBezTo>
                    <a:pt x="35397" y="10095"/>
                    <a:pt x="32239" y="3067"/>
                    <a:pt x="30396" y="2538"/>
                  </a:cubicBezTo>
                  <a:cubicBezTo>
                    <a:pt x="29465" y="2264"/>
                    <a:pt x="28497" y="2026"/>
                    <a:pt x="27603" y="1807"/>
                  </a:cubicBezTo>
                  <a:cubicBezTo>
                    <a:pt x="27128" y="1680"/>
                    <a:pt x="26672" y="1588"/>
                    <a:pt x="26233" y="1479"/>
                  </a:cubicBezTo>
                  <a:lnTo>
                    <a:pt x="25229" y="1260"/>
                  </a:lnTo>
                  <a:cubicBezTo>
                    <a:pt x="23933" y="986"/>
                    <a:pt x="23057" y="822"/>
                    <a:pt x="23057" y="822"/>
                  </a:cubicBezTo>
                  <a:lnTo>
                    <a:pt x="21158" y="584"/>
                  </a:lnTo>
                  <a:lnTo>
                    <a:pt x="1630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6"/>
            <p:cNvSpPr/>
            <p:nvPr/>
          </p:nvSpPr>
          <p:spPr>
            <a:xfrm>
              <a:off x="2740090" y="2961033"/>
              <a:ext cx="162772" cy="595419"/>
            </a:xfrm>
            <a:custGeom>
              <a:rect b="b" l="l" r="r" t="t"/>
              <a:pathLst>
                <a:path extrusionOk="0" h="12225" w="3342">
                  <a:moveTo>
                    <a:pt x="379" y="0"/>
                  </a:moveTo>
                  <a:cubicBezTo>
                    <a:pt x="367" y="0"/>
                    <a:pt x="354" y="6"/>
                    <a:pt x="347" y="20"/>
                  </a:cubicBezTo>
                  <a:cubicBezTo>
                    <a:pt x="92" y="367"/>
                    <a:pt x="92" y="988"/>
                    <a:pt x="55" y="1444"/>
                  </a:cubicBezTo>
                  <a:cubicBezTo>
                    <a:pt x="0" y="1992"/>
                    <a:pt x="0" y="2539"/>
                    <a:pt x="37" y="3087"/>
                  </a:cubicBezTo>
                  <a:cubicBezTo>
                    <a:pt x="146" y="4054"/>
                    <a:pt x="457" y="4985"/>
                    <a:pt x="968" y="5825"/>
                  </a:cubicBezTo>
                  <a:cubicBezTo>
                    <a:pt x="1461" y="6647"/>
                    <a:pt x="2063" y="7377"/>
                    <a:pt x="2465" y="8253"/>
                  </a:cubicBezTo>
                  <a:cubicBezTo>
                    <a:pt x="3031" y="9476"/>
                    <a:pt x="2921" y="10718"/>
                    <a:pt x="2720" y="12014"/>
                  </a:cubicBezTo>
                  <a:cubicBezTo>
                    <a:pt x="2710" y="12149"/>
                    <a:pt x="2800" y="12225"/>
                    <a:pt x="2886" y="12225"/>
                  </a:cubicBezTo>
                  <a:cubicBezTo>
                    <a:pt x="2952" y="12225"/>
                    <a:pt x="3015" y="12181"/>
                    <a:pt x="3031" y="12087"/>
                  </a:cubicBezTo>
                  <a:cubicBezTo>
                    <a:pt x="3195" y="11010"/>
                    <a:pt x="3341" y="9878"/>
                    <a:pt x="3013" y="8801"/>
                  </a:cubicBezTo>
                  <a:cubicBezTo>
                    <a:pt x="2720" y="7906"/>
                    <a:pt x="2191" y="7140"/>
                    <a:pt x="1698" y="6391"/>
                  </a:cubicBezTo>
                  <a:cubicBezTo>
                    <a:pt x="1114" y="5515"/>
                    <a:pt x="585" y="4639"/>
                    <a:pt x="384" y="3562"/>
                  </a:cubicBezTo>
                  <a:cubicBezTo>
                    <a:pt x="256" y="2886"/>
                    <a:pt x="238" y="2192"/>
                    <a:pt x="311" y="1499"/>
                  </a:cubicBezTo>
                  <a:cubicBezTo>
                    <a:pt x="347" y="1042"/>
                    <a:pt x="530" y="476"/>
                    <a:pt x="420" y="38"/>
                  </a:cubicBezTo>
                  <a:cubicBezTo>
                    <a:pt x="420" y="16"/>
                    <a:pt x="399" y="0"/>
                    <a:pt x="3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6"/>
            <p:cNvSpPr/>
            <p:nvPr/>
          </p:nvSpPr>
          <p:spPr>
            <a:xfrm>
              <a:off x="2871011" y="3293645"/>
              <a:ext cx="292327" cy="98822"/>
            </a:xfrm>
            <a:custGeom>
              <a:rect b="b" l="l" r="r" t="t"/>
              <a:pathLst>
                <a:path extrusionOk="0" h="2029" w="6002">
                  <a:moveTo>
                    <a:pt x="5874" y="0"/>
                  </a:moveTo>
                  <a:cubicBezTo>
                    <a:pt x="4852" y="110"/>
                    <a:pt x="3866" y="311"/>
                    <a:pt x="2898" y="621"/>
                  </a:cubicBezTo>
                  <a:cubicBezTo>
                    <a:pt x="1894" y="895"/>
                    <a:pt x="945" y="1315"/>
                    <a:pt x="69" y="1862"/>
                  </a:cubicBezTo>
                  <a:cubicBezTo>
                    <a:pt x="1" y="1913"/>
                    <a:pt x="44" y="2028"/>
                    <a:pt x="110" y="2028"/>
                  </a:cubicBezTo>
                  <a:cubicBezTo>
                    <a:pt x="114" y="2028"/>
                    <a:pt x="119" y="2028"/>
                    <a:pt x="124" y="2027"/>
                  </a:cubicBezTo>
                  <a:cubicBezTo>
                    <a:pt x="1036" y="1643"/>
                    <a:pt x="1949" y="1187"/>
                    <a:pt x="2880" y="895"/>
                  </a:cubicBezTo>
                  <a:cubicBezTo>
                    <a:pt x="3848" y="603"/>
                    <a:pt x="4852" y="384"/>
                    <a:pt x="5874" y="274"/>
                  </a:cubicBezTo>
                  <a:cubicBezTo>
                    <a:pt x="6002" y="274"/>
                    <a:pt x="6002" y="0"/>
                    <a:pt x="58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6"/>
            <p:cNvSpPr/>
            <p:nvPr/>
          </p:nvSpPr>
          <p:spPr>
            <a:xfrm>
              <a:off x="2502696" y="3313176"/>
              <a:ext cx="112070" cy="907861"/>
            </a:xfrm>
            <a:custGeom>
              <a:rect b="b" l="l" r="r" t="t"/>
              <a:pathLst>
                <a:path extrusionOk="0" h="18640" w="2301">
                  <a:moveTo>
                    <a:pt x="92" y="1"/>
                  </a:moveTo>
                  <a:cubicBezTo>
                    <a:pt x="37" y="19"/>
                    <a:pt x="0" y="74"/>
                    <a:pt x="19" y="129"/>
                  </a:cubicBezTo>
                  <a:cubicBezTo>
                    <a:pt x="329" y="1699"/>
                    <a:pt x="658" y="3250"/>
                    <a:pt x="931" y="4820"/>
                  </a:cubicBezTo>
                  <a:cubicBezTo>
                    <a:pt x="1223" y="6463"/>
                    <a:pt x="1461" y="8106"/>
                    <a:pt x="1643" y="9786"/>
                  </a:cubicBezTo>
                  <a:cubicBezTo>
                    <a:pt x="1662" y="9859"/>
                    <a:pt x="1662" y="9913"/>
                    <a:pt x="1662" y="9986"/>
                  </a:cubicBezTo>
                  <a:cubicBezTo>
                    <a:pt x="1698" y="10351"/>
                    <a:pt x="1735" y="10698"/>
                    <a:pt x="1771" y="11063"/>
                  </a:cubicBezTo>
                  <a:lnTo>
                    <a:pt x="1771" y="11191"/>
                  </a:lnTo>
                  <a:cubicBezTo>
                    <a:pt x="1972" y="13656"/>
                    <a:pt x="2045" y="16157"/>
                    <a:pt x="1990" y="18639"/>
                  </a:cubicBezTo>
                  <a:lnTo>
                    <a:pt x="2246" y="18566"/>
                  </a:lnTo>
                  <a:cubicBezTo>
                    <a:pt x="2300" y="16102"/>
                    <a:pt x="2227" y="13619"/>
                    <a:pt x="2027" y="11155"/>
                  </a:cubicBezTo>
                  <a:cubicBezTo>
                    <a:pt x="1990" y="10735"/>
                    <a:pt x="1954" y="10333"/>
                    <a:pt x="1917" y="9932"/>
                  </a:cubicBezTo>
                  <a:cubicBezTo>
                    <a:pt x="1917" y="9895"/>
                    <a:pt x="1899" y="9859"/>
                    <a:pt x="1899" y="9822"/>
                  </a:cubicBezTo>
                  <a:cubicBezTo>
                    <a:pt x="1735" y="8197"/>
                    <a:pt x="1515" y="6591"/>
                    <a:pt x="1242" y="4966"/>
                  </a:cubicBezTo>
                  <a:cubicBezTo>
                    <a:pt x="1223" y="4930"/>
                    <a:pt x="1223" y="4875"/>
                    <a:pt x="1223" y="4838"/>
                  </a:cubicBezTo>
                  <a:cubicBezTo>
                    <a:pt x="950" y="3232"/>
                    <a:pt x="639" y="1626"/>
                    <a:pt x="201" y="74"/>
                  </a:cubicBezTo>
                  <a:cubicBezTo>
                    <a:pt x="201" y="37"/>
                    <a:pt x="183" y="19"/>
                    <a:pt x="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6"/>
            <p:cNvSpPr/>
            <p:nvPr/>
          </p:nvSpPr>
          <p:spPr>
            <a:xfrm>
              <a:off x="2643165" y="3163795"/>
              <a:ext cx="244548" cy="296126"/>
            </a:xfrm>
            <a:custGeom>
              <a:rect b="b" l="l" r="r" t="t"/>
              <a:pathLst>
                <a:path extrusionOk="0" fill="none" h="6080" w="5021">
                  <a:moveTo>
                    <a:pt x="1" y="5295"/>
                  </a:moveTo>
                  <a:cubicBezTo>
                    <a:pt x="1" y="5295"/>
                    <a:pt x="1461" y="6080"/>
                    <a:pt x="2118" y="5496"/>
                  </a:cubicBezTo>
                  <a:cubicBezTo>
                    <a:pt x="2794" y="4912"/>
                    <a:pt x="5021" y="1"/>
                    <a:pt x="5021" y="1"/>
                  </a:cubicBezTo>
                </a:path>
              </a:pathLst>
            </a:custGeom>
            <a:noFill/>
            <a:ln cap="flat" cmpd="sng" w="5925">
              <a:solidFill>
                <a:srgbClr val="E6EEFF"/>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6"/>
            <p:cNvSpPr/>
            <p:nvPr/>
          </p:nvSpPr>
          <p:spPr>
            <a:xfrm>
              <a:off x="2652078" y="3163795"/>
              <a:ext cx="244548" cy="297052"/>
            </a:xfrm>
            <a:custGeom>
              <a:rect b="b" l="l" r="r" t="t"/>
              <a:pathLst>
                <a:path extrusionOk="0" fill="none" h="6099" w="5021">
                  <a:moveTo>
                    <a:pt x="5020" y="5295"/>
                  </a:moveTo>
                  <a:cubicBezTo>
                    <a:pt x="5020" y="5295"/>
                    <a:pt x="3560" y="6098"/>
                    <a:pt x="2903" y="5514"/>
                  </a:cubicBezTo>
                  <a:cubicBezTo>
                    <a:pt x="2227" y="4930"/>
                    <a:pt x="0" y="1"/>
                    <a:pt x="0" y="1"/>
                  </a:cubicBezTo>
                </a:path>
              </a:pathLst>
            </a:custGeom>
            <a:noFill/>
            <a:ln cap="flat" cmpd="sng" w="5925">
              <a:solidFill>
                <a:srgbClr val="E6EEFF"/>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6"/>
            <p:cNvSpPr/>
            <p:nvPr/>
          </p:nvSpPr>
          <p:spPr>
            <a:xfrm>
              <a:off x="2554276" y="2881058"/>
              <a:ext cx="418814" cy="282781"/>
            </a:xfrm>
            <a:custGeom>
              <a:rect b="b" l="l" r="r" t="t"/>
              <a:pathLst>
                <a:path extrusionOk="0" fill="none" h="5806" w="8599">
                  <a:moveTo>
                    <a:pt x="2008" y="5806"/>
                  </a:moveTo>
                  <a:cubicBezTo>
                    <a:pt x="2008" y="5806"/>
                    <a:pt x="0" y="1"/>
                    <a:pt x="4290" y="1"/>
                  </a:cubicBezTo>
                  <a:cubicBezTo>
                    <a:pt x="8598" y="1"/>
                    <a:pt x="6846" y="5806"/>
                    <a:pt x="6846" y="5806"/>
                  </a:cubicBezTo>
                </a:path>
              </a:pathLst>
            </a:custGeom>
            <a:noFill/>
            <a:ln cap="flat" cmpd="sng" w="11400">
              <a:solidFill>
                <a:schemeClr val="dk1"/>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6"/>
            <p:cNvSpPr/>
            <p:nvPr/>
          </p:nvSpPr>
          <p:spPr>
            <a:xfrm>
              <a:off x="2462660" y="2572555"/>
              <a:ext cx="317459" cy="308546"/>
            </a:xfrm>
            <a:custGeom>
              <a:rect b="b" l="l" r="r" t="t"/>
              <a:pathLst>
                <a:path extrusionOk="0" fill="none" h="6335" w="6518">
                  <a:moveTo>
                    <a:pt x="6518" y="6335"/>
                  </a:moveTo>
                  <a:cubicBezTo>
                    <a:pt x="6518" y="6335"/>
                    <a:pt x="5605" y="0"/>
                    <a:pt x="1" y="1479"/>
                  </a:cubicBezTo>
                </a:path>
              </a:pathLst>
            </a:custGeom>
            <a:noFill/>
            <a:ln cap="flat" cmpd="sng" w="11400">
              <a:solidFill>
                <a:schemeClr val="dk1"/>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6"/>
            <p:cNvSpPr/>
            <p:nvPr/>
          </p:nvSpPr>
          <p:spPr>
            <a:xfrm>
              <a:off x="1856270" y="2708591"/>
              <a:ext cx="295250" cy="599315"/>
            </a:xfrm>
            <a:custGeom>
              <a:rect b="b" l="l" r="r" t="t"/>
              <a:pathLst>
                <a:path extrusionOk="0" fill="none" h="12305" w="6062">
                  <a:moveTo>
                    <a:pt x="5843" y="12304"/>
                  </a:moveTo>
                  <a:cubicBezTo>
                    <a:pt x="5843" y="12304"/>
                    <a:pt x="1" y="3597"/>
                    <a:pt x="6062" y="0"/>
                  </a:cubicBezTo>
                </a:path>
              </a:pathLst>
            </a:custGeom>
            <a:noFill/>
            <a:ln cap="flat" cmpd="sng" w="11400">
              <a:solidFill>
                <a:schemeClr val="dk1"/>
              </a:solidFill>
              <a:prstDash val="solid"/>
              <a:miter lim="182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6"/>
            <p:cNvSpPr/>
            <p:nvPr/>
          </p:nvSpPr>
          <p:spPr>
            <a:xfrm>
              <a:off x="2037651" y="3218492"/>
              <a:ext cx="209480" cy="174364"/>
            </a:xfrm>
            <a:custGeom>
              <a:rect b="b" l="l" r="r" t="t"/>
              <a:pathLst>
                <a:path extrusionOk="0" h="3580" w="4301">
                  <a:moveTo>
                    <a:pt x="2283" y="0"/>
                  </a:moveTo>
                  <a:cubicBezTo>
                    <a:pt x="2150" y="0"/>
                    <a:pt x="2016" y="15"/>
                    <a:pt x="1881" y="46"/>
                  </a:cubicBezTo>
                  <a:cubicBezTo>
                    <a:pt x="330" y="430"/>
                    <a:pt x="1" y="2474"/>
                    <a:pt x="1352" y="3314"/>
                  </a:cubicBezTo>
                  <a:cubicBezTo>
                    <a:pt x="1654" y="3497"/>
                    <a:pt x="1972" y="3580"/>
                    <a:pt x="2280" y="3580"/>
                  </a:cubicBezTo>
                  <a:cubicBezTo>
                    <a:pt x="3351" y="3580"/>
                    <a:pt x="4301" y="2584"/>
                    <a:pt x="4017" y="1379"/>
                  </a:cubicBezTo>
                  <a:cubicBezTo>
                    <a:pt x="3829" y="548"/>
                    <a:pt x="3089" y="0"/>
                    <a:pt x="22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6"/>
            <p:cNvSpPr/>
            <p:nvPr/>
          </p:nvSpPr>
          <p:spPr>
            <a:xfrm>
              <a:off x="2092786" y="3260233"/>
              <a:ext cx="106518" cy="89422"/>
            </a:xfrm>
            <a:custGeom>
              <a:rect b="b" l="l" r="r" t="t"/>
              <a:pathLst>
                <a:path extrusionOk="0" h="1836" w="2187">
                  <a:moveTo>
                    <a:pt x="1174" y="0"/>
                  </a:moveTo>
                  <a:cubicBezTo>
                    <a:pt x="1100" y="0"/>
                    <a:pt x="1025" y="10"/>
                    <a:pt x="950" y="29"/>
                  </a:cubicBezTo>
                  <a:cubicBezTo>
                    <a:pt x="165" y="230"/>
                    <a:pt x="1" y="1270"/>
                    <a:pt x="676" y="1690"/>
                  </a:cubicBezTo>
                  <a:cubicBezTo>
                    <a:pt x="835" y="1791"/>
                    <a:pt x="1003" y="1835"/>
                    <a:pt x="1164" y="1835"/>
                  </a:cubicBezTo>
                  <a:cubicBezTo>
                    <a:pt x="1708" y="1835"/>
                    <a:pt x="2186" y="1328"/>
                    <a:pt x="2045" y="723"/>
                  </a:cubicBezTo>
                  <a:cubicBezTo>
                    <a:pt x="1952" y="289"/>
                    <a:pt x="1584" y="0"/>
                    <a:pt x="11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6"/>
            <p:cNvSpPr/>
            <p:nvPr/>
          </p:nvSpPr>
          <p:spPr>
            <a:xfrm>
              <a:off x="1980763" y="2496964"/>
              <a:ext cx="528206" cy="818926"/>
            </a:xfrm>
            <a:custGeom>
              <a:rect b="b" l="l" r="r" t="t"/>
              <a:pathLst>
                <a:path extrusionOk="0" h="16814" w="10845">
                  <a:moveTo>
                    <a:pt x="7996" y="1"/>
                  </a:moveTo>
                  <a:lnTo>
                    <a:pt x="1" y="3232"/>
                  </a:lnTo>
                  <a:cubicBezTo>
                    <a:pt x="1" y="3232"/>
                    <a:pt x="2830" y="9073"/>
                    <a:pt x="3159" y="9439"/>
                  </a:cubicBezTo>
                  <a:cubicBezTo>
                    <a:pt x="3256" y="9553"/>
                    <a:pt x="3415" y="9592"/>
                    <a:pt x="3588" y="9592"/>
                  </a:cubicBezTo>
                  <a:cubicBezTo>
                    <a:pt x="3970" y="9592"/>
                    <a:pt x="4418" y="9402"/>
                    <a:pt x="4418" y="9402"/>
                  </a:cubicBezTo>
                  <a:lnTo>
                    <a:pt x="4418" y="9402"/>
                  </a:lnTo>
                  <a:cubicBezTo>
                    <a:pt x="4418" y="9402"/>
                    <a:pt x="4108" y="10516"/>
                    <a:pt x="4564" y="11155"/>
                  </a:cubicBezTo>
                  <a:cubicBezTo>
                    <a:pt x="5021" y="11812"/>
                    <a:pt x="10844" y="16814"/>
                    <a:pt x="10844" y="16814"/>
                  </a:cubicBezTo>
                  <a:lnTo>
                    <a:pt x="799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6"/>
            <p:cNvSpPr/>
            <p:nvPr/>
          </p:nvSpPr>
          <p:spPr>
            <a:xfrm>
              <a:off x="2379080" y="2545864"/>
              <a:ext cx="266806" cy="769149"/>
            </a:xfrm>
            <a:custGeom>
              <a:rect b="b" l="l" r="r" t="t"/>
              <a:pathLst>
                <a:path extrusionOk="0" h="15792" w="5478">
                  <a:moveTo>
                    <a:pt x="1" y="1"/>
                  </a:moveTo>
                  <a:lnTo>
                    <a:pt x="2648" y="15791"/>
                  </a:lnTo>
                  <a:cubicBezTo>
                    <a:pt x="2648" y="15791"/>
                    <a:pt x="4601" y="10023"/>
                    <a:pt x="4747" y="9311"/>
                  </a:cubicBezTo>
                  <a:cubicBezTo>
                    <a:pt x="4911" y="8599"/>
                    <a:pt x="4455" y="7704"/>
                    <a:pt x="4455" y="7704"/>
                  </a:cubicBezTo>
                  <a:lnTo>
                    <a:pt x="4455" y="7704"/>
                  </a:lnTo>
                  <a:cubicBezTo>
                    <a:pt x="4455" y="7704"/>
                    <a:pt x="4546" y="7718"/>
                    <a:pt x="4669" y="7718"/>
                  </a:cubicBezTo>
                  <a:cubicBezTo>
                    <a:pt x="4896" y="7718"/>
                    <a:pt x="5230" y="7672"/>
                    <a:pt x="5313" y="7412"/>
                  </a:cubicBezTo>
                  <a:cubicBezTo>
                    <a:pt x="5441" y="7029"/>
                    <a:pt x="5477" y="1370"/>
                    <a:pt x="5477" y="1370"/>
                  </a:cubicBez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6"/>
            <p:cNvSpPr/>
            <p:nvPr/>
          </p:nvSpPr>
          <p:spPr>
            <a:xfrm>
              <a:off x="2038577" y="2478310"/>
              <a:ext cx="561082" cy="575303"/>
            </a:xfrm>
            <a:custGeom>
              <a:rect b="b" l="l" r="r" t="t"/>
              <a:pathLst>
                <a:path extrusionOk="0" h="11812" w="11520">
                  <a:moveTo>
                    <a:pt x="2446" y="0"/>
                  </a:moveTo>
                  <a:cubicBezTo>
                    <a:pt x="2446" y="0"/>
                    <a:pt x="493" y="1497"/>
                    <a:pt x="237" y="2227"/>
                  </a:cubicBezTo>
                  <a:cubicBezTo>
                    <a:pt x="0" y="2976"/>
                    <a:pt x="5696" y="11811"/>
                    <a:pt x="5696" y="11811"/>
                  </a:cubicBezTo>
                  <a:lnTo>
                    <a:pt x="8398" y="10716"/>
                  </a:lnTo>
                  <a:lnTo>
                    <a:pt x="11519" y="11300"/>
                  </a:lnTo>
                  <a:cubicBezTo>
                    <a:pt x="11519" y="11300"/>
                    <a:pt x="11483" y="1534"/>
                    <a:pt x="11282" y="1388"/>
                  </a:cubicBezTo>
                  <a:cubicBezTo>
                    <a:pt x="10679" y="950"/>
                    <a:pt x="10040" y="621"/>
                    <a:pt x="9347" y="384"/>
                  </a:cubicBezTo>
                  <a:lnTo>
                    <a:pt x="24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6"/>
            <p:cNvSpPr/>
            <p:nvPr/>
          </p:nvSpPr>
          <p:spPr>
            <a:xfrm>
              <a:off x="2348883" y="2961082"/>
              <a:ext cx="184982" cy="353939"/>
            </a:xfrm>
            <a:custGeom>
              <a:rect b="b" l="l" r="r" t="t"/>
              <a:pathLst>
                <a:path extrusionOk="0" h="7267" w="3798">
                  <a:moveTo>
                    <a:pt x="1534" y="1"/>
                  </a:moveTo>
                  <a:lnTo>
                    <a:pt x="0" y="1078"/>
                  </a:lnTo>
                  <a:lnTo>
                    <a:pt x="3286" y="7266"/>
                  </a:lnTo>
                  <a:lnTo>
                    <a:pt x="3797" y="841"/>
                  </a:lnTo>
                  <a:lnTo>
                    <a:pt x="15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6"/>
            <p:cNvSpPr/>
            <p:nvPr/>
          </p:nvSpPr>
          <p:spPr>
            <a:xfrm>
              <a:off x="2361546" y="2999559"/>
              <a:ext cx="172903" cy="39061"/>
            </a:xfrm>
            <a:custGeom>
              <a:rect b="b" l="l" r="r" t="t"/>
              <a:pathLst>
                <a:path extrusionOk="0" h="802" w="3550">
                  <a:moveTo>
                    <a:pt x="1789" y="0"/>
                  </a:moveTo>
                  <a:cubicBezTo>
                    <a:pt x="1767" y="0"/>
                    <a:pt x="1748" y="5"/>
                    <a:pt x="1712" y="14"/>
                  </a:cubicBezTo>
                  <a:cubicBezTo>
                    <a:pt x="1146" y="251"/>
                    <a:pt x="562" y="343"/>
                    <a:pt x="51" y="708"/>
                  </a:cubicBezTo>
                  <a:cubicBezTo>
                    <a:pt x="1" y="724"/>
                    <a:pt x="26" y="801"/>
                    <a:pt x="73" y="801"/>
                  </a:cubicBezTo>
                  <a:cubicBezTo>
                    <a:pt x="77" y="801"/>
                    <a:pt x="82" y="801"/>
                    <a:pt x="87" y="799"/>
                  </a:cubicBezTo>
                  <a:cubicBezTo>
                    <a:pt x="671" y="689"/>
                    <a:pt x="1255" y="379"/>
                    <a:pt x="1803" y="160"/>
                  </a:cubicBezTo>
                  <a:cubicBezTo>
                    <a:pt x="2314" y="324"/>
                    <a:pt x="2880" y="343"/>
                    <a:pt x="3409" y="452"/>
                  </a:cubicBezTo>
                  <a:cubicBezTo>
                    <a:pt x="3415" y="453"/>
                    <a:pt x="3421" y="454"/>
                    <a:pt x="3426" y="454"/>
                  </a:cubicBezTo>
                  <a:cubicBezTo>
                    <a:pt x="3522" y="454"/>
                    <a:pt x="3550" y="305"/>
                    <a:pt x="3446" y="288"/>
                  </a:cubicBezTo>
                  <a:cubicBezTo>
                    <a:pt x="2971" y="178"/>
                    <a:pt x="2405" y="142"/>
                    <a:pt x="1894" y="14"/>
                  </a:cubicBezTo>
                  <a:cubicBezTo>
                    <a:pt x="1840" y="5"/>
                    <a:pt x="1812" y="0"/>
                    <a:pt x="1789" y="0"/>
                  </a:cubicBezTo>
                  <a:close/>
                </a:path>
              </a:pathLst>
            </a:custGeom>
            <a:solidFill>
              <a:srgbClr val="0008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6"/>
            <p:cNvSpPr/>
            <p:nvPr/>
          </p:nvSpPr>
          <p:spPr>
            <a:xfrm>
              <a:off x="2161267" y="2086179"/>
              <a:ext cx="329002" cy="598292"/>
            </a:xfrm>
            <a:custGeom>
              <a:rect b="b" l="l" r="r" t="t"/>
              <a:pathLst>
                <a:path extrusionOk="0" h="12284" w="6755">
                  <a:moveTo>
                    <a:pt x="0" y="1"/>
                  </a:moveTo>
                  <a:lnTo>
                    <a:pt x="0" y="11173"/>
                  </a:lnTo>
                  <a:cubicBezTo>
                    <a:pt x="0" y="11173"/>
                    <a:pt x="1672" y="12283"/>
                    <a:pt x="4397" y="12283"/>
                  </a:cubicBezTo>
                  <a:cubicBezTo>
                    <a:pt x="5114" y="12283"/>
                    <a:pt x="5904" y="12206"/>
                    <a:pt x="6755" y="12013"/>
                  </a:cubicBezTo>
                  <a:lnTo>
                    <a:pt x="6554" y="1"/>
                  </a:lnTo>
                  <a:close/>
                </a:path>
              </a:pathLst>
            </a:custGeom>
            <a:solidFill>
              <a:srgbClr val="FF98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6"/>
            <p:cNvSpPr/>
            <p:nvPr/>
          </p:nvSpPr>
          <p:spPr>
            <a:xfrm>
              <a:off x="2251081" y="2324497"/>
              <a:ext cx="239190" cy="346780"/>
            </a:xfrm>
            <a:custGeom>
              <a:rect b="b" l="l" r="r" t="t"/>
              <a:pathLst>
                <a:path extrusionOk="0" h="7120" w="4911">
                  <a:moveTo>
                    <a:pt x="0" y="0"/>
                  </a:moveTo>
                  <a:cubicBezTo>
                    <a:pt x="0" y="0"/>
                    <a:pt x="347" y="6554"/>
                    <a:pt x="4911" y="7120"/>
                  </a:cubicBezTo>
                  <a:lnTo>
                    <a:pt x="4801" y="0"/>
                  </a:ln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6"/>
            <p:cNvSpPr/>
            <p:nvPr/>
          </p:nvSpPr>
          <p:spPr>
            <a:xfrm>
              <a:off x="2161267" y="2630320"/>
              <a:ext cx="49" cy="49"/>
            </a:xfrm>
            <a:custGeom>
              <a:rect b="b" l="l" r="r" t="t"/>
              <a:pathLst>
                <a:path extrusionOk="0" h="1" w="1">
                  <a:moveTo>
                    <a:pt x="0" y="1"/>
                  </a:moveTo>
                  <a:close/>
                </a:path>
              </a:pathLst>
            </a:custGeom>
            <a:solidFill>
              <a:srgbClr val="FF9D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6"/>
            <p:cNvSpPr/>
            <p:nvPr/>
          </p:nvSpPr>
          <p:spPr>
            <a:xfrm>
              <a:off x="2161267" y="2630320"/>
              <a:ext cx="329002" cy="369038"/>
            </a:xfrm>
            <a:custGeom>
              <a:rect b="b" l="l" r="r" t="t"/>
              <a:pathLst>
                <a:path extrusionOk="0" h="7577" w="6755">
                  <a:moveTo>
                    <a:pt x="0" y="1"/>
                  </a:moveTo>
                  <a:cubicBezTo>
                    <a:pt x="0" y="1"/>
                    <a:pt x="3086" y="6226"/>
                    <a:pt x="5897" y="7577"/>
                  </a:cubicBezTo>
                  <a:cubicBezTo>
                    <a:pt x="6317" y="5350"/>
                    <a:pt x="6609" y="3104"/>
                    <a:pt x="6755" y="841"/>
                  </a:cubicBezTo>
                  <a:lnTo>
                    <a:pt x="0" y="1"/>
                  </a:lnTo>
                  <a:close/>
                </a:path>
              </a:pathLst>
            </a:custGeom>
            <a:solidFill>
              <a:srgbClr val="FF98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6"/>
            <p:cNvSpPr/>
            <p:nvPr/>
          </p:nvSpPr>
          <p:spPr>
            <a:xfrm>
              <a:off x="2139934" y="1863837"/>
              <a:ext cx="509503" cy="597075"/>
            </a:xfrm>
            <a:custGeom>
              <a:rect b="b" l="l" r="r" t="t"/>
              <a:pathLst>
                <a:path extrusionOk="0" h="12259" w="10461">
                  <a:moveTo>
                    <a:pt x="7366" y="0"/>
                  </a:moveTo>
                  <a:cubicBezTo>
                    <a:pt x="5488" y="0"/>
                    <a:pt x="2661" y="205"/>
                    <a:pt x="1954" y="531"/>
                  </a:cubicBezTo>
                  <a:cubicBezTo>
                    <a:pt x="1205" y="897"/>
                    <a:pt x="0" y="2722"/>
                    <a:pt x="55" y="5186"/>
                  </a:cubicBezTo>
                  <a:cubicBezTo>
                    <a:pt x="92" y="6592"/>
                    <a:pt x="730" y="8253"/>
                    <a:pt x="2027" y="9641"/>
                  </a:cubicBezTo>
                  <a:cubicBezTo>
                    <a:pt x="2027" y="9641"/>
                    <a:pt x="3841" y="12258"/>
                    <a:pt x="7026" y="12258"/>
                  </a:cubicBezTo>
                  <a:cubicBezTo>
                    <a:pt x="7370" y="12258"/>
                    <a:pt x="7730" y="12228"/>
                    <a:pt x="8106" y="12160"/>
                  </a:cubicBezTo>
                  <a:cubicBezTo>
                    <a:pt x="9292" y="11959"/>
                    <a:pt x="9986" y="9842"/>
                    <a:pt x="10223" y="7432"/>
                  </a:cubicBezTo>
                  <a:cubicBezTo>
                    <a:pt x="10260" y="7140"/>
                    <a:pt x="10278" y="6829"/>
                    <a:pt x="10296" y="6519"/>
                  </a:cubicBezTo>
                  <a:cubicBezTo>
                    <a:pt x="10460" y="3452"/>
                    <a:pt x="9931" y="239"/>
                    <a:pt x="8836" y="75"/>
                  </a:cubicBezTo>
                  <a:cubicBezTo>
                    <a:pt x="8538" y="24"/>
                    <a:pt x="8008" y="0"/>
                    <a:pt x="7366" y="0"/>
                  </a:cubicBezTo>
                  <a:close/>
                </a:path>
              </a:pathLst>
            </a:custGeom>
            <a:solidFill>
              <a:srgbClr val="FF98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6"/>
            <p:cNvSpPr/>
            <p:nvPr/>
          </p:nvSpPr>
          <p:spPr>
            <a:xfrm>
              <a:off x="1673135" y="1625617"/>
              <a:ext cx="1043846" cy="853068"/>
            </a:xfrm>
            <a:custGeom>
              <a:rect b="b" l="l" r="r" t="t"/>
              <a:pathLst>
                <a:path extrusionOk="0" h="17515" w="21432">
                  <a:moveTo>
                    <a:pt x="12960" y="0"/>
                  </a:moveTo>
                  <a:cubicBezTo>
                    <a:pt x="10956" y="0"/>
                    <a:pt x="8875" y="346"/>
                    <a:pt x="7540" y="1479"/>
                  </a:cubicBezTo>
                  <a:cubicBezTo>
                    <a:pt x="5495" y="3214"/>
                    <a:pt x="5842" y="7339"/>
                    <a:pt x="5842" y="7339"/>
                  </a:cubicBezTo>
                  <a:cubicBezTo>
                    <a:pt x="5842" y="7339"/>
                    <a:pt x="4678" y="6899"/>
                    <a:pt x="3568" y="6899"/>
                  </a:cubicBezTo>
                  <a:cubicBezTo>
                    <a:pt x="2668" y="6899"/>
                    <a:pt x="1805" y="7188"/>
                    <a:pt x="1625" y="8234"/>
                  </a:cubicBezTo>
                  <a:cubicBezTo>
                    <a:pt x="1442" y="9201"/>
                    <a:pt x="1789" y="10205"/>
                    <a:pt x="2538" y="10862"/>
                  </a:cubicBezTo>
                  <a:cubicBezTo>
                    <a:pt x="2538" y="10862"/>
                    <a:pt x="0" y="15591"/>
                    <a:pt x="5094" y="17160"/>
                  </a:cubicBezTo>
                  <a:cubicBezTo>
                    <a:pt x="5888" y="17403"/>
                    <a:pt x="6609" y="17514"/>
                    <a:pt x="7250" y="17514"/>
                  </a:cubicBezTo>
                  <a:cubicBezTo>
                    <a:pt x="9982" y="17514"/>
                    <a:pt x="11258" y="15496"/>
                    <a:pt x="10534" y="13071"/>
                  </a:cubicBezTo>
                  <a:lnTo>
                    <a:pt x="11866" y="11027"/>
                  </a:lnTo>
                  <a:cubicBezTo>
                    <a:pt x="12688" y="10151"/>
                    <a:pt x="12998" y="8927"/>
                    <a:pt x="12688" y="7777"/>
                  </a:cubicBezTo>
                  <a:lnTo>
                    <a:pt x="12688" y="7777"/>
                  </a:lnTo>
                  <a:cubicBezTo>
                    <a:pt x="12688" y="7777"/>
                    <a:pt x="13483" y="8019"/>
                    <a:pt x="14484" y="8019"/>
                  </a:cubicBezTo>
                  <a:cubicBezTo>
                    <a:pt x="15916" y="8019"/>
                    <a:pt x="17770" y="7526"/>
                    <a:pt x="18328" y="5130"/>
                  </a:cubicBezTo>
                  <a:cubicBezTo>
                    <a:pt x="18328" y="5130"/>
                    <a:pt x="19150" y="5587"/>
                    <a:pt x="19332" y="6061"/>
                  </a:cubicBezTo>
                  <a:cubicBezTo>
                    <a:pt x="19679" y="7011"/>
                    <a:pt x="19789" y="8234"/>
                    <a:pt x="19862" y="8964"/>
                  </a:cubicBezTo>
                  <a:cubicBezTo>
                    <a:pt x="19862" y="8964"/>
                    <a:pt x="21432" y="7595"/>
                    <a:pt x="21213" y="6189"/>
                  </a:cubicBezTo>
                  <a:cubicBezTo>
                    <a:pt x="20939" y="4455"/>
                    <a:pt x="21286" y="1571"/>
                    <a:pt x="18365" y="713"/>
                  </a:cubicBezTo>
                  <a:cubicBezTo>
                    <a:pt x="17557" y="476"/>
                    <a:pt x="15311" y="0"/>
                    <a:pt x="12960"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6"/>
            <p:cNvSpPr/>
            <p:nvPr/>
          </p:nvSpPr>
          <p:spPr>
            <a:xfrm>
              <a:off x="2001219" y="2063872"/>
              <a:ext cx="276985" cy="235196"/>
            </a:xfrm>
            <a:custGeom>
              <a:rect b="b" l="l" r="r" t="t"/>
              <a:pathLst>
                <a:path extrusionOk="0" h="4829" w="5687">
                  <a:moveTo>
                    <a:pt x="3224" y="0"/>
                  </a:moveTo>
                  <a:cubicBezTo>
                    <a:pt x="3190" y="0"/>
                    <a:pt x="3156" y="1"/>
                    <a:pt x="3122" y="2"/>
                  </a:cubicBezTo>
                  <a:cubicBezTo>
                    <a:pt x="968" y="94"/>
                    <a:pt x="0" y="2722"/>
                    <a:pt x="1589" y="4183"/>
                  </a:cubicBezTo>
                  <a:cubicBezTo>
                    <a:pt x="2068" y="4629"/>
                    <a:pt x="2640" y="4828"/>
                    <a:pt x="3200" y="4828"/>
                  </a:cubicBezTo>
                  <a:cubicBezTo>
                    <a:pt x="4473" y="4828"/>
                    <a:pt x="5686" y="3799"/>
                    <a:pt x="5623" y="2303"/>
                  </a:cubicBezTo>
                  <a:cubicBezTo>
                    <a:pt x="5570" y="1004"/>
                    <a:pt x="4511" y="0"/>
                    <a:pt x="3224" y="0"/>
                  </a:cubicBezTo>
                  <a:close/>
                </a:path>
              </a:pathLst>
            </a:custGeom>
            <a:solidFill>
              <a:srgbClr val="FF98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6"/>
            <p:cNvSpPr/>
            <p:nvPr/>
          </p:nvSpPr>
          <p:spPr>
            <a:xfrm>
              <a:off x="1303262" y="3455446"/>
              <a:ext cx="1316301" cy="509844"/>
            </a:xfrm>
            <a:custGeom>
              <a:rect b="b" l="l" r="r" t="t"/>
              <a:pathLst>
                <a:path extrusionOk="0" h="10468" w="27026">
                  <a:moveTo>
                    <a:pt x="2611" y="1"/>
                  </a:moveTo>
                  <a:cubicBezTo>
                    <a:pt x="2611" y="1"/>
                    <a:pt x="0" y="6773"/>
                    <a:pt x="1917" y="9530"/>
                  </a:cubicBezTo>
                  <a:cubicBezTo>
                    <a:pt x="2384" y="10203"/>
                    <a:pt x="3772" y="10468"/>
                    <a:pt x="5672" y="10468"/>
                  </a:cubicBezTo>
                  <a:cubicBezTo>
                    <a:pt x="12301" y="10468"/>
                    <a:pt x="25159" y="7248"/>
                    <a:pt x="26838" y="6964"/>
                  </a:cubicBezTo>
                  <a:lnTo>
                    <a:pt x="26838" y="6964"/>
                  </a:lnTo>
                  <a:cubicBezTo>
                    <a:pt x="26879" y="6969"/>
                    <a:pt x="26913" y="6971"/>
                    <a:pt x="26941" y="6971"/>
                  </a:cubicBezTo>
                  <a:cubicBezTo>
                    <a:pt x="26982" y="6971"/>
                    <a:pt x="27008" y="6966"/>
                    <a:pt x="27018" y="6956"/>
                  </a:cubicBezTo>
                  <a:cubicBezTo>
                    <a:pt x="27025" y="6948"/>
                    <a:pt x="27019" y="6944"/>
                    <a:pt x="26998" y="6944"/>
                  </a:cubicBezTo>
                  <a:cubicBezTo>
                    <a:pt x="26970" y="6944"/>
                    <a:pt x="26916" y="6951"/>
                    <a:pt x="26838" y="6964"/>
                  </a:cubicBezTo>
                  <a:lnTo>
                    <a:pt x="26838" y="6964"/>
                  </a:lnTo>
                  <a:cubicBezTo>
                    <a:pt x="25127" y="6785"/>
                    <a:pt x="11997" y="2923"/>
                    <a:pt x="9458" y="2923"/>
                  </a:cubicBezTo>
                  <a:cubicBezTo>
                    <a:pt x="9363" y="2923"/>
                    <a:pt x="9283" y="2928"/>
                    <a:pt x="9219" y="2940"/>
                  </a:cubicBezTo>
                  <a:cubicBezTo>
                    <a:pt x="9219" y="2940"/>
                    <a:pt x="7321" y="1260"/>
                    <a:pt x="2611" y="1"/>
                  </a:cubicBezTo>
                  <a:close/>
                </a:path>
              </a:pathLst>
            </a:custGeom>
            <a:solidFill>
              <a:srgbClr val="FD9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6"/>
            <p:cNvSpPr/>
            <p:nvPr/>
          </p:nvSpPr>
          <p:spPr>
            <a:xfrm>
              <a:off x="1734456" y="3443902"/>
              <a:ext cx="1580039" cy="538142"/>
            </a:xfrm>
            <a:custGeom>
              <a:rect b="b" l="l" r="r" t="t"/>
              <a:pathLst>
                <a:path extrusionOk="0" h="11049" w="32441">
                  <a:moveTo>
                    <a:pt x="29100" y="0"/>
                  </a:moveTo>
                  <a:lnTo>
                    <a:pt x="29100" y="0"/>
                  </a:lnTo>
                  <a:cubicBezTo>
                    <a:pt x="24773" y="1552"/>
                    <a:pt x="23696" y="2428"/>
                    <a:pt x="23696" y="2428"/>
                  </a:cubicBezTo>
                  <a:cubicBezTo>
                    <a:pt x="23696" y="2428"/>
                    <a:pt x="10114" y="1935"/>
                    <a:pt x="6189" y="1461"/>
                  </a:cubicBezTo>
                  <a:cubicBezTo>
                    <a:pt x="5853" y="1415"/>
                    <a:pt x="5516" y="1392"/>
                    <a:pt x="5181" y="1392"/>
                  </a:cubicBezTo>
                  <a:cubicBezTo>
                    <a:pt x="3262" y="1392"/>
                    <a:pt x="1400" y="2138"/>
                    <a:pt x="1" y="3505"/>
                  </a:cubicBezTo>
                  <a:cubicBezTo>
                    <a:pt x="6881" y="4038"/>
                    <a:pt x="23173" y="11048"/>
                    <a:pt x="28008" y="11048"/>
                  </a:cubicBezTo>
                  <a:cubicBezTo>
                    <a:pt x="28471" y="11048"/>
                    <a:pt x="28829" y="10984"/>
                    <a:pt x="29063" y="10844"/>
                  </a:cubicBezTo>
                  <a:cubicBezTo>
                    <a:pt x="32440" y="8799"/>
                    <a:pt x="29100" y="1"/>
                    <a:pt x="29100" y="0"/>
                  </a:cubicBezTo>
                  <a:close/>
                </a:path>
              </a:pathLst>
            </a:custGeom>
            <a:solidFill>
              <a:srgbClr val="FD9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6"/>
            <p:cNvSpPr/>
            <p:nvPr/>
          </p:nvSpPr>
          <p:spPr>
            <a:xfrm>
              <a:off x="2634300" y="3470739"/>
              <a:ext cx="305867" cy="96144"/>
            </a:xfrm>
            <a:custGeom>
              <a:rect b="b" l="l" r="r" t="t"/>
              <a:pathLst>
                <a:path extrusionOk="0" h="1974" w="6280">
                  <a:moveTo>
                    <a:pt x="3933" y="0"/>
                  </a:moveTo>
                  <a:cubicBezTo>
                    <a:pt x="3409" y="0"/>
                    <a:pt x="2096" y="309"/>
                    <a:pt x="1333" y="618"/>
                  </a:cubicBezTo>
                  <a:cubicBezTo>
                    <a:pt x="785" y="855"/>
                    <a:pt x="310" y="1257"/>
                    <a:pt x="0" y="1749"/>
                  </a:cubicBezTo>
                  <a:cubicBezTo>
                    <a:pt x="0" y="1749"/>
                    <a:pt x="2678" y="1974"/>
                    <a:pt x="4254" y="1974"/>
                  </a:cubicBezTo>
                  <a:cubicBezTo>
                    <a:pt x="4533" y="1974"/>
                    <a:pt x="4777" y="1967"/>
                    <a:pt x="4965" y="1950"/>
                  </a:cubicBezTo>
                  <a:cubicBezTo>
                    <a:pt x="6280" y="1841"/>
                    <a:pt x="4783" y="1384"/>
                    <a:pt x="4783" y="1384"/>
                  </a:cubicBezTo>
                  <a:cubicBezTo>
                    <a:pt x="4783" y="1384"/>
                    <a:pt x="5458" y="1038"/>
                    <a:pt x="5385" y="818"/>
                  </a:cubicBezTo>
                  <a:cubicBezTo>
                    <a:pt x="5369" y="766"/>
                    <a:pt x="5251" y="746"/>
                    <a:pt x="5077" y="746"/>
                  </a:cubicBezTo>
                  <a:cubicBezTo>
                    <a:pt x="4460" y="746"/>
                    <a:pt x="3140" y="1001"/>
                    <a:pt x="3140" y="1001"/>
                  </a:cubicBezTo>
                  <a:cubicBezTo>
                    <a:pt x="3140" y="1001"/>
                    <a:pt x="4418" y="107"/>
                    <a:pt x="4089" y="15"/>
                  </a:cubicBezTo>
                  <a:cubicBezTo>
                    <a:pt x="4051" y="5"/>
                    <a:pt x="3998" y="0"/>
                    <a:pt x="3933" y="0"/>
                  </a:cubicBezTo>
                  <a:close/>
                </a:path>
              </a:pathLst>
            </a:custGeom>
            <a:solidFill>
              <a:srgbClr val="FD96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6"/>
            <p:cNvSpPr/>
            <p:nvPr/>
          </p:nvSpPr>
          <p:spPr>
            <a:xfrm>
              <a:off x="2399537" y="2097722"/>
              <a:ext cx="38282" cy="63365"/>
            </a:xfrm>
            <a:custGeom>
              <a:rect b="b" l="l" r="r" t="t"/>
              <a:pathLst>
                <a:path extrusionOk="0" h="1301" w="786">
                  <a:moveTo>
                    <a:pt x="367" y="0"/>
                  </a:moveTo>
                  <a:cubicBezTo>
                    <a:pt x="360" y="0"/>
                    <a:pt x="354" y="1"/>
                    <a:pt x="348" y="1"/>
                  </a:cubicBezTo>
                  <a:cubicBezTo>
                    <a:pt x="147" y="19"/>
                    <a:pt x="1" y="311"/>
                    <a:pt x="37" y="677"/>
                  </a:cubicBezTo>
                  <a:cubicBezTo>
                    <a:pt x="54" y="1021"/>
                    <a:pt x="218" y="1300"/>
                    <a:pt x="405" y="1300"/>
                  </a:cubicBezTo>
                  <a:cubicBezTo>
                    <a:pt x="416" y="1300"/>
                    <a:pt x="427" y="1299"/>
                    <a:pt x="439" y="1297"/>
                  </a:cubicBezTo>
                  <a:cubicBezTo>
                    <a:pt x="640" y="1279"/>
                    <a:pt x="786" y="969"/>
                    <a:pt x="767" y="622"/>
                  </a:cubicBezTo>
                  <a:cubicBezTo>
                    <a:pt x="732" y="268"/>
                    <a:pt x="560" y="0"/>
                    <a:pt x="367"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6"/>
            <p:cNvSpPr/>
            <p:nvPr/>
          </p:nvSpPr>
          <p:spPr>
            <a:xfrm>
              <a:off x="2556906" y="2084377"/>
              <a:ext cx="37405" cy="63268"/>
            </a:xfrm>
            <a:custGeom>
              <a:rect b="b" l="l" r="r" t="t"/>
              <a:pathLst>
                <a:path extrusionOk="0" h="1299" w="768">
                  <a:moveTo>
                    <a:pt x="367" y="0"/>
                  </a:moveTo>
                  <a:cubicBezTo>
                    <a:pt x="360" y="0"/>
                    <a:pt x="354" y="1"/>
                    <a:pt x="348" y="1"/>
                  </a:cubicBezTo>
                  <a:cubicBezTo>
                    <a:pt x="147" y="20"/>
                    <a:pt x="1" y="312"/>
                    <a:pt x="19" y="677"/>
                  </a:cubicBezTo>
                  <a:cubicBezTo>
                    <a:pt x="55" y="1013"/>
                    <a:pt x="227" y="1298"/>
                    <a:pt x="421" y="1298"/>
                  </a:cubicBezTo>
                  <a:cubicBezTo>
                    <a:pt x="427" y="1298"/>
                    <a:pt x="433" y="1298"/>
                    <a:pt x="439" y="1297"/>
                  </a:cubicBezTo>
                  <a:cubicBezTo>
                    <a:pt x="640" y="1279"/>
                    <a:pt x="768" y="987"/>
                    <a:pt x="749" y="622"/>
                  </a:cubicBezTo>
                  <a:cubicBezTo>
                    <a:pt x="732" y="268"/>
                    <a:pt x="560" y="0"/>
                    <a:pt x="367"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6"/>
            <p:cNvSpPr/>
            <p:nvPr/>
          </p:nvSpPr>
          <p:spPr>
            <a:xfrm>
              <a:off x="2591585" y="2181350"/>
              <a:ext cx="49874" cy="44565"/>
            </a:xfrm>
            <a:custGeom>
              <a:rect b="b" l="l" r="r" t="t"/>
              <a:pathLst>
                <a:path extrusionOk="0" h="915" w="1024">
                  <a:moveTo>
                    <a:pt x="987" y="0"/>
                  </a:moveTo>
                  <a:cubicBezTo>
                    <a:pt x="439" y="37"/>
                    <a:pt x="1" y="310"/>
                    <a:pt x="37" y="548"/>
                  </a:cubicBezTo>
                  <a:cubicBezTo>
                    <a:pt x="72" y="756"/>
                    <a:pt x="419" y="914"/>
                    <a:pt x="876" y="914"/>
                  </a:cubicBezTo>
                  <a:cubicBezTo>
                    <a:pt x="900" y="914"/>
                    <a:pt x="925" y="914"/>
                    <a:pt x="950" y="913"/>
                  </a:cubicBezTo>
                  <a:cubicBezTo>
                    <a:pt x="987" y="621"/>
                    <a:pt x="1005" y="310"/>
                    <a:pt x="1023" y="0"/>
                  </a:cubicBezTo>
                  <a:close/>
                </a:path>
              </a:pathLst>
            </a:custGeom>
            <a:solidFill>
              <a:srgbClr val="FF6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6"/>
            <p:cNvSpPr/>
            <p:nvPr/>
          </p:nvSpPr>
          <p:spPr>
            <a:xfrm>
              <a:off x="2328426" y="2200638"/>
              <a:ext cx="100527" cy="45296"/>
            </a:xfrm>
            <a:custGeom>
              <a:rect b="b" l="l" r="r" t="t"/>
              <a:pathLst>
                <a:path extrusionOk="0" h="930" w="2064">
                  <a:moveTo>
                    <a:pt x="1138" y="1"/>
                  </a:moveTo>
                  <a:cubicBezTo>
                    <a:pt x="1088" y="1"/>
                    <a:pt x="1037" y="2"/>
                    <a:pt x="986" y="6"/>
                  </a:cubicBezTo>
                  <a:cubicBezTo>
                    <a:pt x="420" y="60"/>
                    <a:pt x="0" y="316"/>
                    <a:pt x="19" y="553"/>
                  </a:cubicBezTo>
                  <a:cubicBezTo>
                    <a:pt x="50" y="776"/>
                    <a:pt x="414" y="929"/>
                    <a:pt x="868" y="929"/>
                  </a:cubicBezTo>
                  <a:cubicBezTo>
                    <a:pt x="936" y="929"/>
                    <a:pt x="1006" y="926"/>
                    <a:pt x="1077" y="918"/>
                  </a:cubicBezTo>
                  <a:cubicBezTo>
                    <a:pt x="1643" y="882"/>
                    <a:pt x="2063" y="626"/>
                    <a:pt x="2045" y="371"/>
                  </a:cubicBezTo>
                  <a:cubicBezTo>
                    <a:pt x="2012" y="156"/>
                    <a:pt x="1619" y="1"/>
                    <a:pt x="1138" y="1"/>
                  </a:cubicBezTo>
                  <a:close/>
                </a:path>
              </a:pathLst>
            </a:custGeom>
            <a:solidFill>
              <a:srgbClr val="FF66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6"/>
            <p:cNvSpPr/>
            <p:nvPr/>
          </p:nvSpPr>
          <p:spPr>
            <a:xfrm>
              <a:off x="2474252" y="2079701"/>
              <a:ext cx="70281" cy="214935"/>
            </a:xfrm>
            <a:custGeom>
              <a:rect b="b" l="l" r="r" t="t"/>
              <a:pathLst>
                <a:path extrusionOk="0" h="4413" w="1443">
                  <a:moveTo>
                    <a:pt x="499" y="1"/>
                  </a:moveTo>
                  <a:cubicBezTo>
                    <a:pt x="459" y="1"/>
                    <a:pt x="420" y="29"/>
                    <a:pt x="420" y="79"/>
                  </a:cubicBezTo>
                  <a:cubicBezTo>
                    <a:pt x="402" y="1393"/>
                    <a:pt x="785" y="2781"/>
                    <a:pt x="1095" y="4059"/>
                  </a:cubicBezTo>
                  <a:cubicBezTo>
                    <a:pt x="767" y="4113"/>
                    <a:pt x="438" y="4113"/>
                    <a:pt x="110" y="4168"/>
                  </a:cubicBezTo>
                  <a:cubicBezTo>
                    <a:pt x="0" y="4205"/>
                    <a:pt x="0" y="4351"/>
                    <a:pt x="110" y="4387"/>
                  </a:cubicBezTo>
                  <a:cubicBezTo>
                    <a:pt x="238" y="4405"/>
                    <a:pt x="367" y="4413"/>
                    <a:pt x="496" y="4413"/>
                  </a:cubicBezTo>
                  <a:cubicBezTo>
                    <a:pt x="769" y="4413"/>
                    <a:pt x="1042" y="4376"/>
                    <a:pt x="1315" y="4314"/>
                  </a:cubicBezTo>
                  <a:cubicBezTo>
                    <a:pt x="1388" y="4296"/>
                    <a:pt x="1442" y="4223"/>
                    <a:pt x="1442" y="4150"/>
                  </a:cubicBezTo>
                  <a:cubicBezTo>
                    <a:pt x="1278" y="3475"/>
                    <a:pt x="1114" y="2799"/>
                    <a:pt x="986" y="2124"/>
                  </a:cubicBezTo>
                  <a:cubicBezTo>
                    <a:pt x="876" y="1430"/>
                    <a:pt x="749" y="736"/>
                    <a:pt x="584" y="61"/>
                  </a:cubicBezTo>
                  <a:cubicBezTo>
                    <a:pt x="568" y="20"/>
                    <a:pt x="533" y="1"/>
                    <a:pt x="499"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6"/>
            <p:cNvSpPr/>
            <p:nvPr/>
          </p:nvSpPr>
          <p:spPr>
            <a:xfrm>
              <a:off x="2091910" y="2114623"/>
              <a:ext cx="80753" cy="129994"/>
            </a:xfrm>
            <a:custGeom>
              <a:rect b="b" l="l" r="r" t="t"/>
              <a:pathLst>
                <a:path extrusionOk="0" h="2669" w="1658">
                  <a:moveTo>
                    <a:pt x="1193" y="1"/>
                  </a:moveTo>
                  <a:cubicBezTo>
                    <a:pt x="955" y="1"/>
                    <a:pt x="688" y="180"/>
                    <a:pt x="512" y="330"/>
                  </a:cubicBezTo>
                  <a:cubicBezTo>
                    <a:pt x="183" y="622"/>
                    <a:pt x="0" y="1060"/>
                    <a:pt x="55" y="1516"/>
                  </a:cubicBezTo>
                  <a:cubicBezTo>
                    <a:pt x="92" y="1954"/>
                    <a:pt x="329" y="2338"/>
                    <a:pt x="712" y="2538"/>
                  </a:cubicBezTo>
                  <a:cubicBezTo>
                    <a:pt x="856" y="2610"/>
                    <a:pt x="1039" y="2669"/>
                    <a:pt x="1207" y="2669"/>
                  </a:cubicBezTo>
                  <a:cubicBezTo>
                    <a:pt x="1382" y="2669"/>
                    <a:pt x="1542" y="2606"/>
                    <a:pt x="1625" y="2429"/>
                  </a:cubicBezTo>
                  <a:cubicBezTo>
                    <a:pt x="1658" y="2364"/>
                    <a:pt x="1632" y="2298"/>
                    <a:pt x="1574" y="2298"/>
                  </a:cubicBezTo>
                  <a:cubicBezTo>
                    <a:pt x="1567" y="2298"/>
                    <a:pt x="1560" y="2299"/>
                    <a:pt x="1552" y="2301"/>
                  </a:cubicBezTo>
                  <a:cubicBezTo>
                    <a:pt x="1508" y="2299"/>
                    <a:pt x="1465" y="2298"/>
                    <a:pt x="1424" y="2298"/>
                  </a:cubicBezTo>
                  <a:cubicBezTo>
                    <a:pt x="1370" y="2298"/>
                    <a:pt x="1318" y="2299"/>
                    <a:pt x="1268" y="2299"/>
                  </a:cubicBezTo>
                  <a:cubicBezTo>
                    <a:pt x="1092" y="2299"/>
                    <a:pt x="938" y="2283"/>
                    <a:pt x="767" y="2137"/>
                  </a:cubicBezTo>
                  <a:cubicBezTo>
                    <a:pt x="475" y="1900"/>
                    <a:pt x="347" y="1516"/>
                    <a:pt x="420" y="1133"/>
                  </a:cubicBezTo>
                  <a:cubicBezTo>
                    <a:pt x="475" y="841"/>
                    <a:pt x="658" y="603"/>
                    <a:pt x="895" y="439"/>
                  </a:cubicBezTo>
                  <a:cubicBezTo>
                    <a:pt x="1078" y="330"/>
                    <a:pt x="1278" y="311"/>
                    <a:pt x="1424" y="147"/>
                  </a:cubicBezTo>
                  <a:cubicBezTo>
                    <a:pt x="1443" y="129"/>
                    <a:pt x="1443" y="92"/>
                    <a:pt x="1424" y="74"/>
                  </a:cubicBezTo>
                  <a:cubicBezTo>
                    <a:pt x="1354" y="22"/>
                    <a:pt x="1275" y="1"/>
                    <a:pt x="1193"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6"/>
            <p:cNvSpPr/>
            <p:nvPr/>
          </p:nvSpPr>
          <p:spPr>
            <a:xfrm>
              <a:off x="2411714" y="2340180"/>
              <a:ext cx="78659" cy="28979"/>
            </a:xfrm>
            <a:custGeom>
              <a:rect b="b" l="l" r="r" t="t"/>
              <a:pathLst>
                <a:path extrusionOk="0" h="595" w="1615">
                  <a:moveTo>
                    <a:pt x="247" y="1"/>
                  </a:moveTo>
                  <a:cubicBezTo>
                    <a:pt x="92" y="1"/>
                    <a:pt x="0" y="227"/>
                    <a:pt x="171" y="335"/>
                  </a:cubicBezTo>
                  <a:cubicBezTo>
                    <a:pt x="423" y="500"/>
                    <a:pt x="720" y="594"/>
                    <a:pt x="1018" y="594"/>
                  </a:cubicBezTo>
                  <a:cubicBezTo>
                    <a:pt x="1150" y="594"/>
                    <a:pt x="1283" y="575"/>
                    <a:pt x="1412" y="536"/>
                  </a:cubicBezTo>
                  <a:cubicBezTo>
                    <a:pt x="1614" y="469"/>
                    <a:pt x="1552" y="183"/>
                    <a:pt x="1368" y="183"/>
                  </a:cubicBezTo>
                  <a:cubicBezTo>
                    <a:pt x="1353" y="183"/>
                    <a:pt x="1337" y="185"/>
                    <a:pt x="1321" y="189"/>
                  </a:cubicBezTo>
                  <a:cubicBezTo>
                    <a:pt x="1222" y="210"/>
                    <a:pt x="1122" y="221"/>
                    <a:pt x="1025" y="221"/>
                  </a:cubicBezTo>
                  <a:cubicBezTo>
                    <a:pt x="780" y="221"/>
                    <a:pt x="544" y="155"/>
                    <a:pt x="335" y="25"/>
                  </a:cubicBezTo>
                  <a:cubicBezTo>
                    <a:pt x="304" y="8"/>
                    <a:pt x="274" y="1"/>
                    <a:pt x="247"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6"/>
            <p:cNvSpPr/>
            <p:nvPr/>
          </p:nvSpPr>
          <p:spPr>
            <a:xfrm>
              <a:off x="1602901" y="3597131"/>
              <a:ext cx="894613" cy="224189"/>
            </a:xfrm>
            <a:custGeom>
              <a:rect b="b" l="l" r="r" t="t"/>
              <a:pathLst>
                <a:path extrusionOk="0" h="4603" w="18368">
                  <a:moveTo>
                    <a:pt x="2770" y="1"/>
                  </a:moveTo>
                  <a:cubicBezTo>
                    <a:pt x="2463" y="1"/>
                    <a:pt x="2158" y="24"/>
                    <a:pt x="1862" y="67"/>
                  </a:cubicBezTo>
                  <a:cubicBezTo>
                    <a:pt x="1223" y="177"/>
                    <a:pt x="493" y="359"/>
                    <a:pt x="0" y="797"/>
                  </a:cubicBezTo>
                  <a:cubicBezTo>
                    <a:pt x="0" y="797"/>
                    <a:pt x="0" y="834"/>
                    <a:pt x="18" y="834"/>
                  </a:cubicBezTo>
                  <a:cubicBezTo>
                    <a:pt x="767" y="670"/>
                    <a:pt x="1424" y="341"/>
                    <a:pt x="2191" y="268"/>
                  </a:cubicBezTo>
                  <a:cubicBezTo>
                    <a:pt x="2347" y="256"/>
                    <a:pt x="2504" y="250"/>
                    <a:pt x="2660" y="250"/>
                  </a:cubicBezTo>
                  <a:cubicBezTo>
                    <a:pt x="3233" y="250"/>
                    <a:pt x="3804" y="329"/>
                    <a:pt x="4363" y="487"/>
                  </a:cubicBezTo>
                  <a:cubicBezTo>
                    <a:pt x="5915" y="889"/>
                    <a:pt x="7430" y="1400"/>
                    <a:pt x="8963" y="1856"/>
                  </a:cubicBezTo>
                  <a:lnTo>
                    <a:pt x="18146" y="4594"/>
                  </a:lnTo>
                  <a:cubicBezTo>
                    <a:pt x="18161" y="4600"/>
                    <a:pt x="18176" y="4602"/>
                    <a:pt x="18190" y="4602"/>
                  </a:cubicBezTo>
                  <a:cubicBezTo>
                    <a:pt x="18322" y="4602"/>
                    <a:pt x="18367" y="4388"/>
                    <a:pt x="18219" y="4339"/>
                  </a:cubicBezTo>
                  <a:lnTo>
                    <a:pt x="8525" y="1436"/>
                  </a:lnTo>
                  <a:cubicBezTo>
                    <a:pt x="6974" y="962"/>
                    <a:pt x="5385" y="359"/>
                    <a:pt x="3779" y="85"/>
                  </a:cubicBezTo>
                  <a:cubicBezTo>
                    <a:pt x="3445" y="28"/>
                    <a:pt x="3106" y="1"/>
                    <a:pt x="2770" y="1"/>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6"/>
            <p:cNvSpPr/>
            <p:nvPr/>
          </p:nvSpPr>
          <p:spPr>
            <a:xfrm>
              <a:off x="2629819" y="3549935"/>
              <a:ext cx="468980" cy="49825"/>
            </a:xfrm>
            <a:custGeom>
              <a:rect b="b" l="l" r="r" t="t"/>
              <a:pathLst>
                <a:path extrusionOk="0" h="1023" w="9629">
                  <a:moveTo>
                    <a:pt x="1708" y="0"/>
                  </a:moveTo>
                  <a:cubicBezTo>
                    <a:pt x="1134" y="0"/>
                    <a:pt x="562" y="41"/>
                    <a:pt x="1" y="123"/>
                  </a:cubicBezTo>
                  <a:cubicBezTo>
                    <a:pt x="1" y="142"/>
                    <a:pt x="1" y="142"/>
                    <a:pt x="1" y="160"/>
                  </a:cubicBezTo>
                  <a:cubicBezTo>
                    <a:pt x="636" y="220"/>
                    <a:pt x="1259" y="256"/>
                    <a:pt x="1889" y="256"/>
                  </a:cubicBezTo>
                  <a:cubicBezTo>
                    <a:pt x="2020" y="256"/>
                    <a:pt x="2151" y="254"/>
                    <a:pt x="2283" y="251"/>
                  </a:cubicBezTo>
                  <a:cubicBezTo>
                    <a:pt x="3049" y="270"/>
                    <a:pt x="3798" y="306"/>
                    <a:pt x="4565" y="361"/>
                  </a:cubicBezTo>
                  <a:cubicBezTo>
                    <a:pt x="6189" y="489"/>
                    <a:pt x="7814" y="708"/>
                    <a:pt x="9420" y="1018"/>
                  </a:cubicBezTo>
                  <a:cubicBezTo>
                    <a:pt x="9432" y="1021"/>
                    <a:pt x="9442" y="1022"/>
                    <a:pt x="9453" y="1022"/>
                  </a:cubicBezTo>
                  <a:cubicBezTo>
                    <a:pt x="9576" y="1022"/>
                    <a:pt x="9628" y="833"/>
                    <a:pt x="9493" y="799"/>
                  </a:cubicBezTo>
                  <a:cubicBezTo>
                    <a:pt x="7924" y="489"/>
                    <a:pt x="6335" y="270"/>
                    <a:pt x="4747" y="142"/>
                  </a:cubicBezTo>
                  <a:cubicBezTo>
                    <a:pt x="3926" y="87"/>
                    <a:pt x="3104" y="32"/>
                    <a:pt x="2283" y="14"/>
                  </a:cubicBezTo>
                  <a:cubicBezTo>
                    <a:pt x="2091" y="5"/>
                    <a:pt x="1899" y="0"/>
                    <a:pt x="1708" y="0"/>
                  </a:cubicBezTo>
                  <a:close/>
                </a:path>
              </a:pathLst>
            </a:custGeom>
            <a:solidFill>
              <a:srgbClr val="2026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6"/>
            <p:cNvSpPr/>
            <p:nvPr/>
          </p:nvSpPr>
          <p:spPr>
            <a:xfrm>
              <a:off x="1763388" y="2853977"/>
              <a:ext cx="150742" cy="756437"/>
            </a:xfrm>
            <a:custGeom>
              <a:rect b="b" l="l" r="r" t="t"/>
              <a:pathLst>
                <a:path extrusionOk="0" h="15531" w="3095">
                  <a:moveTo>
                    <a:pt x="1505" y="0"/>
                  </a:moveTo>
                  <a:cubicBezTo>
                    <a:pt x="1456" y="0"/>
                    <a:pt x="1420" y="60"/>
                    <a:pt x="1433" y="100"/>
                  </a:cubicBezTo>
                  <a:cubicBezTo>
                    <a:pt x="2620" y="2729"/>
                    <a:pt x="1634" y="5267"/>
                    <a:pt x="1105" y="7932"/>
                  </a:cubicBezTo>
                  <a:cubicBezTo>
                    <a:pt x="612" y="10396"/>
                    <a:pt x="247" y="12879"/>
                    <a:pt x="9" y="15380"/>
                  </a:cubicBezTo>
                  <a:cubicBezTo>
                    <a:pt x="0" y="15480"/>
                    <a:pt x="78" y="15531"/>
                    <a:pt x="160" y="15531"/>
                  </a:cubicBezTo>
                  <a:cubicBezTo>
                    <a:pt x="242" y="15531"/>
                    <a:pt x="329" y="15480"/>
                    <a:pt x="338" y="15380"/>
                  </a:cubicBezTo>
                  <a:cubicBezTo>
                    <a:pt x="594" y="12368"/>
                    <a:pt x="1086" y="9374"/>
                    <a:pt x="1780" y="6417"/>
                  </a:cubicBezTo>
                  <a:cubicBezTo>
                    <a:pt x="2255" y="4463"/>
                    <a:pt x="3094" y="1762"/>
                    <a:pt x="1561" y="27"/>
                  </a:cubicBezTo>
                  <a:cubicBezTo>
                    <a:pt x="1542" y="8"/>
                    <a:pt x="1522" y="0"/>
                    <a:pt x="15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6"/>
            <p:cNvSpPr/>
            <p:nvPr/>
          </p:nvSpPr>
          <p:spPr>
            <a:xfrm>
              <a:off x="1711370" y="2765138"/>
              <a:ext cx="67603" cy="25278"/>
            </a:xfrm>
            <a:custGeom>
              <a:rect b="b" l="l" r="r" t="t"/>
              <a:pathLst>
                <a:path extrusionOk="0" h="519" w="1388">
                  <a:moveTo>
                    <a:pt x="525" y="0"/>
                  </a:moveTo>
                  <a:cubicBezTo>
                    <a:pt x="374" y="0"/>
                    <a:pt x="223" y="33"/>
                    <a:pt x="92" y="99"/>
                  </a:cubicBezTo>
                  <a:cubicBezTo>
                    <a:pt x="0" y="135"/>
                    <a:pt x="55" y="263"/>
                    <a:pt x="128" y="263"/>
                  </a:cubicBezTo>
                  <a:cubicBezTo>
                    <a:pt x="347" y="263"/>
                    <a:pt x="566" y="300"/>
                    <a:pt x="767" y="336"/>
                  </a:cubicBezTo>
                  <a:cubicBezTo>
                    <a:pt x="950" y="391"/>
                    <a:pt x="1114" y="519"/>
                    <a:pt x="1296" y="519"/>
                  </a:cubicBezTo>
                  <a:cubicBezTo>
                    <a:pt x="1351" y="519"/>
                    <a:pt x="1388" y="464"/>
                    <a:pt x="1388" y="409"/>
                  </a:cubicBezTo>
                  <a:cubicBezTo>
                    <a:pt x="1315" y="190"/>
                    <a:pt x="1023" y="99"/>
                    <a:pt x="822" y="44"/>
                  </a:cubicBezTo>
                  <a:cubicBezTo>
                    <a:pt x="727" y="15"/>
                    <a:pt x="626" y="0"/>
                    <a:pt x="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6"/>
            <p:cNvSpPr/>
            <p:nvPr/>
          </p:nvSpPr>
          <p:spPr>
            <a:xfrm>
              <a:off x="2813002" y="2751159"/>
              <a:ext cx="48949" cy="34094"/>
            </a:xfrm>
            <a:custGeom>
              <a:rect b="b" l="l" r="r" t="t"/>
              <a:pathLst>
                <a:path extrusionOk="0" h="700" w="1005">
                  <a:moveTo>
                    <a:pt x="737" y="1"/>
                  </a:moveTo>
                  <a:cubicBezTo>
                    <a:pt x="601" y="1"/>
                    <a:pt x="452" y="67"/>
                    <a:pt x="347" y="149"/>
                  </a:cubicBezTo>
                  <a:cubicBezTo>
                    <a:pt x="183" y="258"/>
                    <a:pt x="0" y="404"/>
                    <a:pt x="0" y="605"/>
                  </a:cubicBezTo>
                  <a:cubicBezTo>
                    <a:pt x="0" y="652"/>
                    <a:pt x="41" y="700"/>
                    <a:pt x="100" y="700"/>
                  </a:cubicBezTo>
                  <a:cubicBezTo>
                    <a:pt x="109" y="700"/>
                    <a:pt x="118" y="699"/>
                    <a:pt x="128" y="696"/>
                  </a:cubicBezTo>
                  <a:cubicBezTo>
                    <a:pt x="274" y="642"/>
                    <a:pt x="384" y="514"/>
                    <a:pt x="530" y="459"/>
                  </a:cubicBezTo>
                  <a:cubicBezTo>
                    <a:pt x="694" y="386"/>
                    <a:pt x="877" y="368"/>
                    <a:pt x="968" y="240"/>
                  </a:cubicBezTo>
                  <a:cubicBezTo>
                    <a:pt x="1004" y="185"/>
                    <a:pt x="986" y="112"/>
                    <a:pt x="950" y="76"/>
                  </a:cubicBezTo>
                  <a:cubicBezTo>
                    <a:pt x="890" y="23"/>
                    <a:pt x="816" y="1"/>
                    <a:pt x="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6"/>
            <p:cNvSpPr/>
            <p:nvPr/>
          </p:nvSpPr>
          <p:spPr>
            <a:xfrm>
              <a:off x="1395706" y="3346978"/>
              <a:ext cx="401086" cy="124198"/>
            </a:xfrm>
            <a:custGeom>
              <a:rect b="b" l="l" r="r" t="t"/>
              <a:pathLst>
                <a:path extrusionOk="0" h="2550" w="8235">
                  <a:moveTo>
                    <a:pt x="110" y="1"/>
                  </a:moveTo>
                  <a:cubicBezTo>
                    <a:pt x="19" y="1"/>
                    <a:pt x="1" y="147"/>
                    <a:pt x="92" y="183"/>
                  </a:cubicBezTo>
                  <a:cubicBezTo>
                    <a:pt x="713" y="439"/>
                    <a:pt x="1425" y="548"/>
                    <a:pt x="2082" y="731"/>
                  </a:cubicBezTo>
                  <a:cubicBezTo>
                    <a:pt x="2721" y="913"/>
                    <a:pt x="3396" y="1096"/>
                    <a:pt x="4072" y="1278"/>
                  </a:cubicBezTo>
                  <a:cubicBezTo>
                    <a:pt x="5386" y="1680"/>
                    <a:pt x="6700" y="2100"/>
                    <a:pt x="8015" y="2538"/>
                  </a:cubicBezTo>
                  <a:cubicBezTo>
                    <a:pt x="8032" y="2546"/>
                    <a:pt x="8048" y="2549"/>
                    <a:pt x="8063" y="2549"/>
                  </a:cubicBezTo>
                  <a:cubicBezTo>
                    <a:pt x="8192" y="2549"/>
                    <a:pt x="8235" y="2295"/>
                    <a:pt x="8088" y="2246"/>
                  </a:cubicBezTo>
                  <a:cubicBezTo>
                    <a:pt x="6755" y="1771"/>
                    <a:pt x="5404" y="1351"/>
                    <a:pt x="4053" y="950"/>
                  </a:cubicBezTo>
                  <a:cubicBezTo>
                    <a:pt x="3378" y="767"/>
                    <a:pt x="2721" y="585"/>
                    <a:pt x="2045" y="420"/>
                  </a:cubicBezTo>
                  <a:cubicBezTo>
                    <a:pt x="1388" y="256"/>
                    <a:pt x="749" y="37"/>
                    <a:pt x="1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5" name="Shape 6885"/>
        <p:cNvGrpSpPr/>
        <p:nvPr/>
      </p:nvGrpSpPr>
      <p:grpSpPr>
        <a:xfrm>
          <a:off x="0" y="0"/>
          <a:ext cx="0" cy="0"/>
          <a:chOff x="0" y="0"/>
          <a:chExt cx="0" cy="0"/>
        </a:xfrm>
      </p:grpSpPr>
      <p:grpSp>
        <p:nvGrpSpPr>
          <p:cNvPr id="6886" name="Google Shape;6886;p72"/>
          <p:cNvGrpSpPr/>
          <p:nvPr/>
        </p:nvGrpSpPr>
        <p:grpSpPr>
          <a:xfrm>
            <a:off x="729238" y="1179665"/>
            <a:ext cx="1636117" cy="1526144"/>
            <a:chOff x="729238" y="1179665"/>
            <a:chExt cx="1636117" cy="1526144"/>
          </a:xfrm>
        </p:grpSpPr>
        <p:grpSp>
          <p:nvGrpSpPr>
            <p:cNvPr id="6887" name="Google Shape;6887;p72"/>
            <p:cNvGrpSpPr/>
            <p:nvPr/>
          </p:nvGrpSpPr>
          <p:grpSpPr>
            <a:xfrm>
              <a:off x="729238" y="1179665"/>
              <a:ext cx="80700" cy="1526144"/>
              <a:chOff x="729238" y="1179665"/>
              <a:chExt cx="80700" cy="1526144"/>
            </a:xfrm>
          </p:grpSpPr>
          <p:sp>
            <p:nvSpPr>
              <p:cNvPr id="6888" name="Google Shape;6888;p7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72"/>
            <p:cNvGrpSpPr/>
            <p:nvPr/>
          </p:nvGrpSpPr>
          <p:grpSpPr>
            <a:xfrm>
              <a:off x="903098" y="1179665"/>
              <a:ext cx="80700" cy="1526144"/>
              <a:chOff x="903098" y="1179665"/>
              <a:chExt cx="80700" cy="1526144"/>
            </a:xfrm>
          </p:grpSpPr>
          <p:sp>
            <p:nvSpPr>
              <p:cNvPr id="6899" name="Google Shape;6899;p7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72"/>
            <p:cNvGrpSpPr/>
            <p:nvPr/>
          </p:nvGrpSpPr>
          <p:grpSpPr>
            <a:xfrm>
              <a:off x="1076958" y="1179665"/>
              <a:ext cx="80700" cy="1526144"/>
              <a:chOff x="1076958" y="1179665"/>
              <a:chExt cx="80700" cy="1526144"/>
            </a:xfrm>
          </p:grpSpPr>
          <p:sp>
            <p:nvSpPr>
              <p:cNvPr id="6910" name="Google Shape;6910;p7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72"/>
            <p:cNvGrpSpPr/>
            <p:nvPr/>
          </p:nvGrpSpPr>
          <p:grpSpPr>
            <a:xfrm>
              <a:off x="1247707" y="1179665"/>
              <a:ext cx="80700" cy="1526144"/>
              <a:chOff x="1247707" y="1179665"/>
              <a:chExt cx="80700" cy="1526144"/>
            </a:xfrm>
          </p:grpSpPr>
          <p:sp>
            <p:nvSpPr>
              <p:cNvPr id="6921" name="Google Shape;6921;p7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72"/>
            <p:cNvGrpSpPr/>
            <p:nvPr/>
          </p:nvGrpSpPr>
          <p:grpSpPr>
            <a:xfrm>
              <a:off x="1421567" y="1179665"/>
              <a:ext cx="80700" cy="1526144"/>
              <a:chOff x="1421567" y="1179665"/>
              <a:chExt cx="80700" cy="1526144"/>
            </a:xfrm>
          </p:grpSpPr>
          <p:sp>
            <p:nvSpPr>
              <p:cNvPr id="6932" name="Google Shape;6932;p7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72"/>
            <p:cNvGrpSpPr/>
            <p:nvPr/>
          </p:nvGrpSpPr>
          <p:grpSpPr>
            <a:xfrm>
              <a:off x="1592327" y="1179665"/>
              <a:ext cx="80700" cy="1526144"/>
              <a:chOff x="1592327" y="1179665"/>
              <a:chExt cx="80700" cy="1526144"/>
            </a:xfrm>
          </p:grpSpPr>
          <p:sp>
            <p:nvSpPr>
              <p:cNvPr id="6943" name="Google Shape;6943;p7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72"/>
            <p:cNvGrpSpPr/>
            <p:nvPr/>
          </p:nvGrpSpPr>
          <p:grpSpPr>
            <a:xfrm>
              <a:off x="1766187" y="1179665"/>
              <a:ext cx="80700" cy="1526144"/>
              <a:chOff x="1766187" y="1179665"/>
              <a:chExt cx="80700" cy="1526144"/>
            </a:xfrm>
          </p:grpSpPr>
          <p:sp>
            <p:nvSpPr>
              <p:cNvPr id="6954" name="Google Shape;6954;p7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4" name="Google Shape;6964;p72"/>
            <p:cNvGrpSpPr/>
            <p:nvPr/>
          </p:nvGrpSpPr>
          <p:grpSpPr>
            <a:xfrm>
              <a:off x="1936935" y="1179665"/>
              <a:ext cx="80700" cy="1526144"/>
              <a:chOff x="1936935" y="1179665"/>
              <a:chExt cx="80700" cy="1526144"/>
            </a:xfrm>
          </p:grpSpPr>
          <p:sp>
            <p:nvSpPr>
              <p:cNvPr id="6965" name="Google Shape;6965;p7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72"/>
            <p:cNvGrpSpPr/>
            <p:nvPr/>
          </p:nvGrpSpPr>
          <p:grpSpPr>
            <a:xfrm>
              <a:off x="2110795" y="1179665"/>
              <a:ext cx="80700" cy="1526144"/>
              <a:chOff x="2110795" y="1179665"/>
              <a:chExt cx="80700" cy="1526144"/>
            </a:xfrm>
          </p:grpSpPr>
          <p:sp>
            <p:nvSpPr>
              <p:cNvPr id="6976" name="Google Shape;6976;p7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72"/>
            <p:cNvGrpSpPr/>
            <p:nvPr/>
          </p:nvGrpSpPr>
          <p:grpSpPr>
            <a:xfrm>
              <a:off x="2284655" y="1179665"/>
              <a:ext cx="80700" cy="1526144"/>
              <a:chOff x="2284655" y="1179665"/>
              <a:chExt cx="80700" cy="1526144"/>
            </a:xfrm>
          </p:grpSpPr>
          <p:sp>
            <p:nvSpPr>
              <p:cNvPr id="6987" name="Google Shape;6987;p7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7" name="Google Shape;6997;p72"/>
          <p:cNvGrpSpPr/>
          <p:nvPr/>
        </p:nvGrpSpPr>
        <p:grpSpPr>
          <a:xfrm>
            <a:off x="2623904" y="1198803"/>
            <a:ext cx="1364248" cy="1102133"/>
            <a:chOff x="2623904" y="1198803"/>
            <a:chExt cx="1364248" cy="1102133"/>
          </a:xfrm>
        </p:grpSpPr>
        <p:grpSp>
          <p:nvGrpSpPr>
            <p:cNvPr id="6998" name="Google Shape;6998;p72"/>
            <p:cNvGrpSpPr/>
            <p:nvPr/>
          </p:nvGrpSpPr>
          <p:grpSpPr>
            <a:xfrm>
              <a:off x="2623907" y="1198803"/>
              <a:ext cx="1364245" cy="273000"/>
              <a:chOff x="2623907" y="1198803"/>
              <a:chExt cx="1364245" cy="273000"/>
            </a:xfrm>
          </p:grpSpPr>
          <p:sp>
            <p:nvSpPr>
              <p:cNvPr id="6999" name="Google Shape;6999;p7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72"/>
            <p:cNvGrpSpPr/>
            <p:nvPr/>
          </p:nvGrpSpPr>
          <p:grpSpPr>
            <a:xfrm>
              <a:off x="2623904" y="1476964"/>
              <a:ext cx="1364245" cy="273000"/>
              <a:chOff x="2623904" y="1476964"/>
              <a:chExt cx="1364245" cy="273000"/>
            </a:xfrm>
          </p:grpSpPr>
          <p:sp>
            <p:nvSpPr>
              <p:cNvPr id="7005" name="Google Shape;7005;p7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72"/>
            <p:cNvGrpSpPr/>
            <p:nvPr/>
          </p:nvGrpSpPr>
          <p:grpSpPr>
            <a:xfrm>
              <a:off x="2623907" y="1749775"/>
              <a:ext cx="1364245" cy="273000"/>
              <a:chOff x="2623907" y="1749775"/>
              <a:chExt cx="1364245" cy="273000"/>
            </a:xfrm>
          </p:grpSpPr>
          <p:sp>
            <p:nvSpPr>
              <p:cNvPr id="7011" name="Google Shape;7011;p7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72"/>
            <p:cNvGrpSpPr/>
            <p:nvPr/>
          </p:nvGrpSpPr>
          <p:grpSpPr>
            <a:xfrm>
              <a:off x="2623904" y="2027936"/>
              <a:ext cx="1364245" cy="273000"/>
              <a:chOff x="2623904" y="2027936"/>
              <a:chExt cx="1364245" cy="273000"/>
            </a:xfrm>
          </p:grpSpPr>
          <p:sp>
            <p:nvSpPr>
              <p:cNvPr id="7017" name="Google Shape;7017;p7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22" name="Google Shape;7022;p72"/>
          <p:cNvGrpSpPr/>
          <p:nvPr/>
        </p:nvGrpSpPr>
        <p:grpSpPr>
          <a:xfrm>
            <a:off x="2613365" y="2657876"/>
            <a:ext cx="1387541" cy="159124"/>
            <a:chOff x="3200660" y="2180272"/>
            <a:chExt cx="2563824" cy="378237"/>
          </a:xfrm>
        </p:grpSpPr>
        <p:sp>
          <p:nvSpPr>
            <p:cNvPr id="7023" name="Google Shape;7023;p7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72"/>
          <p:cNvGrpSpPr/>
          <p:nvPr/>
        </p:nvGrpSpPr>
        <p:grpSpPr>
          <a:xfrm>
            <a:off x="2609890" y="2935640"/>
            <a:ext cx="1390502" cy="159625"/>
            <a:chOff x="3530150" y="2790075"/>
            <a:chExt cx="1962600" cy="225300"/>
          </a:xfrm>
        </p:grpSpPr>
        <p:sp>
          <p:nvSpPr>
            <p:cNvPr id="7042" name="Google Shape;7042;p7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72"/>
          <p:cNvGrpSpPr/>
          <p:nvPr/>
        </p:nvGrpSpPr>
        <p:grpSpPr>
          <a:xfrm>
            <a:off x="2609948" y="3213905"/>
            <a:ext cx="1411629" cy="154175"/>
            <a:chOff x="3558802" y="4011244"/>
            <a:chExt cx="1866000" cy="111600"/>
          </a:xfrm>
        </p:grpSpPr>
        <p:sp>
          <p:nvSpPr>
            <p:cNvPr id="7045" name="Google Shape;7045;p7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72"/>
          <p:cNvGrpSpPr/>
          <p:nvPr/>
        </p:nvGrpSpPr>
        <p:grpSpPr>
          <a:xfrm>
            <a:off x="2610235" y="2419475"/>
            <a:ext cx="1383503" cy="119761"/>
            <a:chOff x="3465975" y="2270258"/>
            <a:chExt cx="1986364" cy="171947"/>
          </a:xfrm>
        </p:grpSpPr>
        <p:sp>
          <p:nvSpPr>
            <p:cNvPr id="7048" name="Google Shape;7048;p7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6" name="Google Shape;7056;p72"/>
          <p:cNvGrpSpPr/>
          <p:nvPr/>
        </p:nvGrpSpPr>
        <p:grpSpPr>
          <a:xfrm>
            <a:off x="2621243" y="3783248"/>
            <a:ext cx="1369531" cy="195460"/>
            <a:chOff x="723300" y="4253549"/>
            <a:chExt cx="2276482" cy="324900"/>
          </a:xfrm>
        </p:grpSpPr>
        <p:sp>
          <p:nvSpPr>
            <p:cNvPr id="7057" name="Google Shape;7057;p7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72"/>
          <p:cNvGrpSpPr/>
          <p:nvPr/>
        </p:nvGrpSpPr>
        <p:grpSpPr>
          <a:xfrm>
            <a:off x="2610803" y="3484489"/>
            <a:ext cx="1389066" cy="180119"/>
            <a:chOff x="705948" y="3788465"/>
            <a:chExt cx="2308953" cy="299400"/>
          </a:xfrm>
        </p:grpSpPr>
        <p:sp>
          <p:nvSpPr>
            <p:cNvPr id="7063" name="Google Shape;7063;p7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72"/>
          <p:cNvGrpSpPr/>
          <p:nvPr/>
        </p:nvGrpSpPr>
        <p:grpSpPr>
          <a:xfrm>
            <a:off x="4207794" y="2088443"/>
            <a:ext cx="1433821" cy="191501"/>
            <a:chOff x="4273350" y="2088443"/>
            <a:chExt cx="1433821" cy="191501"/>
          </a:xfrm>
        </p:grpSpPr>
        <p:grpSp>
          <p:nvGrpSpPr>
            <p:cNvPr id="7069" name="Google Shape;7069;p72"/>
            <p:cNvGrpSpPr/>
            <p:nvPr/>
          </p:nvGrpSpPr>
          <p:grpSpPr>
            <a:xfrm>
              <a:off x="4273350" y="2088443"/>
              <a:ext cx="1433821" cy="0"/>
              <a:chOff x="5224975" y="2962250"/>
              <a:chExt cx="1544400" cy="0"/>
            </a:xfrm>
          </p:grpSpPr>
          <p:cxnSp>
            <p:nvCxnSpPr>
              <p:cNvPr id="7070" name="Google Shape;7070;p7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071" name="Google Shape;7071;p7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7072" name="Google Shape;7072;p72"/>
            <p:cNvGrpSpPr/>
            <p:nvPr/>
          </p:nvGrpSpPr>
          <p:grpSpPr>
            <a:xfrm>
              <a:off x="4273350" y="2279944"/>
              <a:ext cx="1433821" cy="0"/>
              <a:chOff x="5224975" y="2962250"/>
              <a:chExt cx="1544400" cy="0"/>
            </a:xfrm>
          </p:grpSpPr>
          <p:cxnSp>
            <p:nvCxnSpPr>
              <p:cNvPr id="7073" name="Google Shape;7073;p7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7074" name="Google Shape;7074;p7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7075" name="Google Shape;7075;p72"/>
          <p:cNvGrpSpPr/>
          <p:nvPr/>
        </p:nvGrpSpPr>
        <p:grpSpPr>
          <a:xfrm>
            <a:off x="2658741" y="4097347"/>
            <a:ext cx="1304609" cy="294074"/>
            <a:chOff x="2658741" y="4097347"/>
            <a:chExt cx="1304609" cy="294074"/>
          </a:xfrm>
        </p:grpSpPr>
        <p:grpSp>
          <p:nvGrpSpPr>
            <p:cNvPr id="7076" name="Google Shape;7076;p72"/>
            <p:cNvGrpSpPr/>
            <p:nvPr/>
          </p:nvGrpSpPr>
          <p:grpSpPr>
            <a:xfrm>
              <a:off x="2658741" y="4097347"/>
              <a:ext cx="118572" cy="294074"/>
              <a:chOff x="3343310" y="4475555"/>
              <a:chExt cx="127717" cy="316753"/>
            </a:xfrm>
          </p:grpSpPr>
          <p:sp>
            <p:nvSpPr>
              <p:cNvPr id="7077" name="Google Shape;7077;p7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9" name="Google Shape;7079;p72"/>
            <p:cNvGrpSpPr/>
            <p:nvPr/>
          </p:nvGrpSpPr>
          <p:grpSpPr>
            <a:xfrm>
              <a:off x="3815519" y="4098388"/>
              <a:ext cx="147831" cy="291991"/>
              <a:chOff x="3527539" y="4476677"/>
              <a:chExt cx="159232" cy="314510"/>
            </a:xfrm>
          </p:grpSpPr>
          <p:sp>
            <p:nvSpPr>
              <p:cNvPr id="7080" name="Google Shape;7080;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2" name="Google Shape;7082;p72"/>
            <p:cNvGrpSpPr/>
            <p:nvPr/>
          </p:nvGrpSpPr>
          <p:grpSpPr>
            <a:xfrm>
              <a:off x="3511696" y="4098388"/>
              <a:ext cx="147831" cy="291991"/>
              <a:chOff x="3527539" y="4476677"/>
              <a:chExt cx="159232" cy="314510"/>
            </a:xfrm>
          </p:grpSpPr>
          <p:sp>
            <p:nvSpPr>
              <p:cNvPr id="7083" name="Google Shape;7083;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5" name="Google Shape;7085;p72"/>
            <p:cNvGrpSpPr/>
            <p:nvPr/>
          </p:nvGrpSpPr>
          <p:grpSpPr>
            <a:xfrm>
              <a:off x="3207874" y="4098388"/>
              <a:ext cx="147831" cy="291991"/>
              <a:chOff x="3527539" y="4476677"/>
              <a:chExt cx="159232" cy="314510"/>
            </a:xfrm>
          </p:grpSpPr>
          <p:sp>
            <p:nvSpPr>
              <p:cNvPr id="7086" name="Google Shape;7086;p7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8" name="Google Shape;7088;p72"/>
            <p:cNvGrpSpPr/>
            <p:nvPr/>
          </p:nvGrpSpPr>
          <p:grpSpPr>
            <a:xfrm>
              <a:off x="2933305" y="4097347"/>
              <a:ext cx="118572" cy="294074"/>
              <a:chOff x="3343310" y="4475555"/>
              <a:chExt cx="127717" cy="316753"/>
            </a:xfrm>
          </p:grpSpPr>
          <p:sp>
            <p:nvSpPr>
              <p:cNvPr id="7089" name="Google Shape;7089;p7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91" name="Google Shape;7091;p72"/>
          <p:cNvGrpSpPr/>
          <p:nvPr/>
        </p:nvGrpSpPr>
        <p:grpSpPr>
          <a:xfrm>
            <a:off x="4209349" y="1176041"/>
            <a:ext cx="1430711" cy="751237"/>
            <a:chOff x="5159450" y="1919950"/>
            <a:chExt cx="1541050" cy="862500"/>
          </a:xfrm>
        </p:grpSpPr>
        <p:sp>
          <p:nvSpPr>
            <p:cNvPr id="7092" name="Google Shape;7092;p7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093" name="Google Shape;7093;p72"/>
            <p:cNvGrpSpPr/>
            <p:nvPr/>
          </p:nvGrpSpPr>
          <p:grpSpPr>
            <a:xfrm>
              <a:off x="5159450" y="1919950"/>
              <a:ext cx="1541050" cy="862500"/>
              <a:chOff x="5159450" y="1919950"/>
              <a:chExt cx="1541050" cy="862500"/>
            </a:xfrm>
          </p:grpSpPr>
          <p:cxnSp>
            <p:nvCxnSpPr>
              <p:cNvPr id="7094" name="Google Shape;7094;p7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095" name="Google Shape;7095;p7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096" name="Google Shape;7096;p72"/>
          <p:cNvGrpSpPr/>
          <p:nvPr/>
        </p:nvGrpSpPr>
        <p:grpSpPr>
          <a:xfrm>
            <a:off x="4257486" y="2439811"/>
            <a:ext cx="1334436" cy="967914"/>
            <a:chOff x="4294923" y="2439811"/>
            <a:chExt cx="1334436" cy="967914"/>
          </a:xfrm>
        </p:grpSpPr>
        <p:grpSp>
          <p:nvGrpSpPr>
            <p:cNvPr id="7097" name="Google Shape;7097;p72"/>
            <p:cNvGrpSpPr/>
            <p:nvPr/>
          </p:nvGrpSpPr>
          <p:grpSpPr>
            <a:xfrm>
              <a:off x="4960455" y="2469658"/>
              <a:ext cx="668904" cy="885524"/>
              <a:chOff x="4960455" y="2469658"/>
              <a:chExt cx="668904" cy="885524"/>
            </a:xfrm>
          </p:grpSpPr>
          <p:sp>
            <p:nvSpPr>
              <p:cNvPr id="7098" name="Google Shape;7098;p7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4" name="Google Shape;7104;p72"/>
            <p:cNvGrpSpPr/>
            <p:nvPr/>
          </p:nvGrpSpPr>
          <p:grpSpPr>
            <a:xfrm>
              <a:off x="4294923" y="2469658"/>
              <a:ext cx="668951" cy="885524"/>
              <a:chOff x="4294923" y="2469658"/>
              <a:chExt cx="668951" cy="885524"/>
            </a:xfrm>
          </p:grpSpPr>
          <p:sp>
            <p:nvSpPr>
              <p:cNvPr id="7105" name="Google Shape;7105;p7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1" name="Google Shape;7111;p7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72"/>
          <p:cNvGrpSpPr/>
          <p:nvPr/>
        </p:nvGrpSpPr>
        <p:grpSpPr>
          <a:xfrm>
            <a:off x="4243690" y="3494256"/>
            <a:ext cx="1430949" cy="897289"/>
            <a:chOff x="4351371" y="3547942"/>
            <a:chExt cx="1345130" cy="843475"/>
          </a:xfrm>
        </p:grpSpPr>
        <p:grpSp>
          <p:nvGrpSpPr>
            <p:cNvPr id="7113" name="Google Shape;7113;p72"/>
            <p:cNvGrpSpPr/>
            <p:nvPr/>
          </p:nvGrpSpPr>
          <p:grpSpPr>
            <a:xfrm>
              <a:off x="4351371" y="4209917"/>
              <a:ext cx="1345130" cy="181500"/>
              <a:chOff x="4351371" y="4209917"/>
              <a:chExt cx="1345130" cy="181500"/>
            </a:xfrm>
          </p:grpSpPr>
          <p:sp>
            <p:nvSpPr>
              <p:cNvPr id="7114" name="Google Shape;7114;p7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15" name="Google Shape;7115;p7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7116" name="Google Shape;7116;p72"/>
            <p:cNvGrpSpPr/>
            <p:nvPr/>
          </p:nvGrpSpPr>
          <p:grpSpPr>
            <a:xfrm>
              <a:off x="4403010" y="3985221"/>
              <a:ext cx="1109518" cy="181500"/>
              <a:chOff x="4403010" y="3985221"/>
              <a:chExt cx="1109518" cy="181500"/>
            </a:xfrm>
          </p:grpSpPr>
          <p:sp>
            <p:nvSpPr>
              <p:cNvPr id="7117" name="Google Shape;7117;p7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18" name="Google Shape;7118;p7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7119" name="Google Shape;7119;p72"/>
            <p:cNvGrpSpPr/>
            <p:nvPr/>
          </p:nvGrpSpPr>
          <p:grpSpPr>
            <a:xfrm>
              <a:off x="4618704" y="3766582"/>
              <a:ext cx="807858" cy="181500"/>
              <a:chOff x="4618704" y="3766582"/>
              <a:chExt cx="807858" cy="181500"/>
            </a:xfrm>
          </p:grpSpPr>
          <p:sp>
            <p:nvSpPr>
              <p:cNvPr id="7120" name="Google Shape;7120;p7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21" name="Google Shape;7121;p7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7122" name="Google Shape;7122;p72"/>
            <p:cNvGrpSpPr/>
            <p:nvPr/>
          </p:nvGrpSpPr>
          <p:grpSpPr>
            <a:xfrm>
              <a:off x="4735238" y="3547942"/>
              <a:ext cx="462839" cy="181500"/>
              <a:chOff x="4735238" y="3547942"/>
              <a:chExt cx="462839" cy="181500"/>
            </a:xfrm>
          </p:grpSpPr>
          <p:sp>
            <p:nvSpPr>
              <p:cNvPr id="7123" name="Google Shape;7123;p7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24" name="Google Shape;7124;p7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7125" name="Google Shape;7125;p72"/>
          <p:cNvGrpSpPr/>
          <p:nvPr/>
        </p:nvGrpSpPr>
        <p:grpSpPr>
          <a:xfrm>
            <a:off x="7420047" y="2429580"/>
            <a:ext cx="1020955" cy="928853"/>
            <a:chOff x="926675" y="238125"/>
            <a:chExt cx="5755100" cy="5232975"/>
          </a:xfrm>
        </p:grpSpPr>
        <p:sp>
          <p:nvSpPr>
            <p:cNvPr id="7126" name="Google Shape;7126;p7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72"/>
          <p:cNvGrpSpPr/>
          <p:nvPr/>
        </p:nvGrpSpPr>
        <p:grpSpPr>
          <a:xfrm>
            <a:off x="727421" y="2828315"/>
            <a:ext cx="1695374" cy="1560837"/>
            <a:chOff x="727421" y="2828315"/>
            <a:chExt cx="1695374" cy="1560837"/>
          </a:xfrm>
        </p:grpSpPr>
        <p:grpSp>
          <p:nvGrpSpPr>
            <p:cNvPr id="7131" name="Google Shape;7131;p72"/>
            <p:cNvGrpSpPr/>
            <p:nvPr/>
          </p:nvGrpSpPr>
          <p:grpSpPr>
            <a:xfrm>
              <a:off x="727421" y="2828315"/>
              <a:ext cx="1695374" cy="1560837"/>
              <a:chOff x="734799" y="2782450"/>
              <a:chExt cx="1571100" cy="1577400"/>
            </a:xfrm>
          </p:grpSpPr>
          <p:cxnSp>
            <p:nvCxnSpPr>
              <p:cNvPr id="7132" name="Google Shape;7132;p7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133" name="Google Shape;7133;p7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134" name="Google Shape;7134;p72"/>
            <p:cNvGrpSpPr/>
            <p:nvPr/>
          </p:nvGrpSpPr>
          <p:grpSpPr>
            <a:xfrm>
              <a:off x="819108" y="2882501"/>
              <a:ext cx="1556791" cy="1426186"/>
              <a:chOff x="819108" y="2882501"/>
              <a:chExt cx="1556791" cy="1426186"/>
            </a:xfrm>
          </p:grpSpPr>
          <p:grpSp>
            <p:nvGrpSpPr>
              <p:cNvPr id="7135" name="Google Shape;7135;p72"/>
              <p:cNvGrpSpPr/>
              <p:nvPr/>
            </p:nvGrpSpPr>
            <p:grpSpPr>
              <a:xfrm>
                <a:off x="819108" y="2882501"/>
                <a:ext cx="103104" cy="1426186"/>
                <a:chOff x="4674013" y="3100904"/>
                <a:chExt cx="122758" cy="1698043"/>
              </a:xfrm>
            </p:grpSpPr>
            <p:sp>
              <p:nvSpPr>
                <p:cNvPr id="7136" name="Google Shape;7136;p7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72"/>
              <p:cNvGrpSpPr/>
              <p:nvPr/>
            </p:nvGrpSpPr>
            <p:grpSpPr>
              <a:xfrm>
                <a:off x="1062475" y="2882501"/>
                <a:ext cx="103104" cy="1426186"/>
                <a:chOff x="4940438" y="3100904"/>
                <a:chExt cx="122758" cy="1698043"/>
              </a:xfrm>
            </p:grpSpPr>
            <p:sp>
              <p:nvSpPr>
                <p:cNvPr id="7144" name="Google Shape;7144;p7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72"/>
              <p:cNvGrpSpPr/>
              <p:nvPr/>
            </p:nvGrpSpPr>
            <p:grpSpPr>
              <a:xfrm>
                <a:off x="1299324" y="2882501"/>
                <a:ext cx="103104" cy="1426186"/>
                <a:chOff x="5206863" y="3100904"/>
                <a:chExt cx="122758" cy="1698043"/>
              </a:xfrm>
            </p:grpSpPr>
            <p:sp>
              <p:nvSpPr>
                <p:cNvPr id="7152" name="Google Shape;7152;p7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72"/>
              <p:cNvGrpSpPr/>
              <p:nvPr/>
            </p:nvGrpSpPr>
            <p:grpSpPr>
              <a:xfrm>
                <a:off x="1786057" y="2882501"/>
                <a:ext cx="103104" cy="1426186"/>
                <a:chOff x="6006138" y="3143629"/>
                <a:chExt cx="122758" cy="1698043"/>
              </a:xfrm>
            </p:grpSpPr>
            <p:sp>
              <p:nvSpPr>
                <p:cNvPr id="7160" name="Google Shape;7160;p7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7" name="Google Shape;7167;p72"/>
              <p:cNvGrpSpPr/>
              <p:nvPr/>
            </p:nvGrpSpPr>
            <p:grpSpPr>
              <a:xfrm>
                <a:off x="2029422" y="2882501"/>
                <a:ext cx="103104" cy="1426186"/>
                <a:chOff x="6805413" y="3100904"/>
                <a:chExt cx="122758" cy="1698043"/>
              </a:xfrm>
            </p:grpSpPr>
            <p:sp>
              <p:nvSpPr>
                <p:cNvPr id="7168" name="Google Shape;7168;p7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72"/>
              <p:cNvGrpSpPr/>
              <p:nvPr/>
            </p:nvGrpSpPr>
            <p:grpSpPr>
              <a:xfrm>
                <a:off x="2272795" y="2882501"/>
                <a:ext cx="103104" cy="1426186"/>
                <a:chOff x="5206863" y="3100904"/>
                <a:chExt cx="122758" cy="1698043"/>
              </a:xfrm>
            </p:grpSpPr>
            <p:sp>
              <p:nvSpPr>
                <p:cNvPr id="7176" name="Google Shape;7176;p7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72"/>
              <p:cNvGrpSpPr/>
              <p:nvPr/>
            </p:nvGrpSpPr>
            <p:grpSpPr>
              <a:xfrm>
                <a:off x="1542694" y="2882501"/>
                <a:ext cx="103104" cy="1426186"/>
                <a:chOff x="6006138" y="3143629"/>
                <a:chExt cx="122758" cy="1698043"/>
              </a:xfrm>
            </p:grpSpPr>
            <p:sp>
              <p:nvSpPr>
                <p:cNvPr id="7184" name="Google Shape;7184;p7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91" name="Google Shape;7191;p72"/>
          <p:cNvGrpSpPr/>
          <p:nvPr/>
        </p:nvGrpSpPr>
        <p:grpSpPr>
          <a:xfrm>
            <a:off x="5683472" y="3518037"/>
            <a:ext cx="2749952" cy="870677"/>
            <a:chOff x="238125" y="1725700"/>
            <a:chExt cx="7139025" cy="2260325"/>
          </a:xfrm>
        </p:grpSpPr>
        <p:sp>
          <p:nvSpPr>
            <p:cNvPr id="7192" name="Google Shape;7192;p7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2" name="Google Shape;7202;p72"/>
          <p:cNvGrpSpPr/>
          <p:nvPr/>
        </p:nvGrpSpPr>
        <p:grpSpPr>
          <a:xfrm>
            <a:off x="5953636" y="2459783"/>
            <a:ext cx="1105452" cy="916747"/>
            <a:chOff x="5249100" y="1210600"/>
            <a:chExt cx="3502700" cy="2904775"/>
          </a:xfrm>
        </p:grpSpPr>
        <p:sp>
          <p:nvSpPr>
            <p:cNvPr id="7203" name="Google Shape;7203;p7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07" name="Google Shape;7207;p7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7208" name="Google Shape;7208;p7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7209" name="Google Shape;7209;p7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7210" name="Google Shape;7210;p7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7211" name="Google Shape;7211;p7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72"/>
          <p:cNvGrpSpPr/>
          <p:nvPr/>
        </p:nvGrpSpPr>
        <p:grpSpPr>
          <a:xfrm>
            <a:off x="7136183" y="1179201"/>
            <a:ext cx="1304650" cy="1124856"/>
            <a:chOff x="7287122" y="1165658"/>
            <a:chExt cx="1219413" cy="1051365"/>
          </a:xfrm>
        </p:grpSpPr>
        <p:grpSp>
          <p:nvGrpSpPr>
            <p:cNvPr id="7213" name="Google Shape;7213;p72"/>
            <p:cNvGrpSpPr/>
            <p:nvPr/>
          </p:nvGrpSpPr>
          <p:grpSpPr>
            <a:xfrm>
              <a:off x="7287122" y="1969723"/>
              <a:ext cx="1219413" cy="247300"/>
              <a:chOff x="7287122" y="1969723"/>
              <a:chExt cx="1219413" cy="247300"/>
            </a:xfrm>
          </p:grpSpPr>
          <p:sp>
            <p:nvSpPr>
              <p:cNvPr id="7214" name="Google Shape;7214;p7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5" name="Google Shape;7215;p72"/>
              <p:cNvGrpSpPr/>
              <p:nvPr/>
            </p:nvGrpSpPr>
            <p:grpSpPr>
              <a:xfrm>
                <a:off x="7287122" y="2063892"/>
                <a:ext cx="1151753" cy="73428"/>
                <a:chOff x="7287122" y="2063892"/>
                <a:chExt cx="1151753" cy="73428"/>
              </a:xfrm>
            </p:grpSpPr>
            <p:sp>
              <p:nvSpPr>
                <p:cNvPr id="7216" name="Google Shape;7216;p7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17" name="Google Shape;7217;p7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7218" name="Google Shape;7218;p72"/>
            <p:cNvGrpSpPr/>
            <p:nvPr/>
          </p:nvGrpSpPr>
          <p:grpSpPr>
            <a:xfrm>
              <a:off x="7287122" y="1712201"/>
              <a:ext cx="1219403" cy="246767"/>
              <a:chOff x="7287122" y="1712201"/>
              <a:chExt cx="1219403" cy="246767"/>
            </a:xfrm>
          </p:grpSpPr>
          <p:sp>
            <p:nvSpPr>
              <p:cNvPr id="7219" name="Google Shape;7219;p7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0" name="Google Shape;7220;p72"/>
              <p:cNvGrpSpPr/>
              <p:nvPr/>
            </p:nvGrpSpPr>
            <p:grpSpPr>
              <a:xfrm>
                <a:off x="7287122" y="1842861"/>
                <a:ext cx="1005303" cy="73419"/>
                <a:chOff x="7287122" y="1842861"/>
                <a:chExt cx="1005303" cy="73419"/>
              </a:xfrm>
            </p:grpSpPr>
            <p:sp>
              <p:nvSpPr>
                <p:cNvPr id="7221" name="Google Shape;7221;p7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22" name="Google Shape;7222;p7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7223" name="Google Shape;7223;p72"/>
            <p:cNvGrpSpPr/>
            <p:nvPr/>
          </p:nvGrpSpPr>
          <p:grpSpPr>
            <a:xfrm>
              <a:off x="7287122" y="1447520"/>
              <a:ext cx="1219403" cy="286667"/>
              <a:chOff x="7287122" y="1447520"/>
              <a:chExt cx="1219403" cy="286667"/>
            </a:xfrm>
          </p:grpSpPr>
          <p:sp>
            <p:nvSpPr>
              <p:cNvPr id="7224" name="Google Shape;7224;p7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5" name="Google Shape;7225;p72"/>
              <p:cNvGrpSpPr/>
              <p:nvPr/>
            </p:nvGrpSpPr>
            <p:grpSpPr>
              <a:xfrm>
                <a:off x="7287122" y="1581977"/>
                <a:ext cx="852803" cy="73428"/>
                <a:chOff x="7287122" y="1581977"/>
                <a:chExt cx="852803" cy="73428"/>
              </a:xfrm>
            </p:grpSpPr>
            <p:sp>
              <p:nvSpPr>
                <p:cNvPr id="7226" name="Google Shape;7226;p7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27" name="Google Shape;7227;p7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7228" name="Google Shape;7228;p72"/>
            <p:cNvGrpSpPr/>
            <p:nvPr/>
          </p:nvGrpSpPr>
          <p:grpSpPr>
            <a:xfrm>
              <a:off x="7287122" y="1165658"/>
              <a:ext cx="1219403" cy="344253"/>
              <a:chOff x="7287122" y="1165658"/>
              <a:chExt cx="1219403" cy="344253"/>
            </a:xfrm>
          </p:grpSpPr>
          <p:sp>
            <p:nvSpPr>
              <p:cNvPr id="7229" name="Google Shape;7229;p7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0" name="Google Shape;7230;p72"/>
              <p:cNvGrpSpPr/>
              <p:nvPr/>
            </p:nvGrpSpPr>
            <p:grpSpPr>
              <a:xfrm>
                <a:off x="7287122" y="1341025"/>
                <a:ext cx="695703" cy="73419"/>
                <a:chOff x="7287122" y="1341025"/>
                <a:chExt cx="695703" cy="73419"/>
              </a:xfrm>
            </p:grpSpPr>
            <p:sp>
              <p:nvSpPr>
                <p:cNvPr id="7231" name="Google Shape;7231;p7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32" name="Google Shape;7232;p7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7233" name="Google Shape;7233;p72"/>
          <p:cNvGrpSpPr/>
          <p:nvPr/>
        </p:nvGrpSpPr>
        <p:grpSpPr>
          <a:xfrm>
            <a:off x="5802676" y="1185224"/>
            <a:ext cx="1397729" cy="1098540"/>
            <a:chOff x="5900602" y="1193063"/>
            <a:chExt cx="1299851" cy="1021707"/>
          </a:xfrm>
        </p:grpSpPr>
        <p:grpSp>
          <p:nvGrpSpPr>
            <p:cNvPr id="7234" name="Google Shape;7234;p72"/>
            <p:cNvGrpSpPr/>
            <p:nvPr/>
          </p:nvGrpSpPr>
          <p:grpSpPr>
            <a:xfrm>
              <a:off x="6520337" y="1193063"/>
              <a:ext cx="341815" cy="799959"/>
              <a:chOff x="6520337" y="1193063"/>
              <a:chExt cx="341815" cy="799959"/>
            </a:xfrm>
          </p:grpSpPr>
          <p:grpSp>
            <p:nvGrpSpPr>
              <p:cNvPr id="7235" name="Google Shape;7235;p72"/>
              <p:cNvGrpSpPr/>
              <p:nvPr/>
            </p:nvGrpSpPr>
            <p:grpSpPr>
              <a:xfrm>
                <a:off x="6520337" y="1589527"/>
                <a:ext cx="213950" cy="403494"/>
                <a:chOff x="6520337" y="1589527"/>
                <a:chExt cx="213950" cy="403494"/>
              </a:xfrm>
            </p:grpSpPr>
            <p:sp>
              <p:nvSpPr>
                <p:cNvPr id="7236" name="Google Shape;7236;p7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72"/>
              <p:cNvGrpSpPr/>
              <p:nvPr/>
            </p:nvGrpSpPr>
            <p:grpSpPr>
              <a:xfrm>
                <a:off x="6577204" y="1193063"/>
                <a:ext cx="284947" cy="464512"/>
                <a:chOff x="6577204" y="1193063"/>
                <a:chExt cx="284947" cy="464512"/>
              </a:xfrm>
            </p:grpSpPr>
            <p:sp>
              <p:nvSpPr>
                <p:cNvPr id="7239" name="Google Shape;7239;p7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0" name="Google Shape;7240;p7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7241" name="Google Shape;7241;p72"/>
            <p:cNvGrpSpPr/>
            <p:nvPr/>
          </p:nvGrpSpPr>
          <p:grpSpPr>
            <a:xfrm>
              <a:off x="6238903" y="1193063"/>
              <a:ext cx="300475" cy="900152"/>
              <a:chOff x="6238903" y="1193063"/>
              <a:chExt cx="300475" cy="900152"/>
            </a:xfrm>
          </p:grpSpPr>
          <p:grpSp>
            <p:nvGrpSpPr>
              <p:cNvPr id="7242" name="Google Shape;7242;p72"/>
              <p:cNvGrpSpPr/>
              <p:nvPr/>
            </p:nvGrpSpPr>
            <p:grpSpPr>
              <a:xfrm>
                <a:off x="6290865" y="1489315"/>
                <a:ext cx="248514" cy="603900"/>
                <a:chOff x="6290865" y="1489315"/>
                <a:chExt cx="248514" cy="603900"/>
              </a:xfrm>
            </p:grpSpPr>
            <p:sp>
              <p:nvSpPr>
                <p:cNvPr id="7243" name="Google Shape;7243;p7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72"/>
              <p:cNvGrpSpPr/>
              <p:nvPr/>
            </p:nvGrpSpPr>
            <p:grpSpPr>
              <a:xfrm>
                <a:off x="6238903" y="1193063"/>
                <a:ext cx="284947" cy="333087"/>
                <a:chOff x="6238903" y="1193063"/>
                <a:chExt cx="284947" cy="333087"/>
              </a:xfrm>
            </p:grpSpPr>
            <p:sp>
              <p:nvSpPr>
                <p:cNvPr id="7246" name="Google Shape;7246;p7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47" name="Google Shape;7247;p7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7248" name="Google Shape;7248;p72"/>
            <p:cNvGrpSpPr/>
            <p:nvPr/>
          </p:nvGrpSpPr>
          <p:grpSpPr>
            <a:xfrm>
              <a:off x="5900602" y="1193063"/>
              <a:ext cx="444345" cy="1021707"/>
              <a:chOff x="5900602" y="1193063"/>
              <a:chExt cx="444345" cy="1021707"/>
            </a:xfrm>
          </p:grpSpPr>
          <p:grpSp>
            <p:nvGrpSpPr>
              <p:cNvPr id="7249" name="Google Shape;7249;p72"/>
              <p:cNvGrpSpPr/>
              <p:nvPr/>
            </p:nvGrpSpPr>
            <p:grpSpPr>
              <a:xfrm>
                <a:off x="6046501" y="1367785"/>
                <a:ext cx="298446" cy="846986"/>
                <a:chOff x="6046501" y="1367785"/>
                <a:chExt cx="298446" cy="846986"/>
              </a:xfrm>
            </p:grpSpPr>
            <p:sp>
              <p:nvSpPr>
                <p:cNvPr id="7250" name="Google Shape;7250;p7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72"/>
              <p:cNvGrpSpPr/>
              <p:nvPr/>
            </p:nvGrpSpPr>
            <p:grpSpPr>
              <a:xfrm>
                <a:off x="5900602" y="1193063"/>
                <a:ext cx="284947" cy="182312"/>
                <a:chOff x="5900602" y="1193063"/>
                <a:chExt cx="284947" cy="182312"/>
              </a:xfrm>
            </p:grpSpPr>
            <p:sp>
              <p:nvSpPr>
                <p:cNvPr id="7253" name="Google Shape;7253;p7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54" name="Google Shape;7254;p7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7255" name="Google Shape;7255;p72"/>
            <p:cNvGrpSpPr/>
            <p:nvPr/>
          </p:nvGrpSpPr>
          <p:grpSpPr>
            <a:xfrm>
              <a:off x="6738300" y="1193063"/>
              <a:ext cx="462153" cy="707634"/>
              <a:chOff x="6738300" y="1193063"/>
              <a:chExt cx="462153" cy="707634"/>
            </a:xfrm>
          </p:grpSpPr>
          <p:grpSp>
            <p:nvGrpSpPr>
              <p:cNvPr id="7256" name="Google Shape;7256;p72"/>
              <p:cNvGrpSpPr/>
              <p:nvPr/>
            </p:nvGrpSpPr>
            <p:grpSpPr>
              <a:xfrm>
                <a:off x="6915505" y="1193063"/>
                <a:ext cx="284947" cy="597387"/>
                <a:chOff x="6915505" y="1193063"/>
                <a:chExt cx="284947" cy="597387"/>
              </a:xfrm>
            </p:grpSpPr>
            <p:sp>
              <p:nvSpPr>
                <p:cNvPr id="7257" name="Google Shape;7257;p7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58" name="Google Shape;7258;p7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7259" name="Google Shape;7259;p72"/>
              <p:cNvGrpSpPr/>
              <p:nvPr/>
            </p:nvGrpSpPr>
            <p:grpSpPr>
              <a:xfrm>
                <a:off x="6738300" y="1684725"/>
                <a:ext cx="230066" cy="215971"/>
                <a:chOff x="6738300" y="1684725"/>
                <a:chExt cx="230066" cy="215971"/>
              </a:xfrm>
            </p:grpSpPr>
            <p:sp>
              <p:nvSpPr>
                <p:cNvPr id="7260" name="Google Shape;7260;p7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65" name="Shape 7265"/>
        <p:cNvGrpSpPr/>
        <p:nvPr/>
      </p:nvGrpSpPr>
      <p:grpSpPr>
        <a:xfrm>
          <a:off x="0" y="0"/>
          <a:ext cx="0" cy="0"/>
          <a:chOff x="0" y="0"/>
          <a:chExt cx="0" cy="0"/>
        </a:xfrm>
      </p:grpSpPr>
      <p:grpSp>
        <p:nvGrpSpPr>
          <p:cNvPr id="7266" name="Google Shape;7266;p73"/>
          <p:cNvGrpSpPr/>
          <p:nvPr/>
        </p:nvGrpSpPr>
        <p:grpSpPr>
          <a:xfrm>
            <a:off x="1002229" y="1542724"/>
            <a:ext cx="1801525" cy="2849778"/>
            <a:chOff x="1002229" y="1542724"/>
            <a:chExt cx="1801525" cy="2849778"/>
          </a:xfrm>
        </p:grpSpPr>
        <p:sp>
          <p:nvSpPr>
            <p:cNvPr id="7267" name="Google Shape;7267;p73"/>
            <p:cNvSpPr/>
            <p:nvPr/>
          </p:nvSpPr>
          <p:spPr>
            <a:xfrm>
              <a:off x="1002229" y="1542724"/>
              <a:ext cx="1801525" cy="2849778"/>
            </a:xfrm>
            <a:custGeom>
              <a:rect b="b" l="l" r="r" t="t"/>
              <a:pathLst>
                <a:path extrusionOk="0" h="112762" w="71284">
                  <a:moveTo>
                    <a:pt x="33233" y="0"/>
                  </a:moveTo>
                  <a:cubicBezTo>
                    <a:pt x="24128" y="0"/>
                    <a:pt x="22128" y="6626"/>
                    <a:pt x="21469" y="8958"/>
                  </a:cubicBezTo>
                  <a:cubicBezTo>
                    <a:pt x="20788" y="11339"/>
                    <a:pt x="22134" y="12004"/>
                    <a:pt x="22096" y="14347"/>
                  </a:cubicBezTo>
                  <a:cubicBezTo>
                    <a:pt x="22057" y="16668"/>
                    <a:pt x="19404" y="18238"/>
                    <a:pt x="19567" y="19104"/>
                  </a:cubicBezTo>
                  <a:cubicBezTo>
                    <a:pt x="19709" y="19791"/>
                    <a:pt x="21158" y="19867"/>
                    <a:pt x="21807" y="19867"/>
                  </a:cubicBezTo>
                  <a:cubicBezTo>
                    <a:pt x="21992" y="19867"/>
                    <a:pt x="22112" y="19862"/>
                    <a:pt x="22112" y="19862"/>
                  </a:cubicBezTo>
                  <a:lnTo>
                    <a:pt x="22112" y="19862"/>
                  </a:lnTo>
                  <a:cubicBezTo>
                    <a:pt x="22499" y="20706"/>
                    <a:pt x="21447" y="21333"/>
                    <a:pt x="21431" y="21850"/>
                  </a:cubicBezTo>
                  <a:cubicBezTo>
                    <a:pt x="21414" y="22368"/>
                    <a:pt x="22079" y="22717"/>
                    <a:pt x="22079" y="22717"/>
                  </a:cubicBezTo>
                  <a:cubicBezTo>
                    <a:pt x="22079" y="22717"/>
                    <a:pt x="21431" y="23011"/>
                    <a:pt x="22079" y="23768"/>
                  </a:cubicBezTo>
                  <a:cubicBezTo>
                    <a:pt x="22722" y="24542"/>
                    <a:pt x="22112" y="24711"/>
                    <a:pt x="22079" y="26073"/>
                  </a:cubicBezTo>
                  <a:cubicBezTo>
                    <a:pt x="22047" y="27196"/>
                    <a:pt x="23447" y="27430"/>
                    <a:pt x="24973" y="27430"/>
                  </a:cubicBezTo>
                  <a:cubicBezTo>
                    <a:pt x="25327" y="27430"/>
                    <a:pt x="25692" y="27419"/>
                    <a:pt x="26041" y="27403"/>
                  </a:cubicBezTo>
                  <a:cubicBezTo>
                    <a:pt x="26144" y="27397"/>
                    <a:pt x="26242" y="27397"/>
                    <a:pt x="26340" y="27397"/>
                  </a:cubicBezTo>
                  <a:cubicBezTo>
                    <a:pt x="28030" y="27397"/>
                    <a:pt x="28929" y="28171"/>
                    <a:pt x="29343" y="30024"/>
                  </a:cubicBezTo>
                  <a:cubicBezTo>
                    <a:pt x="29806" y="31975"/>
                    <a:pt x="28329" y="32787"/>
                    <a:pt x="28329" y="32787"/>
                  </a:cubicBezTo>
                  <a:cubicBezTo>
                    <a:pt x="28329" y="32787"/>
                    <a:pt x="24809" y="33620"/>
                    <a:pt x="22243" y="34890"/>
                  </a:cubicBezTo>
                  <a:cubicBezTo>
                    <a:pt x="19682" y="36187"/>
                    <a:pt x="18646" y="36824"/>
                    <a:pt x="13813" y="37789"/>
                  </a:cubicBezTo>
                  <a:cubicBezTo>
                    <a:pt x="8964" y="38742"/>
                    <a:pt x="5994" y="46049"/>
                    <a:pt x="5923" y="53612"/>
                  </a:cubicBezTo>
                  <a:cubicBezTo>
                    <a:pt x="5863" y="61170"/>
                    <a:pt x="5351" y="63034"/>
                    <a:pt x="5182" y="67295"/>
                  </a:cubicBezTo>
                  <a:cubicBezTo>
                    <a:pt x="5019" y="71572"/>
                    <a:pt x="6179" y="74357"/>
                    <a:pt x="4277" y="79027"/>
                  </a:cubicBezTo>
                  <a:cubicBezTo>
                    <a:pt x="2398" y="83707"/>
                    <a:pt x="1014" y="95183"/>
                    <a:pt x="1351" y="100179"/>
                  </a:cubicBezTo>
                  <a:cubicBezTo>
                    <a:pt x="1662" y="105198"/>
                    <a:pt x="185" y="112298"/>
                    <a:pt x="0" y="112756"/>
                  </a:cubicBezTo>
                  <a:lnTo>
                    <a:pt x="6729" y="112756"/>
                  </a:lnTo>
                  <a:cubicBezTo>
                    <a:pt x="6729" y="112756"/>
                    <a:pt x="9923" y="103460"/>
                    <a:pt x="11138" y="101155"/>
                  </a:cubicBezTo>
                  <a:cubicBezTo>
                    <a:pt x="12358" y="98834"/>
                    <a:pt x="14091" y="88045"/>
                    <a:pt x="14037" y="86018"/>
                  </a:cubicBezTo>
                  <a:cubicBezTo>
                    <a:pt x="13960" y="84007"/>
                    <a:pt x="14587" y="75207"/>
                    <a:pt x="14941" y="74264"/>
                  </a:cubicBezTo>
                  <a:cubicBezTo>
                    <a:pt x="15181" y="73637"/>
                    <a:pt x="15955" y="59476"/>
                    <a:pt x="15955" y="59476"/>
                  </a:cubicBezTo>
                  <a:cubicBezTo>
                    <a:pt x="15955" y="59476"/>
                    <a:pt x="18554" y="72112"/>
                    <a:pt x="18592" y="77239"/>
                  </a:cubicBezTo>
                  <a:cubicBezTo>
                    <a:pt x="18608" y="82367"/>
                    <a:pt x="18298" y="86628"/>
                    <a:pt x="18074" y="89434"/>
                  </a:cubicBezTo>
                  <a:cubicBezTo>
                    <a:pt x="17851" y="92219"/>
                    <a:pt x="17006" y="96698"/>
                    <a:pt x="16914" y="98970"/>
                  </a:cubicBezTo>
                  <a:cubicBezTo>
                    <a:pt x="16821" y="101253"/>
                    <a:pt x="14609" y="105198"/>
                    <a:pt x="15693" y="112761"/>
                  </a:cubicBezTo>
                  <a:lnTo>
                    <a:pt x="55569" y="112761"/>
                  </a:lnTo>
                  <a:cubicBezTo>
                    <a:pt x="56659" y="105203"/>
                    <a:pt x="54446" y="101253"/>
                    <a:pt x="54354" y="98970"/>
                  </a:cubicBezTo>
                  <a:cubicBezTo>
                    <a:pt x="54261" y="96698"/>
                    <a:pt x="53433" y="92219"/>
                    <a:pt x="53193" y="89434"/>
                  </a:cubicBezTo>
                  <a:cubicBezTo>
                    <a:pt x="52970" y="86628"/>
                    <a:pt x="52654" y="82367"/>
                    <a:pt x="52692" y="77239"/>
                  </a:cubicBezTo>
                  <a:cubicBezTo>
                    <a:pt x="52713" y="72112"/>
                    <a:pt x="55313" y="59481"/>
                    <a:pt x="55313" y="59481"/>
                  </a:cubicBezTo>
                  <a:cubicBezTo>
                    <a:pt x="55313" y="59481"/>
                    <a:pt x="56086" y="73648"/>
                    <a:pt x="56326" y="74270"/>
                  </a:cubicBezTo>
                  <a:cubicBezTo>
                    <a:pt x="56675" y="75212"/>
                    <a:pt x="57301" y="84012"/>
                    <a:pt x="57231" y="86018"/>
                  </a:cubicBezTo>
                  <a:cubicBezTo>
                    <a:pt x="57176" y="88045"/>
                    <a:pt x="58909" y="98839"/>
                    <a:pt x="60124" y="101160"/>
                  </a:cubicBezTo>
                  <a:cubicBezTo>
                    <a:pt x="61345" y="103465"/>
                    <a:pt x="64554" y="112761"/>
                    <a:pt x="64554" y="112761"/>
                  </a:cubicBezTo>
                  <a:lnTo>
                    <a:pt x="71284" y="112761"/>
                  </a:lnTo>
                  <a:cubicBezTo>
                    <a:pt x="71082" y="112298"/>
                    <a:pt x="69605" y="105203"/>
                    <a:pt x="69938" y="100185"/>
                  </a:cubicBezTo>
                  <a:cubicBezTo>
                    <a:pt x="70248" y="95183"/>
                    <a:pt x="68870" y="83713"/>
                    <a:pt x="66984" y="79027"/>
                  </a:cubicBezTo>
                  <a:cubicBezTo>
                    <a:pt x="65088" y="74362"/>
                    <a:pt x="66249" y="71578"/>
                    <a:pt x="66085" y="67300"/>
                  </a:cubicBezTo>
                  <a:cubicBezTo>
                    <a:pt x="65916" y="63039"/>
                    <a:pt x="65638" y="59683"/>
                    <a:pt x="65568" y="52119"/>
                  </a:cubicBezTo>
                  <a:cubicBezTo>
                    <a:pt x="65513" y="44534"/>
                    <a:pt x="62336" y="37696"/>
                    <a:pt x="57487" y="36715"/>
                  </a:cubicBezTo>
                  <a:cubicBezTo>
                    <a:pt x="52654" y="35762"/>
                    <a:pt x="52049" y="34541"/>
                    <a:pt x="49482" y="33266"/>
                  </a:cubicBezTo>
                  <a:cubicBezTo>
                    <a:pt x="47842" y="32432"/>
                    <a:pt x="46262" y="31490"/>
                    <a:pt x="44742" y="30449"/>
                  </a:cubicBezTo>
                  <a:cubicBezTo>
                    <a:pt x="42251" y="29670"/>
                    <a:pt x="43156" y="27032"/>
                    <a:pt x="43156" y="24139"/>
                  </a:cubicBezTo>
                  <a:cubicBezTo>
                    <a:pt x="43156" y="21262"/>
                    <a:pt x="47363" y="19622"/>
                    <a:pt x="47858" y="12762"/>
                  </a:cubicBezTo>
                  <a:cubicBezTo>
                    <a:pt x="48360" y="5879"/>
                    <a:pt x="43712" y="365"/>
                    <a:pt x="33974" y="16"/>
                  </a:cubicBezTo>
                  <a:cubicBezTo>
                    <a:pt x="33718" y="5"/>
                    <a:pt x="33473" y="0"/>
                    <a:pt x="332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3"/>
            <p:cNvSpPr/>
            <p:nvPr/>
          </p:nvSpPr>
          <p:spPr>
            <a:xfrm>
              <a:off x="1586934" y="1597666"/>
              <a:ext cx="592312" cy="519173"/>
            </a:xfrm>
            <a:custGeom>
              <a:rect b="b" l="l" r="r" t="t"/>
              <a:pathLst>
                <a:path extrusionOk="0" h="20543" w="23437">
                  <a:moveTo>
                    <a:pt x="11144" y="0"/>
                  </a:moveTo>
                  <a:cubicBezTo>
                    <a:pt x="4392" y="0"/>
                    <a:pt x="605" y="2681"/>
                    <a:pt x="306" y="6621"/>
                  </a:cubicBezTo>
                  <a:cubicBezTo>
                    <a:pt x="0" y="10620"/>
                    <a:pt x="1815" y="11912"/>
                    <a:pt x="4376" y="11912"/>
                  </a:cubicBezTo>
                  <a:cubicBezTo>
                    <a:pt x="4621" y="11912"/>
                    <a:pt x="4877" y="11901"/>
                    <a:pt x="5139" y="11873"/>
                  </a:cubicBezTo>
                  <a:cubicBezTo>
                    <a:pt x="5139" y="11873"/>
                    <a:pt x="5362" y="11857"/>
                    <a:pt x="5656" y="11857"/>
                  </a:cubicBezTo>
                  <a:cubicBezTo>
                    <a:pt x="6234" y="11857"/>
                    <a:pt x="7073" y="11928"/>
                    <a:pt x="7073" y="12298"/>
                  </a:cubicBezTo>
                  <a:cubicBezTo>
                    <a:pt x="7073" y="12854"/>
                    <a:pt x="6888" y="14364"/>
                    <a:pt x="8125" y="14402"/>
                  </a:cubicBezTo>
                  <a:cubicBezTo>
                    <a:pt x="8539" y="14418"/>
                    <a:pt x="8926" y="14429"/>
                    <a:pt x="9258" y="14429"/>
                  </a:cubicBezTo>
                  <a:cubicBezTo>
                    <a:pt x="9923" y="14429"/>
                    <a:pt x="10375" y="14402"/>
                    <a:pt x="10375" y="14402"/>
                  </a:cubicBezTo>
                  <a:cubicBezTo>
                    <a:pt x="10375" y="14402"/>
                    <a:pt x="10724" y="16096"/>
                    <a:pt x="11465" y="16451"/>
                  </a:cubicBezTo>
                  <a:cubicBezTo>
                    <a:pt x="12201" y="16821"/>
                    <a:pt x="11906" y="17480"/>
                    <a:pt x="12130" y="17867"/>
                  </a:cubicBezTo>
                  <a:cubicBezTo>
                    <a:pt x="12348" y="18238"/>
                    <a:pt x="13236" y="18663"/>
                    <a:pt x="13585" y="19230"/>
                  </a:cubicBezTo>
                  <a:cubicBezTo>
                    <a:pt x="13939" y="19785"/>
                    <a:pt x="14086" y="20521"/>
                    <a:pt x="14674" y="20543"/>
                  </a:cubicBezTo>
                  <a:lnTo>
                    <a:pt x="14707" y="20543"/>
                  </a:lnTo>
                  <a:cubicBezTo>
                    <a:pt x="15301" y="20543"/>
                    <a:pt x="15759" y="20047"/>
                    <a:pt x="15377" y="19268"/>
                  </a:cubicBezTo>
                  <a:cubicBezTo>
                    <a:pt x="14969" y="18456"/>
                    <a:pt x="14582" y="17737"/>
                    <a:pt x="14843" y="17666"/>
                  </a:cubicBezTo>
                  <a:cubicBezTo>
                    <a:pt x="14854" y="17660"/>
                    <a:pt x="14860" y="17660"/>
                    <a:pt x="14871" y="17666"/>
                  </a:cubicBezTo>
                  <a:cubicBezTo>
                    <a:pt x="15099" y="17666"/>
                    <a:pt x="16009" y="17971"/>
                    <a:pt x="16985" y="17971"/>
                  </a:cubicBezTo>
                  <a:cubicBezTo>
                    <a:pt x="17562" y="17971"/>
                    <a:pt x="18162" y="17862"/>
                    <a:pt x="18663" y="17519"/>
                  </a:cubicBezTo>
                  <a:cubicBezTo>
                    <a:pt x="20064" y="16560"/>
                    <a:pt x="21998" y="15361"/>
                    <a:pt x="21077" y="12576"/>
                  </a:cubicBezTo>
                  <a:lnTo>
                    <a:pt x="21132" y="12576"/>
                  </a:lnTo>
                  <a:cubicBezTo>
                    <a:pt x="21437" y="12576"/>
                    <a:pt x="22984" y="12457"/>
                    <a:pt x="23197" y="10048"/>
                  </a:cubicBezTo>
                  <a:cubicBezTo>
                    <a:pt x="23436" y="7373"/>
                    <a:pt x="21851" y="807"/>
                    <a:pt x="13568" y="104"/>
                  </a:cubicBezTo>
                  <a:cubicBezTo>
                    <a:pt x="12724" y="33"/>
                    <a:pt x="11912" y="0"/>
                    <a:pt x="1114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3"/>
            <p:cNvSpPr/>
            <p:nvPr/>
          </p:nvSpPr>
          <p:spPr>
            <a:xfrm>
              <a:off x="1915375" y="2556935"/>
              <a:ext cx="398547" cy="598251"/>
            </a:xfrm>
            <a:custGeom>
              <a:rect b="b" l="l" r="r" t="t"/>
              <a:pathLst>
                <a:path extrusionOk="0" h="23672" w="15770">
                  <a:moveTo>
                    <a:pt x="4833" y="6"/>
                  </a:moveTo>
                  <a:cubicBezTo>
                    <a:pt x="4131" y="6"/>
                    <a:pt x="2730" y="235"/>
                    <a:pt x="2267" y="1968"/>
                  </a:cubicBezTo>
                  <a:cubicBezTo>
                    <a:pt x="1657" y="4311"/>
                    <a:pt x="126" y="7226"/>
                    <a:pt x="905" y="10583"/>
                  </a:cubicBezTo>
                  <a:cubicBezTo>
                    <a:pt x="1662" y="13939"/>
                    <a:pt x="0" y="16871"/>
                    <a:pt x="1733" y="18718"/>
                  </a:cubicBezTo>
                  <a:cubicBezTo>
                    <a:pt x="3411" y="20516"/>
                    <a:pt x="7405" y="23671"/>
                    <a:pt x="11312" y="23671"/>
                  </a:cubicBezTo>
                  <a:cubicBezTo>
                    <a:pt x="11454" y="23671"/>
                    <a:pt x="11590" y="23666"/>
                    <a:pt x="11732" y="23660"/>
                  </a:cubicBezTo>
                  <a:cubicBezTo>
                    <a:pt x="15770" y="23420"/>
                    <a:pt x="15677" y="19879"/>
                    <a:pt x="14990" y="18533"/>
                  </a:cubicBezTo>
                  <a:cubicBezTo>
                    <a:pt x="14331" y="17187"/>
                    <a:pt x="12800" y="14310"/>
                    <a:pt x="12669" y="12631"/>
                  </a:cubicBezTo>
                  <a:cubicBezTo>
                    <a:pt x="12538" y="10970"/>
                    <a:pt x="10588" y="1733"/>
                    <a:pt x="5253" y="33"/>
                  </a:cubicBezTo>
                  <a:cubicBezTo>
                    <a:pt x="5117" y="12"/>
                    <a:pt x="4975" y="1"/>
                    <a:pt x="4833" y="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3"/>
            <p:cNvSpPr/>
            <p:nvPr/>
          </p:nvSpPr>
          <p:spPr>
            <a:xfrm>
              <a:off x="1457614" y="2541114"/>
              <a:ext cx="398977" cy="598225"/>
            </a:xfrm>
            <a:custGeom>
              <a:rect b="b" l="l" r="r" t="t"/>
              <a:pathLst>
                <a:path extrusionOk="0" h="23671" w="15787">
                  <a:moveTo>
                    <a:pt x="10970" y="0"/>
                  </a:moveTo>
                  <a:cubicBezTo>
                    <a:pt x="10822" y="0"/>
                    <a:pt x="10675" y="11"/>
                    <a:pt x="10534" y="33"/>
                  </a:cubicBezTo>
                  <a:cubicBezTo>
                    <a:pt x="5183" y="1733"/>
                    <a:pt x="3243" y="10953"/>
                    <a:pt x="3118" y="12631"/>
                  </a:cubicBezTo>
                  <a:cubicBezTo>
                    <a:pt x="2987" y="14293"/>
                    <a:pt x="1456" y="17186"/>
                    <a:pt x="775" y="18532"/>
                  </a:cubicBezTo>
                  <a:cubicBezTo>
                    <a:pt x="110" y="19862"/>
                    <a:pt x="1" y="23420"/>
                    <a:pt x="4038" y="23660"/>
                  </a:cubicBezTo>
                  <a:cubicBezTo>
                    <a:pt x="4175" y="23665"/>
                    <a:pt x="4316" y="23670"/>
                    <a:pt x="4458" y="23670"/>
                  </a:cubicBezTo>
                  <a:cubicBezTo>
                    <a:pt x="8370" y="23670"/>
                    <a:pt x="12381" y="20515"/>
                    <a:pt x="14054" y="18717"/>
                  </a:cubicBezTo>
                  <a:cubicBezTo>
                    <a:pt x="15786" y="16854"/>
                    <a:pt x="14108" y="13922"/>
                    <a:pt x="14882" y="10582"/>
                  </a:cubicBezTo>
                  <a:cubicBezTo>
                    <a:pt x="15661" y="7225"/>
                    <a:pt x="14130" y="4310"/>
                    <a:pt x="13498" y="1951"/>
                  </a:cubicBezTo>
                  <a:cubicBezTo>
                    <a:pt x="13046" y="234"/>
                    <a:pt x="11683" y="0"/>
                    <a:pt x="109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3"/>
            <p:cNvSpPr/>
            <p:nvPr/>
          </p:nvSpPr>
          <p:spPr>
            <a:xfrm>
              <a:off x="1836045" y="2217070"/>
              <a:ext cx="115698" cy="519198"/>
            </a:xfrm>
            <a:custGeom>
              <a:rect b="b" l="l" r="r" t="t"/>
              <a:pathLst>
                <a:path extrusionOk="0" h="20544" w="4578">
                  <a:moveTo>
                    <a:pt x="3210" y="1"/>
                  </a:moveTo>
                  <a:cubicBezTo>
                    <a:pt x="3210" y="1"/>
                    <a:pt x="2104" y="611"/>
                    <a:pt x="774" y="682"/>
                  </a:cubicBezTo>
                  <a:cubicBezTo>
                    <a:pt x="774" y="682"/>
                    <a:pt x="1663" y="9700"/>
                    <a:pt x="1237" y="13225"/>
                  </a:cubicBezTo>
                  <a:cubicBezTo>
                    <a:pt x="796" y="16767"/>
                    <a:pt x="1" y="18053"/>
                    <a:pt x="1" y="18053"/>
                  </a:cubicBezTo>
                  <a:cubicBezTo>
                    <a:pt x="17" y="18385"/>
                    <a:pt x="142" y="18484"/>
                    <a:pt x="289" y="18484"/>
                  </a:cubicBezTo>
                  <a:cubicBezTo>
                    <a:pt x="507" y="18484"/>
                    <a:pt x="774" y="18255"/>
                    <a:pt x="774" y="18255"/>
                  </a:cubicBezTo>
                  <a:lnTo>
                    <a:pt x="1368" y="17132"/>
                  </a:lnTo>
                  <a:cubicBezTo>
                    <a:pt x="1417" y="17132"/>
                    <a:pt x="1461" y="17127"/>
                    <a:pt x="1504" y="17127"/>
                  </a:cubicBezTo>
                  <a:cubicBezTo>
                    <a:pt x="2349" y="17127"/>
                    <a:pt x="2382" y="17612"/>
                    <a:pt x="2382" y="17612"/>
                  </a:cubicBezTo>
                  <a:lnTo>
                    <a:pt x="2197" y="18091"/>
                  </a:lnTo>
                  <a:lnTo>
                    <a:pt x="3946" y="20543"/>
                  </a:lnTo>
                  <a:lnTo>
                    <a:pt x="4578" y="18048"/>
                  </a:lnTo>
                  <a:cubicBezTo>
                    <a:pt x="4578" y="18048"/>
                    <a:pt x="2970" y="16375"/>
                    <a:pt x="3248" y="11874"/>
                  </a:cubicBezTo>
                  <a:cubicBezTo>
                    <a:pt x="3542" y="7395"/>
                    <a:pt x="3210" y="1"/>
                    <a:pt x="3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3"/>
            <p:cNvSpPr/>
            <p:nvPr/>
          </p:nvSpPr>
          <p:spPr>
            <a:xfrm>
              <a:off x="1625348" y="3061652"/>
              <a:ext cx="645055" cy="415076"/>
            </a:xfrm>
            <a:custGeom>
              <a:rect b="b" l="l" r="r" t="t"/>
              <a:pathLst>
                <a:path extrusionOk="0" h="16424" w="25524">
                  <a:moveTo>
                    <a:pt x="18331" y="0"/>
                  </a:moveTo>
                  <a:cubicBezTo>
                    <a:pt x="15552" y="0"/>
                    <a:pt x="12511" y="1003"/>
                    <a:pt x="10975" y="1493"/>
                  </a:cubicBezTo>
                  <a:cubicBezTo>
                    <a:pt x="9411" y="1989"/>
                    <a:pt x="6736" y="1826"/>
                    <a:pt x="3989" y="2065"/>
                  </a:cubicBezTo>
                  <a:cubicBezTo>
                    <a:pt x="1238" y="2305"/>
                    <a:pt x="1" y="4060"/>
                    <a:pt x="633" y="4812"/>
                  </a:cubicBezTo>
                  <a:cubicBezTo>
                    <a:pt x="1259" y="5553"/>
                    <a:pt x="4098" y="4648"/>
                    <a:pt x="5482" y="6310"/>
                  </a:cubicBezTo>
                  <a:cubicBezTo>
                    <a:pt x="6883" y="7967"/>
                    <a:pt x="8746" y="8871"/>
                    <a:pt x="9814" y="9389"/>
                  </a:cubicBezTo>
                  <a:cubicBezTo>
                    <a:pt x="10147" y="9536"/>
                    <a:pt x="10702" y="9776"/>
                    <a:pt x="11329" y="10086"/>
                  </a:cubicBezTo>
                  <a:cubicBezTo>
                    <a:pt x="11694" y="10255"/>
                    <a:pt x="12081" y="10440"/>
                    <a:pt x="12490" y="10642"/>
                  </a:cubicBezTo>
                  <a:cubicBezTo>
                    <a:pt x="13579" y="11231"/>
                    <a:pt x="14702" y="11917"/>
                    <a:pt x="15290" y="12598"/>
                  </a:cubicBezTo>
                  <a:cubicBezTo>
                    <a:pt x="16435" y="13982"/>
                    <a:pt x="20402" y="15677"/>
                    <a:pt x="21933" y="16249"/>
                  </a:cubicBezTo>
                  <a:cubicBezTo>
                    <a:pt x="22200" y="16358"/>
                    <a:pt x="22489" y="16418"/>
                    <a:pt x="22783" y="16423"/>
                  </a:cubicBezTo>
                  <a:cubicBezTo>
                    <a:pt x="23824" y="16423"/>
                    <a:pt x="24527" y="15519"/>
                    <a:pt x="24810" y="13944"/>
                  </a:cubicBezTo>
                  <a:cubicBezTo>
                    <a:pt x="25175" y="11966"/>
                    <a:pt x="25050" y="8392"/>
                    <a:pt x="25284" y="5106"/>
                  </a:cubicBezTo>
                  <a:cubicBezTo>
                    <a:pt x="25524" y="1809"/>
                    <a:pt x="22739" y="387"/>
                    <a:pt x="22739" y="387"/>
                  </a:cubicBezTo>
                  <a:cubicBezTo>
                    <a:pt x="22739" y="387"/>
                    <a:pt x="21230" y="38"/>
                    <a:pt x="1840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3"/>
            <p:cNvSpPr/>
            <p:nvPr/>
          </p:nvSpPr>
          <p:spPr>
            <a:xfrm>
              <a:off x="1523727" y="3044441"/>
              <a:ext cx="358465" cy="579776"/>
            </a:xfrm>
            <a:custGeom>
              <a:rect b="b" l="l" r="r" t="t"/>
              <a:pathLst>
                <a:path extrusionOk="0" h="22941" w="14184">
                  <a:moveTo>
                    <a:pt x="10163" y="0"/>
                  </a:moveTo>
                  <a:lnTo>
                    <a:pt x="8190" y="1493"/>
                  </a:lnTo>
                  <a:cubicBezTo>
                    <a:pt x="7302" y="1199"/>
                    <a:pt x="6528" y="1074"/>
                    <a:pt x="5842" y="1074"/>
                  </a:cubicBezTo>
                  <a:cubicBezTo>
                    <a:pt x="4016" y="1074"/>
                    <a:pt x="2790" y="1984"/>
                    <a:pt x="1624" y="3133"/>
                  </a:cubicBezTo>
                  <a:cubicBezTo>
                    <a:pt x="0" y="4719"/>
                    <a:pt x="60" y="9569"/>
                    <a:pt x="2049" y="12260"/>
                  </a:cubicBezTo>
                  <a:cubicBezTo>
                    <a:pt x="4038" y="14952"/>
                    <a:pt x="8354" y="15748"/>
                    <a:pt x="10310" y="16118"/>
                  </a:cubicBezTo>
                  <a:cubicBezTo>
                    <a:pt x="12288" y="16483"/>
                    <a:pt x="11803" y="17442"/>
                    <a:pt x="11770" y="18238"/>
                  </a:cubicBezTo>
                  <a:cubicBezTo>
                    <a:pt x="11710" y="19028"/>
                    <a:pt x="8724" y="21131"/>
                    <a:pt x="8833" y="22074"/>
                  </a:cubicBezTo>
                  <a:cubicBezTo>
                    <a:pt x="8915" y="22886"/>
                    <a:pt x="9999" y="22940"/>
                    <a:pt x="10293" y="22940"/>
                  </a:cubicBezTo>
                  <a:lnTo>
                    <a:pt x="10364" y="22940"/>
                  </a:lnTo>
                  <a:cubicBezTo>
                    <a:pt x="10364" y="22940"/>
                    <a:pt x="10773" y="21889"/>
                    <a:pt x="11863" y="20695"/>
                  </a:cubicBezTo>
                  <a:cubicBezTo>
                    <a:pt x="12953" y="19475"/>
                    <a:pt x="14108" y="18630"/>
                    <a:pt x="14021" y="16837"/>
                  </a:cubicBezTo>
                  <a:cubicBezTo>
                    <a:pt x="13928" y="15067"/>
                    <a:pt x="12468" y="14533"/>
                    <a:pt x="12468" y="14533"/>
                  </a:cubicBezTo>
                  <a:cubicBezTo>
                    <a:pt x="12468" y="14533"/>
                    <a:pt x="14184" y="13922"/>
                    <a:pt x="13388" y="11786"/>
                  </a:cubicBezTo>
                  <a:cubicBezTo>
                    <a:pt x="12598" y="9645"/>
                    <a:pt x="8691" y="10958"/>
                    <a:pt x="8724" y="8893"/>
                  </a:cubicBezTo>
                  <a:cubicBezTo>
                    <a:pt x="8779" y="6844"/>
                    <a:pt x="7934" y="5329"/>
                    <a:pt x="9165" y="3744"/>
                  </a:cubicBezTo>
                  <a:cubicBezTo>
                    <a:pt x="10386" y="2180"/>
                    <a:pt x="11291" y="202"/>
                    <a:pt x="11291" y="202"/>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4" name="Google Shape;7274;p73"/>
            <p:cNvGrpSpPr/>
            <p:nvPr/>
          </p:nvGrpSpPr>
          <p:grpSpPr>
            <a:xfrm>
              <a:off x="1675337" y="3316550"/>
              <a:ext cx="437113" cy="383257"/>
              <a:chOff x="1675337" y="3316550"/>
              <a:chExt cx="437113" cy="383257"/>
            </a:xfrm>
          </p:grpSpPr>
          <p:sp>
            <p:nvSpPr>
              <p:cNvPr id="7275" name="Google Shape;7275;p73"/>
              <p:cNvSpPr/>
              <p:nvPr/>
            </p:nvSpPr>
            <p:spPr>
              <a:xfrm>
                <a:off x="1948836" y="3389941"/>
                <a:ext cx="163614" cy="233998"/>
              </a:xfrm>
              <a:custGeom>
                <a:rect b="b" l="l" r="r" t="t"/>
                <a:pathLst>
                  <a:path extrusionOk="0" h="9259" w="6474">
                    <a:moveTo>
                      <a:pt x="3286" y="1"/>
                    </a:moveTo>
                    <a:cubicBezTo>
                      <a:pt x="2316" y="1"/>
                      <a:pt x="1052" y="273"/>
                      <a:pt x="594" y="1505"/>
                    </a:cubicBezTo>
                    <a:cubicBezTo>
                      <a:pt x="0" y="3096"/>
                      <a:pt x="1717" y="3940"/>
                      <a:pt x="1717" y="3940"/>
                    </a:cubicBezTo>
                    <a:cubicBezTo>
                      <a:pt x="1493" y="4496"/>
                      <a:pt x="1771" y="4845"/>
                      <a:pt x="1771" y="4845"/>
                    </a:cubicBezTo>
                    <a:cubicBezTo>
                      <a:pt x="1477" y="5401"/>
                      <a:pt x="1717" y="5673"/>
                      <a:pt x="1717" y="5673"/>
                    </a:cubicBezTo>
                    <a:cubicBezTo>
                      <a:pt x="1205" y="6109"/>
                      <a:pt x="916" y="6752"/>
                      <a:pt x="921" y="7428"/>
                    </a:cubicBezTo>
                    <a:cubicBezTo>
                      <a:pt x="921" y="8338"/>
                      <a:pt x="2049" y="9258"/>
                      <a:pt x="3428" y="9258"/>
                    </a:cubicBezTo>
                    <a:cubicBezTo>
                      <a:pt x="3836" y="9258"/>
                      <a:pt x="4234" y="9182"/>
                      <a:pt x="4610" y="9030"/>
                    </a:cubicBezTo>
                    <a:cubicBezTo>
                      <a:pt x="6474" y="8294"/>
                      <a:pt x="6179" y="6360"/>
                      <a:pt x="6141" y="3444"/>
                    </a:cubicBezTo>
                    <a:cubicBezTo>
                      <a:pt x="6109" y="513"/>
                      <a:pt x="4022" y="55"/>
                      <a:pt x="4022" y="55"/>
                    </a:cubicBezTo>
                    <a:cubicBezTo>
                      <a:pt x="3776" y="17"/>
                      <a:pt x="3531" y="1"/>
                      <a:pt x="3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3"/>
              <p:cNvSpPr/>
              <p:nvPr/>
            </p:nvSpPr>
            <p:spPr>
              <a:xfrm>
                <a:off x="1675337" y="3384988"/>
                <a:ext cx="163639" cy="234124"/>
              </a:xfrm>
              <a:custGeom>
                <a:rect b="b" l="l" r="r" t="t"/>
                <a:pathLst>
                  <a:path extrusionOk="0" h="9264" w="6475">
                    <a:moveTo>
                      <a:pt x="3139" y="0"/>
                    </a:moveTo>
                    <a:cubicBezTo>
                      <a:pt x="2910" y="0"/>
                      <a:pt x="2676" y="17"/>
                      <a:pt x="2453" y="44"/>
                    </a:cubicBezTo>
                    <a:cubicBezTo>
                      <a:pt x="2453" y="44"/>
                      <a:pt x="366" y="502"/>
                      <a:pt x="328" y="3433"/>
                    </a:cubicBezTo>
                    <a:cubicBezTo>
                      <a:pt x="295" y="6370"/>
                      <a:pt x="1" y="8305"/>
                      <a:pt x="1859" y="9046"/>
                    </a:cubicBezTo>
                    <a:cubicBezTo>
                      <a:pt x="2229" y="9187"/>
                      <a:pt x="2627" y="9264"/>
                      <a:pt x="3025" y="9264"/>
                    </a:cubicBezTo>
                    <a:cubicBezTo>
                      <a:pt x="4414" y="9264"/>
                      <a:pt x="5548" y="8337"/>
                      <a:pt x="5548" y="7422"/>
                    </a:cubicBezTo>
                    <a:cubicBezTo>
                      <a:pt x="5559" y="6752"/>
                      <a:pt x="5270" y="6109"/>
                      <a:pt x="4758" y="5673"/>
                    </a:cubicBezTo>
                    <a:cubicBezTo>
                      <a:pt x="4758" y="5673"/>
                      <a:pt x="4997" y="5411"/>
                      <a:pt x="4703" y="4861"/>
                    </a:cubicBezTo>
                    <a:cubicBezTo>
                      <a:pt x="4703" y="4861"/>
                      <a:pt x="4976" y="4507"/>
                      <a:pt x="4758" y="3940"/>
                    </a:cubicBezTo>
                    <a:cubicBezTo>
                      <a:pt x="4758" y="3940"/>
                      <a:pt x="6474" y="3106"/>
                      <a:pt x="5880" y="1521"/>
                    </a:cubicBezTo>
                    <a:cubicBezTo>
                      <a:pt x="5417" y="262"/>
                      <a:pt x="4115" y="0"/>
                      <a:pt x="31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3"/>
              <p:cNvSpPr/>
              <p:nvPr/>
            </p:nvSpPr>
            <p:spPr>
              <a:xfrm>
                <a:off x="1794193" y="3316550"/>
                <a:ext cx="199552" cy="383257"/>
              </a:xfrm>
              <a:custGeom>
                <a:rect b="b" l="l" r="r" t="t"/>
                <a:pathLst>
                  <a:path extrusionOk="0" h="15165" w="7896">
                    <a:moveTo>
                      <a:pt x="4648" y="0"/>
                    </a:moveTo>
                    <a:lnTo>
                      <a:pt x="4648" y="4191"/>
                    </a:lnTo>
                    <a:cubicBezTo>
                      <a:pt x="4648" y="4191"/>
                      <a:pt x="1733" y="6812"/>
                      <a:pt x="125" y="6959"/>
                    </a:cubicBezTo>
                    <a:lnTo>
                      <a:pt x="0" y="7563"/>
                    </a:lnTo>
                    <a:cubicBezTo>
                      <a:pt x="0" y="7563"/>
                      <a:pt x="2839" y="6719"/>
                      <a:pt x="4239" y="5558"/>
                    </a:cubicBezTo>
                    <a:lnTo>
                      <a:pt x="4239" y="5558"/>
                    </a:lnTo>
                    <a:cubicBezTo>
                      <a:pt x="4054" y="5722"/>
                      <a:pt x="1139" y="8283"/>
                      <a:pt x="55" y="8375"/>
                    </a:cubicBezTo>
                    <a:lnTo>
                      <a:pt x="550" y="8969"/>
                    </a:lnTo>
                    <a:cubicBezTo>
                      <a:pt x="550" y="8969"/>
                      <a:pt x="4169" y="7068"/>
                      <a:pt x="4299" y="6294"/>
                    </a:cubicBezTo>
                    <a:lnTo>
                      <a:pt x="4299" y="15165"/>
                    </a:lnTo>
                    <a:lnTo>
                      <a:pt x="5754" y="15165"/>
                    </a:lnTo>
                    <a:lnTo>
                      <a:pt x="5754" y="8081"/>
                    </a:lnTo>
                    <a:cubicBezTo>
                      <a:pt x="6283" y="8931"/>
                      <a:pt x="7187" y="8986"/>
                      <a:pt x="7416" y="8986"/>
                    </a:cubicBezTo>
                    <a:lnTo>
                      <a:pt x="7471" y="8986"/>
                    </a:lnTo>
                    <a:lnTo>
                      <a:pt x="7841" y="8577"/>
                    </a:lnTo>
                    <a:cubicBezTo>
                      <a:pt x="6713" y="8468"/>
                      <a:pt x="6217" y="7340"/>
                      <a:pt x="6217" y="7340"/>
                    </a:cubicBezTo>
                    <a:lnTo>
                      <a:pt x="6217" y="7340"/>
                    </a:lnTo>
                    <a:cubicBezTo>
                      <a:pt x="6768" y="7705"/>
                      <a:pt x="7405" y="7754"/>
                      <a:pt x="7716" y="7754"/>
                    </a:cubicBezTo>
                    <a:cubicBezTo>
                      <a:pt x="7825" y="7754"/>
                      <a:pt x="7896" y="7749"/>
                      <a:pt x="7896" y="7749"/>
                    </a:cubicBezTo>
                    <a:lnTo>
                      <a:pt x="7765" y="7155"/>
                    </a:lnTo>
                    <a:cubicBezTo>
                      <a:pt x="7667" y="7166"/>
                      <a:pt x="7569" y="7171"/>
                      <a:pt x="7471" y="7171"/>
                    </a:cubicBezTo>
                    <a:cubicBezTo>
                      <a:pt x="6081" y="7171"/>
                      <a:pt x="5792" y="5978"/>
                      <a:pt x="5792" y="5978"/>
                    </a:cubicBezTo>
                    <a:lnTo>
                      <a:pt x="5792" y="556"/>
                    </a:lnTo>
                    <a:cubicBezTo>
                      <a:pt x="5400" y="354"/>
                      <a:pt x="5013" y="175"/>
                      <a:pt x="464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8" name="Google Shape;7278;p73"/>
            <p:cNvSpPr/>
            <p:nvPr/>
          </p:nvSpPr>
          <p:spPr>
            <a:xfrm>
              <a:off x="1512152" y="3450115"/>
              <a:ext cx="732650" cy="863056"/>
            </a:xfrm>
            <a:custGeom>
              <a:rect b="b" l="l" r="r" t="t"/>
              <a:pathLst>
                <a:path extrusionOk="0" h="34150" w="28990">
                  <a:moveTo>
                    <a:pt x="2235" y="1"/>
                  </a:moveTo>
                  <a:cubicBezTo>
                    <a:pt x="1968" y="6"/>
                    <a:pt x="1695" y="44"/>
                    <a:pt x="1439" y="121"/>
                  </a:cubicBezTo>
                  <a:cubicBezTo>
                    <a:pt x="1" y="508"/>
                    <a:pt x="1014" y="2061"/>
                    <a:pt x="1090" y="2796"/>
                  </a:cubicBezTo>
                  <a:cubicBezTo>
                    <a:pt x="1145" y="3515"/>
                    <a:pt x="1586" y="4698"/>
                    <a:pt x="1586" y="4698"/>
                  </a:cubicBezTo>
                  <a:cubicBezTo>
                    <a:pt x="1363" y="5657"/>
                    <a:pt x="2305" y="6981"/>
                    <a:pt x="2305" y="6981"/>
                  </a:cubicBezTo>
                  <a:cubicBezTo>
                    <a:pt x="1842" y="8180"/>
                    <a:pt x="2398" y="8736"/>
                    <a:pt x="2398" y="8736"/>
                  </a:cubicBezTo>
                  <a:cubicBezTo>
                    <a:pt x="1919" y="9509"/>
                    <a:pt x="2414" y="10915"/>
                    <a:pt x="2414" y="10915"/>
                  </a:cubicBezTo>
                  <a:cubicBezTo>
                    <a:pt x="1510" y="12686"/>
                    <a:pt x="2289" y="13830"/>
                    <a:pt x="2289" y="13830"/>
                  </a:cubicBezTo>
                  <a:cubicBezTo>
                    <a:pt x="1641" y="14713"/>
                    <a:pt x="1973" y="16282"/>
                    <a:pt x="1973" y="16282"/>
                  </a:cubicBezTo>
                  <a:cubicBezTo>
                    <a:pt x="938" y="17917"/>
                    <a:pt x="1826" y="19781"/>
                    <a:pt x="1826" y="19781"/>
                  </a:cubicBezTo>
                  <a:cubicBezTo>
                    <a:pt x="1494" y="21077"/>
                    <a:pt x="1733" y="22380"/>
                    <a:pt x="1733" y="22380"/>
                  </a:cubicBezTo>
                  <a:cubicBezTo>
                    <a:pt x="1401" y="24298"/>
                    <a:pt x="2213" y="24963"/>
                    <a:pt x="2213" y="24963"/>
                  </a:cubicBezTo>
                  <a:cubicBezTo>
                    <a:pt x="2360" y="27584"/>
                    <a:pt x="4937" y="27954"/>
                    <a:pt x="4937" y="27954"/>
                  </a:cubicBezTo>
                  <a:cubicBezTo>
                    <a:pt x="5395" y="28880"/>
                    <a:pt x="6125" y="29158"/>
                    <a:pt x="6839" y="29158"/>
                  </a:cubicBezTo>
                  <a:cubicBezTo>
                    <a:pt x="7907" y="29158"/>
                    <a:pt x="8942" y="28526"/>
                    <a:pt x="8942" y="28526"/>
                  </a:cubicBezTo>
                  <a:cubicBezTo>
                    <a:pt x="9286" y="28641"/>
                    <a:pt x="9645" y="28706"/>
                    <a:pt x="10010" y="28717"/>
                  </a:cubicBezTo>
                  <a:cubicBezTo>
                    <a:pt x="10893" y="28717"/>
                    <a:pt x="11138" y="28177"/>
                    <a:pt x="11710" y="27954"/>
                  </a:cubicBezTo>
                  <a:cubicBezTo>
                    <a:pt x="11923" y="27861"/>
                    <a:pt x="12152" y="27812"/>
                    <a:pt x="12386" y="27801"/>
                  </a:cubicBezTo>
                  <a:cubicBezTo>
                    <a:pt x="12811" y="27801"/>
                    <a:pt x="13127" y="28030"/>
                    <a:pt x="13274" y="28581"/>
                  </a:cubicBezTo>
                  <a:cubicBezTo>
                    <a:pt x="13498" y="29393"/>
                    <a:pt x="13111" y="30646"/>
                    <a:pt x="12942" y="31899"/>
                  </a:cubicBezTo>
                  <a:cubicBezTo>
                    <a:pt x="12778" y="33136"/>
                    <a:pt x="13574" y="34150"/>
                    <a:pt x="13574" y="34150"/>
                  </a:cubicBezTo>
                  <a:lnTo>
                    <a:pt x="15454" y="34150"/>
                  </a:lnTo>
                  <a:cubicBezTo>
                    <a:pt x="15416" y="34150"/>
                    <a:pt x="15269" y="34111"/>
                    <a:pt x="15912" y="33005"/>
                  </a:cubicBezTo>
                  <a:cubicBezTo>
                    <a:pt x="16615" y="31823"/>
                    <a:pt x="15655" y="30679"/>
                    <a:pt x="16560" y="29240"/>
                  </a:cubicBezTo>
                  <a:cubicBezTo>
                    <a:pt x="17465" y="27801"/>
                    <a:pt x="17410" y="25976"/>
                    <a:pt x="17410" y="25976"/>
                  </a:cubicBezTo>
                  <a:cubicBezTo>
                    <a:pt x="17851" y="23540"/>
                    <a:pt x="16707" y="23470"/>
                    <a:pt x="15786" y="22434"/>
                  </a:cubicBezTo>
                  <a:cubicBezTo>
                    <a:pt x="15388" y="22009"/>
                    <a:pt x="14773" y="21884"/>
                    <a:pt x="14184" y="21884"/>
                  </a:cubicBezTo>
                  <a:cubicBezTo>
                    <a:pt x="13661" y="21895"/>
                    <a:pt x="13138" y="21971"/>
                    <a:pt x="12631" y="22124"/>
                  </a:cubicBezTo>
                  <a:cubicBezTo>
                    <a:pt x="12419" y="22042"/>
                    <a:pt x="12201" y="21998"/>
                    <a:pt x="11977" y="21993"/>
                  </a:cubicBezTo>
                  <a:cubicBezTo>
                    <a:pt x="11525" y="21977"/>
                    <a:pt x="11122" y="22254"/>
                    <a:pt x="10969" y="22674"/>
                  </a:cubicBezTo>
                  <a:cubicBezTo>
                    <a:pt x="10828" y="22625"/>
                    <a:pt x="10681" y="22598"/>
                    <a:pt x="10533" y="22598"/>
                  </a:cubicBezTo>
                  <a:cubicBezTo>
                    <a:pt x="9781" y="22598"/>
                    <a:pt x="9144" y="23213"/>
                    <a:pt x="9144" y="23213"/>
                  </a:cubicBezTo>
                  <a:cubicBezTo>
                    <a:pt x="9089" y="22837"/>
                    <a:pt x="8779" y="22734"/>
                    <a:pt x="8452" y="22734"/>
                  </a:cubicBezTo>
                  <a:cubicBezTo>
                    <a:pt x="8158" y="22745"/>
                    <a:pt x="7869" y="22805"/>
                    <a:pt x="7596" y="22903"/>
                  </a:cubicBezTo>
                  <a:cubicBezTo>
                    <a:pt x="7667" y="22036"/>
                    <a:pt x="6877" y="21720"/>
                    <a:pt x="6877" y="21720"/>
                  </a:cubicBezTo>
                  <a:cubicBezTo>
                    <a:pt x="7542" y="20467"/>
                    <a:pt x="6599" y="19639"/>
                    <a:pt x="6599" y="19639"/>
                  </a:cubicBezTo>
                  <a:cubicBezTo>
                    <a:pt x="7689" y="18070"/>
                    <a:pt x="7024" y="16266"/>
                    <a:pt x="7024" y="16266"/>
                  </a:cubicBezTo>
                  <a:cubicBezTo>
                    <a:pt x="7487" y="14402"/>
                    <a:pt x="6452" y="13367"/>
                    <a:pt x="6452" y="13367"/>
                  </a:cubicBezTo>
                  <a:cubicBezTo>
                    <a:pt x="7558" y="11890"/>
                    <a:pt x="6251" y="10528"/>
                    <a:pt x="6251" y="10528"/>
                  </a:cubicBezTo>
                  <a:cubicBezTo>
                    <a:pt x="6670" y="10120"/>
                    <a:pt x="6523" y="9231"/>
                    <a:pt x="6490" y="9013"/>
                  </a:cubicBezTo>
                  <a:lnTo>
                    <a:pt x="6490" y="9013"/>
                  </a:lnTo>
                  <a:cubicBezTo>
                    <a:pt x="6665" y="9983"/>
                    <a:pt x="7733" y="10049"/>
                    <a:pt x="8032" y="10049"/>
                  </a:cubicBezTo>
                  <a:lnTo>
                    <a:pt x="8109" y="10049"/>
                  </a:lnTo>
                  <a:cubicBezTo>
                    <a:pt x="8196" y="10899"/>
                    <a:pt x="9280" y="11002"/>
                    <a:pt x="9814" y="11002"/>
                  </a:cubicBezTo>
                  <a:cubicBezTo>
                    <a:pt x="9989" y="11002"/>
                    <a:pt x="10103" y="10991"/>
                    <a:pt x="10103" y="10991"/>
                  </a:cubicBezTo>
                  <a:cubicBezTo>
                    <a:pt x="10272" y="11743"/>
                    <a:pt x="10735" y="11934"/>
                    <a:pt x="11166" y="11934"/>
                  </a:cubicBezTo>
                  <a:cubicBezTo>
                    <a:pt x="11476" y="11923"/>
                    <a:pt x="11781" y="11847"/>
                    <a:pt x="12059" y="11711"/>
                  </a:cubicBezTo>
                  <a:cubicBezTo>
                    <a:pt x="12479" y="12119"/>
                    <a:pt x="13013" y="12245"/>
                    <a:pt x="13525" y="12245"/>
                  </a:cubicBezTo>
                  <a:cubicBezTo>
                    <a:pt x="14413" y="12245"/>
                    <a:pt x="15230" y="11858"/>
                    <a:pt x="15230" y="11858"/>
                  </a:cubicBezTo>
                  <a:cubicBezTo>
                    <a:pt x="15454" y="12076"/>
                    <a:pt x="15759" y="12196"/>
                    <a:pt x="16070" y="12179"/>
                  </a:cubicBezTo>
                  <a:cubicBezTo>
                    <a:pt x="16963" y="12179"/>
                    <a:pt x="17977" y="11471"/>
                    <a:pt x="17977" y="11471"/>
                  </a:cubicBezTo>
                  <a:cubicBezTo>
                    <a:pt x="18173" y="11536"/>
                    <a:pt x="18369" y="11569"/>
                    <a:pt x="18571" y="11569"/>
                  </a:cubicBezTo>
                  <a:cubicBezTo>
                    <a:pt x="19699" y="11569"/>
                    <a:pt x="19987" y="10387"/>
                    <a:pt x="19987" y="10387"/>
                  </a:cubicBezTo>
                  <a:lnTo>
                    <a:pt x="20031" y="10387"/>
                  </a:lnTo>
                  <a:cubicBezTo>
                    <a:pt x="21617" y="10387"/>
                    <a:pt x="21927" y="9297"/>
                    <a:pt x="21927" y="9297"/>
                  </a:cubicBezTo>
                  <a:cubicBezTo>
                    <a:pt x="22123" y="9362"/>
                    <a:pt x="22331" y="9400"/>
                    <a:pt x="22538" y="9406"/>
                  </a:cubicBezTo>
                  <a:cubicBezTo>
                    <a:pt x="22946" y="9406"/>
                    <a:pt x="23066" y="9188"/>
                    <a:pt x="23110" y="9052"/>
                  </a:cubicBezTo>
                  <a:lnTo>
                    <a:pt x="23110" y="9052"/>
                  </a:lnTo>
                  <a:cubicBezTo>
                    <a:pt x="22924" y="10365"/>
                    <a:pt x="23753" y="10583"/>
                    <a:pt x="23753" y="10583"/>
                  </a:cubicBezTo>
                  <a:cubicBezTo>
                    <a:pt x="23382" y="11945"/>
                    <a:pt x="23458" y="13018"/>
                    <a:pt x="23458" y="13018"/>
                  </a:cubicBezTo>
                  <a:cubicBezTo>
                    <a:pt x="22554" y="15307"/>
                    <a:pt x="24031" y="16212"/>
                    <a:pt x="24031" y="16212"/>
                  </a:cubicBezTo>
                  <a:cubicBezTo>
                    <a:pt x="22941" y="17574"/>
                    <a:pt x="23753" y="18903"/>
                    <a:pt x="23753" y="18903"/>
                  </a:cubicBezTo>
                  <a:cubicBezTo>
                    <a:pt x="23344" y="19514"/>
                    <a:pt x="23529" y="21377"/>
                    <a:pt x="23529" y="21377"/>
                  </a:cubicBezTo>
                  <a:cubicBezTo>
                    <a:pt x="22995" y="21982"/>
                    <a:pt x="22723" y="23257"/>
                    <a:pt x="22723" y="23257"/>
                  </a:cubicBezTo>
                  <a:cubicBezTo>
                    <a:pt x="20892" y="24031"/>
                    <a:pt x="20985" y="25655"/>
                    <a:pt x="20985" y="25655"/>
                  </a:cubicBezTo>
                  <a:cubicBezTo>
                    <a:pt x="21099" y="25704"/>
                    <a:pt x="21197" y="25785"/>
                    <a:pt x="21263" y="25894"/>
                  </a:cubicBezTo>
                  <a:cubicBezTo>
                    <a:pt x="21524" y="26281"/>
                    <a:pt x="22167" y="26706"/>
                    <a:pt x="22167" y="26706"/>
                  </a:cubicBezTo>
                  <a:cubicBezTo>
                    <a:pt x="21448" y="27039"/>
                    <a:pt x="20805" y="29398"/>
                    <a:pt x="20598" y="29970"/>
                  </a:cubicBezTo>
                  <a:cubicBezTo>
                    <a:pt x="20543" y="30134"/>
                    <a:pt x="20609" y="30210"/>
                    <a:pt x="20734" y="30210"/>
                  </a:cubicBezTo>
                  <a:cubicBezTo>
                    <a:pt x="21061" y="30210"/>
                    <a:pt x="21824" y="29692"/>
                    <a:pt x="22020" y="28864"/>
                  </a:cubicBezTo>
                  <a:cubicBezTo>
                    <a:pt x="22314" y="27736"/>
                    <a:pt x="23126" y="27333"/>
                    <a:pt x="23126" y="27333"/>
                  </a:cubicBezTo>
                  <a:cubicBezTo>
                    <a:pt x="23513" y="28194"/>
                    <a:pt x="24140" y="28466"/>
                    <a:pt x="24793" y="28466"/>
                  </a:cubicBezTo>
                  <a:cubicBezTo>
                    <a:pt x="25507" y="28466"/>
                    <a:pt x="26248" y="28145"/>
                    <a:pt x="26744" y="27921"/>
                  </a:cubicBezTo>
                  <a:cubicBezTo>
                    <a:pt x="27681" y="27496"/>
                    <a:pt x="27589" y="25355"/>
                    <a:pt x="27589" y="25355"/>
                  </a:cubicBezTo>
                  <a:cubicBezTo>
                    <a:pt x="27589" y="25355"/>
                    <a:pt x="27905" y="25230"/>
                    <a:pt x="28439" y="23731"/>
                  </a:cubicBezTo>
                  <a:cubicBezTo>
                    <a:pt x="28989" y="22260"/>
                    <a:pt x="28215" y="21154"/>
                    <a:pt x="28215" y="21154"/>
                  </a:cubicBezTo>
                  <a:cubicBezTo>
                    <a:pt x="28864" y="19159"/>
                    <a:pt x="27790" y="17999"/>
                    <a:pt x="27790" y="17999"/>
                  </a:cubicBezTo>
                  <a:cubicBezTo>
                    <a:pt x="28733" y="16429"/>
                    <a:pt x="27774" y="15045"/>
                    <a:pt x="27774" y="15045"/>
                  </a:cubicBezTo>
                  <a:cubicBezTo>
                    <a:pt x="28570" y="13700"/>
                    <a:pt x="27698" y="12408"/>
                    <a:pt x="27698" y="12408"/>
                  </a:cubicBezTo>
                  <a:cubicBezTo>
                    <a:pt x="28493" y="11264"/>
                    <a:pt x="27921" y="9771"/>
                    <a:pt x="27921" y="9771"/>
                  </a:cubicBezTo>
                  <a:cubicBezTo>
                    <a:pt x="28935" y="8294"/>
                    <a:pt x="27976" y="7335"/>
                    <a:pt x="27976" y="7335"/>
                  </a:cubicBezTo>
                  <a:cubicBezTo>
                    <a:pt x="27976" y="7335"/>
                    <a:pt x="28602" y="7155"/>
                    <a:pt x="28531" y="5145"/>
                  </a:cubicBezTo>
                  <a:cubicBezTo>
                    <a:pt x="28482" y="3417"/>
                    <a:pt x="26913" y="3297"/>
                    <a:pt x="26472" y="3297"/>
                  </a:cubicBezTo>
                  <a:cubicBezTo>
                    <a:pt x="26395" y="3297"/>
                    <a:pt x="26352" y="3297"/>
                    <a:pt x="26352" y="3297"/>
                  </a:cubicBezTo>
                  <a:cubicBezTo>
                    <a:pt x="25976" y="2894"/>
                    <a:pt x="25611" y="2753"/>
                    <a:pt x="25289" y="2753"/>
                  </a:cubicBezTo>
                  <a:cubicBezTo>
                    <a:pt x="24532" y="2753"/>
                    <a:pt x="23998" y="3537"/>
                    <a:pt x="23998" y="3537"/>
                  </a:cubicBezTo>
                  <a:cubicBezTo>
                    <a:pt x="23894" y="3510"/>
                    <a:pt x="23796" y="3494"/>
                    <a:pt x="23693" y="3494"/>
                  </a:cubicBezTo>
                  <a:cubicBezTo>
                    <a:pt x="22614" y="3494"/>
                    <a:pt x="21764" y="5014"/>
                    <a:pt x="21764" y="5014"/>
                  </a:cubicBezTo>
                  <a:lnTo>
                    <a:pt x="21688" y="5014"/>
                  </a:lnTo>
                  <a:cubicBezTo>
                    <a:pt x="20527" y="5014"/>
                    <a:pt x="20603" y="5826"/>
                    <a:pt x="20603" y="5826"/>
                  </a:cubicBezTo>
                  <a:cubicBezTo>
                    <a:pt x="20402" y="5771"/>
                    <a:pt x="20189" y="5744"/>
                    <a:pt x="19982" y="5744"/>
                  </a:cubicBezTo>
                  <a:cubicBezTo>
                    <a:pt x="19306" y="5733"/>
                    <a:pt x="18680" y="6098"/>
                    <a:pt x="18353" y="6692"/>
                  </a:cubicBezTo>
                  <a:cubicBezTo>
                    <a:pt x="18113" y="6567"/>
                    <a:pt x="17846" y="6501"/>
                    <a:pt x="17579" y="6501"/>
                  </a:cubicBezTo>
                  <a:cubicBezTo>
                    <a:pt x="16669" y="6501"/>
                    <a:pt x="16102" y="7302"/>
                    <a:pt x="16102" y="7302"/>
                  </a:cubicBezTo>
                  <a:cubicBezTo>
                    <a:pt x="15868" y="7237"/>
                    <a:pt x="15628" y="7204"/>
                    <a:pt x="15383" y="7204"/>
                  </a:cubicBezTo>
                  <a:cubicBezTo>
                    <a:pt x="14364" y="7204"/>
                    <a:pt x="13819" y="7815"/>
                    <a:pt x="13819" y="7815"/>
                  </a:cubicBezTo>
                  <a:cubicBezTo>
                    <a:pt x="13312" y="7155"/>
                    <a:pt x="12718" y="6965"/>
                    <a:pt x="12206" y="6965"/>
                  </a:cubicBezTo>
                  <a:cubicBezTo>
                    <a:pt x="11770" y="6970"/>
                    <a:pt x="11334" y="7095"/>
                    <a:pt x="10958" y="7319"/>
                  </a:cubicBezTo>
                  <a:cubicBezTo>
                    <a:pt x="10920" y="6382"/>
                    <a:pt x="10179" y="6234"/>
                    <a:pt x="9722" y="6234"/>
                  </a:cubicBezTo>
                  <a:cubicBezTo>
                    <a:pt x="9596" y="6234"/>
                    <a:pt x="9476" y="6245"/>
                    <a:pt x="9351" y="6267"/>
                  </a:cubicBezTo>
                  <a:cubicBezTo>
                    <a:pt x="9188" y="5215"/>
                    <a:pt x="7580" y="5030"/>
                    <a:pt x="7580" y="5030"/>
                  </a:cubicBezTo>
                  <a:cubicBezTo>
                    <a:pt x="8098" y="3761"/>
                    <a:pt x="6681" y="3319"/>
                    <a:pt x="6681" y="3319"/>
                  </a:cubicBezTo>
                  <a:cubicBezTo>
                    <a:pt x="6736" y="2175"/>
                    <a:pt x="5591" y="1804"/>
                    <a:pt x="5591" y="1804"/>
                  </a:cubicBezTo>
                  <a:cubicBezTo>
                    <a:pt x="5417" y="578"/>
                    <a:pt x="4768" y="300"/>
                    <a:pt x="4229" y="300"/>
                  </a:cubicBezTo>
                  <a:cubicBezTo>
                    <a:pt x="3951" y="306"/>
                    <a:pt x="3679" y="366"/>
                    <a:pt x="3428" y="475"/>
                  </a:cubicBezTo>
                  <a:cubicBezTo>
                    <a:pt x="3428" y="475"/>
                    <a:pt x="3085" y="1"/>
                    <a:pt x="22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3"/>
            <p:cNvSpPr/>
            <p:nvPr/>
          </p:nvSpPr>
          <p:spPr>
            <a:xfrm>
              <a:off x="1727524" y="2620015"/>
              <a:ext cx="283861" cy="436153"/>
            </a:xfrm>
            <a:custGeom>
              <a:rect b="b" l="l" r="r" t="t"/>
              <a:pathLst>
                <a:path extrusionOk="0" h="17258" w="11232">
                  <a:moveTo>
                    <a:pt x="6136" y="0"/>
                  </a:moveTo>
                  <a:cubicBezTo>
                    <a:pt x="6125" y="0"/>
                    <a:pt x="6115" y="0"/>
                    <a:pt x="6109" y="6"/>
                  </a:cubicBezTo>
                  <a:cubicBezTo>
                    <a:pt x="6033" y="60"/>
                    <a:pt x="5564" y="872"/>
                    <a:pt x="5504" y="1172"/>
                  </a:cubicBezTo>
                  <a:cubicBezTo>
                    <a:pt x="5472" y="1357"/>
                    <a:pt x="5292" y="1412"/>
                    <a:pt x="5117" y="1412"/>
                  </a:cubicBezTo>
                  <a:cubicBezTo>
                    <a:pt x="5008" y="1412"/>
                    <a:pt x="4905" y="1395"/>
                    <a:pt x="4807" y="1363"/>
                  </a:cubicBezTo>
                  <a:cubicBezTo>
                    <a:pt x="4676" y="1324"/>
                    <a:pt x="4676" y="98"/>
                    <a:pt x="4676" y="98"/>
                  </a:cubicBezTo>
                  <a:cubicBezTo>
                    <a:pt x="4109" y="98"/>
                    <a:pt x="3543" y="551"/>
                    <a:pt x="3543" y="551"/>
                  </a:cubicBezTo>
                  <a:lnTo>
                    <a:pt x="3733" y="1608"/>
                  </a:lnTo>
                  <a:cubicBezTo>
                    <a:pt x="3205" y="2060"/>
                    <a:pt x="3412" y="2491"/>
                    <a:pt x="3412" y="2491"/>
                  </a:cubicBezTo>
                  <a:cubicBezTo>
                    <a:pt x="2676" y="3035"/>
                    <a:pt x="2791" y="4223"/>
                    <a:pt x="2355" y="4223"/>
                  </a:cubicBezTo>
                  <a:cubicBezTo>
                    <a:pt x="1968" y="4207"/>
                    <a:pt x="1973" y="4027"/>
                    <a:pt x="1843" y="4027"/>
                  </a:cubicBezTo>
                  <a:cubicBezTo>
                    <a:pt x="1826" y="4027"/>
                    <a:pt x="1810" y="4033"/>
                    <a:pt x="1788" y="4038"/>
                  </a:cubicBezTo>
                  <a:cubicBezTo>
                    <a:pt x="1619" y="4114"/>
                    <a:pt x="1374" y="4360"/>
                    <a:pt x="1586" y="4507"/>
                  </a:cubicBezTo>
                  <a:cubicBezTo>
                    <a:pt x="1772" y="4676"/>
                    <a:pt x="1603" y="4676"/>
                    <a:pt x="1379" y="4959"/>
                  </a:cubicBezTo>
                  <a:cubicBezTo>
                    <a:pt x="1134" y="5242"/>
                    <a:pt x="1646" y="5809"/>
                    <a:pt x="1832" y="5885"/>
                  </a:cubicBezTo>
                  <a:cubicBezTo>
                    <a:pt x="1848" y="5885"/>
                    <a:pt x="1859" y="5891"/>
                    <a:pt x="1870" y="5885"/>
                  </a:cubicBezTo>
                  <a:cubicBezTo>
                    <a:pt x="2120" y="5885"/>
                    <a:pt x="2965" y="5449"/>
                    <a:pt x="2965" y="5449"/>
                  </a:cubicBezTo>
                  <a:lnTo>
                    <a:pt x="2965" y="5449"/>
                  </a:lnTo>
                  <a:cubicBezTo>
                    <a:pt x="2731" y="5940"/>
                    <a:pt x="2769" y="6621"/>
                    <a:pt x="2769" y="6621"/>
                  </a:cubicBezTo>
                  <a:cubicBezTo>
                    <a:pt x="2769" y="6621"/>
                    <a:pt x="2622" y="6212"/>
                    <a:pt x="2268" y="6212"/>
                  </a:cubicBezTo>
                  <a:cubicBezTo>
                    <a:pt x="2186" y="6212"/>
                    <a:pt x="2104" y="6229"/>
                    <a:pt x="2033" y="6261"/>
                  </a:cubicBezTo>
                  <a:cubicBezTo>
                    <a:pt x="1505" y="6468"/>
                    <a:pt x="1488" y="6866"/>
                    <a:pt x="1488" y="6866"/>
                  </a:cubicBezTo>
                  <a:cubicBezTo>
                    <a:pt x="1864" y="6882"/>
                    <a:pt x="2017" y="7258"/>
                    <a:pt x="2017" y="7258"/>
                  </a:cubicBezTo>
                  <a:cubicBezTo>
                    <a:pt x="1" y="10631"/>
                    <a:pt x="1" y="15890"/>
                    <a:pt x="682" y="16647"/>
                  </a:cubicBezTo>
                  <a:cubicBezTo>
                    <a:pt x="1069" y="17056"/>
                    <a:pt x="1565" y="17257"/>
                    <a:pt x="2295" y="17257"/>
                  </a:cubicBezTo>
                  <a:cubicBezTo>
                    <a:pt x="2867" y="17257"/>
                    <a:pt x="3586" y="17126"/>
                    <a:pt x="4507" y="16870"/>
                  </a:cubicBezTo>
                  <a:cubicBezTo>
                    <a:pt x="6599" y="16266"/>
                    <a:pt x="10043" y="13835"/>
                    <a:pt x="10632" y="11329"/>
                  </a:cubicBezTo>
                  <a:cubicBezTo>
                    <a:pt x="11231" y="8822"/>
                    <a:pt x="9161" y="7389"/>
                    <a:pt x="9161" y="7389"/>
                  </a:cubicBezTo>
                  <a:cubicBezTo>
                    <a:pt x="9161" y="7389"/>
                    <a:pt x="9237" y="6654"/>
                    <a:pt x="9161" y="5166"/>
                  </a:cubicBezTo>
                  <a:cubicBezTo>
                    <a:pt x="9111" y="3847"/>
                    <a:pt x="8169" y="3771"/>
                    <a:pt x="7956" y="3771"/>
                  </a:cubicBezTo>
                  <a:lnTo>
                    <a:pt x="7918" y="3771"/>
                  </a:lnTo>
                  <a:cubicBezTo>
                    <a:pt x="8027" y="2338"/>
                    <a:pt x="6654" y="1924"/>
                    <a:pt x="6654" y="1733"/>
                  </a:cubicBezTo>
                  <a:cubicBezTo>
                    <a:pt x="6670" y="1532"/>
                    <a:pt x="7068" y="829"/>
                    <a:pt x="7144" y="507"/>
                  </a:cubicBezTo>
                  <a:cubicBezTo>
                    <a:pt x="7232" y="218"/>
                    <a:pt x="6332" y="0"/>
                    <a:pt x="613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73"/>
          <p:cNvGrpSpPr/>
          <p:nvPr/>
        </p:nvGrpSpPr>
        <p:grpSpPr>
          <a:xfrm>
            <a:off x="7280398" y="2805793"/>
            <a:ext cx="939202" cy="1588073"/>
            <a:chOff x="7280398" y="2805793"/>
            <a:chExt cx="939202" cy="1588073"/>
          </a:xfrm>
        </p:grpSpPr>
        <p:grpSp>
          <p:nvGrpSpPr>
            <p:cNvPr id="7281" name="Google Shape;7281;p73"/>
            <p:cNvGrpSpPr/>
            <p:nvPr/>
          </p:nvGrpSpPr>
          <p:grpSpPr>
            <a:xfrm>
              <a:off x="7280398" y="2805793"/>
              <a:ext cx="939202" cy="1588073"/>
              <a:chOff x="7280398" y="2805793"/>
              <a:chExt cx="939202" cy="1588073"/>
            </a:xfrm>
          </p:grpSpPr>
          <p:sp>
            <p:nvSpPr>
              <p:cNvPr id="7282" name="Google Shape;7282;p73"/>
              <p:cNvSpPr/>
              <p:nvPr/>
            </p:nvSpPr>
            <p:spPr>
              <a:xfrm>
                <a:off x="7280398" y="3729250"/>
                <a:ext cx="595597" cy="664616"/>
              </a:xfrm>
              <a:custGeom>
                <a:rect b="b" l="l" r="r" t="t"/>
                <a:pathLst>
                  <a:path extrusionOk="0" h="26298" w="23567">
                    <a:moveTo>
                      <a:pt x="0" y="1"/>
                    </a:moveTo>
                    <a:lnTo>
                      <a:pt x="0" y="1745"/>
                    </a:lnTo>
                    <a:lnTo>
                      <a:pt x="4397" y="1745"/>
                    </a:lnTo>
                    <a:lnTo>
                      <a:pt x="4397" y="25426"/>
                    </a:lnTo>
                    <a:lnTo>
                      <a:pt x="5269" y="26298"/>
                    </a:lnTo>
                    <a:lnTo>
                      <a:pt x="22695" y="26298"/>
                    </a:lnTo>
                    <a:lnTo>
                      <a:pt x="23567" y="25426"/>
                    </a:lnTo>
                    <a:lnTo>
                      <a:pt x="23567" y="9395"/>
                    </a:lnTo>
                    <a:lnTo>
                      <a:pt x="21823" y="9395"/>
                    </a:lnTo>
                    <a:lnTo>
                      <a:pt x="21823" y="24554"/>
                    </a:lnTo>
                    <a:lnTo>
                      <a:pt x="6141" y="24554"/>
                    </a:lnTo>
                    <a:lnTo>
                      <a:pt x="6141" y="873"/>
                    </a:lnTo>
                    <a:lnTo>
                      <a:pt x="526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3"/>
              <p:cNvSpPr/>
              <p:nvPr/>
            </p:nvSpPr>
            <p:spPr>
              <a:xfrm>
                <a:off x="7491348" y="2805793"/>
                <a:ext cx="728252" cy="1195061"/>
              </a:xfrm>
              <a:custGeom>
                <a:rect b="b" l="l" r="r" t="t"/>
                <a:pathLst>
                  <a:path extrusionOk="0" h="47287" w="28816">
                    <a:moveTo>
                      <a:pt x="8011" y="0"/>
                    </a:moveTo>
                    <a:lnTo>
                      <a:pt x="1" y="5574"/>
                    </a:lnTo>
                    <a:lnTo>
                      <a:pt x="1" y="34508"/>
                    </a:lnTo>
                    <a:lnTo>
                      <a:pt x="5810" y="40317"/>
                    </a:lnTo>
                    <a:lnTo>
                      <a:pt x="5810" y="44327"/>
                    </a:lnTo>
                    <a:lnTo>
                      <a:pt x="9122" y="44327"/>
                    </a:lnTo>
                    <a:lnTo>
                      <a:pt x="9122" y="40317"/>
                    </a:lnTo>
                    <a:lnTo>
                      <a:pt x="12490" y="40317"/>
                    </a:lnTo>
                    <a:lnTo>
                      <a:pt x="12490" y="47286"/>
                    </a:lnTo>
                    <a:lnTo>
                      <a:pt x="16326" y="47286"/>
                    </a:lnTo>
                    <a:lnTo>
                      <a:pt x="16326" y="40317"/>
                    </a:lnTo>
                    <a:lnTo>
                      <a:pt x="23006" y="40317"/>
                    </a:lnTo>
                    <a:lnTo>
                      <a:pt x="28815" y="34508"/>
                    </a:lnTo>
                    <a:lnTo>
                      <a:pt x="28815" y="5574"/>
                    </a:lnTo>
                    <a:lnTo>
                      <a:pt x="20805" y="0"/>
                    </a:lnTo>
                    <a:close/>
                  </a:path>
                </a:pathLst>
              </a:custGeom>
              <a:solidFill>
                <a:srgbClr val="FFFEFD"/>
              </a:solidFill>
              <a:ln cap="flat" cmpd="sng" w="19050">
                <a:solidFill>
                  <a:srgbClr val="CAD3D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4" name="Google Shape;7284;p73"/>
            <p:cNvSpPr/>
            <p:nvPr/>
          </p:nvSpPr>
          <p:spPr>
            <a:xfrm>
              <a:off x="7585286" y="3643197"/>
              <a:ext cx="540250" cy="342493"/>
            </a:xfrm>
            <a:custGeom>
              <a:rect b="b" l="l" r="r" t="t"/>
              <a:pathLst>
                <a:path extrusionOk="0" h="13552" w="21377">
                  <a:moveTo>
                    <a:pt x="0" y="0"/>
                  </a:moveTo>
                  <a:lnTo>
                    <a:pt x="0" y="213"/>
                  </a:lnTo>
                  <a:lnTo>
                    <a:pt x="4588" y="4801"/>
                  </a:lnTo>
                  <a:lnTo>
                    <a:pt x="9530" y="4801"/>
                  </a:lnTo>
                  <a:lnTo>
                    <a:pt x="9460" y="13552"/>
                  </a:lnTo>
                  <a:lnTo>
                    <a:pt x="11808" y="13552"/>
                  </a:lnTo>
                  <a:lnTo>
                    <a:pt x="11846" y="4801"/>
                  </a:lnTo>
                  <a:lnTo>
                    <a:pt x="16788" y="4801"/>
                  </a:lnTo>
                  <a:lnTo>
                    <a:pt x="21376" y="213"/>
                  </a:lnTo>
                  <a:lnTo>
                    <a:pt x="21376"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3"/>
            <p:cNvSpPr/>
            <p:nvPr/>
          </p:nvSpPr>
          <p:spPr>
            <a:xfrm>
              <a:off x="7585286" y="3507812"/>
              <a:ext cx="540250" cy="137735"/>
            </a:xfrm>
            <a:custGeom>
              <a:rect b="b" l="l" r="r" t="t"/>
              <a:pathLst>
                <a:path extrusionOk="0" h="5450" w="21377">
                  <a:moveTo>
                    <a:pt x="0" y="1"/>
                  </a:moveTo>
                  <a:lnTo>
                    <a:pt x="0" y="5450"/>
                  </a:lnTo>
                  <a:lnTo>
                    <a:pt x="21376" y="5450"/>
                  </a:lnTo>
                  <a:lnTo>
                    <a:pt x="2137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3"/>
            <p:cNvSpPr/>
            <p:nvPr/>
          </p:nvSpPr>
          <p:spPr>
            <a:xfrm>
              <a:off x="7585286" y="3379883"/>
              <a:ext cx="540250" cy="137735"/>
            </a:xfrm>
            <a:custGeom>
              <a:rect b="b" l="l" r="r" t="t"/>
              <a:pathLst>
                <a:path extrusionOk="0" h="5450" w="21377">
                  <a:moveTo>
                    <a:pt x="0" y="1"/>
                  </a:moveTo>
                  <a:lnTo>
                    <a:pt x="0" y="5450"/>
                  </a:lnTo>
                  <a:lnTo>
                    <a:pt x="21376" y="5450"/>
                  </a:lnTo>
                  <a:lnTo>
                    <a:pt x="21376"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3"/>
            <p:cNvSpPr/>
            <p:nvPr/>
          </p:nvSpPr>
          <p:spPr>
            <a:xfrm>
              <a:off x="7585286" y="3251954"/>
              <a:ext cx="540250" cy="137735"/>
            </a:xfrm>
            <a:custGeom>
              <a:rect b="b" l="l" r="r" t="t"/>
              <a:pathLst>
                <a:path extrusionOk="0" h="5450" w="21377">
                  <a:moveTo>
                    <a:pt x="0" y="1"/>
                  </a:moveTo>
                  <a:lnTo>
                    <a:pt x="0" y="5450"/>
                  </a:lnTo>
                  <a:lnTo>
                    <a:pt x="21376" y="5450"/>
                  </a:lnTo>
                  <a:lnTo>
                    <a:pt x="2137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3"/>
            <p:cNvSpPr/>
            <p:nvPr/>
          </p:nvSpPr>
          <p:spPr>
            <a:xfrm>
              <a:off x="7585286" y="3124024"/>
              <a:ext cx="540250" cy="137735"/>
            </a:xfrm>
            <a:custGeom>
              <a:rect b="b" l="l" r="r" t="t"/>
              <a:pathLst>
                <a:path extrusionOk="0" h="5450" w="21377">
                  <a:moveTo>
                    <a:pt x="0" y="1"/>
                  </a:moveTo>
                  <a:lnTo>
                    <a:pt x="0" y="5450"/>
                  </a:lnTo>
                  <a:lnTo>
                    <a:pt x="21376" y="5450"/>
                  </a:lnTo>
                  <a:lnTo>
                    <a:pt x="2137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3"/>
            <p:cNvSpPr/>
            <p:nvPr/>
          </p:nvSpPr>
          <p:spPr>
            <a:xfrm>
              <a:off x="7585286" y="3002716"/>
              <a:ext cx="540250" cy="131114"/>
            </a:xfrm>
            <a:custGeom>
              <a:rect b="b" l="l" r="r" t="t"/>
              <a:pathLst>
                <a:path extrusionOk="0" h="5188" w="21377">
                  <a:moveTo>
                    <a:pt x="0" y="0"/>
                  </a:moveTo>
                  <a:lnTo>
                    <a:pt x="0" y="5187"/>
                  </a:lnTo>
                  <a:lnTo>
                    <a:pt x="21376" y="5187"/>
                  </a:lnTo>
                  <a:lnTo>
                    <a:pt x="2137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73"/>
          <p:cNvGrpSpPr/>
          <p:nvPr/>
        </p:nvGrpSpPr>
        <p:grpSpPr>
          <a:xfrm>
            <a:off x="6530967" y="2825758"/>
            <a:ext cx="577856" cy="1566743"/>
            <a:chOff x="6530967" y="2825758"/>
            <a:chExt cx="577856" cy="1566743"/>
          </a:xfrm>
        </p:grpSpPr>
        <p:grpSp>
          <p:nvGrpSpPr>
            <p:cNvPr id="7291" name="Google Shape;7291;p73"/>
            <p:cNvGrpSpPr/>
            <p:nvPr/>
          </p:nvGrpSpPr>
          <p:grpSpPr>
            <a:xfrm>
              <a:off x="6530967" y="2825758"/>
              <a:ext cx="577856" cy="1566743"/>
              <a:chOff x="6530967" y="2825758"/>
              <a:chExt cx="577856" cy="1566743"/>
            </a:xfrm>
          </p:grpSpPr>
          <p:sp>
            <p:nvSpPr>
              <p:cNvPr id="7292" name="Google Shape;7292;p73"/>
              <p:cNvSpPr/>
              <p:nvPr/>
            </p:nvSpPr>
            <p:spPr>
              <a:xfrm>
                <a:off x="6624071" y="2830282"/>
                <a:ext cx="391673" cy="1562220"/>
              </a:xfrm>
              <a:custGeom>
                <a:rect b="b" l="l" r="r" t="t"/>
                <a:pathLst>
                  <a:path extrusionOk="0" h="61815" w="15498">
                    <a:moveTo>
                      <a:pt x="0" y="1"/>
                    </a:moveTo>
                    <a:lnTo>
                      <a:pt x="0" y="55145"/>
                    </a:lnTo>
                    <a:cubicBezTo>
                      <a:pt x="6" y="58823"/>
                      <a:pt x="2986" y="61803"/>
                      <a:pt x="6664" y="61809"/>
                    </a:cubicBezTo>
                    <a:lnTo>
                      <a:pt x="8833" y="61814"/>
                    </a:lnTo>
                    <a:cubicBezTo>
                      <a:pt x="12511" y="61809"/>
                      <a:pt x="15492" y="58828"/>
                      <a:pt x="15497" y="55150"/>
                    </a:cubicBezTo>
                    <a:lnTo>
                      <a:pt x="154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3"/>
              <p:cNvSpPr/>
              <p:nvPr/>
            </p:nvSpPr>
            <p:spPr>
              <a:xfrm>
                <a:off x="6530967" y="2825758"/>
                <a:ext cx="577856" cy="89389"/>
              </a:xfrm>
              <a:custGeom>
                <a:rect b="b" l="l" r="r" t="t"/>
                <a:pathLst>
                  <a:path extrusionOk="0" h="3537" w="22865">
                    <a:moveTo>
                      <a:pt x="1766" y="0"/>
                    </a:moveTo>
                    <a:cubicBezTo>
                      <a:pt x="791" y="0"/>
                      <a:pt x="1" y="796"/>
                      <a:pt x="1" y="1771"/>
                    </a:cubicBezTo>
                    <a:cubicBezTo>
                      <a:pt x="1" y="2741"/>
                      <a:pt x="791" y="3537"/>
                      <a:pt x="1766" y="3537"/>
                    </a:cubicBezTo>
                    <a:lnTo>
                      <a:pt x="21099" y="3537"/>
                    </a:lnTo>
                    <a:cubicBezTo>
                      <a:pt x="22075" y="3537"/>
                      <a:pt x="22865" y="2741"/>
                      <a:pt x="22865" y="1771"/>
                    </a:cubicBezTo>
                    <a:cubicBezTo>
                      <a:pt x="22865" y="796"/>
                      <a:pt x="22075" y="0"/>
                      <a:pt x="210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4" name="Google Shape;7294;p73"/>
            <p:cNvSpPr/>
            <p:nvPr/>
          </p:nvSpPr>
          <p:spPr>
            <a:xfrm>
              <a:off x="6687278" y="3011107"/>
              <a:ext cx="265260" cy="1318188"/>
            </a:xfrm>
            <a:custGeom>
              <a:rect b="b" l="l" r="r" t="t"/>
              <a:pathLst>
                <a:path extrusionOk="0" h="52159" w="10496">
                  <a:moveTo>
                    <a:pt x="0" y="0"/>
                  </a:moveTo>
                  <a:lnTo>
                    <a:pt x="0" y="47990"/>
                  </a:lnTo>
                  <a:cubicBezTo>
                    <a:pt x="0" y="50289"/>
                    <a:pt x="1864" y="52158"/>
                    <a:pt x="4163" y="52158"/>
                  </a:cubicBezTo>
                  <a:lnTo>
                    <a:pt x="6332" y="52158"/>
                  </a:lnTo>
                  <a:cubicBezTo>
                    <a:pt x="8631" y="52158"/>
                    <a:pt x="10495" y="50289"/>
                    <a:pt x="10495" y="47990"/>
                  </a:cubicBezTo>
                  <a:lnTo>
                    <a:pt x="10495"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3"/>
            <p:cNvSpPr/>
            <p:nvPr/>
          </p:nvSpPr>
          <p:spPr>
            <a:xfrm>
              <a:off x="6687278" y="3325497"/>
              <a:ext cx="265260" cy="1003798"/>
            </a:xfrm>
            <a:custGeom>
              <a:rect b="b" l="l" r="r" t="t"/>
              <a:pathLst>
                <a:path extrusionOk="0" h="39719" w="10496">
                  <a:moveTo>
                    <a:pt x="0" y="0"/>
                  </a:moveTo>
                  <a:lnTo>
                    <a:pt x="0" y="35778"/>
                  </a:lnTo>
                  <a:cubicBezTo>
                    <a:pt x="0" y="37958"/>
                    <a:pt x="1864" y="39718"/>
                    <a:pt x="4163" y="39718"/>
                  </a:cubicBezTo>
                  <a:lnTo>
                    <a:pt x="6332" y="39718"/>
                  </a:lnTo>
                  <a:cubicBezTo>
                    <a:pt x="8631" y="39718"/>
                    <a:pt x="10495" y="37953"/>
                    <a:pt x="10495" y="35778"/>
                  </a:cubicBezTo>
                  <a:lnTo>
                    <a:pt x="1049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3"/>
            <p:cNvSpPr/>
            <p:nvPr/>
          </p:nvSpPr>
          <p:spPr>
            <a:xfrm>
              <a:off x="6687278" y="3749089"/>
              <a:ext cx="265260" cy="580206"/>
            </a:xfrm>
            <a:custGeom>
              <a:rect b="b" l="l" r="r" t="t"/>
              <a:pathLst>
                <a:path extrusionOk="0" h="22958" w="10496">
                  <a:moveTo>
                    <a:pt x="0" y="1"/>
                  </a:moveTo>
                  <a:lnTo>
                    <a:pt x="0" y="19344"/>
                  </a:lnTo>
                  <a:cubicBezTo>
                    <a:pt x="0" y="21339"/>
                    <a:pt x="1864" y="22957"/>
                    <a:pt x="4163" y="22957"/>
                  </a:cubicBezTo>
                  <a:lnTo>
                    <a:pt x="6332" y="22957"/>
                  </a:lnTo>
                  <a:cubicBezTo>
                    <a:pt x="8631" y="22957"/>
                    <a:pt x="10495" y="21339"/>
                    <a:pt x="10495" y="19344"/>
                  </a:cubicBezTo>
                  <a:lnTo>
                    <a:pt x="1049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3"/>
            <p:cNvSpPr/>
            <p:nvPr/>
          </p:nvSpPr>
          <p:spPr>
            <a:xfrm>
              <a:off x="6687278" y="4160980"/>
              <a:ext cx="265260" cy="168315"/>
            </a:xfrm>
            <a:custGeom>
              <a:rect b="b" l="l" r="r" t="t"/>
              <a:pathLst>
                <a:path extrusionOk="0" h="6660" w="10496">
                  <a:moveTo>
                    <a:pt x="0" y="0"/>
                  </a:moveTo>
                  <a:lnTo>
                    <a:pt x="0" y="2959"/>
                  </a:lnTo>
                  <a:cubicBezTo>
                    <a:pt x="0" y="5003"/>
                    <a:pt x="1864" y="6659"/>
                    <a:pt x="4163" y="6659"/>
                  </a:cubicBezTo>
                  <a:lnTo>
                    <a:pt x="6332" y="6659"/>
                  </a:lnTo>
                  <a:cubicBezTo>
                    <a:pt x="8631" y="6659"/>
                    <a:pt x="10495" y="5003"/>
                    <a:pt x="10495" y="2959"/>
                  </a:cubicBezTo>
                  <a:lnTo>
                    <a:pt x="1049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8" name="Google Shape;7298;p73"/>
          <p:cNvSpPr/>
          <p:nvPr/>
        </p:nvSpPr>
        <p:spPr>
          <a:xfrm>
            <a:off x="6431526" y="1558993"/>
            <a:ext cx="402288" cy="1136125"/>
          </a:xfrm>
          <a:custGeom>
            <a:rect b="b" l="l" r="r" t="t"/>
            <a:pathLst>
              <a:path extrusionOk="0" h="44955" w="15918">
                <a:moveTo>
                  <a:pt x="7902" y="0"/>
                </a:moveTo>
                <a:lnTo>
                  <a:pt x="7902" y="17"/>
                </a:lnTo>
                <a:cubicBezTo>
                  <a:pt x="7586" y="60"/>
                  <a:pt x="6670" y="235"/>
                  <a:pt x="6262" y="763"/>
                </a:cubicBezTo>
                <a:cubicBezTo>
                  <a:pt x="5760" y="1412"/>
                  <a:pt x="5967" y="2817"/>
                  <a:pt x="5967" y="2817"/>
                </a:cubicBezTo>
                <a:cubicBezTo>
                  <a:pt x="5499" y="2970"/>
                  <a:pt x="5641" y="3597"/>
                  <a:pt x="5853" y="3847"/>
                </a:cubicBezTo>
                <a:cubicBezTo>
                  <a:pt x="6066" y="4098"/>
                  <a:pt x="6060" y="4419"/>
                  <a:pt x="6164" y="4523"/>
                </a:cubicBezTo>
                <a:cubicBezTo>
                  <a:pt x="6199" y="4570"/>
                  <a:pt x="6254" y="4594"/>
                  <a:pt x="6310" y="4594"/>
                </a:cubicBezTo>
                <a:cubicBezTo>
                  <a:pt x="6332" y="4594"/>
                  <a:pt x="6355" y="4591"/>
                  <a:pt x="6376" y="4583"/>
                </a:cubicBezTo>
                <a:cubicBezTo>
                  <a:pt x="6469" y="4812"/>
                  <a:pt x="6529" y="5057"/>
                  <a:pt x="6551" y="5308"/>
                </a:cubicBezTo>
                <a:cubicBezTo>
                  <a:pt x="6551" y="6539"/>
                  <a:pt x="5602" y="7177"/>
                  <a:pt x="3695" y="7623"/>
                </a:cubicBezTo>
                <a:cubicBezTo>
                  <a:pt x="1783" y="8065"/>
                  <a:pt x="1843" y="10609"/>
                  <a:pt x="1957" y="11612"/>
                </a:cubicBezTo>
                <a:cubicBezTo>
                  <a:pt x="2071" y="12620"/>
                  <a:pt x="1685" y="14418"/>
                  <a:pt x="1238" y="15742"/>
                </a:cubicBezTo>
                <a:cubicBezTo>
                  <a:pt x="791" y="17066"/>
                  <a:pt x="595" y="18826"/>
                  <a:pt x="502" y="20053"/>
                </a:cubicBezTo>
                <a:cubicBezTo>
                  <a:pt x="415" y="21273"/>
                  <a:pt x="388" y="22695"/>
                  <a:pt x="339" y="23109"/>
                </a:cubicBezTo>
                <a:cubicBezTo>
                  <a:pt x="290" y="23524"/>
                  <a:pt x="153" y="24150"/>
                  <a:pt x="77" y="24624"/>
                </a:cubicBezTo>
                <a:cubicBezTo>
                  <a:pt x="1" y="25098"/>
                  <a:pt x="213" y="25213"/>
                  <a:pt x="606" y="25654"/>
                </a:cubicBezTo>
                <a:cubicBezTo>
                  <a:pt x="879" y="25962"/>
                  <a:pt x="1148" y="26163"/>
                  <a:pt x="1411" y="26163"/>
                </a:cubicBezTo>
                <a:cubicBezTo>
                  <a:pt x="1531" y="26163"/>
                  <a:pt x="1649" y="26122"/>
                  <a:pt x="1766" y="26030"/>
                </a:cubicBezTo>
                <a:cubicBezTo>
                  <a:pt x="2142" y="25741"/>
                  <a:pt x="2257" y="25289"/>
                  <a:pt x="2131" y="25104"/>
                </a:cubicBezTo>
                <a:cubicBezTo>
                  <a:pt x="2073" y="25020"/>
                  <a:pt x="2015" y="24998"/>
                  <a:pt x="1969" y="24998"/>
                </a:cubicBezTo>
                <a:cubicBezTo>
                  <a:pt x="1917" y="24998"/>
                  <a:pt x="1881" y="25027"/>
                  <a:pt x="1881" y="25027"/>
                </a:cubicBezTo>
                <a:cubicBezTo>
                  <a:pt x="1870" y="24842"/>
                  <a:pt x="1892" y="24651"/>
                  <a:pt x="1952" y="24472"/>
                </a:cubicBezTo>
                <a:cubicBezTo>
                  <a:pt x="2044" y="24128"/>
                  <a:pt x="1935" y="23654"/>
                  <a:pt x="1777" y="23289"/>
                </a:cubicBezTo>
                <a:cubicBezTo>
                  <a:pt x="1625" y="22930"/>
                  <a:pt x="1418" y="22058"/>
                  <a:pt x="1935" y="20973"/>
                </a:cubicBezTo>
                <a:cubicBezTo>
                  <a:pt x="2447" y="19894"/>
                  <a:pt x="3243" y="16603"/>
                  <a:pt x="3221" y="15884"/>
                </a:cubicBezTo>
                <a:cubicBezTo>
                  <a:pt x="3194" y="15165"/>
                  <a:pt x="3733" y="13672"/>
                  <a:pt x="3733" y="13672"/>
                </a:cubicBezTo>
                <a:cubicBezTo>
                  <a:pt x="3733" y="13672"/>
                  <a:pt x="4142" y="14958"/>
                  <a:pt x="4556" y="16189"/>
                </a:cubicBezTo>
                <a:cubicBezTo>
                  <a:pt x="4970" y="17426"/>
                  <a:pt x="4044" y="19818"/>
                  <a:pt x="3630" y="22515"/>
                </a:cubicBezTo>
                <a:cubicBezTo>
                  <a:pt x="3221" y="25218"/>
                  <a:pt x="3554" y="27714"/>
                  <a:pt x="3603" y="29022"/>
                </a:cubicBezTo>
                <a:cubicBezTo>
                  <a:pt x="3657" y="30335"/>
                  <a:pt x="3886" y="30694"/>
                  <a:pt x="3526" y="31572"/>
                </a:cubicBezTo>
                <a:cubicBezTo>
                  <a:pt x="3167" y="32443"/>
                  <a:pt x="3270" y="33604"/>
                  <a:pt x="3270" y="33604"/>
                </a:cubicBezTo>
                <a:cubicBezTo>
                  <a:pt x="2475" y="34579"/>
                  <a:pt x="2164" y="36585"/>
                  <a:pt x="2398" y="39233"/>
                </a:cubicBezTo>
                <a:cubicBezTo>
                  <a:pt x="2627" y="41881"/>
                  <a:pt x="2655" y="42268"/>
                  <a:pt x="2600" y="43194"/>
                </a:cubicBezTo>
                <a:cubicBezTo>
                  <a:pt x="2546" y="44121"/>
                  <a:pt x="1728" y="44072"/>
                  <a:pt x="1570" y="44453"/>
                </a:cubicBezTo>
                <a:cubicBezTo>
                  <a:pt x="1418" y="44840"/>
                  <a:pt x="2420" y="44791"/>
                  <a:pt x="3243" y="44916"/>
                </a:cubicBezTo>
                <a:cubicBezTo>
                  <a:pt x="3404" y="44942"/>
                  <a:pt x="3536" y="44954"/>
                  <a:pt x="3645" y="44954"/>
                </a:cubicBezTo>
                <a:cubicBezTo>
                  <a:pt x="4094" y="44954"/>
                  <a:pt x="4147" y="44740"/>
                  <a:pt x="4169" y="44328"/>
                </a:cubicBezTo>
                <a:cubicBezTo>
                  <a:pt x="4197" y="43810"/>
                  <a:pt x="4039" y="42731"/>
                  <a:pt x="4066" y="41293"/>
                </a:cubicBezTo>
                <a:cubicBezTo>
                  <a:pt x="4093" y="39849"/>
                  <a:pt x="5041" y="37206"/>
                  <a:pt x="5096" y="36149"/>
                </a:cubicBezTo>
                <a:cubicBezTo>
                  <a:pt x="5150" y="35092"/>
                  <a:pt x="5041" y="34400"/>
                  <a:pt x="5635" y="33626"/>
                </a:cubicBezTo>
                <a:cubicBezTo>
                  <a:pt x="6229" y="32858"/>
                  <a:pt x="6561" y="29768"/>
                  <a:pt x="7177" y="28280"/>
                </a:cubicBezTo>
                <a:cubicBezTo>
                  <a:pt x="7624" y="27202"/>
                  <a:pt x="7858" y="25692"/>
                  <a:pt x="7956" y="24924"/>
                </a:cubicBezTo>
                <a:cubicBezTo>
                  <a:pt x="8054" y="25692"/>
                  <a:pt x="8294" y="27202"/>
                  <a:pt x="8736" y="28280"/>
                </a:cubicBezTo>
                <a:cubicBezTo>
                  <a:pt x="9357" y="29768"/>
                  <a:pt x="9689" y="32858"/>
                  <a:pt x="10278" y="33626"/>
                </a:cubicBezTo>
                <a:cubicBezTo>
                  <a:pt x="10872" y="34400"/>
                  <a:pt x="10768" y="35092"/>
                  <a:pt x="10823" y="36149"/>
                </a:cubicBezTo>
                <a:cubicBezTo>
                  <a:pt x="10872" y="37200"/>
                  <a:pt x="11825" y="39849"/>
                  <a:pt x="11847" y="41293"/>
                </a:cubicBezTo>
                <a:cubicBezTo>
                  <a:pt x="11874" y="42731"/>
                  <a:pt x="11722" y="43810"/>
                  <a:pt x="11743" y="44328"/>
                </a:cubicBezTo>
                <a:cubicBezTo>
                  <a:pt x="11765" y="44740"/>
                  <a:pt x="11819" y="44954"/>
                  <a:pt x="12268" y="44954"/>
                </a:cubicBezTo>
                <a:cubicBezTo>
                  <a:pt x="12377" y="44954"/>
                  <a:pt x="12509" y="44942"/>
                  <a:pt x="12670" y="44916"/>
                </a:cubicBezTo>
                <a:cubicBezTo>
                  <a:pt x="13493" y="44791"/>
                  <a:pt x="14501" y="44840"/>
                  <a:pt x="14343" y="44453"/>
                </a:cubicBezTo>
                <a:cubicBezTo>
                  <a:pt x="14190" y="44066"/>
                  <a:pt x="13367" y="44121"/>
                  <a:pt x="13313" y="43194"/>
                </a:cubicBezTo>
                <a:cubicBezTo>
                  <a:pt x="13264" y="42268"/>
                  <a:pt x="13291" y="41881"/>
                  <a:pt x="13520" y="39233"/>
                </a:cubicBezTo>
                <a:cubicBezTo>
                  <a:pt x="13749" y="36585"/>
                  <a:pt x="13443" y="34579"/>
                  <a:pt x="12648" y="33599"/>
                </a:cubicBezTo>
                <a:cubicBezTo>
                  <a:pt x="12648" y="33599"/>
                  <a:pt x="12746" y="32443"/>
                  <a:pt x="12386" y="31572"/>
                </a:cubicBezTo>
                <a:cubicBezTo>
                  <a:pt x="12027" y="30694"/>
                  <a:pt x="12261" y="30335"/>
                  <a:pt x="12310" y="29022"/>
                </a:cubicBezTo>
                <a:cubicBezTo>
                  <a:pt x="12365" y="27714"/>
                  <a:pt x="12697" y="25218"/>
                  <a:pt x="12283" y="22515"/>
                </a:cubicBezTo>
                <a:cubicBezTo>
                  <a:pt x="11874" y="19818"/>
                  <a:pt x="10953" y="17426"/>
                  <a:pt x="11362" y="16189"/>
                </a:cubicBezTo>
                <a:cubicBezTo>
                  <a:pt x="11771" y="14958"/>
                  <a:pt x="12185" y="13672"/>
                  <a:pt x="12185" y="13672"/>
                </a:cubicBezTo>
                <a:cubicBezTo>
                  <a:pt x="12185" y="13672"/>
                  <a:pt x="12724" y="15159"/>
                  <a:pt x="12697" y="15879"/>
                </a:cubicBezTo>
                <a:cubicBezTo>
                  <a:pt x="12670" y="16603"/>
                  <a:pt x="13471" y="19894"/>
                  <a:pt x="13983" y="20973"/>
                </a:cubicBezTo>
                <a:cubicBezTo>
                  <a:pt x="14495" y="22052"/>
                  <a:pt x="14294" y="22930"/>
                  <a:pt x="14136" y="23289"/>
                </a:cubicBezTo>
                <a:cubicBezTo>
                  <a:pt x="13983" y="23649"/>
                  <a:pt x="13869" y="24134"/>
                  <a:pt x="13967" y="24466"/>
                </a:cubicBezTo>
                <a:cubicBezTo>
                  <a:pt x="14021" y="24651"/>
                  <a:pt x="14048" y="24837"/>
                  <a:pt x="14037" y="25027"/>
                </a:cubicBezTo>
                <a:cubicBezTo>
                  <a:pt x="14037" y="25027"/>
                  <a:pt x="14002" y="24998"/>
                  <a:pt x="13948" y="24998"/>
                </a:cubicBezTo>
                <a:cubicBezTo>
                  <a:pt x="13902" y="24998"/>
                  <a:pt x="13842" y="25020"/>
                  <a:pt x="13781" y="25104"/>
                </a:cubicBezTo>
                <a:cubicBezTo>
                  <a:pt x="13656" y="25289"/>
                  <a:pt x="13776" y="25741"/>
                  <a:pt x="14152" y="26030"/>
                </a:cubicBezTo>
                <a:cubicBezTo>
                  <a:pt x="14269" y="26120"/>
                  <a:pt x="14387" y="26161"/>
                  <a:pt x="14506" y="26161"/>
                </a:cubicBezTo>
                <a:cubicBezTo>
                  <a:pt x="14769" y="26161"/>
                  <a:pt x="15037" y="25962"/>
                  <a:pt x="15307" y="25654"/>
                </a:cubicBezTo>
                <a:cubicBezTo>
                  <a:pt x="15705" y="25213"/>
                  <a:pt x="15917" y="25093"/>
                  <a:pt x="15841" y="24624"/>
                </a:cubicBezTo>
                <a:cubicBezTo>
                  <a:pt x="15759" y="24150"/>
                  <a:pt x="15629" y="23524"/>
                  <a:pt x="15579" y="23109"/>
                </a:cubicBezTo>
                <a:cubicBezTo>
                  <a:pt x="15530" y="22695"/>
                  <a:pt x="15503" y="21268"/>
                  <a:pt x="15411" y="20047"/>
                </a:cubicBezTo>
                <a:cubicBezTo>
                  <a:pt x="15323" y="18826"/>
                  <a:pt x="15127" y="17066"/>
                  <a:pt x="14680" y="15742"/>
                </a:cubicBezTo>
                <a:cubicBezTo>
                  <a:pt x="14228" y="14413"/>
                  <a:pt x="13841" y="12615"/>
                  <a:pt x="13956" y="11612"/>
                </a:cubicBezTo>
                <a:cubicBezTo>
                  <a:pt x="14076" y="10609"/>
                  <a:pt x="14130" y="8065"/>
                  <a:pt x="12223" y="7618"/>
                </a:cubicBezTo>
                <a:cubicBezTo>
                  <a:pt x="10316" y="7177"/>
                  <a:pt x="9368" y="6539"/>
                  <a:pt x="9368" y="5302"/>
                </a:cubicBezTo>
                <a:cubicBezTo>
                  <a:pt x="9389" y="5057"/>
                  <a:pt x="9444" y="4812"/>
                  <a:pt x="9542" y="4577"/>
                </a:cubicBezTo>
                <a:cubicBezTo>
                  <a:pt x="9564" y="4585"/>
                  <a:pt x="9586" y="4589"/>
                  <a:pt x="9608" y="4589"/>
                </a:cubicBezTo>
                <a:cubicBezTo>
                  <a:pt x="9663" y="4589"/>
                  <a:pt x="9716" y="4566"/>
                  <a:pt x="9755" y="4523"/>
                </a:cubicBezTo>
                <a:cubicBezTo>
                  <a:pt x="9858" y="4414"/>
                  <a:pt x="9853" y="4098"/>
                  <a:pt x="10060" y="3847"/>
                </a:cubicBezTo>
                <a:cubicBezTo>
                  <a:pt x="10272" y="3597"/>
                  <a:pt x="10419" y="2970"/>
                  <a:pt x="9945" y="2817"/>
                </a:cubicBezTo>
                <a:cubicBezTo>
                  <a:pt x="9945" y="2817"/>
                  <a:pt x="10158" y="1406"/>
                  <a:pt x="9656" y="763"/>
                </a:cubicBezTo>
                <a:cubicBezTo>
                  <a:pt x="9248" y="229"/>
                  <a:pt x="8332" y="60"/>
                  <a:pt x="8016" y="11"/>
                </a:cubicBezTo>
                <a:lnTo>
                  <a:pt x="8016" y="0"/>
                </a:lnTo>
                <a:cubicBezTo>
                  <a:pt x="8016" y="0"/>
                  <a:pt x="7995" y="0"/>
                  <a:pt x="7956" y="6"/>
                </a:cubicBezTo>
                <a:cubicBezTo>
                  <a:pt x="7950" y="7"/>
                  <a:pt x="7944" y="7"/>
                  <a:pt x="7938" y="7"/>
                </a:cubicBezTo>
                <a:cubicBezTo>
                  <a:pt x="7916" y="7"/>
                  <a:pt x="7902" y="0"/>
                  <a:pt x="7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3"/>
          <p:cNvSpPr/>
          <p:nvPr/>
        </p:nvSpPr>
        <p:spPr>
          <a:xfrm>
            <a:off x="4811024" y="1580335"/>
            <a:ext cx="744629" cy="457685"/>
          </a:xfrm>
          <a:custGeom>
            <a:rect b="b" l="l" r="r" t="t"/>
            <a:pathLst>
              <a:path extrusionOk="0" h="18110" w="29464">
                <a:moveTo>
                  <a:pt x="10365" y="1"/>
                </a:moveTo>
                <a:cubicBezTo>
                  <a:pt x="10212" y="1"/>
                  <a:pt x="10059" y="98"/>
                  <a:pt x="10038" y="297"/>
                </a:cubicBezTo>
                <a:lnTo>
                  <a:pt x="8943" y="10253"/>
                </a:lnTo>
                <a:lnTo>
                  <a:pt x="344" y="10253"/>
                </a:lnTo>
                <a:cubicBezTo>
                  <a:pt x="341" y="10252"/>
                  <a:pt x="338" y="10252"/>
                  <a:pt x="334" y="10252"/>
                </a:cubicBezTo>
                <a:cubicBezTo>
                  <a:pt x="153" y="10252"/>
                  <a:pt x="1" y="10398"/>
                  <a:pt x="1" y="10585"/>
                </a:cubicBezTo>
                <a:cubicBezTo>
                  <a:pt x="1" y="10767"/>
                  <a:pt x="153" y="10912"/>
                  <a:pt x="334" y="10912"/>
                </a:cubicBezTo>
                <a:cubicBezTo>
                  <a:pt x="338" y="10912"/>
                  <a:pt x="341" y="10912"/>
                  <a:pt x="344" y="10912"/>
                </a:cubicBezTo>
                <a:lnTo>
                  <a:pt x="9231" y="10912"/>
                </a:lnTo>
                <a:cubicBezTo>
                  <a:pt x="9400" y="10912"/>
                  <a:pt x="9542" y="10787"/>
                  <a:pt x="9558" y="10618"/>
                </a:cubicBezTo>
                <a:lnTo>
                  <a:pt x="10240" y="4444"/>
                </a:lnTo>
                <a:lnTo>
                  <a:pt x="10910" y="17799"/>
                </a:lnTo>
                <a:cubicBezTo>
                  <a:pt x="10921" y="17968"/>
                  <a:pt x="11057" y="18104"/>
                  <a:pt x="11226" y="18110"/>
                </a:cubicBezTo>
                <a:lnTo>
                  <a:pt x="11242" y="18110"/>
                </a:lnTo>
                <a:cubicBezTo>
                  <a:pt x="11406" y="18110"/>
                  <a:pt x="11542" y="17990"/>
                  <a:pt x="11564" y="17832"/>
                </a:cubicBezTo>
                <a:lnTo>
                  <a:pt x="12724" y="10018"/>
                </a:lnTo>
                <a:lnTo>
                  <a:pt x="13629" y="13680"/>
                </a:lnTo>
                <a:cubicBezTo>
                  <a:pt x="13670" y="13848"/>
                  <a:pt x="13809" y="13929"/>
                  <a:pt x="13948" y="13929"/>
                </a:cubicBezTo>
                <a:cubicBezTo>
                  <a:pt x="14103" y="13929"/>
                  <a:pt x="14257" y="13829"/>
                  <a:pt x="14277" y="13636"/>
                </a:cubicBezTo>
                <a:lnTo>
                  <a:pt x="15056" y="6084"/>
                </a:lnTo>
                <a:lnTo>
                  <a:pt x="16108" y="13004"/>
                </a:lnTo>
                <a:cubicBezTo>
                  <a:pt x="16135" y="13157"/>
                  <a:pt x="16261" y="13271"/>
                  <a:pt x="16419" y="13282"/>
                </a:cubicBezTo>
                <a:cubicBezTo>
                  <a:pt x="16426" y="13283"/>
                  <a:pt x="16434" y="13283"/>
                  <a:pt x="16441" y="13283"/>
                </a:cubicBezTo>
                <a:cubicBezTo>
                  <a:pt x="16590" y="13283"/>
                  <a:pt x="16720" y="13182"/>
                  <a:pt x="16751" y="13037"/>
                </a:cubicBezTo>
                <a:lnTo>
                  <a:pt x="17835" y="8885"/>
                </a:lnTo>
                <a:lnTo>
                  <a:pt x="18331" y="14481"/>
                </a:lnTo>
                <a:cubicBezTo>
                  <a:pt x="18348" y="14650"/>
                  <a:pt x="18489" y="14781"/>
                  <a:pt x="18658" y="14781"/>
                </a:cubicBezTo>
                <a:lnTo>
                  <a:pt x="18664" y="14781"/>
                </a:lnTo>
                <a:cubicBezTo>
                  <a:pt x="18827" y="14781"/>
                  <a:pt x="18969" y="14655"/>
                  <a:pt x="18991" y="14492"/>
                </a:cubicBezTo>
                <a:lnTo>
                  <a:pt x="19721" y="7806"/>
                </a:lnTo>
                <a:lnTo>
                  <a:pt x="20353" y="10961"/>
                </a:lnTo>
                <a:cubicBezTo>
                  <a:pt x="20380" y="11113"/>
                  <a:pt x="20516" y="11228"/>
                  <a:pt x="20674" y="11228"/>
                </a:cubicBezTo>
                <a:lnTo>
                  <a:pt x="29120" y="11228"/>
                </a:lnTo>
                <a:cubicBezTo>
                  <a:pt x="29124" y="11228"/>
                  <a:pt x="29127" y="11228"/>
                  <a:pt x="29130" y="11228"/>
                </a:cubicBezTo>
                <a:cubicBezTo>
                  <a:pt x="29316" y="11228"/>
                  <a:pt x="29464" y="11083"/>
                  <a:pt x="29464" y="10895"/>
                </a:cubicBezTo>
                <a:cubicBezTo>
                  <a:pt x="29464" y="10716"/>
                  <a:pt x="29321" y="10568"/>
                  <a:pt x="29139" y="10568"/>
                </a:cubicBezTo>
                <a:cubicBezTo>
                  <a:pt x="29133" y="10568"/>
                  <a:pt x="29127" y="10568"/>
                  <a:pt x="29120" y="10569"/>
                </a:cubicBezTo>
                <a:lnTo>
                  <a:pt x="20941" y="10569"/>
                </a:lnTo>
                <a:lnTo>
                  <a:pt x="19950" y="5594"/>
                </a:lnTo>
                <a:cubicBezTo>
                  <a:pt x="19918" y="5434"/>
                  <a:pt x="19782" y="5326"/>
                  <a:pt x="19623" y="5326"/>
                </a:cubicBezTo>
                <a:cubicBezTo>
                  <a:pt x="19620" y="5326"/>
                  <a:pt x="19616" y="5327"/>
                  <a:pt x="19612" y="5327"/>
                </a:cubicBezTo>
                <a:cubicBezTo>
                  <a:pt x="19448" y="5332"/>
                  <a:pt x="19318" y="5457"/>
                  <a:pt x="19301" y="5621"/>
                </a:cubicBezTo>
                <a:lnTo>
                  <a:pt x="18691" y="11130"/>
                </a:lnTo>
                <a:lnTo>
                  <a:pt x="18320" y="6940"/>
                </a:lnTo>
                <a:cubicBezTo>
                  <a:pt x="18303" y="6745"/>
                  <a:pt x="18148" y="6642"/>
                  <a:pt x="17994" y="6642"/>
                </a:cubicBezTo>
                <a:cubicBezTo>
                  <a:pt x="17857" y="6642"/>
                  <a:pt x="17721" y="6722"/>
                  <a:pt x="17677" y="6890"/>
                </a:cubicBezTo>
                <a:lnTo>
                  <a:pt x="16517" y="11326"/>
                </a:lnTo>
                <a:lnTo>
                  <a:pt x="15318" y="3441"/>
                </a:lnTo>
                <a:cubicBezTo>
                  <a:pt x="15291" y="3278"/>
                  <a:pt x="15149" y="3158"/>
                  <a:pt x="14986" y="3158"/>
                </a:cubicBezTo>
                <a:cubicBezTo>
                  <a:pt x="14817" y="3163"/>
                  <a:pt x="14680" y="3289"/>
                  <a:pt x="14664" y="3452"/>
                </a:cubicBezTo>
                <a:lnTo>
                  <a:pt x="13814" y="11696"/>
                </a:lnTo>
                <a:lnTo>
                  <a:pt x="12959" y="8242"/>
                </a:lnTo>
                <a:cubicBezTo>
                  <a:pt x="12922" y="8096"/>
                  <a:pt x="12792" y="7990"/>
                  <a:pt x="12642" y="7990"/>
                </a:cubicBezTo>
                <a:cubicBezTo>
                  <a:pt x="12635" y="7990"/>
                  <a:pt x="12628" y="7991"/>
                  <a:pt x="12621" y="7991"/>
                </a:cubicBezTo>
                <a:cubicBezTo>
                  <a:pt x="12468" y="8002"/>
                  <a:pt x="12337" y="8117"/>
                  <a:pt x="12316" y="8275"/>
                </a:cubicBezTo>
                <a:lnTo>
                  <a:pt x="11400" y="14437"/>
                </a:lnTo>
                <a:lnTo>
                  <a:pt x="10697" y="314"/>
                </a:lnTo>
                <a:cubicBezTo>
                  <a:pt x="10686" y="107"/>
                  <a:pt x="10525" y="1"/>
                  <a:pt x="1036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3"/>
          <p:cNvSpPr/>
          <p:nvPr/>
        </p:nvSpPr>
        <p:spPr>
          <a:xfrm>
            <a:off x="4768491" y="2118007"/>
            <a:ext cx="1074435" cy="439590"/>
          </a:xfrm>
          <a:custGeom>
            <a:rect b="b" l="l" r="r" t="t"/>
            <a:pathLst>
              <a:path extrusionOk="0" h="17394" w="42514">
                <a:moveTo>
                  <a:pt x="34558" y="1"/>
                </a:moveTo>
                <a:cubicBezTo>
                  <a:pt x="34361" y="1"/>
                  <a:pt x="34171" y="132"/>
                  <a:pt x="34154" y="306"/>
                </a:cubicBezTo>
                <a:lnTo>
                  <a:pt x="33141" y="11182"/>
                </a:lnTo>
                <a:lnTo>
                  <a:pt x="32825" y="3799"/>
                </a:lnTo>
                <a:cubicBezTo>
                  <a:pt x="32814" y="3630"/>
                  <a:pt x="32656" y="3494"/>
                  <a:pt x="32443" y="3483"/>
                </a:cubicBezTo>
                <a:cubicBezTo>
                  <a:pt x="32439" y="3483"/>
                  <a:pt x="32434" y="3483"/>
                  <a:pt x="32430" y="3483"/>
                </a:cubicBezTo>
                <a:cubicBezTo>
                  <a:pt x="32229" y="3483"/>
                  <a:pt x="32056" y="3601"/>
                  <a:pt x="32024" y="3766"/>
                </a:cubicBezTo>
                <a:lnTo>
                  <a:pt x="30700" y="11095"/>
                </a:lnTo>
                <a:lnTo>
                  <a:pt x="30318" y="10250"/>
                </a:lnTo>
                <a:cubicBezTo>
                  <a:pt x="30244" y="10113"/>
                  <a:pt x="30104" y="10032"/>
                  <a:pt x="29957" y="10032"/>
                </a:cubicBezTo>
                <a:cubicBezTo>
                  <a:pt x="29952" y="10032"/>
                  <a:pt x="29947" y="10032"/>
                  <a:pt x="29942" y="10032"/>
                </a:cubicBezTo>
                <a:lnTo>
                  <a:pt x="25153" y="10032"/>
                </a:lnTo>
                <a:cubicBezTo>
                  <a:pt x="24962" y="10032"/>
                  <a:pt x="24793" y="10141"/>
                  <a:pt x="24760" y="10299"/>
                </a:cubicBezTo>
                <a:lnTo>
                  <a:pt x="24640" y="10790"/>
                </a:lnTo>
                <a:lnTo>
                  <a:pt x="23703" y="1766"/>
                </a:lnTo>
                <a:cubicBezTo>
                  <a:pt x="23687" y="1595"/>
                  <a:pt x="23514" y="1466"/>
                  <a:pt x="23307" y="1466"/>
                </a:cubicBezTo>
                <a:cubicBezTo>
                  <a:pt x="23303" y="1466"/>
                  <a:pt x="23299" y="1466"/>
                  <a:pt x="23295" y="1467"/>
                </a:cubicBezTo>
                <a:cubicBezTo>
                  <a:pt x="23082" y="1472"/>
                  <a:pt x="22913" y="1614"/>
                  <a:pt x="22908" y="1788"/>
                </a:cubicBezTo>
                <a:lnTo>
                  <a:pt x="22657" y="9793"/>
                </a:lnTo>
                <a:lnTo>
                  <a:pt x="22330" y="7760"/>
                </a:lnTo>
                <a:cubicBezTo>
                  <a:pt x="22303" y="7597"/>
                  <a:pt x="22134" y="7477"/>
                  <a:pt x="21932" y="7477"/>
                </a:cubicBezTo>
                <a:cubicBezTo>
                  <a:pt x="21731" y="7477"/>
                  <a:pt x="21562" y="7602"/>
                  <a:pt x="21540" y="7766"/>
                </a:cubicBezTo>
                <a:lnTo>
                  <a:pt x="21001" y="11520"/>
                </a:lnTo>
                <a:lnTo>
                  <a:pt x="20352" y="2807"/>
                </a:lnTo>
                <a:cubicBezTo>
                  <a:pt x="20336" y="2633"/>
                  <a:pt x="20161" y="2496"/>
                  <a:pt x="19954" y="2496"/>
                </a:cubicBezTo>
                <a:cubicBezTo>
                  <a:pt x="19742" y="2496"/>
                  <a:pt x="19567" y="2627"/>
                  <a:pt x="19551" y="2802"/>
                </a:cubicBezTo>
                <a:lnTo>
                  <a:pt x="19028" y="9122"/>
                </a:lnTo>
                <a:lnTo>
                  <a:pt x="18826" y="7090"/>
                </a:lnTo>
                <a:cubicBezTo>
                  <a:pt x="18810" y="6932"/>
                  <a:pt x="18657" y="6807"/>
                  <a:pt x="18461" y="6790"/>
                </a:cubicBezTo>
                <a:cubicBezTo>
                  <a:pt x="18447" y="6789"/>
                  <a:pt x="18434" y="6788"/>
                  <a:pt x="18420" y="6788"/>
                </a:cubicBezTo>
                <a:cubicBezTo>
                  <a:pt x="18245" y="6788"/>
                  <a:pt x="18087" y="6883"/>
                  <a:pt x="18042" y="7030"/>
                </a:cubicBezTo>
                <a:lnTo>
                  <a:pt x="17023" y="10000"/>
                </a:lnTo>
                <a:lnTo>
                  <a:pt x="11879" y="10000"/>
                </a:lnTo>
                <a:lnTo>
                  <a:pt x="11290" y="8218"/>
                </a:lnTo>
                <a:cubicBezTo>
                  <a:pt x="11230" y="8066"/>
                  <a:pt x="11085" y="7971"/>
                  <a:pt x="10925" y="7971"/>
                </a:cubicBezTo>
                <a:cubicBezTo>
                  <a:pt x="10912" y="7971"/>
                  <a:pt x="10900" y="7971"/>
                  <a:pt x="10887" y="7973"/>
                </a:cubicBezTo>
                <a:cubicBezTo>
                  <a:pt x="10702" y="7984"/>
                  <a:pt x="10544" y="8093"/>
                  <a:pt x="10511" y="8245"/>
                </a:cubicBezTo>
                <a:lnTo>
                  <a:pt x="9694" y="12010"/>
                </a:lnTo>
                <a:lnTo>
                  <a:pt x="9247" y="5564"/>
                </a:lnTo>
                <a:cubicBezTo>
                  <a:pt x="9236" y="5390"/>
                  <a:pt x="9067" y="5259"/>
                  <a:pt x="8860" y="5254"/>
                </a:cubicBezTo>
                <a:cubicBezTo>
                  <a:pt x="8856" y="5253"/>
                  <a:pt x="8851" y="5253"/>
                  <a:pt x="8847" y="5253"/>
                </a:cubicBezTo>
                <a:cubicBezTo>
                  <a:pt x="8640" y="5253"/>
                  <a:pt x="8473" y="5377"/>
                  <a:pt x="8452" y="5542"/>
                </a:cubicBezTo>
                <a:lnTo>
                  <a:pt x="7542" y="12141"/>
                </a:lnTo>
                <a:lnTo>
                  <a:pt x="7051" y="2714"/>
                </a:lnTo>
                <a:cubicBezTo>
                  <a:pt x="7040" y="2540"/>
                  <a:pt x="6866" y="2404"/>
                  <a:pt x="6664" y="2398"/>
                </a:cubicBezTo>
                <a:cubicBezTo>
                  <a:pt x="6660" y="2398"/>
                  <a:pt x="6656" y="2398"/>
                  <a:pt x="6651" y="2398"/>
                </a:cubicBezTo>
                <a:cubicBezTo>
                  <a:pt x="6450" y="2398"/>
                  <a:pt x="6277" y="2522"/>
                  <a:pt x="6256" y="2687"/>
                </a:cubicBezTo>
                <a:lnTo>
                  <a:pt x="5231" y="10060"/>
                </a:lnTo>
                <a:lnTo>
                  <a:pt x="403" y="10060"/>
                </a:lnTo>
                <a:cubicBezTo>
                  <a:pt x="180" y="10060"/>
                  <a:pt x="0" y="10207"/>
                  <a:pt x="0" y="10387"/>
                </a:cubicBezTo>
                <a:cubicBezTo>
                  <a:pt x="0" y="10572"/>
                  <a:pt x="180" y="10719"/>
                  <a:pt x="403" y="10719"/>
                </a:cubicBezTo>
                <a:lnTo>
                  <a:pt x="5591" y="10719"/>
                </a:lnTo>
                <a:cubicBezTo>
                  <a:pt x="5792" y="10719"/>
                  <a:pt x="5967" y="10594"/>
                  <a:pt x="5989" y="10425"/>
                </a:cubicBezTo>
                <a:lnTo>
                  <a:pt x="6474" y="6943"/>
                </a:lnTo>
                <a:lnTo>
                  <a:pt x="6964" y="16386"/>
                </a:lnTo>
                <a:cubicBezTo>
                  <a:pt x="6969" y="16555"/>
                  <a:pt x="7144" y="16696"/>
                  <a:pt x="7351" y="16702"/>
                </a:cubicBezTo>
                <a:cubicBezTo>
                  <a:pt x="7355" y="16702"/>
                  <a:pt x="7359" y="16702"/>
                  <a:pt x="7364" y="16702"/>
                </a:cubicBezTo>
                <a:cubicBezTo>
                  <a:pt x="7565" y="16702"/>
                  <a:pt x="7738" y="16578"/>
                  <a:pt x="7759" y="16408"/>
                </a:cubicBezTo>
                <a:lnTo>
                  <a:pt x="8719" y="9460"/>
                </a:lnTo>
                <a:lnTo>
                  <a:pt x="9094" y="14855"/>
                </a:lnTo>
                <a:cubicBezTo>
                  <a:pt x="9105" y="15024"/>
                  <a:pt x="9263" y="15160"/>
                  <a:pt x="9470" y="15165"/>
                </a:cubicBezTo>
                <a:cubicBezTo>
                  <a:pt x="9475" y="15165"/>
                  <a:pt x="9480" y="15165"/>
                  <a:pt x="9484" y="15165"/>
                </a:cubicBezTo>
                <a:cubicBezTo>
                  <a:pt x="9680" y="15165"/>
                  <a:pt x="9853" y="15053"/>
                  <a:pt x="9890" y="14893"/>
                </a:cubicBezTo>
                <a:lnTo>
                  <a:pt x="10991" y="9809"/>
                </a:lnTo>
                <a:lnTo>
                  <a:pt x="11187" y="10414"/>
                </a:lnTo>
                <a:cubicBezTo>
                  <a:pt x="11249" y="10559"/>
                  <a:pt x="11390" y="10654"/>
                  <a:pt x="11548" y="10654"/>
                </a:cubicBezTo>
                <a:cubicBezTo>
                  <a:pt x="11557" y="10654"/>
                  <a:pt x="11565" y="10654"/>
                  <a:pt x="11574" y="10654"/>
                </a:cubicBezTo>
                <a:lnTo>
                  <a:pt x="17328" y="10654"/>
                </a:lnTo>
                <a:cubicBezTo>
                  <a:pt x="17336" y="10654"/>
                  <a:pt x="17345" y="10654"/>
                  <a:pt x="17353" y="10654"/>
                </a:cubicBezTo>
                <a:cubicBezTo>
                  <a:pt x="17512" y="10654"/>
                  <a:pt x="17653" y="10559"/>
                  <a:pt x="17715" y="10414"/>
                </a:cubicBezTo>
                <a:lnTo>
                  <a:pt x="18211" y="8970"/>
                </a:lnTo>
                <a:lnTo>
                  <a:pt x="18668" y="13542"/>
                </a:lnTo>
                <a:cubicBezTo>
                  <a:pt x="18685" y="13710"/>
                  <a:pt x="18859" y="13841"/>
                  <a:pt x="19072" y="13841"/>
                </a:cubicBezTo>
                <a:cubicBezTo>
                  <a:pt x="19279" y="13841"/>
                  <a:pt x="19453" y="13710"/>
                  <a:pt x="19469" y="13536"/>
                </a:cubicBezTo>
                <a:lnTo>
                  <a:pt x="19927" y="7924"/>
                </a:lnTo>
                <a:lnTo>
                  <a:pt x="20472" y="15225"/>
                </a:lnTo>
                <a:cubicBezTo>
                  <a:pt x="20488" y="15394"/>
                  <a:pt x="20657" y="15525"/>
                  <a:pt x="20864" y="15530"/>
                </a:cubicBezTo>
                <a:cubicBezTo>
                  <a:pt x="20872" y="15531"/>
                  <a:pt x="20880" y="15531"/>
                  <a:pt x="20888" y="15531"/>
                </a:cubicBezTo>
                <a:cubicBezTo>
                  <a:pt x="21080" y="15531"/>
                  <a:pt x="21247" y="15404"/>
                  <a:pt x="21273" y="15242"/>
                </a:cubicBezTo>
                <a:lnTo>
                  <a:pt x="21960" y="10452"/>
                </a:lnTo>
                <a:lnTo>
                  <a:pt x="22532" y="14021"/>
                </a:lnTo>
                <a:cubicBezTo>
                  <a:pt x="22558" y="14183"/>
                  <a:pt x="22724" y="14305"/>
                  <a:pt x="22926" y="14305"/>
                </a:cubicBezTo>
                <a:cubicBezTo>
                  <a:pt x="22934" y="14305"/>
                  <a:pt x="22943" y="14305"/>
                  <a:pt x="22951" y="14304"/>
                </a:cubicBezTo>
                <a:cubicBezTo>
                  <a:pt x="23158" y="14293"/>
                  <a:pt x="23322" y="14157"/>
                  <a:pt x="23327" y="13983"/>
                </a:cubicBezTo>
                <a:lnTo>
                  <a:pt x="23523" y="7733"/>
                </a:lnTo>
                <a:lnTo>
                  <a:pt x="24090" y="13176"/>
                </a:lnTo>
                <a:cubicBezTo>
                  <a:pt x="24106" y="13340"/>
                  <a:pt x="24270" y="13460"/>
                  <a:pt x="24466" y="13476"/>
                </a:cubicBezTo>
                <a:cubicBezTo>
                  <a:pt x="24475" y="13477"/>
                  <a:pt x="24484" y="13477"/>
                  <a:pt x="24493" y="13477"/>
                </a:cubicBezTo>
                <a:cubicBezTo>
                  <a:pt x="24683" y="13477"/>
                  <a:pt x="24844" y="13365"/>
                  <a:pt x="24880" y="13209"/>
                </a:cubicBezTo>
                <a:lnTo>
                  <a:pt x="25485" y="10686"/>
                </a:lnTo>
                <a:lnTo>
                  <a:pt x="29670" y="10686"/>
                </a:lnTo>
                <a:lnTo>
                  <a:pt x="30493" y="12528"/>
                </a:lnTo>
                <a:cubicBezTo>
                  <a:pt x="30553" y="12658"/>
                  <a:pt x="30700" y="12742"/>
                  <a:pt x="30868" y="12742"/>
                </a:cubicBezTo>
                <a:cubicBezTo>
                  <a:pt x="30882" y="12742"/>
                  <a:pt x="30897" y="12742"/>
                  <a:pt x="30912" y="12741"/>
                </a:cubicBezTo>
                <a:cubicBezTo>
                  <a:pt x="31092" y="12730"/>
                  <a:pt x="31239" y="12615"/>
                  <a:pt x="31266" y="12463"/>
                </a:cubicBezTo>
                <a:lnTo>
                  <a:pt x="32182" y="7406"/>
                </a:lnTo>
                <a:lnTo>
                  <a:pt x="32601" y="17078"/>
                </a:lnTo>
                <a:cubicBezTo>
                  <a:pt x="32607" y="17252"/>
                  <a:pt x="32781" y="17394"/>
                  <a:pt x="32994" y="17394"/>
                </a:cubicBezTo>
                <a:lnTo>
                  <a:pt x="32999" y="17394"/>
                </a:lnTo>
                <a:cubicBezTo>
                  <a:pt x="33206" y="17394"/>
                  <a:pt x="33381" y="17263"/>
                  <a:pt x="33397" y="17089"/>
                </a:cubicBezTo>
                <a:lnTo>
                  <a:pt x="34492" y="5395"/>
                </a:lnTo>
                <a:lnTo>
                  <a:pt x="34999" y="13269"/>
                </a:lnTo>
                <a:cubicBezTo>
                  <a:pt x="35015" y="13433"/>
                  <a:pt x="35173" y="13569"/>
                  <a:pt x="35380" y="13580"/>
                </a:cubicBezTo>
                <a:cubicBezTo>
                  <a:pt x="35385" y="13580"/>
                  <a:pt x="35390" y="13580"/>
                  <a:pt x="35394" y="13580"/>
                </a:cubicBezTo>
                <a:cubicBezTo>
                  <a:pt x="35590" y="13580"/>
                  <a:pt x="35763" y="13467"/>
                  <a:pt x="35795" y="13307"/>
                </a:cubicBezTo>
                <a:lnTo>
                  <a:pt x="36590" y="9542"/>
                </a:lnTo>
                <a:lnTo>
                  <a:pt x="37037" y="14392"/>
                </a:lnTo>
                <a:cubicBezTo>
                  <a:pt x="37053" y="14560"/>
                  <a:pt x="37217" y="14686"/>
                  <a:pt x="37418" y="14697"/>
                </a:cubicBezTo>
                <a:cubicBezTo>
                  <a:pt x="37423" y="14697"/>
                  <a:pt x="37427" y="14697"/>
                  <a:pt x="37432" y="14697"/>
                </a:cubicBezTo>
                <a:cubicBezTo>
                  <a:pt x="37623" y="14697"/>
                  <a:pt x="37795" y="14584"/>
                  <a:pt x="37832" y="14424"/>
                </a:cubicBezTo>
                <a:lnTo>
                  <a:pt x="38568" y="10855"/>
                </a:lnTo>
                <a:lnTo>
                  <a:pt x="42115" y="10855"/>
                </a:lnTo>
                <a:cubicBezTo>
                  <a:pt x="42333" y="10855"/>
                  <a:pt x="42513" y="10708"/>
                  <a:pt x="42513" y="10528"/>
                </a:cubicBezTo>
                <a:cubicBezTo>
                  <a:pt x="42513" y="10348"/>
                  <a:pt x="42333" y="10201"/>
                  <a:pt x="42115" y="10201"/>
                </a:cubicBezTo>
                <a:lnTo>
                  <a:pt x="38230" y="10201"/>
                </a:lnTo>
                <a:cubicBezTo>
                  <a:pt x="38034" y="10201"/>
                  <a:pt x="37871" y="10316"/>
                  <a:pt x="37838" y="10474"/>
                </a:cubicBezTo>
                <a:lnTo>
                  <a:pt x="37582" y="11656"/>
                </a:lnTo>
                <a:lnTo>
                  <a:pt x="37140" y="6850"/>
                </a:lnTo>
                <a:cubicBezTo>
                  <a:pt x="37124" y="6681"/>
                  <a:pt x="36961" y="6556"/>
                  <a:pt x="36759" y="6545"/>
                </a:cubicBezTo>
                <a:cubicBezTo>
                  <a:pt x="36754" y="6545"/>
                  <a:pt x="36750" y="6545"/>
                  <a:pt x="36745" y="6545"/>
                </a:cubicBezTo>
                <a:cubicBezTo>
                  <a:pt x="36549" y="6545"/>
                  <a:pt x="36377" y="6658"/>
                  <a:pt x="36345" y="6817"/>
                </a:cubicBezTo>
                <a:lnTo>
                  <a:pt x="35604" y="10327"/>
                </a:lnTo>
                <a:lnTo>
                  <a:pt x="34955" y="311"/>
                </a:lnTo>
                <a:cubicBezTo>
                  <a:pt x="34944" y="137"/>
                  <a:pt x="34770" y="1"/>
                  <a:pt x="3455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1" name="Google Shape;7301;p73"/>
          <p:cNvGrpSpPr/>
          <p:nvPr/>
        </p:nvGrpSpPr>
        <p:grpSpPr>
          <a:xfrm>
            <a:off x="2882968" y="1560496"/>
            <a:ext cx="554302" cy="1133118"/>
            <a:chOff x="3039218" y="1560945"/>
            <a:chExt cx="554302" cy="1133118"/>
          </a:xfrm>
        </p:grpSpPr>
        <p:sp>
          <p:nvSpPr>
            <p:cNvPr id="7302" name="Google Shape;7302;p73"/>
            <p:cNvSpPr/>
            <p:nvPr/>
          </p:nvSpPr>
          <p:spPr>
            <a:xfrm>
              <a:off x="3067043" y="2114615"/>
              <a:ext cx="25904" cy="6925"/>
            </a:xfrm>
            <a:custGeom>
              <a:rect b="b" l="l" r="r" t="t"/>
              <a:pathLst>
                <a:path extrusionOk="0" h="274" w="1025">
                  <a:moveTo>
                    <a:pt x="992" y="1"/>
                  </a:moveTo>
                  <a:cubicBezTo>
                    <a:pt x="992" y="1"/>
                    <a:pt x="0" y="61"/>
                    <a:pt x="38" y="208"/>
                  </a:cubicBezTo>
                  <a:cubicBezTo>
                    <a:pt x="51" y="257"/>
                    <a:pt x="165" y="273"/>
                    <a:pt x="311" y="273"/>
                  </a:cubicBezTo>
                  <a:cubicBezTo>
                    <a:pt x="603" y="273"/>
                    <a:pt x="1024" y="208"/>
                    <a:pt x="1024" y="208"/>
                  </a:cubicBezTo>
                  <a:lnTo>
                    <a:pt x="99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3"/>
            <p:cNvSpPr/>
            <p:nvPr/>
          </p:nvSpPr>
          <p:spPr>
            <a:xfrm>
              <a:off x="3039218" y="2118482"/>
              <a:ext cx="30378" cy="19940"/>
            </a:xfrm>
            <a:custGeom>
              <a:rect b="b" l="l" r="r" t="t"/>
              <a:pathLst>
                <a:path extrusionOk="0" h="789" w="1202">
                  <a:moveTo>
                    <a:pt x="1101" y="0"/>
                  </a:moveTo>
                  <a:cubicBezTo>
                    <a:pt x="1101" y="0"/>
                    <a:pt x="0" y="540"/>
                    <a:pt x="153" y="752"/>
                  </a:cubicBezTo>
                  <a:cubicBezTo>
                    <a:pt x="171" y="777"/>
                    <a:pt x="199" y="788"/>
                    <a:pt x="235" y="788"/>
                  </a:cubicBezTo>
                  <a:cubicBezTo>
                    <a:pt x="503" y="788"/>
                    <a:pt x="1201" y="160"/>
                    <a:pt x="1177" y="93"/>
                  </a:cubicBezTo>
                  <a:cubicBezTo>
                    <a:pt x="1172" y="49"/>
                    <a:pt x="1139" y="17"/>
                    <a:pt x="11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3"/>
            <p:cNvSpPr/>
            <p:nvPr/>
          </p:nvSpPr>
          <p:spPr>
            <a:xfrm>
              <a:off x="3062620" y="2148480"/>
              <a:ext cx="22543" cy="28078"/>
            </a:xfrm>
            <a:custGeom>
              <a:rect b="b" l="l" r="r" t="t"/>
              <a:pathLst>
                <a:path extrusionOk="0" h="1111" w="892">
                  <a:moveTo>
                    <a:pt x="742" y="0"/>
                  </a:moveTo>
                  <a:cubicBezTo>
                    <a:pt x="737" y="0"/>
                    <a:pt x="731" y="0"/>
                    <a:pt x="725" y="1"/>
                  </a:cubicBezTo>
                  <a:cubicBezTo>
                    <a:pt x="725" y="1"/>
                    <a:pt x="1" y="987"/>
                    <a:pt x="235" y="1102"/>
                  </a:cubicBezTo>
                  <a:cubicBezTo>
                    <a:pt x="247" y="1108"/>
                    <a:pt x="259" y="1111"/>
                    <a:pt x="272" y="1111"/>
                  </a:cubicBezTo>
                  <a:cubicBezTo>
                    <a:pt x="511" y="1111"/>
                    <a:pt x="891" y="96"/>
                    <a:pt x="834" y="39"/>
                  </a:cubicBezTo>
                  <a:cubicBezTo>
                    <a:pt x="811" y="15"/>
                    <a:pt x="779" y="0"/>
                    <a:pt x="7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3"/>
            <p:cNvSpPr/>
            <p:nvPr/>
          </p:nvSpPr>
          <p:spPr>
            <a:xfrm>
              <a:off x="3049554" y="2174309"/>
              <a:ext cx="22518" cy="28128"/>
            </a:xfrm>
            <a:custGeom>
              <a:rect b="b" l="l" r="r" t="t"/>
              <a:pathLst>
                <a:path extrusionOk="0" h="1113" w="891">
                  <a:moveTo>
                    <a:pt x="751" y="0"/>
                  </a:moveTo>
                  <a:cubicBezTo>
                    <a:pt x="743" y="0"/>
                    <a:pt x="734" y="1"/>
                    <a:pt x="725" y="3"/>
                  </a:cubicBezTo>
                  <a:cubicBezTo>
                    <a:pt x="725" y="3"/>
                    <a:pt x="0" y="990"/>
                    <a:pt x="234" y="1104"/>
                  </a:cubicBezTo>
                  <a:cubicBezTo>
                    <a:pt x="246" y="1110"/>
                    <a:pt x="257" y="1112"/>
                    <a:pt x="270" y="1112"/>
                  </a:cubicBezTo>
                  <a:cubicBezTo>
                    <a:pt x="509" y="1112"/>
                    <a:pt x="891" y="93"/>
                    <a:pt x="834" y="42"/>
                  </a:cubicBezTo>
                  <a:cubicBezTo>
                    <a:pt x="812" y="16"/>
                    <a:pt x="784" y="0"/>
                    <a:pt x="7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3"/>
            <p:cNvSpPr/>
            <p:nvPr/>
          </p:nvSpPr>
          <p:spPr>
            <a:xfrm>
              <a:off x="3059739" y="2185024"/>
              <a:ext cx="23478" cy="31717"/>
            </a:xfrm>
            <a:custGeom>
              <a:rect b="b" l="l" r="r" t="t"/>
              <a:pathLst>
                <a:path extrusionOk="0" h="1255" w="929">
                  <a:moveTo>
                    <a:pt x="774" y="0"/>
                  </a:moveTo>
                  <a:cubicBezTo>
                    <a:pt x="763" y="0"/>
                    <a:pt x="752" y="2"/>
                    <a:pt x="741" y="4"/>
                  </a:cubicBezTo>
                  <a:cubicBezTo>
                    <a:pt x="741" y="4"/>
                    <a:pt x="0" y="1132"/>
                    <a:pt x="262" y="1247"/>
                  </a:cubicBezTo>
                  <a:cubicBezTo>
                    <a:pt x="273" y="1252"/>
                    <a:pt x="285" y="1254"/>
                    <a:pt x="297" y="1254"/>
                  </a:cubicBezTo>
                  <a:cubicBezTo>
                    <a:pt x="563" y="1254"/>
                    <a:pt x="929" y="95"/>
                    <a:pt x="861" y="43"/>
                  </a:cubicBezTo>
                  <a:cubicBezTo>
                    <a:pt x="841" y="14"/>
                    <a:pt x="807" y="0"/>
                    <a:pt x="7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3"/>
            <p:cNvSpPr/>
            <p:nvPr/>
          </p:nvSpPr>
          <p:spPr>
            <a:xfrm>
              <a:off x="3189741" y="2601161"/>
              <a:ext cx="123254" cy="92902"/>
            </a:xfrm>
            <a:custGeom>
              <a:rect b="b" l="l" r="r" t="t"/>
              <a:pathLst>
                <a:path extrusionOk="0" h="3676" w="4877">
                  <a:moveTo>
                    <a:pt x="3357" y="0"/>
                  </a:moveTo>
                  <a:cubicBezTo>
                    <a:pt x="3060" y="0"/>
                    <a:pt x="2834" y="65"/>
                    <a:pt x="2834" y="65"/>
                  </a:cubicBezTo>
                  <a:cubicBezTo>
                    <a:pt x="2855" y="376"/>
                    <a:pt x="2899" y="490"/>
                    <a:pt x="2316" y="806"/>
                  </a:cubicBezTo>
                  <a:cubicBezTo>
                    <a:pt x="1738" y="1117"/>
                    <a:pt x="850" y="2005"/>
                    <a:pt x="850" y="2005"/>
                  </a:cubicBezTo>
                  <a:cubicBezTo>
                    <a:pt x="0" y="2539"/>
                    <a:pt x="289" y="2599"/>
                    <a:pt x="289" y="2599"/>
                  </a:cubicBezTo>
                  <a:cubicBezTo>
                    <a:pt x="301" y="2616"/>
                    <a:pt x="324" y="2623"/>
                    <a:pt x="353" y="2623"/>
                  </a:cubicBezTo>
                  <a:cubicBezTo>
                    <a:pt x="526" y="2623"/>
                    <a:pt x="942" y="2359"/>
                    <a:pt x="943" y="2359"/>
                  </a:cubicBezTo>
                  <a:lnTo>
                    <a:pt x="943" y="2359"/>
                  </a:lnTo>
                  <a:cubicBezTo>
                    <a:pt x="431" y="2703"/>
                    <a:pt x="289" y="2964"/>
                    <a:pt x="354" y="3079"/>
                  </a:cubicBezTo>
                  <a:cubicBezTo>
                    <a:pt x="371" y="3111"/>
                    <a:pt x="400" y="3123"/>
                    <a:pt x="432" y="3123"/>
                  </a:cubicBezTo>
                  <a:cubicBezTo>
                    <a:pt x="511" y="3123"/>
                    <a:pt x="610" y="3051"/>
                    <a:pt x="610" y="3051"/>
                  </a:cubicBezTo>
                  <a:lnTo>
                    <a:pt x="1135" y="2668"/>
                  </a:lnTo>
                  <a:lnTo>
                    <a:pt x="1135" y="2668"/>
                  </a:lnTo>
                  <a:cubicBezTo>
                    <a:pt x="900" y="2870"/>
                    <a:pt x="590" y="3208"/>
                    <a:pt x="687" y="3296"/>
                  </a:cubicBezTo>
                  <a:cubicBezTo>
                    <a:pt x="726" y="3332"/>
                    <a:pt x="768" y="3345"/>
                    <a:pt x="809" y="3345"/>
                  </a:cubicBezTo>
                  <a:cubicBezTo>
                    <a:pt x="906" y="3345"/>
                    <a:pt x="992" y="3275"/>
                    <a:pt x="992" y="3275"/>
                  </a:cubicBezTo>
                  <a:lnTo>
                    <a:pt x="1657" y="2648"/>
                  </a:lnTo>
                  <a:lnTo>
                    <a:pt x="1657" y="2648"/>
                  </a:lnTo>
                  <a:cubicBezTo>
                    <a:pt x="1656" y="2648"/>
                    <a:pt x="1264" y="3051"/>
                    <a:pt x="1144" y="3269"/>
                  </a:cubicBezTo>
                  <a:cubicBezTo>
                    <a:pt x="1068" y="3408"/>
                    <a:pt x="1157" y="3485"/>
                    <a:pt x="1253" y="3485"/>
                  </a:cubicBezTo>
                  <a:cubicBezTo>
                    <a:pt x="1308" y="3485"/>
                    <a:pt x="1365" y="3459"/>
                    <a:pt x="1395" y="3405"/>
                  </a:cubicBezTo>
                  <a:cubicBezTo>
                    <a:pt x="1471" y="3258"/>
                    <a:pt x="2120" y="2768"/>
                    <a:pt x="2120" y="2768"/>
                  </a:cubicBezTo>
                  <a:cubicBezTo>
                    <a:pt x="2207" y="2299"/>
                    <a:pt x="3030" y="1896"/>
                    <a:pt x="3030" y="1896"/>
                  </a:cubicBezTo>
                  <a:lnTo>
                    <a:pt x="3030" y="1896"/>
                  </a:lnTo>
                  <a:cubicBezTo>
                    <a:pt x="2910" y="2049"/>
                    <a:pt x="2152" y="2806"/>
                    <a:pt x="2152" y="2806"/>
                  </a:cubicBezTo>
                  <a:cubicBezTo>
                    <a:pt x="2049" y="2828"/>
                    <a:pt x="1449" y="3509"/>
                    <a:pt x="1787" y="3656"/>
                  </a:cubicBezTo>
                  <a:cubicBezTo>
                    <a:pt x="1818" y="3669"/>
                    <a:pt x="1848" y="3676"/>
                    <a:pt x="1878" y="3676"/>
                  </a:cubicBezTo>
                  <a:cubicBezTo>
                    <a:pt x="2172" y="3676"/>
                    <a:pt x="2398" y="3068"/>
                    <a:pt x="2398" y="3068"/>
                  </a:cubicBezTo>
                  <a:cubicBezTo>
                    <a:pt x="2420" y="3069"/>
                    <a:pt x="2442" y="3070"/>
                    <a:pt x="2464" y="3070"/>
                  </a:cubicBezTo>
                  <a:cubicBezTo>
                    <a:pt x="3149" y="3070"/>
                    <a:pt x="3645" y="2267"/>
                    <a:pt x="3798" y="1929"/>
                  </a:cubicBezTo>
                  <a:cubicBezTo>
                    <a:pt x="3956" y="1575"/>
                    <a:pt x="4218" y="1640"/>
                    <a:pt x="4545" y="1466"/>
                  </a:cubicBezTo>
                  <a:cubicBezTo>
                    <a:pt x="4877" y="1291"/>
                    <a:pt x="4648" y="910"/>
                    <a:pt x="4648" y="910"/>
                  </a:cubicBezTo>
                  <a:cubicBezTo>
                    <a:pt x="4421" y="151"/>
                    <a:pt x="3808" y="0"/>
                    <a:pt x="33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3"/>
            <p:cNvSpPr/>
            <p:nvPr/>
          </p:nvSpPr>
          <p:spPr>
            <a:xfrm>
              <a:off x="3318353" y="2601161"/>
              <a:ext cx="123128" cy="92902"/>
            </a:xfrm>
            <a:custGeom>
              <a:rect b="b" l="l" r="r" t="t"/>
              <a:pathLst>
                <a:path extrusionOk="0" h="3676" w="4872">
                  <a:moveTo>
                    <a:pt x="1519" y="0"/>
                  </a:moveTo>
                  <a:cubicBezTo>
                    <a:pt x="1069" y="0"/>
                    <a:pt x="456" y="151"/>
                    <a:pt x="229" y="910"/>
                  </a:cubicBezTo>
                  <a:cubicBezTo>
                    <a:pt x="229" y="910"/>
                    <a:pt x="0" y="1291"/>
                    <a:pt x="327" y="1466"/>
                  </a:cubicBezTo>
                  <a:cubicBezTo>
                    <a:pt x="654" y="1640"/>
                    <a:pt x="921" y="1575"/>
                    <a:pt x="1079" y="1929"/>
                  </a:cubicBezTo>
                  <a:cubicBezTo>
                    <a:pt x="1232" y="2267"/>
                    <a:pt x="1728" y="3070"/>
                    <a:pt x="2413" y="3070"/>
                  </a:cubicBezTo>
                  <a:cubicBezTo>
                    <a:pt x="2435" y="3070"/>
                    <a:pt x="2457" y="3069"/>
                    <a:pt x="2480" y="3068"/>
                  </a:cubicBezTo>
                  <a:cubicBezTo>
                    <a:pt x="2480" y="3068"/>
                    <a:pt x="2705" y="3676"/>
                    <a:pt x="2996" y="3676"/>
                  </a:cubicBezTo>
                  <a:cubicBezTo>
                    <a:pt x="3025" y="3676"/>
                    <a:pt x="3054" y="3669"/>
                    <a:pt x="3085" y="3656"/>
                  </a:cubicBezTo>
                  <a:cubicBezTo>
                    <a:pt x="3422" y="3509"/>
                    <a:pt x="2823" y="2828"/>
                    <a:pt x="2719" y="2806"/>
                  </a:cubicBezTo>
                  <a:cubicBezTo>
                    <a:pt x="2719" y="2806"/>
                    <a:pt x="1962" y="2049"/>
                    <a:pt x="1842" y="1896"/>
                  </a:cubicBezTo>
                  <a:lnTo>
                    <a:pt x="1842" y="1896"/>
                  </a:lnTo>
                  <a:cubicBezTo>
                    <a:pt x="1842" y="1896"/>
                    <a:pt x="2665" y="2299"/>
                    <a:pt x="2752" y="2768"/>
                  </a:cubicBezTo>
                  <a:cubicBezTo>
                    <a:pt x="2752" y="2768"/>
                    <a:pt x="3406" y="3258"/>
                    <a:pt x="3482" y="3405"/>
                  </a:cubicBezTo>
                  <a:cubicBezTo>
                    <a:pt x="3510" y="3459"/>
                    <a:pt x="3566" y="3485"/>
                    <a:pt x="3621" y="3485"/>
                  </a:cubicBezTo>
                  <a:cubicBezTo>
                    <a:pt x="3715" y="3485"/>
                    <a:pt x="3804" y="3408"/>
                    <a:pt x="3728" y="3269"/>
                  </a:cubicBezTo>
                  <a:cubicBezTo>
                    <a:pt x="3608" y="3051"/>
                    <a:pt x="3216" y="2648"/>
                    <a:pt x="3215" y="2648"/>
                  </a:cubicBezTo>
                  <a:lnTo>
                    <a:pt x="3215" y="2648"/>
                  </a:lnTo>
                  <a:lnTo>
                    <a:pt x="3880" y="3275"/>
                  </a:lnTo>
                  <a:cubicBezTo>
                    <a:pt x="3880" y="3275"/>
                    <a:pt x="3966" y="3345"/>
                    <a:pt x="4063" y="3345"/>
                  </a:cubicBezTo>
                  <a:cubicBezTo>
                    <a:pt x="4104" y="3345"/>
                    <a:pt x="4146" y="3332"/>
                    <a:pt x="4185" y="3296"/>
                  </a:cubicBezTo>
                  <a:cubicBezTo>
                    <a:pt x="4283" y="3207"/>
                    <a:pt x="3962" y="2860"/>
                    <a:pt x="3729" y="2660"/>
                  </a:cubicBezTo>
                  <a:lnTo>
                    <a:pt x="3729" y="2660"/>
                  </a:lnTo>
                  <a:lnTo>
                    <a:pt x="4262" y="3051"/>
                  </a:lnTo>
                  <a:cubicBezTo>
                    <a:pt x="4262" y="3051"/>
                    <a:pt x="4364" y="3123"/>
                    <a:pt x="4444" y="3123"/>
                  </a:cubicBezTo>
                  <a:cubicBezTo>
                    <a:pt x="4477" y="3123"/>
                    <a:pt x="4506" y="3111"/>
                    <a:pt x="4523" y="3079"/>
                  </a:cubicBezTo>
                  <a:cubicBezTo>
                    <a:pt x="4583" y="2964"/>
                    <a:pt x="4447" y="2703"/>
                    <a:pt x="3929" y="2359"/>
                  </a:cubicBezTo>
                  <a:lnTo>
                    <a:pt x="3929" y="2359"/>
                  </a:lnTo>
                  <a:cubicBezTo>
                    <a:pt x="3929" y="2359"/>
                    <a:pt x="4350" y="2623"/>
                    <a:pt x="4524" y="2623"/>
                  </a:cubicBezTo>
                  <a:cubicBezTo>
                    <a:pt x="4554" y="2623"/>
                    <a:pt x="4576" y="2616"/>
                    <a:pt x="4588" y="2599"/>
                  </a:cubicBezTo>
                  <a:cubicBezTo>
                    <a:pt x="4588" y="2599"/>
                    <a:pt x="4872" y="2539"/>
                    <a:pt x="4022" y="2005"/>
                  </a:cubicBezTo>
                  <a:cubicBezTo>
                    <a:pt x="4022" y="2005"/>
                    <a:pt x="3139" y="1117"/>
                    <a:pt x="2556" y="806"/>
                  </a:cubicBezTo>
                  <a:cubicBezTo>
                    <a:pt x="1967" y="490"/>
                    <a:pt x="2017" y="376"/>
                    <a:pt x="2038" y="65"/>
                  </a:cubicBezTo>
                  <a:cubicBezTo>
                    <a:pt x="2040" y="65"/>
                    <a:pt x="1815" y="0"/>
                    <a:pt x="15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3"/>
            <p:cNvSpPr/>
            <p:nvPr/>
          </p:nvSpPr>
          <p:spPr>
            <a:xfrm>
              <a:off x="3198814" y="1987343"/>
              <a:ext cx="235110" cy="126742"/>
            </a:xfrm>
            <a:custGeom>
              <a:rect b="b" l="l" r="r" t="t"/>
              <a:pathLst>
                <a:path extrusionOk="0" h="5015" w="9303">
                  <a:moveTo>
                    <a:pt x="2438" y="1"/>
                  </a:moveTo>
                  <a:cubicBezTo>
                    <a:pt x="2196" y="1"/>
                    <a:pt x="1925" y="61"/>
                    <a:pt x="1624" y="209"/>
                  </a:cubicBezTo>
                  <a:cubicBezTo>
                    <a:pt x="1" y="1010"/>
                    <a:pt x="507" y="1942"/>
                    <a:pt x="1292" y="2361"/>
                  </a:cubicBezTo>
                  <a:cubicBezTo>
                    <a:pt x="2077" y="2781"/>
                    <a:pt x="2338" y="3337"/>
                    <a:pt x="2600" y="3794"/>
                  </a:cubicBezTo>
                  <a:cubicBezTo>
                    <a:pt x="2713" y="3998"/>
                    <a:pt x="2809" y="4026"/>
                    <a:pt x="2915" y="4026"/>
                  </a:cubicBezTo>
                  <a:cubicBezTo>
                    <a:pt x="2955" y="4026"/>
                    <a:pt x="2996" y="4022"/>
                    <a:pt x="3039" y="4022"/>
                  </a:cubicBezTo>
                  <a:cubicBezTo>
                    <a:pt x="3144" y="4022"/>
                    <a:pt x="3264" y="4044"/>
                    <a:pt x="3417" y="4197"/>
                  </a:cubicBezTo>
                  <a:cubicBezTo>
                    <a:pt x="3788" y="4568"/>
                    <a:pt x="4126" y="4988"/>
                    <a:pt x="4627" y="5015"/>
                  </a:cubicBezTo>
                  <a:lnTo>
                    <a:pt x="4681" y="5015"/>
                  </a:lnTo>
                  <a:cubicBezTo>
                    <a:pt x="5183" y="4982"/>
                    <a:pt x="5521" y="4563"/>
                    <a:pt x="5891" y="4197"/>
                  </a:cubicBezTo>
                  <a:cubicBezTo>
                    <a:pt x="6044" y="4044"/>
                    <a:pt x="6164" y="4022"/>
                    <a:pt x="6269" y="4022"/>
                  </a:cubicBezTo>
                  <a:cubicBezTo>
                    <a:pt x="6312" y="4022"/>
                    <a:pt x="6353" y="4026"/>
                    <a:pt x="6393" y="4026"/>
                  </a:cubicBezTo>
                  <a:cubicBezTo>
                    <a:pt x="6499" y="4026"/>
                    <a:pt x="6596" y="3998"/>
                    <a:pt x="6708" y="3794"/>
                  </a:cubicBezTo>
                  <a:cubicBezTo>
                    <a:pt x="6964" y="3337"/>
                    <a:pt x="7231" y="2781"/>
                    <a:pt x="8016" y="2361"/>
                  </a:cubicBezTo>
                  <a:cubicBezTo>
                    <a:pt x="8801" y="1942"/>
                    <a:pt x="9302" y="1015"/>
                    <a:pt x="7678" y="209"/>
                  </a:cubicBezTo>
                  <a:cubicBezTo>
                    <a:pt x="7378" y="61"/>
                    <a:pt x="7107" y="1"/>
                    <a:pt x="6865" y="1"/>
                  </a:cubicBezTo>
                  <a:cubicBezTo>
                    <a:pt x="5795" y="1"/>
                    <a:pt x="5292" y="1179"/>
                    <a:pt x="5292" y="1179"/>
                  </a:cubicBezTo>
                  <a:cubicBezTo>
                    <a:pt x="5292" y="1179"/>
                    <a:pt x="4899" y="1770"/>
                    <a:pt x="5162" y="1770"/>
                  </a:cubicBezTo>
                  <a:cubicBezTo>
                    <a:pt x="5198" y="1770"/>
                    <a:pt x="5245" y="1759"/>
                    <a:pt x="5308" y="1735"/>
                  </a:cubicBezTo>
                  <a:cubicBezTo>
                    <a:pt x="5390" y="1702"/>
                    <a:pt x="5469" y="1687"/>
                    <a:pt x="5544" y="1687"/>
                  </a:cubicBezTo>
                  <a:cubicBezTo>
                    <a:pt x="5949" y="1687"/>
                    <a:pt x="6242" y="2133"/>
                    <a:pt x="6283" y="2753"/>
                  </a:cubicBezTo>
                  <a:cubicBezTo>
                    <a:pt x="6327" y="3495"/>
                    <a:pt x="5858" y="3233"/>
                    <a:pt x="5308" y="3903"/>
                  </a:cubicBezTo>
                  <a:cubicBezTo>
                    <a:pt x="5042" y="4233"/>
                    <a:pt x="4874" y="4316"/>
                    <a:pt x="4771" y="4316"/>
                  </a:cubicBezTo>
                  <a:cubicBezTo>
                    <a:pt x="4733" y="4316"/>
                    <a:pt x="4704" y="4305"/>
                    <a:pt x="4681" y="4290"/>
                  </a:cubicBezTo>
                  <a:lnTo>
                    <a:pt x="4681" y="4219"/>
                  </a:lnTo>
                  <a:cubicBezTo>
                    <a:pt x="4670" y="4236"/>
                    <a:pt x="4665" y="4252"/>
                    <a:pt x="4654" y="4263"/>
                  </a:cubicBezTo>
                  <a:cubicBezTo>
                    <a:pt x="4638" y="4252"/>
                    <a:pt x="4632" y="4236"/>
                    <a:pt x="4621" y="4219"/>
                  </a:cubicBezTo>
                  <a:lnTo>
                    <a:pt x="4621" y="4290"/>
                  </a:lnTo>
                  <a:cubicBezTo>
                    <a:pt x="4601" y="4305"/>
                    <a:pt x="4572" y="4316"/>
                    <a:pt x="4534" y="4316"/>
                  </a:cubicBezTo>
                  <a:cubicBezTo>
                    <a:pt x="4431" y="4316"/>
                    <a:pt x="4261" y="4233"/>
                    <a:pt x="3995" y="3903"/>
                  </a:cubicBezTo>
                  <a:cubicBezTo>
                    <a:pt x="3444" y="3228"/>
                    <a:pt x="2976" y="3495"/>
                    <a:pt x="3019" y="2753"/>
                  </a:cubicBezTo>
                  <a:cubicBezTo>
                    <a:pt x="3061" y="2129"/>
                    <a:pt x="3354" y="1686"/>
                    <a:pt x="3758" y="1686"/>
                  </a:cubicBezTo>
                  <a:cubicBezTo>
                    <a:pt x="3833" y="1686"/>
                    <a:pt x="3912" y="1702"/>
                    <a:pt x="3995" y="1735"/>
                  </a:cubicBezTo>
                  <a:cubicBezTo>
                    <a:pt x="4056" y="1758"/>
                    <a:pt x="4103" y="1769"/>
                    <a:pt x="4139" y="1769"/>
                  </a:cubicBezTo>
                  <a:cubicBezTo>
                    <a:pt x="4406" y="1769"/>
                    <a:pt x="4011" y="1179"/>
                    <a:pt x="4011" y="1179"/>
                  </a:cubicBezTo>
                  <a:cubicBezTo>
                    <a:pt x="4011" y="1179"/>
                    <a:pt x="3507" y="1"/>
                    <a:pt x="24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3"/>
            <p:cNvSpPr/>
            <p:nvPr/>
          </p:nvSpPr>
          <p:spPr>
            <a:xfrm>
              <a:off x="3304301" y="2011327"/>
              <a:ext cx="25500" cy="16553"/>
            </a:xfrm>
            <a:custGeom>
              <a:rect b="b" l="l" r="r" t="t"/>
              <a:pathLst>
                <a:path extrusionOk="0" h="655" w="1009">
                  <a:moveTo>
                    <a:pt x="126" y="1"/>
                  </a:moveTo>
                  <a:cubicBezTo>
                    <a:pt x="55" y="1"/>
                    <a:pt x="1" y="55"/>
                    <a:pt x="1" y="126"/>
                  </a:cubicBezTo>
                  <a:lnTo>
                    <a:pt x="1" y="529"/>
                  </a:lnTo>
                  <a:cubicBezTo>
                    <a:pt x="1" y="600"/>
                    <a:pt x="55" y="655"/>
                    <a:pt x="126" y="655"/>
                  </a:cubicBezTo>
                  <a:lnTo>
                    <a:pt x="889" y="655"/>
                  </a:lnTo>
                  <a:cubicBezTo>
                    <a:pt x="954" y="655"/>
                    <a:pt x="1009" y="600"/>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3"/>
            <p:cNvSpPr/>
            <p:nvPr/>
          </p:nvSpPr>
          <p:spPr>
            <a:xfrm>
              <a:off x="3304301" y="2005944"/>
              <a:ext cx="25500" cy="5560"/>
            </a:xfrm>
            <a:custGeom>
              <a:rect b="b" l="l" r="r" t="t"/>
              <a:pathLst>
                <a:path extrusionOk="0" h="220" w="1009">
                  <a:moveTo>
                    <a:pt x="105" y="1"/>
                  </a:moveTo>
                  <a:cubicBezTo>
                    <a:pt x="45" y="1"/>
                    <a:pt x="1" y="48"/>
                    <a:pt x="6" y="110"/>
                  </a:cubicBezTo>
                  <a:cubicBezTo>
                    <a:pt x="6"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3"/>
            <p:cNvSpPr/>
            <p:nvPr/>
          </p:nvSpPr>
          <p:spPr>
            <a:xfrm>
              <a:off x="3304301" y="1989441"/>
              <a:ext cx="25500" cy="16402"/>
            </a:xfrm>
            <a:custGeom>
              <a:rect b="b" l="l" r="r" t="t"/>
              <a:pathLst>
                <a:path extrusionOk="0" h="649" w="1009">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3"/>
            <p:cNvSpPr/>
            <p:nvPr/>
          </p:nvSpPr>
          <p:spPr>
            <a:xfrm>
              <a:off x="3304301" y="1984058"/>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3"/>
            <p:cNvSpPr/>
            <p:nvPr/>
          </p:nvSpPr>
          <p:spPr>
            <a:xfrm>
              <a:off x="3304301" y="1967555"/>
              <a:ext cx="25500" cy="16402"/>
            </a:xfrm>
            <a:custGeom>
              <a:rect b="b" l="l" r="r" t="t"/>
              <a:pathLst>
                <a:path extrusionOk="0" h="649" w="1009">
                  <a:moveTo>
                    <a:pt x="126" y="0"/>
                  </a:moveTo>
                  <a:cubicBezTo>
                    <a:pt x="55" y="0"/>
                    <a:pt x="1" y="55"/>
                    <a:pt x="1" y="125"/>
                  </a:cubicBezTo>
                  <a:lnTo>
                    <a:pt x="1" y="529"/>
                  </a:lnTo>
                  <a:cubicBezTo>
                    <a:pt x="1" y="594"/>
                    <a:pt x="55" y="649"/>
                    <a:pt x="126" y="649"/>
                  </a:cubicBezTo>
                  <a:lnTo>
                    <a:pt x="889" y="649"/>
                  </a:lnTo>
                  <a:cubicBezTo>
                    <a:pt x="954" y="649"/>
                    <a:pt x="1009" y="594"/>
                    <a:pt x="1009" y="529"/>
                  </a:cubicBezTo>
                  <a:lnTo>
                    <a:pt x="1009" y="125"/>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3"/>
            <p:cNvSpPr/>
            <p:nvPr/>
          </p:nvSpPr>
          <p:spPr>
            <a:xfrm>
              <a:off x="3304301" y="1962045"/>
              <a:ext cx="25500" cy="5535"/>
            </a:xfrm>
            <a:custGeom>
              <a:rect b="b" l="l" r="r" t="t"/>
              <a:pathLst>
                <a:path extrusionOk="0" h="219" w="1009">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3"/>
            <p:cNvSpPr/>
            <p:nvPr/>
          </p:nvSpPr>
          <p:spPr>
            <a:xfrm>
              <a:off x="3304301" y="1945643"/>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3"/>
            <p:cNvSpPr/>
            <p:nvPr/>
          </p:nvSpPr>
          <p:spPr>
            <a:xfrm>
              <a:off x="3304301" y="1940134"/>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3"/>
            <p:cNvSpPr/>
            <p:nvPr/>
          </p:nvSpPr>
          <p:spPr>
            <a:xfrm>
              <a:off x="3304301" y="1923757"/>
              <a:ext cx="25500" cy="16402"/>
            </a:xfrm>
            <a:custGeom>
              <a:rect b="b" l="l" r="r" t="t"/>
              <a:pathLst>
                <a:path extrusionOk="0" h="649" w="1009">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3"/>
            <p:cNvSpPr/>
            <p:nvPr/>
          </p:nvSpPr>
          <p:spPr>
            <a:xfrm>
              <a:off x="3304301" y="1918248"/>
              <a:ext cx="25500" cy="5535"/>
            </a:xfrm>
            <a:custGeom>
              <a:rect b="b" l="l" r="r" t="t"/>
              <a:pathLst>
                <a:path extrusionOk="0" h="219" w="1009">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3"/>
            <p:cNvSpPr/>
            <p:nvPr/>
          </p:nvSpPr>
          <p:spPr>
            <a:xfrm>
              <a:off x="3304301" y="1901846"/>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3"/>
            <p:cNvSpPr/>
            <p:nvPr/>
          </p:nvSpPr>
          <p:spPr>
            <a:xfrm>
              <a:off x="3304301" y="1896337"/>
              <a:ext cx="25500" cy="5535"/>
            </a:xfrm>
            <a:custGeom>
              <a:rect b="b" l="l" r="r" t="t"/>
              <a:pathLst>
                <a:path extrusionOk="0" h="219" w="1009">
                  <a:moveTo>
                    <a:pt x="105" y="1"/>
                  </a:moveTo>
                  <a:cubicBezTo>
                    <a:pt x="45" y="1"/>
                    <a:pt x="6" y="48"/>
                    <a:pt x="6" y="110"/>
                  </a:cubicBezTo>
                  <a:cubicBezTo>
                    <a:pt x="1" y="170"/>
                    <a:pt x="50" y="219"/>
                    <a:pt x="115" y="219"/>
                  </a:cubicBezTo>
                  <a:lnTo>
                    <a:pt x="900" y="219"/>
                  </a:lnTo>
                  <a:cubicBezTo>
                    <a:pt x="960" y="219"/>
                    <a:pt x="1009" y="170"/>
                    <a:pt x="1009" y="110"/>
                  </a:cubicBezTo>
                  <a:cubicBezTo>
                    <a:pt x="1009" y="45"/>
                    <a:pt x="960"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3"/>
            <p:cNvSpPr/>
            <p:nvPr/>
          </p:nvSpPr>
          <p:spPr>
            <a:xfrm>
              <a:off x="3304301" y="1879960"/>
              <a:ext cx="25500" cy="16402"/>
            </a:xfrm>
            <a:custGeom>
              <a:rect b="b" l="l" r="r" t="t"/>
              <a:pathLst>
                <a:path extrusionOk="0" h="649" w="1009">
                  <a:moveTo>
                    <a:pt x="126" y="1"/>
                  </a:moveTo>
                  <a:cubicBezTo>
                    <a:pt x="55" y="1"/>
                    <a:pt x="1" y="55"/>
                    <a:pt x="1" y="120"/>
                  </a:cubicBezTo>
                  <a:lnTo>
                    <a:pt x="1" y="524"/>
                  </a:lnTo>
                  <a:cubicBezTo>
                    <a:pt x="1" y="594"/>
                    <a:pt x="55" y="649"/>
                    <a:pt x="126" y="649"/>
                  </a:cubicBezTo>
                  <a:lnTo>
                    <a:pt x="889" y="649"/>
                  </a:lnTo>
                  <a:cubicBezTo>
                    <a:pt x="954" y="649"/>
                    <a:pt x="1009" y="594"/>
                    <a:pt x="1009" y="524"/>
                  </a:cubicBezTo>
                  <a:lnTo>
                    <a:pt x="1009" y="120"/>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3"/>
            <p:cNvSpPr/>
            <p:nvPr/>
          </p:nvSpPr>
          <p:spPr>
            <a:xfrm>
              <a:off x="3304301" y="1874451"/>
              <a:ext cx="25500" cy="5535"/>
            </a:xfrm>
            <a:custGeom>
              <a:rect b="b" l="l" r="r" t="t"/>
              <a:pathLst>
                <a:path extrusionOk="0" h="219" w="1009">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3"/>
            <p:cNvSpPr/>
            <p:nvPr/>
          </p:nvSpPr>
          <p:spPr>
            <a:xfrm>
              <a:off x="3304301" y="1858074"/>
              <a:ext cx="25500" cy="16402"/>
            </a:xfrm>
            <a:custGeom>
              <a:rect b="b" l="l" r="r" t="t"/>
              <a:pathLst>
                <a:path extrusionOk="0" h="649" w="1009">
                  <a:moveTo>
                    <a:pt x="126" y="0"/>
                  </a:moveTo>
                  <a:cubicBezTo>
                    <a:pt x="55" y="0"/>
                    <a:pt x="1" y="49"/>
                    <a:pt x="1" y="120"/>
                  </a:cubicBezTo>
                  <a:lnTo>
                    <a:pt x="1" y="523"/>
                  </a:lnTo>
                  <a:cubicBezTo>
                    <a:pt x="1" y="594"/>
                    <a:pt x="55" y="649"/>
                    <a:pt x="126" y="649"/>
                  </a:cubicBezTo>
                  <a:lnTo>
                    <a:pt x="889" y="649"/>
                  </a:lnTo>
                  <a:cubicBezTo>
                    <a:pt x="954" y="649"/>
                    <a:pt x="1009" y="594"/>
                    <a:pt x="1009" y="523"/>
                  </a:cubicBezTo>
                  <a:lnTo>
                    <a:pt x="1009" y="120"/>
                  </a:lnTo>
                  <a:cubicBezTo>
                    <a:pt x="1009" y="49"/>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3"/>
            <p:cNvSpPr/>
            <p:nvPr/>
          </p:nvSpPr>
          <p:spPr>
            <a:xfrm>
              <a:off x="3304301" y="1852539"/>
              <a:ext cx="25500" cy="5560"/>
            </a:xfrm>
            <a:custGeom>
              <a:rect b="b" l="l" r="r" t="t"/>
              <a:pathLst>
                <a:path extrusionOk="0" h="220" w="1009">
                  <a:moveTo>
                    <a:pt x="105" y="1"/>
                  </a:moveTo>
                  <a:cubicBezTo>
                    <a:pt x="45" y="1"/>
                    <a:pt x="1" y="48"/>
                    <a:pt x="6" y="110"/>
                  </a:cubicBezTo>
                  <a:cubicBezTo>
                    <a:pt x="1" y="170"/>
                    <a:pt x="50" y="219"/>
                    <a:pt x="115" y="219"/>
                  </a:cubicBezTo>
                  <a:lnTo>
                    <a:pt x="900" y="219"/>
                  </a:lnTo>
                  <a:cubicBezTo>
                    <a:pt x="960" y="219"/>
                    <a:pt x="1009" y="170"/>
                    <a:pt x="1009" y="110"/>
                  </a:cubicBezTo>
                  <a:cubicBezTo>
                    <a:pt x="1009" y="48"/>
                    <a:pt x="965" y="1"/>
                    <a:pt x="909" y="1"/>
                  </a:cubicBezTo>
                  <a:cubicBezTo>
                    <a:pt x="906" y="1"/>
                    <a:pt x="903" y="1"/>
                    <a:pt x="900" y="1"/>
                  </a:cubicBezTo>
                  <a:lnTo>
                    <a:pt x="115" y="1"/>
                  </a:lnTo>
                  <a:cubicBezTo>
                    <a:pt x="112" y="1"/>
                    <a:pt x="108"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3"/>
            <p:cNvSpPr/>
            <p:nvPr/>
          </p:nvSpPr>
          <p:spPr>
            <a:xfrm>
              <a:off x="3304301" y="1836036"/>
              <a:ext cx="25500" cy="16402"/>
            </a:xfrm>
            <a:custGeom>
              <a:rect b="b" l="l" r="r" t="t"/>
              <a:pathLst>
                <a:path extrusionOk="0" h="649" w="1009">
                  <a:moveTo>
                    <a:pt x="126" y="0"/>
                  </a:moveTo>
                  <a:cubicBezTo>
                    <a:pt x="55" y="0"/>
                    <a:pt x="1" y="55"/>
                    <a:pt x="1" y="126"/>
                  </a:cubicBezTo>
                  <a:lnTo>
                    <a:pt x="1" y="529"/>
                  </a:lnTo>
                  <a:cubicBezTo>
                    <a:pt x="1" y="600"/>
                    <a:pt x="55" y="649"/>
                    <a:pt x="126" y="649"/>
                  </a:cubicBezTo>
                  <a:lnTo>
                    <a:pt x="889" y="649"/>
                  </a:lnTo>
                  <a:cubicBezTo>
                    <a:pt x="954" y="649"/>
                    <a:pt x="1009" y="600"/>
                    <a:pt x="1009" y="529"/>
                  </a:cubicBezTo>
                  <a:lnTo>
                    <a:pt x="1009" y="126"/>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3"/>
            <p:cNvSpPr/>
            <p:nvPr/>
          </p:nvSpPr>
          <p:spPr>
            <a:xfrm>
              <a:off x="3304301" y="1830527"/>
              <a:ext cx="25500" cy="5535"/>
            </a:xfrm>
            <a:custGeom>
              <a:rect b="b" l="l" r="r" t="t"/>
              <a:pathLst>
                <a:path extrusionOk="0" h="219" w="1009">
                  <a:moveTo>
                    <a:pt x="115" y="0"/>
                  </a:moveTo>
                  <a:cubicBezTo>
                    <a:pt x="50" y="0"/>
                    <a:pt x="1" y="49"/>
                    <a:pt x="6" y="109"/>
                  </a:cubicBezTo>
                  <a:cubicBezTo>
                    <a:pt x="6"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3"/>
            <p:cNvSpPr/>
            <p:nvPr/>
          </p:nvSpPr>
          <p:spPr>
            <a:xfrm>
              <a:off x="3304301" y="1814125"/>
              <a:ext cx="25500" cy="16427"/>
            </a:xfrm>
            <a:custGeom>
              <a:rect b="b" l="l" r="r" t="t"/>
              <a:pathLst>
                <a:path extrusionOk="0" h="650" w="1009">
                  <a:moveTo>
                    <a:pt x="126" y="1"/>
                  </a:moveTo>
                  <a:cubicBezTo>
                    <a:pt x="55" y="1"/>
                    <a:pt x="1" y="55"/>
                    <a:pt x="1" y="126"/>
                  </a:cubicBezTo>
                  <a:lnTo>
                    <a:pt x="1" y="529"/>
                  </a:lnTo>
                  <a:cubicBezTo>
                    <a:pt x="1" y="595"/>
                    <a:pt x="55" y="649"/>
                    <a:pt x="126" y="649"/>
                  </a:cubicBezTo>
                  <a:lnTo>
                    <a:pt x="889" y="649"/>
                  </a:lnTo>
                  <a:cubicBezTo>
                    <a:pt x="954" y="649"/>
                    <a:pt x="1009" y="595"/>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3"/>
            <p:cNvSpPr/>
            <p:nvPr/>
          </p:nvSpPr>
          <p:spPr>
            <a:xfrm>
              <a:off x="3304301" y="1808616"/>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3"/>
            <p:cNvSpPr/>
            <p:nvPr/>
          </p:nvSpPr>
          <p:spPr>
            <a:xfrm>
              <a:off x="3304301" y="1792239"/>
              <a:ext cx="25500" cy="16402"/>
            </a:xfrm>
            <a:custGeom>
              <a:rect b="b" l="l" r="r" t="t"/>
              <a:pathLst>
                <a:path extrusionOk="0" h="649" w="1009">
                  <a:moveTo>
                    <a:pt x="126" y="1"/>
                  </a:moveTo>
                  <a:cubicBezTo>
                    <a:pt x="55" y="1"/>
                    <a:pt x="1" y="55"/>
                    <a:pt x="1" y="126"/>
                  </a:cubicBezTo>
                  <a:lnTo>
                    <a:pt x="1" y="529"/>
                  </a:lnTo>
                  <a:cubicBezTo>
                    <a:pt x="1" y="594"/>
                    <a:pt x="55" y="649"/>
                    <a:pt x="126" y="649"/>
                  </a:cubicBezTo>
                  <a:lnTo>
                    <a:pt x="889" y="649"/>
                  </a:lnTo>
                  <a:cubicBezTo>
                    <a:pt x="954" y="649"/>
                    <a:pt x="1009" y="594"/>
                    <a:pt x="1009" y="529"/>
                  </a:cubicBezTo>
                  <a:lnTo>
                    <a:pt x="1009" y="126"/>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3"/>
            <p:cNvSpPr/>
            <p:nvPr/>
          </p:nvSpPr>
          <p:spPr>
            <a:xfrm>
              <a:off x="3304301" y="1786730"/>
              <a:ext cx="25500" cy="5535"/>
            </a:xfrm>
            <a:custGeom>
              <a:rect b="b" l="l" r="r" t="t"/>
              <a:pathLst>
                <a:path extrusionOk="0" h="219" w="1009">
                  <a:moveTo>
                    <a:pt x="115" y="1"/>
                  </a:moveTo>
                  <a:cubicBezTo>
                    <a:pt x="50" y="1"/>
                    <a:pt x="1" y="50"/>
                    <a:pt x="6" y="110"/>
                  </a:cubicBezTo>
                  <a:cubicBezTo>
                    <a:pt x="6"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3"/>
            <p:cNvSpPr/>
            <p:nvPr/>
          </p:nvSpPr>
          <p:spPr>
            <a:xfrm>
              <a:off x="3304301" y="1770353"/>
              <a:ext cx="25500" cy="16402"/>
            </a:xfrm>
            <a:custGeom>
              <a:rect b="b" l="l" r="r" t="t"/>
              <a:pathLst>
                <a:path extrusionOk="0" h="649" w="1009">
                  <a:moveTo>
                    <a:pt x="126" y="0"/>
                  </a:moveTo>
                  <a:cubicBezTo>
                    <a:pt x="55" y="0"/>
                    <a:pt x="1" y="55"/>
                    <a:pt x="1" y="120"/>
                  </a:cubicBezTo>
                  <a:lnTo>
                    <a:pt x="1" y="529"/>
                  </a:lnTo>
                  <a:cubicBezTo>
                    <a:pt x="1" y="594"/>
                    <a:pt x="55" y="649"/>
                    <a:pt x="126" y="649"/>
                  </a:cubicBezTo>
                  <a:lnTo>
                    <a:pt x="889" y="649"/>
                  </a:lnTo>
                  <a:cubicBezTo>
                    <a:pt x="954" y="649"/>
                    <a:pt x="1009" y="594"/>
                    <a:pt x="1009" y="529"/>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3"/>
            <p:cNvSpPr/>
            <p:nvPr/>
          </p:nvSpPr>
          <p:spPr>
            <a:xfrm>
              <a:off x="3304301" y="1764819"/>
              <a:ext cx="25500" cy="5560"/>
            </a:xfrm>
            <a:custGeom>
              <a:rect b="b" l="l" r="r" t="t"/>
              <a:pathLst>
                <a:path extrusionOk="0" h="220" w="1009">
                  <a:moveTo>
                    <a:pt x="106" y="1"/>
                  </a:moveTo>
                  <a:cubicBezTo>
                    <a:pt x="45" y="1"/>
                    <a:pt x="1" y="53"/>
                    <a:pt x="6" y="110"/>
                  </a:cubicBezTo>
                  <a:cubicBezTo>
                    <a:pt x="6" y="170"/>
                    <a:pt x="50" y="219"/>
                    <a:pt x="115" y="219"/>
                  </a:cubicBezTo>
                  <a:lnTo>
                    <a:pt x="900" y="219"/>
                  </a:lnTo>
                  <a:cubicBezTo>
                    <a:pt x="960" y="219"/>
                    <a:pt x="1009" y="170"/>
                    <a:pt x="1009" y="110"/>
                  </a:cubicBezTo>
                  <a:cubicBezTo>
                    <a:pt x="1009" y="53"/>
                    <a:pt x="964" y="1"/>
                    <a:pt x="908" y="1"/>
                  </a:cubicBezTo>
                  <a:cubicBezTo>
                    <a:pt x="905" y="1"/>
                    <a:pt x="902" y="1"/>
                    <a:pt x="900" y="1"/>
                  </a:cubicBezTo>
                  <a:lnTo>
                    <a:pt x="115" y="1"/>
                  </a:lnTo>
                  <a:cubicBezTo>
                    <a:pt x="112" y="1"/>
                    <a:pt x="109" y="1"/>
                    <a:pt x="1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3"/>
            <p:cNvSpPr/>
            <p:nvPr/>
          </p:nvSpPr>
          <p:spPr>
            <a:xfrm>
              <a:off x="3304301" y="1748442"/>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9"/>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3"/>
            <p:cNvSpPr/>
            <p:nvPr/>
          </p:nvSpPr>
          <p:spPr>
            <a:xfrm>
              <a:off x="3304301" y="1742933"/>
              <a:ext cx="25500" cy="5535"/>
            </a:xfrm>
            <a:custGeom>
              <a:rect b="b" l="l" r="r" t="t"/>
              <a:pathLst>
                <a:path extrusionOk="0" h="219" w="1009">
                  <a:moveTo>
                    <a:pt x="115" y="1"/>
                  </a:moveTo>
                  <a:cubicBezTo>
                    <a:pt x="50" y="1"/>
                    <a:pt x="6" y="50"/>
                    <a:pt x="6" y="110"/>
                  </a:cubicBezTo>
                  <a:cubicBezTo>
                    <a:pt x="1" y="170"/>
                    <a:pt x="50" y="219"/>
                    <a:pt x="115"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3"/>
            <p:cNvSpPr/>
            <p:nvPr/>
          </p:nvSpPr>
          <p:spPr>
            <a:xfrm>
              <a:off x="3304301" y="1726556"/>
              <a:ext cx="25500" cy="16402"/>
            </a:xfrm>
            <a:custGeom>
              <a:rect b="b" l="l" r="r" t="t"/>
              <a:pathLst>
                <a:path extrusionOk="0" h="649" w="1009">
                  <a:moveTo>
                    <a:pt x="126"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3"/>
            <p:cNvSpPr/>
            <p:nvPr/>
          </p:nvSpPr>
          <p:spPr>
            <a:xfrm>
              <a:off x="3304301" y="1721047"/>
              <a:ext cx="25500" cy="5535"/>
            </a:xfrm>
            <a:custGeom>
              <a:rect b="b" l="l" r="r" t="t"/>
              <a:pathLst>
                <a:path extrusionOk="0" h="219" w="1009">
                  <a:moveTo>
                    <a:pt x="115" y="0"/>
                  </a:moveTo>
                  <a:cubicBezTo>
                    <a:pt x="50" y="0"/>
                    <a:pt x="6" y="49"/>
                    <a:pt x="6" y="109"/>
                  </a:cubicBezTo>
                  <a:cubicBezTo>
                    <a:pt x="1" y="169"/>
                    <a:pt x="50" y="218"/>
                    <a:pt x="115"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3"/>
            <p:cNvSpPr/>
            <p:nvPr/>
          </p:nvSpPr>
          <p:spPr>
            <a:xfrm>
              <a:off x="3304301" y="1704645"/>
              <a:ext cx="25500" cy="16427"/>
            </a:xfrm>
            <a:custGeom>
              <a:rect b="b" l="l" r="r" t="t"/>
              <a:pathLst>
                <a:path extrusionOk="0" h="650" w="1009">
                  <a:moveTo>
                    <a:pt x="126" y="1"/>
                  </a:moveTo>
                  <a:cubicBezTo>
                    <a:pt x="55" y="1"/>
                    <a:pt x="1" y="50"/>
                    <a:pt x="1" y="121"/>
                  </a:cubicBezTo>
                  <a:lnTo>
                    <a:pt x="1" y="524"/>
                  </a:lnTo>
                  <a:cubicBezTo>
                    <a:pt x="1" y="595"/>
                    <a:pt x="55" y="649"/>
                    <a:pt x="126" y="649"/>
                  </a:cubicBezTo>
                  <a:lnTo>
                    <a:pt x="889" y="649"/>
                  </a:lnTo>
                  <a:cubicBezTo>
                    <a:pt x="954" y="649"/>
                    <a:pt x="1009" y="595"/>
                    <a:pt x="1009" y="524"/>
                  </a:cubicBezTo>
                  <a:lnTo>
                    <a:pt x="1009" y="121"/>
                  </a:lnTo>
                  <a:cubicBezTo>
                    <a:pt x="1009" y="50"/>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3"/>
            <p:cNvSpPr/>
            <p:nvPr/>
          </p:nvSpPr>
          <p:spPr>
            <a:xfrm>
              <a:off x="3329776" y="1994116"/>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3"/>
            <p:cNvSpPr/>
            <p:nvPr/>
          </p:nvSpPr>
          <p:spPr>
            <a:xfrm>
              <a:off x="3295077" y="1994116"/>
              <a:ext cx="9654" cy="7203"/>
            </a:xfrm>
            <a:custGeom>
              <a:rect b="b" l="l" r="r" t="t"/>
              <a:pathLst>
                <a:path extrusionOk="0" h="285" w="382">
                  <a:moveTo>
                    <a:pt x="120" y="1"/>
                  </a:moveTo>
                  <a:cubicBezTo>
                    <a:pt x="55" y="1"/>
                    <a:pt x="1" y="55"/>
                    <a:pt x="1" y="121"/>
                  </a:cubicBezTo>
                  <a:lnTo>
                    <a:pt x="1" y="159"/>
                  </a:lnTo>
                  <a:cubicBezTo>
                    <a:pt x="1" y="230"/>
                    <a:pt x="55" y="284"/>
                    <a:pt x="120" y="284"/>
                  </a:cubicBezTo>
                  <a:lnTo>
                    <a:pt x="382" y="284"/>
                  </a:lnTo>
                  <a:lnTo>
                    <a:pt x="3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3"/>
            <p:cNvSpPr/>
            <p:nvPr/>
          </p:nvSpPr>
          <p:spPr>
            <a:xfrm>
              <a:off x="3329776" y="1972230"/>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3"/>
            <p:cNvSpPr/>
            <p:nvPr/>
          </p:nvSpPr>
          <p:spPr>
            <a:xfrm>
              <a:off x="3294950" y="1972230"/>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3"/>
            <p:cNvSpPr/>
            <p:nvPr/>
          </p:nvSpPr>
          <p:spPr>
            <a:xfrm>
              <a:off x="3329776" y="1950319"/>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3"/>
            <p:cNvSpPr/>
            <p:nvPr/>
          </p:nvSpPr>
          <p:spPr>
            <a:xfrm>
              <a:off x="3294950" y="1950319"/>
              <a:ext cx="9654" cy="7203"/>
            </a:xfrm>
            <a:custGeom>
              <a:rect b="b" l="l" r="r" t="t"/>
              <a:pathLst>
                <a:path extrusionOk="0" h="285" w="382">
                  <a:moveTo>
                    <a:pt x="125" y="1"/>
                  </a:moveTo>
                  <a:cubicBezTo>
                    <a:pt x="55" y="1"/>
                    <a:pt x="0" y="55"/>
                    <a:pt x="0" y="121"/>
                  </a:cubicBezTo>
                  <a:lnTo>
                    <a:pt x="0" y="159"/>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3"/>
            <p:cNvSpPr/>
            <p:nvPr/>
          </p:nvSpPr>
          <p:spPr>
            <a:xfrm>
              <a:off x="3329776" y="1928306"/>
              <a:ext cx="9401" cy="7177"/>
            </a:xfrm>
            <a:custGeom>
              <a:rect b="b" l="l" r="r" t="t"/>
              <a:pathLst>
                <a:path extrusionOk="0" h="284" w="372">
                  <a:moveTo>
                    <a:pt x="1" y="0"/>
                  </a:moveTo>
                  <a:lnTo>
                    <a:pt x="1" y="283"/>
                  </a:lnTo>
                  <a:lnTo>
                    <a:pt x="251" y="283"/>
                  </a:lnTo>
                  <a:cubicBezTo>
                    <a:pt x="317" y="283"/>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3"/>
            <p:cNvSpPr/>
            <p:nvPr/>
          </p:nvSpPr>
          <p:spPr>
            <a:xfrm>
              <a:off x="3294950" y="1928306"/>
              <a:ext cx="9654" cy="7177"/>
            </a:xfrm>
            <a:custGeom>
              <a:rect b="b" l="l" r="r" t="t"/>
              <a:pathLst>
                <a:path extrusionOk="0" h="284" w="382">
                  <a:moveTo>
                    <a:pt x="125" y="0"/>
                  </a:moveTo>
                  <a:cubicBezTo>
                    <a:pt x="55" y="0"/>
                    <a:pt x="0" y="55"/>
                    <a:pt x="0" y="120"/>
                  </a:cubicBezTo>
                  <a:lnTo>
                    <a:pt x="0" y="164"/>
                  </a:lnTo>
                  <a:cubicBezTo>
                    <a:pt x="0" y="229"/>
                    <a:pt x="55" y="283"/>
                    <a:pt x="125" y="283"/>
                  </a:cubicBezTo>
                  <a:lnTo>
                    <a:pt x="382" y="283"/>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3"/>
            <p:cNvSpPr/>
            <p:nvPr/>
          </p:nvSpPr>
          <p:spPr>
            <a:xfrm>
              <a:off x="3329776" y="1906395"/>
              <a:ext cx="9401" cy="7203"/>
            </a:xfrm>
            <a:custGeom>
              <a:rect b="b" l="l" r="r" t="t"/>
              <a:pathLst>
                <a:path extrusionOk="0" h="285" w="372">
                  <a:moveTo>
                    <a:pt x="1" y="1"/>
                  </a:moveTo>
                  <a:lnTo>
                    <a:pt x="1" y="284"/>
                  </a:lnTo>
                  <a:lnTo>
                    <a:pt x="251" y="284"/>
                  </a:lnTo>
                  <a:cubicBezTo>
                    <a:pt x="317" y="284"/>
                    <a:pt x="371" y="230"/>
                    <a:pt x="371" y="164"/>
                  </a:cubicBezTo>
                  <a:lnTo>
                    <a:pt x="371" y="126"/>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3"/>
            <p:cNvSpPr/>
            <p:nvPr/>
          </p:nvSpPr>
          <p:spPr>
            <a:xfrm>
              <a:off x="3294950" y="1906395"/>
              <a:ext cx="9654" cy="7203"/>
            </a:xfrm>
            <a:custGeom>
              <a:rect b="b" l="l" r="r" t="t"/>
              <a:pathLst>
                <a:path extrusionOk="0" h="285" w="382">
                  <a:moveTo>
                    <a:pt x="125" y="1"/>
                  </a:moveTo>
                  <a:cubicBezTo>
                    <a:pt x="55" y="1"/>
                    <a:pt x="0" y="55"/>
                    <a:pt x="0" y="126"/>
                  </a:cubicBezTo>
                  <a:lnTo>
                    <a:pt x="0" y="164"/>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3"/>
            <p:cNvSpPr/>
            <p:nvPr/>
          </p:nvSpPr>
          <p:spPr>
            <a:xfrm>
              <a:off x="3329776" y="1884509"/>
              <a:ext cx="9401" cy="7177"/>
            </a:xfrm>
            <a:custGeom>
              <a:rect b="b" l="l" r="r" t="t"/>
              <a:pathLst>
                <a:path extrusionOk="0" h="284" w="372">
                  <a:moveTo>
                    <a:pt x="1" y="0"/>
                  </a:moveTo>
                  <a:lnTo>
                    <a:pt x="1" y="284"/>
                  </a:lnTo>
                  <a:lnTo>
                    <a:pt x="251" y="284"/>
                  </a:lnTo>
                  <a:cubicBezTo>
                    <a:pt x="317" y="284"/>
                    <a:pt x="371" y="229"/>
                    <a:pt x="371" y="164"/>
                  </a:cubicBezTo>
                  <a:lnTo>
                    <a:pt x="371" y="126"/>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3"/>
            <p:cNvSpPr/>
            <p:nvPr/>
          </p:nvSpPr>
          <p:spPr>
            <a:xfrm>
              <a:off x="3294950" y="1884509"/>
              <a:ext cx="9654" cy="7329"/>
            </a:xfrm>
            <a:custGeom>
              <a:rect b="b" l="l" r="r" t="t"/>
              <a:pathLst>
                <a:path extrusionOk="0" h="290" w="382">
                  <a:moveTo>
                    <a:pt x="125" y="0"/>
                  </a:moveTo>
                  <a:cubicBezTo>
                    <a:pt x="55" y="0"/>
                    <a:pt x="0" y="55"/>
                    <a:pt x="0" y="126"/>
                  </a:cubicBezTo>
                  <a:lnTo>
                    <a:pt x="0" y="169"/>
                  </a:lnTo>
                  <a:cubicBezTo>
                    <a:pt x="0" y="235"/>
                    <a:pt x="55" y="289"/>
                    <a:pt x="125" y="289"/>
                  </a:cubicBezTo>
                  <a:lnTo>
                    <a:pt x="382" y="289"/>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3"/>
            <p:cNvSpPr/>
            <p:nvPr/>
          </p:nvSpPr>
          <p:spPr>
            <a:xfrm>
              <a:off x="3329776" y="1862598"/>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3"/>
            <p:cNvSpPr/>
            <p:nvPr/>
          </p:nvSpPr>
          <p:spPr>
            <a:xfrm>
              <a:off x="3294950" y="1862598"/>
              <a:ext cx="9654" cy="7203"/>
            </a:xfrm>
            <a:custGeom>
              <a:rect b="b" l="l" r="r" t="t"/>
              <a:pathLst>
                <a:path extrusionOk="0" h="285" w="382">
                  <a:moveTo>
                    <a:pt x="125" y="1"/>
                  </a:moveTo>
                  <a:cubicBezTo>
                    <a:pt x="55" y="1"/>
                    <a:pt x="0" y="55"/>
                    <a:pt x="0" y="121"/>
                  </a:cubicBezTo>
                  <a:lnTo>
                    <a:pt x="0" y="164"/>
                  </a:lnTo>
                  <a:cubicBezTo>
                    <a:pt x="0" y="230"/>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3"/>
            <p:cNvSpPr/>
            <p:nvPr/>
          </p:nvSpPr>
          <p:spPr>
            <a:xfrm>
              <a:off x="3329776" y="1840712"/>
              <a:ext cx="9401" cy="7177"/>
            </a:xfrm>
            <a:custGeom>
              <a:rect b="b" l="l" r="r" t="t"/>
              <a:pathLst>
                <a:path extrusionOk="0" h="284" w="372">
                  <a:moveTo>
                    <a:pt x="1" y="1"/>
                  </a:moveTo>
                  <a:lnTo>
                    <a:pt x="1" y="284"/>
                  </a:lnTo>
                  <a:lnTo>
                    <a:pt x="251" y="284"/>
                  </a:lnTo>
                  <a:cubicBezTo>
                    <a:pt x="317" y="284"/>
                    <a:pt x="371" y="229"/>
                    <a:pt x="371" y="164"/>
                  </a:cubicBezTo>
                  <a:lnTo>
                    <a:pt x="371" y="120"/>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3"/>
            <p:cNvSpPr/>
            <p:nvPr/>
          </p:nvSpPr>
          <p:spPr>
            <a:xfrm>
              <a:off x="3294950" y="1840712"/>
              <a:ext cx="9654" cy="7177"/>
            </a:xfrm>
            <a:custGeom>
              <a:rect b="b" l="l" r="r" t="t"/>
              <a:pathLst>
                <a:path extrusionOk="0" h="284" w="382">
                  <a:moveTo>
                    <a:pt x="125" y="1"/>
                  </a:moveTo>
                  <a:cubicBezTo>
                    <a:pt x="55" y="1"/>
                    <a:pt x="0" y="55"/>
                    <a:pt x="0" y="120"/>
                  </a:cubicBezTo>
                  <a:lnTo>
                    <a:pt x="0" y="164"/>
                  </a:lnTo>
                  <a:cubicBezTo>
                    <a:pt x="0" y="229"/>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3"/>
            <p:cNvSpPr/>
            <p:nvPr/>
          </p:nvSpPr>
          <p:spPr>
            <a:xfrm>
              <a:off x="3329776" y="1818826"/>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3"/>
            <p:cNvSpPr/>
            <p:nvPr/>
          </p:nvSpPr>
          <p:spPr>
            <a:xfrm>
              <a:off x="3294950" y="1818826"/>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3"/>
            <p:cNvSpPr/>
            <p:nvPr/>
          </p:nvSpPr>
          <p:spPr>
            <a:xfrm>
              <a:off x="3329776" y="1796915"/>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3"/>
            <p:cNvSpPr/>
            <p:nvPr/>
          </p:nvSpPr>
          <p:spPr>
            <a:xfrm>
              <a:off x="3294950" y="1796915"/>
              <a:ext cx="9654" cy="7051"/>
            </a:xfrm>
            <a:custGeom>
              <a:rect b="b" l="l" r="r" t="t"/>
              <a:pathLst>
                <a:path extrusionOk="0" h="279" w="382">
                  <a:moveTo>
                    <a:pt x="125" y="1"/>
                  </a:moveTo>
                  <a:cubicBezTo>
                    <a:pt x="55" y="1"/>
                    <a:pt x="0" y="55"/>
                    <a:pt x="0" y="121"/>
                  </a:cubicBezTo>
                  <a:lnTo>
                    <a:pt x="0" y="159"/>
                  </a:lnTo>
                  <a:cubicBezTo>
                    <a:pt x="0" y="224"/>
                    <a:pt x="55" y="279"/>
                    <a:pt x="125" y="279"/>
                  </a:cubicBezTo>
                  <a:lnTo>
                    <a:pt x="382" y="279"/>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3"/>
            <p:cNvSpPr/>
            <p:nvPr/>
          </p:nvSpPr>
          <p:spPr>
            <a:xfrm>
              <a:off x="3329776" y="1774877"/>
              <a:ext cx="9401" cy="7203"/>
            </a:xfrm>
            <a:custGeom>
              <a:rect b="b" l="l" r="r" t="t"/>
              <a:pathLst>
                <a:path extrusionOk="0" h="285" w="372">
                  <a:moveTo>
                    <a:pt x="1" y="1"/>
                  </a:moveTo>
                  <a:lnTo>
                    <a:pt x="1" y="284"/>
                  </a:lnTo>
                  <a:lnTo>
                    <a:pt x="251" y="284"/>
                  </a:lnTo>
                  <a:cubicBezTo>
                    <a:pt x="254" y="285"/>
                    <a:pt x="257" y="285"/>
                    <a:pt x="260" y="285"/>
                  </a:cubicBezTo>
                  <a:cubicBezTo>
                    <a:pt x="322" y="285"/>
                    <a:pt x="371" y="232"/>
                    <a:pt x="371" y="164"/>
                  </a:cubicBezTo>
                  <a:lnTo>
                    <a:pt x="371" y="126"/>
                  </a:lnTo>
                  <a:cubicBezTo>
                    <a:pt x="371" y="61"/>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3"/>
            <p:cNvSpPr/>
            <p:nvPr/>
          </p:nvSpPr>
          <p:spPr>
            <a:xfrm>
              <a:off x="3294950" y="1774877"/>
              <a:ext cx="9654" cy="7203"/>
            </a:xfrm>
            <a:custGeom>
              <a:rect b="b" l="l" r="r" t="t"/>
              <a:pathLst>
                <a:path extrusionOk="0" h="285" w="382">
                  <a:moveTo>
                    <a:pt x="125" y="1"/>
                  </a:moveTo>
                  <a:cubicBezTo>
                    <a:pt x="55" y="1"/>
                    <a:pt x="0" y="61"/>
                    <a:pt x="0" y="126"/>
                  </a:cubicBezTo>
                  <a:lnTo>
                    <a:pt x="0" y="164"/>
                  </a:lnTo>
                  <a:cubicBezTo>
                    <a:pt x="0" y="235"/>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3"/>
            <p:cNvSpPr/>
            <p:nvPr/>
          </p:nvSpPr>
          <p:spPr>
            <a:xfrm>
              <a:off x="3329776" y="1752991"/>
              <a:ext cx="9401" cy="7177"/>
            </a:xfrm>
            <a:custGeom>
              <a:rect b="b" l="l" r="r" t="t"/>
              <a:pathLst>
                <a:path extrusionOk="0" h="284" w="372">
                  <a:moveTo>
                    <a:pt x="1" y="1"/>
                  </a:moveTo>
                  <a:lnTo>
                    <a:pt x="1" y="284"/>
                  </a:lnTo>
                  <a:lnTo>
                    <a:pt x="251" y="284"/>
                  </a:lnTo>
                  <a:cubicBezTo>
                    <a:pt x="317" y="284"/>
                    <a:pt x="371" y="229"/>
                    <a:pt x="371" y="164"/>
                  </a:cubicBezTo>
                  <a:lnTo>
                    <a:pt x="371" y="126"/>
                  </a:lnTo>
                  <a:cubicBezTo>
                    <a:pt x="371" y="61"/>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3"/>
            <p:cNvSpPr/>
            <p:nvPr/>
          </p:nvSpPr>
          <p:spPr>
            <a:xfrm>
              <a:off x="3295077" y="1752991"/>
              <a:ext cx="9654" cy="7329"/>
            </a:xfrm>
            <a:custGeom>
              <a:rect b="b" l="l" r="r" t="t"/>
              <a:pathLst>
                <a:path extrusionOk="0" h="290" w="382">
                  <a:moveTo>
                    <a:pt x="120" y="1"/>
                  </a:moveTo>
                  <a:cubicBezTo>
                    <a:pt x="50" y="6"/>
                    <a:pt x="1" y="61"/>
                    <a:pt x="1" y="126"/>
                  </a:cubicBezTo>
                  <a:lnTo>
                    <a:pt x="1" y="170"/>
                  </a:lnTo>
                  <a:cubicBezTo>
                    <a:pt x="1" y="235"/>
                    <a:pt x="55" y="289"/>
                    <a:pt x="120" y="289"/>
                  </a:cubicBezTo>
                  <a:lnTo>
                    <a:pt x="382" y="289"/>
                  </a:lnTo>
                  <a:lnTo>
                    <a:pt x="37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3"/>
            <p:cNvSpPr/>
            <p:nvPr/>
          </p:nvSpPr>
          <p:spPr>
            <a:xfrm>
              <a:off x="3329776" y="1731105"/>
              <a:ext cx="9401" cy="7177"/>
            </a:xfrm>
            <a:custGeom>
              <a:rect b="b" l="l" r="r" t="t"/>
              <a:pathLst>
                <a:path extrusionOk="0" h="284" w="372">
                  <a:moveTo>
                    <a:pt x="1" y="0"/>
                  </a:moveTo>
                  <a:lnTo>
                    <a:pt x="1" y="284"/>
                  </a:lnTo>
                  <a:lnTo>
                    <a:pt x="251" y="284"/>
                  </a:lnTo>
                  <a:cubicBezTo>
                    <a:pt x="317" y="284"/>
                    <a:pt x="371" y="229"/>
                    <a:pt x="371" y="164"/>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3"/>
            <p:cNvSpPr/>
            <p:nvPr/>
          </p:nvSpPr>
          <p:spPr>
            <a:xfrm>
              <a:off x="3294950" y="1731105"/>
              <a:ext cx="9654" cy="7177"/>
            </a:xfrm>
            <a:custGeom>
              <a:rect b="b" l="l" r="r" t="t"/>
              <a:pathLst>
                <a:path extrusionOk="0" h="284" w="382">
                  <a:moveTo>
                    <a:pt x="125" y="0"/>
                  </a:moveTo>
                  <a:cubicBezTo>
                    <a:pt x="55" y="0"/>
                    <a:pt x="0" y="55"/>
                    <a:pt x="0" y="126"/>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3"/>
            <p:cNvSpPr/>
            <p:nvPr/>
          </p:nvSpPr>
          <p:spPr>
            <a:xfrm>
              <a:off x="3329776" y="1709194"/>
              <a:ext cx="9401" cy="7203"/>
            </a:xfrm>
            <a:custGeom>
              <a:rect b="b" l="l" r="r" t="t"/>
              <a:pathLst>
                <a:path extrusionOk="0" h="285" w="372">
                  <a:moveTo>
                    <a:pt x="1" y="1"/>
                  </a:moveTo>
                  <a:lnTo>
                    <a:pt x="1" y="284"/>
                  </a:lnTo>
                  <a:lnTo>
                    <a:pt x="251" y="284"/>
                  </a:lnTo>
                  <a:cubicBezTo>
                    <a:pt x="317" y="284"/>
                    <a:pt x="371" y="230"/>
                    <a:pt x="371" y="164"/>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3"/>
            <p:cNvSpPr/>
            <p:nvPr/>
          </p:nvSpPr>
          <p:spPr>
            <a:xfrm>
              <a:off x="3294950" y="1709194"/>
              <a:ext cx="9654" cy="7203"/>
            </a:xfrm>
            <a:custGeom>
              <a:rect b="b" l="l" r="r" t="t"/>
              <a:pathLst>
                <a:path extrusionOk="0" h="285" w="382">
                  <a:moveTo>
                    <a:pt x="125" y="1"/>
                  </a:moveTo>
                  <a:cubicBezTo>
                    <a:pt x="55" y="1"/>
                    <a:pt x="0" y="55"/>
                    <a:pt x="0" y="121"/>
                  </a:cubicBezTo>
                  <a:lnTo>
                    <a:pt x="0" y="164"/>
                  </a:lnTo>
                  <a:cubicBezTo>
                    <a:pt x="0" y="230"/>
                    <a:pt x="55" y="284"/>
                    <a:pt x="125"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3"/>
            <p:cNvSpPr/>
            <p:nvPr/>
          </p:nvSpPr>
          <p:spPr>
            <a:xfrm>
              <a:off x="3190246" y="1739344"/>
              <a:ext cx="127626" cy="81706"/>
            </a:xfrm>
            <a:custGeom>
              <a:rect b="b" l="l" r="r" t="t"/>
              <a:pathLst>
                <a:path extrusionOk="0" h="3233" w="5050">
                  <a:moveTo>
                    <a:pt x="1553" y="0"/>
                  </a:moveTo>
                  <a:cubicBezTo>
                    <a:pt x="854" y="0"/>
                    <a:pt x="0" y="174"/>
                    <a:pt x="7" y="699"/>
                  </a:cubicBezTo>
                  <a:cubicBezTo>
                    <a:pt x="9" y="967"/>
                    <a:pt x="100" y="1047"/>
                    <a:pt x="229" y="1047"/>
                  </a:cubicBezTo>
                  <a:cubicBezTo>
                    <a:pt x="416" y="1047"/>
                    <a:pt x="683" y="876"/>
                    <a:pt x="865" y="876"/>
                  </a:cubicBezTo>
                  <a:cubicBezTo>
                    <a:pt x="927" y="876"/>
                    <a:pt x="980" y="896"/>
                    <a:pt x="1015" y="949"/>
                  </a:cubicBezTo>
                  <a:cubicBezTo>
                    <a:pt x="1228" y="1271"/>
                    <a:pt x="1108" y="2322"/>
                    <a:pt x="743" y="2322"/>
                  </a:cubicBezTo>
                  <a:cubicBezTo>
                    <a:pt x="372" y="2322"/>
                    <a:pt x="1364" y="3232"/>
                    <a:pt x="1364" y="3232"/>
                  </a:cubicBezTo>
                  <a:cubicBezTo>
                    <a:pt x="1364" y="3232"/>
                    <a:pt x="2563" y="3211"/>
                    <a:pt x="3222" y="2480"/>
                  </a:cubicBezTo>
                  <a:cubicBezTo>
                    <a:pt x="3882" y="1756"/>
                    <a:pt x="4448" y="1897"/>
                    <a:pt x="4149" y="1303"/>
                  </a:cubicBezTo>
                  <a:cubicBezTo>
                    <a:pt x="3905" y="820"/>
                    <a:pt x="4578" y="632"/>
                    <a:pt x="4869" y="632"/>
                  </a:cubicBezTo>
                  <a:cubicBezTo>
                    <a:pt x="4935" y="632"/>
                    <a:pt x="4982" y="642"/>
                    <a:pt x="4993" y="660"/>
                  </a:cubicBezTo>
                  <a:cubicBezTo>
                    <a:pt x="4998" y="667"/>
                    <a:pt x="5002" y="670"/>
                    <a:pt x="5005" y="670"/>
                  </a:cubicBezTo>
                  <a:cubicBezTo>
                    <a:pt x="5050" y="670"/>
                    <a:pt x="4993" y="148"/>
                    <a:pt x="4993" y="148"/>
                  </a:cubicBezTo>
                  <a:lnTo>
                    <a:pt x="4448" y="208"/>
                  </a:lnTo>
                  <a:cubicBezTo>
                    <a:pt x="4448" y="208"/>
                    <a:pt x="3997" y="238"/>
                    <a:pt x="3506" y="238"/>
                  </a:cubicBezTo>
                  <a:cubicBezTo>
                    <a:pt x="3053" y="238"/>
                    <a:pt x="2566" y="212"/>
                    <a:pt x="2372" y="116"/>
                  </a:cubicBezTo>
                  <a:cubicBezTo>
                    <a:pt x="2235" y="47"/>
                    <a:pt x="1915" y="0"/>
                    <a:pt x="155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3"/>
            <p:cNvSpPr/>
            <p:nvPr/>
          </p:nvSpPr>
          <p:spPr>
            <a:xfrm>
              <a:off x="3314865" y="1739344"/>
              <a:ext cx="127778" cy="81706"/>
            </a:xfrm>
            <a:custGeom>
              <a:rect b="b" l="l" r="r" t="t"/>
              <a:pathLst>
                <a:path extrusionOk="0" h="3233" w="5056">
                  <a:moveTo>
                    <a:pt x="3502" y="0"/>
                  </a:moveTo>
                  <a:cubicBezTo>
                    <a:pt x="3140" y="0"/>
                    <a:pt x="2821" y="47"/>
                    <a:pt x="2683" y="116"/>
                  </a:cubicBezTo>
                  <a:cubicBezTo>
                    <a:pt x="2487" y="212"/>
                    <a:pt x="1998" y="238"/>
                    <a:pt x="1544" y="238"/>
                  </a:cubicBezTo>
                  <a:cubicBezTo>
                    <a:pt x="1053" y="238"/>
                    <a:pt x="602" y="208"/>
                    <a:pt x="602" y="208"/>
                  </a:cubicBezTo>
                  <a:lnTo>
                    <a:pt x="57" y="148"/>
                  </a:lnTo>
                  <a:cubicBezTo>
                    <a:pt x="57" y="148"/>
                    <a:pt x="0" y="670"/>
                    <a:pt x="45" y="670"/>
                  </a:cubicBezTo>
                  <a:cubicBezTo>
                    <a:pt x="48" y="670"/>
                    <a:pt x="52" y="667"/>
                    <a:pt x="57" y="660"/>
                  </a:cubicBezTo>
                  <a:cubicBezTo>
                    <a:pt x="69" y="642"/>
                    <a:pt x="116" y="632"/>
                    <a:pt x="183" y="632"/>
                  </a:cubicBezTo>
                  <a:cubicBezTo>
                    <a:pt x="475" y="632"/>
                    <a:pt x="1145" y="820"/>
                    <a:pt x="901" y="1303"/>
                  </a:cubicBezTo>
                  <a:cubicBezTo>
                    <a:pt x="602" y="1897"/>
                    <a:pt x="1168" y="1756"/>
                    <a:pt x="1828" y="2480"/>
                  </a:cubicBezTo>
                  <a:cubicBezTo>
                    <a:pt x="2487" y="3211"/>
                    <a:pt x="3686" y="3232"/>
                    <a:pt x="3686" y="3232"/>
                  </a:cubicBezTo>
                  <a:cubicBezTo>
                    <a:pt x="3686" y="3232"/>
                    <a:pt x="4677" y="2322"/>
                    <a:pt x="4312" y="2322"/>
                  </a:cubicBezTo>
                  <a:cubicBezTo>
                    <a:pt x="3942" y="2322"/>
                    <a:pt x="3827" y="1271"/>
                    <a:pt x="4040" y="949"/>
                  </a:cubicBezTo>
                  <a:cubicBezTo>
                    <a:pt x="4076" y="896"/>
                    <a:pt x="4128" y="876"/>
                    <a:pt x="4189" y="876"/>
                  </a:cubicBezTo>
                  <a:cubicBezTo>
                    <a:pt x="4371" y="876"/>
                    <a:pt x="4636" y="1047"/>
                    <a:pt x="4824" y="1047"/>
                  </a:cubicBezTo>
                  <a:cubicBezTo>
                    <a:pt x="4952" y="1047"/>
                    <a:pt x="5044" y="967"/>
                    <a:pt x="5048" y="699"/>
                  </a:cubicBezTo>
                  <a:cubicBezTo>
                    <a:pt x="5055" y="174"/>
                    <a:pt x="4201" y="0"/>
                    <a:pt x="35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3"/>
            <p:cNvSpPr/>
            <p:nvPr/>
          </p:nvSpPr>
          <p:spPr>
            <a:xfrm>
              <a:off x="3240690" y="2052799"/>
              <a:ext cx="30175" cy="54134"/>
            </a:xfrm>
            <a:custGeom>
              <a:rect b="b" l="l" r="r" t="t"/>
              <a:pathLst>
                <a:path extrusionOk="0" h="2142" w="1194">
                  <a:moveTo>
                    <a:pt x="594" y="0"/>
                  </a:moveTo>
                  <a:cubicBezTo>
                    <a:pt x="267" y="0"/>
                    <a:pt x="0" y="480"/>
                    <a:pt x="0" y="1073"/>
                  </a:cubicBezTo>
                  <a:cubicBezTo>
                    <a:pt x="0" y="1662"/>
                    <a:pt x="267" y="2141"/>
                    <a:pt x="594" y="2141"/>
                  </a:cubicBezTo>
                  <a:cubicBezTo>
                    <a:pt x="927" y="2141"/>
                    <a:pt x="1194" y="1662"/>
                    <a:pt x="1194" y="1073"/>
                  </a:cubicBezTo>
                  <a:cubicBezTo>
                    <a:pt x="1194" y="480"/>
                    <a:pt x="927" y="0"/>
                    <a:pt x="5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3"/>
            <p:cNvSpPr/>
            <p:nvPr/>
          </p:nvSpPr>
          <p:spPr>
            <a:xfrm>
              <a:off x="3186556" y="1765299"/>
              <a:ext cx="34446" cy="33663"/>
            </a:xfrm>
            <a:custGeom>
              <a:rect b="b" l="l" r="r" t="t"/>
              <a:pathLst>
                <a:path extrusionOk="0" h="1332" w="1363">
                  <a:moveTo>
                    <a:pt x="567" y="0"/>
                  </a:moveTo>
                  <a:cubicBezTo>
                    <a:pt x="479" y="0"/>
                    <a:pt x="393" y="22"/>
                    <a:pt x="317" y="69"/>
                  </a:cubicBezTo>
                  <a:cubicBezTo>
                    <a:pt x="50" y="227"/>
                    <a:pt x="1" y="631"/>
                    <a:pt x="202" y="963"/>
                  </a:cubicBezTo>
                  <a:cubicBezTo>
                    <a:pt x="346" y="1196"/>
                    <a:pt x="578" y="1332"/>
                    <a:pt x="796" y="1332"/>
                  </a:cubicBezTo>
                  <a:cubicBezTo>
                    <a:pt x="884" y="1332"/>
                    <a:pt x="970" y="1310"/>
                    <a:pt x="1047" y="1263"/>
                  </a:cubicBezTo>
                  <a:cubicBezTo>
                    <a:pt x="1314" y="1105"/>
                    <a:pt x="1363" y="701"/>
                    <a:pt x="1161" y="375"/>
                  </a:cubicBezTo>
                  <a:cubicBezTo>
                    <a:pt x="1018" y="138"/>
                    <a:pt x="785" y="0"/>
                    <a:pt x="5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3"/>
            <p:cNvSpPr/>
            <p:nvPr/>
          </p:nvSpPr>
          <p:spPr>
            <a:xfrm>
              <a:off x="3144023" y="1950799"/>
              <a:ext cx="37479" cy="24818"/>
            </a:xfrm>
            <a:custGeom>
              <a:rect b="b" l="l" r="r" t="t"/>
              <a:pathLst>
                <a:path extrusionOk="0" h="982" w="1483">
                  <a:moveTo>
                    <a:pt x="525" y="1"/>
                  </a:moveTo>
                  <a:cubicBezTo>
                    <a:pt x="322" y="1"/>
                    <a:pt x="156" y="77"/>
                    <a:pt x="98" y="216"/>
                  </a:cubicBezTo>
                  <a:cubicBezTo>
                    <a:pt x="0" y="440"/>
                    <a:pt x="213" y="745"/>
                    <a:pt x="567" y="897"/>
                  </a:cubicBezTo>
                  <a:cubicBezTo>
                    <a:pt x="700" y="955"/>
                    <a:pt x="835" y="982"/>
                    <a:pt x="957" y="982"/>
                  </a:cubicBezTo>
                  <a:cubicBezTo>
                    <a:pt x="1160" y="982"/>
                    <a:pt x="1326" y="906"/>
                    <a:pt x="1384" y="767"/>
                  </a:cubicBezTo>
                  <a:cubicBezTo>
                    <a:pt x="1482" y="543"/>
                    <a:pt x="1270" y="238"/>
                    <a:pt x="915" y="86"/>
                  </a:cubicBezTo>
                  <a:cubicBezTo>
                    <a:pt x="783" y="28"/>
                    <a:pt x="647" y="1"/>
                    <a:pt x="52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3"/>
            <p:cNvSpPr/>
            <p:nvPr/>
          </p:nvSpPr>
          <p:spPr>
            <a:xfrm>
              <a:off x="3259265" y="2344595"/>
              <a:ext cx="40941" cy="40916"/>
            </a:xfrm>
            <a:custGeom>
              <a:rect b="b" l="l" r="r" t="t"/>
              <a:pathLst>
                <a:path extrusionOk="0" h="1619" w="1620">
                  <a:moveTo>
                    <a:pt x="813" y="0"/>
                  </a:moveTo>
                  <a:cubicBezTo>
                    <a:pt x="366" y="0"/>
                    <a:pt x="1" y="365"/>
                    <a:pt x="1" y="812"/>
                  </a:cubicBezTo>
                  <a:cubicBezTo>
                    <a:pt x="1" y="1259"/>
                    <a:pt x="366" y="1619"/>
                    <a:pt x="813" y="1619"/>
                  </a:cubicBezTo>
                  <a:cubicBezTo>
                    <a:pt x="1260" y="1619"/>
                    <a:pt x="1619" y="1259"/>
                    <a:pt x="1619" y="812"/>
                  </a:cubicBezTo>
                  <a:cubicBezTo>
                    <a:pt x="1619" y="365"/>
                    <a:pt x="1260" y="0"/>
                    <a:pt x="8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3"/>
            <p:cNvSpPr/>
            <p:nvPr/>
          </p:nvSpPr>
          <p:spPr>
            <a:xfrm>
              <a:off x="3089889" y="2102737"/>
              <a:ext cx="44101" cy="29442"/>
            </a:xfrm>
            <a:custGeom>
              <a:rect b="b" l="l" r="r" t="t"/>
              <a:pathLst>
                <a:path extrusionOk="0" h="1165" w="1745">
                  <a:moveTo>
                    <a:pt x="872" y="1"/>
                  </a:moveTo>
                  <a:cubicBezTo>
                    <a:pt x="711" y="1"/>
                    <a:pt x="554" y="65"/>
                    <a:pt x="420" y="171"/>
                  </a:cubicBezTo>
                  <a:cubicBezTo>
                    <a:pt x="420" y="171"/>
                    <a:pt x="1" y="258"/>
                    <a:pt x="104" y="590"/>
                  </a:cubicBezTo>
                  <a:cubicBezTo>
                    <a:pt x="202" y="917"/>
                    <a:pt x="840" y="868"/>
                    <a:pt x="1014" y="1092"/>
                  </a:cubicBezTo>
                  <a:cubicBezTo>
                    <a:pt x="1053" y="1141"/>
                    <a:pt x="1113" y="1164"/>
                    <a:pt x="1179" y="1164"/>
                  </a:cubicBezTo>
                  <a:cubicBezTo>
                    <a:pt x="1418" y="1164"/>
                    <a:pt x="1745" y="866"/>
                    <a:pt x="1510" y="443"/>
                  </a:cubicBezTo>
                  <a:cubicBezTo>
                    <a:pt x="1331" y="128"/>
                    <a:pt x="1099" y="1"/>
                    <a:pt x="8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3"/>
            <p:cNvSpPr/>
            <p:nvPr/>
          </p:nvSpPr>
          <p:spPr>
            <a:xfrm>
              <a:off x="3138665" y="1770176"/>
              <a:ext cx="77207" cy="195407"/>
            </a:xfrm>
            <a:custGeom>
              <a:rect b="b" l="l" r="r" t="t"/>
              <a:pathLst>
                <a:path extrusionOk="0" h="7732" w="3055">
                  <a:moveTo>
                    <a:pt x="2021" y="1"/>
                  </a:moveTo>
                  <a:cubicBezTo>
                    <a:pt x="1997" y="1"/>
                    <a:pt x="1972" y="3"/>
                    <a:pt x="1945" y="7"/>
                  </a:cubicBezTo>
                  <a:cubicBezTo>
                    <a:pt x="1389" y="94"/>
                    <a:pt x="1552" y="825"/>
                    <a:pt x="1678" y="1277"/>
                  </a:cubicBezTo>
                  <a:cubicBezTo>
                    <a:pt x="1803" y="1729"/>
                    <a:pt x="1324" y="5581"/>
                    <a:pt x="1008" y="5968"/>
                  </a:cubicBezTo>
                  <a:cubicBezTo>
                    <a:pt x="695" y="6350"/>
                    <a:pt x="1" y="7413"/>
                    <a:pt x="1128" y="7413"/>
                  </a:cubicBezTo>
                  <a:cubicBezTo>
                    <a:pt x="1142" y="7413"/>
                    <a:pt x="1156" y="7413"/>
                    <a:pt x="1171" y="7412"/>
                  </a:cubicBezTo>
                  <a:cubicBezTo>
                    <a:pt x="1171" y="7412"/>
                    <a:pt x="1422" y="7731"/>
                    <a:pt x="1751" y="7731"/>
                  </a:cubicBezTo>
                  <a:cubicBezTo>
                    <a:pt x="1806" y="7731"/>
                    <a:pt x="1864" y="7722"/>
                    <a:pt x="1923" y="7701"/>
                  </a:cubicBezTo>
                  <a:cubicBezTo>
                    <a:pt x="2332" y="7559"/>
                    <a:pt x="1743" y="6562"/>
                    <a:pt x="1923" y="5859"/>
                  </a:cubicBezTo>
                  <a:cubicBezTo>
                    <a:pt x="2097" y="5156"/>
                    <a:pt x="2288" y="1925"/>
                    <a:pt x="2288" y="1925"/>
                  </a:cubicBezTo>
                  <a:cubicBezTo>
                    <a:pt x="2288" y="1925"/>
                    <a:pt x="3054" y="724"/>
                    <a:pt x="2575" y="724"/>
                  </a:cubicBezTo>
                  <a:cubicBezTo>
                    <a:pt x="2526" y="724"/>
                    <a:pt x="2464" y="737"/>
                    <a:pt x="2386" y="765"/>
                  </a:cubicBezTo>
                  <a:cubicBezTo>
                    <a:pt x="2386" y="765"/>
                    <a:pt x="2386" y="765"/>
                    <a:pt x="2386" y="765"/>
                  </a:cubicBezTo>
                  <a:cubicBezTo>
                    <a:pt x="2377" y="765"/>
                    <a:pt x="2487" y="1"/>
                    <a:pt x="20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3"/>
            <p:cNvSpPr/>
            <p:nvPr/>
          </p:nvSpPr>
          <p:spPr>
            <a:xfrm>
              <a:off x="3097875" y="1963157"/>
              <a:ext cx="80468" cy="150826"/>
            </a:xfrm>
            <a:custGeom>
              <a:rect b="b" l="l" r="r" t="t"/>
              <a:pathLst>
                <a:path extrusionOk="0" h="5968" w="3184">
                  <a:moveTo>
                    <a:pt x="2120" y="1367"/>
                  </a:moveTo>
                  <a:cubicBezTo>
                    <a:pt x="2120" y="1368"/>
                    <a:pt x="1913" y="2784"/>
                    <a:pt x="1722" y="3443"/>
                  </a:cubicBezTo>
                  <a:cubicBezTo>
                    <a:pt x="1532" y="4097"/>
                    <a:pt x="1129" y="5367"/>
                    <a:pt x="1129" y="5367"/>
                  </a:cubicBezTo>
                  <a:cubicBezTo>
                    <a:pt x="1129" y="5367"/>
                    <a:pt x="1041" y="3972"/>
                    <a:pt x="1303" y="3089"/>
                  </a:cubicBezTo>
                  <a:cubicBezTo>
                    <a:pt x="1570" y="2201"/>
                    <a:pt x="2120" y="1368"/>
                    <a:pt x="2120" y="1367"/>
                  </a:cubicBezTo>
                  <a:close/>
                  <a:moveTo>
                    <a:pt x="1940" y="0"/>
                  </a:moveTo>
                  <a:cubicBezTo>
                    <a:pt x="1883" y="0"/>
                    <a:pt x="1830" y="19"/>
                    <a:pt x="1788" y="65"/>
                  </a:cubicBezTo>
                  <a:cubicBezTo>
                    <a:pt x="1570" y="305"/>
                    <a:pt x="1722" y="1182"/>
                    <a:pt x="1303" y="1694"/>
                  </a:cubicBezTo>
                  <a:cubicBezTo>
                    <a:pt x="889" y="2201"/>
                    <a:pt x="556" y="4577"/>
                    <a:pt x="371" y="4860"/>
                  </a:cubicBezTo>
                  <a:cubicBezTo>
                    <a:pt x="180" y="5138"/>
                    <a:pt x="1" y="5552"/>
                    <a:pt x="164" y="5705"/>
                  </a:cubicBezTo>
                  <a:cubicBezTo>
                    <a:pt x="211" y="5748"/>
                    <a:pt x="266" y="5763"/>
                    <a:pt x="328" y="5763"/>
                  </a:cubicBezTo>
                  <a:cubicBezTo>
                    <a:pt x="458" y="5763"/>
                    <a:pt x="614" y="5697"/>
                    <a:pt x="762" y="5697"/>
                  </a:cubicBezTo>
                  <a:cubicBezTo>
                    <a:pt x="790" y="5697"/>
                    <a:pt x="818" y="5699"/>
                    <a:pt x="845" y="5705"/>
                  </a:cubicBezTo>
                  <a:cubicBezTo>
                    <a:pt x="1064" y="5750"/>
                    <a:pt x="1029" y="5967"/>
                    <a:pt x="1224" y="5967"/>
                  </a:cubicBezTo>
                  <a:cubicBezTo>
                    <a:pt x="1243" y="5967"/>
                    <a:pt x="1263" y="5965"/>
                    <a:pt x="1287" y="5961"/>
                  </a:cubicBezTo>
                  <a:cubicBezTo>
                    <a:pt x="1554" y="5906"/>
                    <a:pt x="1630" y="4784"/>
                    <a:pt x="1919" y="4326"/>
                  </a:cubicBezTo>
                  <a:cubicBezTo>
                    <a:pt x="2213" y="3869"/>
                    <a:pt x="2567" y="1188"/>
                    <a:pt x="2921" y="757"/>
                  </a:cubicBezTo>
                  <a:cubicBezTo>
                    <a:pt x="3183" y="438"/>
                    <a:pt x="3010" y="218"/>
                    <a:pt x="2758" y="218"/>
                  </a:cubicBezTo>
                  <a:cubicBezTo>
                    <a:pt x="2670" y="218"/>
                    <a:pt x="2572" y="245"/>
                    <a:pt x="2480" y="305"/>
                  </a:cubicBezTo>
                  <a:cubicBezTo>
                    <a:pt x="2480" y="305"/>
                    <a:pt x="2172" y="0"/>
                    <a:pt x="1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3"/>
            <p:cNvSpPr/>
            <p:nvPr/>
          </p:nvSpPr>
          <p:spPr>
            <a:xfrm>
              <a:off x="3075711" y="2121414"/>
              <a:ext cx="22543" cy="28128"/>
            </a:xfrm>
            <a:custGeom>
              <a:rect b="b" l="l" r="r" t="t"/>
              <a:pathLst>
                <a:path extrusionOk="0" h="1113" w="892">
                  <a:moveTo>
                    <a:pt x="749" y="1"/>
                  </a:moveTo>
                  <a:cubicBezTo>
                    <a:pt x="741" y="1"/>
                    <a:pt x="733" y="2"/>
                    <a:pt x="725" y="4"/>
                  </a:cubicBezTo>
                  <a:cubicBezTo>
                    <a:pt x="725" y="4"/>
                    <a:pt x="0" y="990"/>
                    <a:pt x="229" y="1105"/>
                  </a:cubicBezTo>
                  <a:cubicBezTo>
                    <a:pt x="241" y="1110"/>
                    <a:pt x="252" y="1113"/>
                    <a:pt x="265" y="1113"/>
                  </a:cubicBezTo>
                  <a:cubicBezTo>
                    <a:pt x="504" y="1113"/>
                    <a:pt x="891" y="94"/>
                    <a:pt x="834" y="42"/>
                  </a:cubicBezTo>
                  <a:cubicBezTo>
                    <a:pt x="812" y="16"/>
                    <a:pt x="781" y="1"/>
                    <a:pt x="7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3"/>
            <p:cNvSpPr/>
            <p:nvPr/>
          </p:nvSpPr>
          <p:spPr>
            <a:xfrm>
              <a:off x="3085214" y="2125129"/>
              <a:ext cx="23630" cy="31692"/>
            </a:xfrm>
            <a:custGeom>
              <a:rect b="b" l="l" r="r" t="t"/>
              <a:pathLst>
                <a:path extrusionOk="0" h="1254" w="935">
                  <a:moveTo>
                    <a:pt x="778" y="0"/>
                  </a:moveTo>
                  <a:cubicBezTo>
                    <a:pt x="768" y="0"/>
                    <a:pt x="757" y="2"/>
                    <a:pt x="747" y="4"/>
                  </a:cubicBezTo>
                  <a:cubicBezTo>
                    <a:pt x="747" y="4"/>
                    <a:pt x="0" y="1132"/>
                    <a:pt x="267" y="1247"/>
                  </a:cubicBezTo>
                  <a:cubicBezTo>
                    <a:pt x="279" y="1251"/>
                    <a:pt x="291" y="1254"/>
                    <a:pt x="303" y="1254"/>
                  </a:cubicBezTo>
                  <a:cubicBezTo>
                    <a:pt x="568" y="1254"/>
                    <a:pt x="934" y="94"/>
                    <a:pt x="867" y="42"/>
                  </a:cubicBezTo>
                  <a:cubicBezTo>
                    <a:pt x="842" y="13"/>
                    <a:pt x="811" y="0"/>
                    <a:pt x="77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3"/>
            <p:cNvSpPr/>
            <p:nvPr/>
          </p:nvSpPr>
          <p:spPr>
            <a:xfrm>
              <a:off x="3072527" y="2155708"/>
              <a:ext cx="23503" cy="31818"/>
            </a:xfrm>
            <a:custGeom>
              <a:rect b="b" l="l" r="r" t="t"/>
              <a:pathLst>
                <a:path extrusionOk="0" h="1259" w="930">
                  <a:moveTo>
                    <a:pt x="770" y="0"/>
                  </a:moveTo>
                  <a:cubicBezTo>
                    <a:pt x="760" y="0"/>
                    <a:pt x="751" y="2"/>
                    <a:pt x="742" y="4"/>
                  </a:cubicBezTo>
                  <a:cubicBezTo>
                    <a:pt x="742" y="4"/>
                    <a:pt x="1" y="1137"/>
                    <a:pt x="268" y="1252"/>
                  </a:cubicBezTo>
                  <a:cubicBezTo>
                    <a:pt x="279" y="1257"/>
                    <a:pt x="291" y="1259"/>
                    <a:pt x="303" y="1259"/>
                  </a:cubicBezTo>
                  <a:cubicBezTo>
                    <a:pt x="564" y="1259"/>
                    <a:pt x="930" y="99"/>
                    <a:pt x="867" y="42"/>
                  </a:cubicBezTo>
                  <a:cubicBezTo>
                    <a:pt x="841" y="16"/>
                    <a:pt x="805" y="0"/>
                    <a:pt x="7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3"/>
            <p:cNvSpPr/>
            <p:nvPr/>
          </p:nvSpPr>
          <p:spPr>
            <a:xfrm>
              <a:off x="3098836" y="2129349"/>
              <a:ext cx="18980" cy="29594"/>
            </a:xfrm>
            <a:custGeom>
              <a:rect b="b" l="l" r="r" t="t"/>
              <a:pathLst>
                <a:path extrusionOk="0" h="1171" w="751">
                  <a:moveTo>
                    <a:pt x="610" y="1"/>
                  </a:moveTo>
                  <a:cubicBezTo>
                    <a:pt x="598" y="1"/>
                    <a:pt x="585" y="3"/>
                    <a:pt x="573" y="6"/>
                  </a:cubicBezTo>
                  <a:cubicBezTo>
                    <a:pt x="573" y="6"/>
                    <a:pt x="1" y="1090"/>
                    <a:pt x="251" y="1167"/>
                  </a:cubicBezTo>
                  <a:cubicBezTo>
                    <a:pt x="260" y="1169"/>
                    <a:pt x="268" y="1171"/>
                    <a:pt x="276" y="1171"/>
                  </a:cubicBezTo>
                  <a:cubicBezTo>
                    <a:pt x="513" y="1171"/>
                    <a:pt x="750" y="75"/>
                    <a:pt x="687" y="28"/>
                  </a:cubicBezTo>
                  <a:cubicBezTo>
                    <a:pt x="665" y="9"/>
                    <a:pt x="638" y="1"/>
                    <a:pt x="6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3"/>
            <p:cNvSpPr/>
            <p:nvPr/>
          </p:nvSpPr>
          <p:spPr>
            <a:xfrm>
              <a:off x="3090041" y="2158033"/>
              <a:ext cx="18954" cy="29695"/>
            </a:xfrm>
            <a:custGeom>
              <a:rect b="b" l="l" r="r" t="t"/>
              <a:pathLst>
                <a:path extrusionOk="0" h="1175" w="750">
                  <a:moveTo>
                    <a:pt x="603" y="0"/>
                  </a:moveTo>
                  <a:cubicBezTo>
                    <a:pt x="592" y="0"/>
                    <a:pt x="582" y="2"/>
                    <a:pt x="572" y="4"/>
                  </a:cubicBezTo>
                  <a:cubicBezTo>
                    <a:pt x="572" y="4"/>
                    <a:pt x="0" y="1089"/>
                    <a:pt x="251" y="1171"/>
                  </a:cubicBezTo>
                  <a:cubicBezTo>
                    <a:pt x="259" y="1173"/>
                    <a:pt x="267" y="1175"/>
                    <a:pt x="275" y="1175"/>
                  </a:cubicBezTo>
                  <a:cubicBezTo>
                    <a:pt x="513" y="1175"/>
                    <a:pt x="750" y="74"/>
                    <a:pt x="687" y="32"/>
                  </a:cubicBezTo>
                  <a:cubicBezTo>
                    <a:pt x="662" y="12"/>
                    <a:pt x="632" y="0"/>
                    <a:pt x="6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3"/>
            <p:cNvSpPr/>
            <p:nvPr/>
          </p:nvSpPr>
          <p:spPr>
            <a:xfrm>
              <a:off x="3080943" y="2185479"/>
              <a:ext cx="18980" cy="29645"/>
            </a:xfrm>
            <a:custGeom>
              <a:rect b="b" l="l" r="r" t="t"/>
              <a:pathLst>
                <a:path extrusionOk="0" h="1173" w="751">
                  <a:moveTo>
                    <a:pt x="610" y="1"/>
                  </a:moveTo>
                  <a:cubicBezTo>
                    <a:pt x="598" y="1"/>
                    <a:pt x="585" y="3"/>
                    <a:pt x="573" y="8"/>
                  </a:cubicBezTo>
                  <a:cubicBezTo>
                    <a:pt x="573" y="8"/>
                    <a:pt x="0" y="1093"/>
                    <a:pt x="251" y="1169"/>
                  </a:cubicBezTo>
                  <a:cubicBezTo>
                    <a:pt x="259" y="1172"/>
                    <a:pt x="268" y="1173"/>
                    <a:pt x="276" y="1173"/>
                  </a:cubicBezTo>
                  <a:cubicBezTo>
                    <a:pt x="513" y="1173"/>
                    <a:pt x="750" y="77"/>
                    <a:pt x="687" y="30"/>
                  </a:cubicBezTo>
                  <a:cubicBezTo>
                    <a:pt x="665" y="12"/>
                    <a:pt x="637" y="1"/>
                    <a:pt x="6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3"/>
            <p:cNvSpPr/>
            <p:nvPr/>
          </p:nvSpPr>
          <p:spPr>
            <a:xfrm>
              <a:off x="3113569" y="2129349"/>
              <a:ext cx="14178" cy="25272"/>
            </a:xfrm>
            <a:custGeom>
              <a:rect b="b" l="l" r="r" t="t"/>
              <a:pathLst>
                <a:path extrusionOk="0" h="1000" w="561">
                  <a:moveTo>
                    <a:pt x="442" y="0"/>
                  </a:moveTo>
                  <a:cubicBezTo>
                    <a:pt x="430" y="0"/>
                    <a:pt x="419" y="2"/>
                    <a:pt x="409" y="6"/>
                  </a:cubicBezTo>
                  <a:cubicBezTo>
                    <a:pt x="409" y="6"/>
                    <a:pt x="1" y="949"/>
                    <a:pt x="213" y="998"/>
                  </a:cubicBezTo>
                  <a:cubicBezTo>
                    <a:pt x="219" y="999"/>
                    <a:pt x="224" y="1000"/>
                    <a:pt x="229" y="1000"/>
                  </a:cubicBezTo>
                  <a:cubicBezTo>
                    <a:pt x="437" y="1000"/>
                    <a:pt x="561" y="54"/>
                    <a:pt x="502" y="17"/>
                  </a:cubicBezTo>
                  <a:cubicBezTo>
                    <a:pt x="484" y="6"/>
                    <a:pt x="462" y="0"/>
                    <a:pt x="4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3"/>
            <p:cNvSpPr/>
            <p:nvPr/>
          </p:nvSpPr>
          <p:spPr>
            <a:xfrm>
              <a:off x="3107934" y="2153813"/>
              <a:ext cx="14304" cy="25323"/>
            </a:xfrm>
            <a:custGeom>
              <a:rect b="b" l="l" r="r" t="t"/>
              <a:pathLst>
                <a:path extrusionOk="0" h="1002" w="566">
                  <a:moveTo>
                    <a:pt x="451" y="1"/>
                  </a:moveTo>
                  <a:cubicBezTo>
                    <a:pt x="437" y="1"/>
                    <a:pt x="423" y="4"/>
                    <a:pt x="409" y="8"/>
                  </a:cubicBezTo>
                  <a:cubicBezTo>
                    <a:pt x="409" y="8"/>
                    <a:pt x="0" y="951"/>
                    <a:pt x="218" y="1000"/>
                  </a:cubicBezTo>
                  <a:cubicBezTo>
                    <a:pt x="223" y="1001"/>
                    <a:pt x="229" y="1001"/>
                    <a:pt x="234" y="1001"/>
                  </a:cubicBezTo>
                  <a:cubicBezTo>
                    <a:pt x="437" y="1001"/>
                    <a:pt x="566" y="56"/>
                    <a:pt x="507" y="19"/>
                  </a:cubicBezTo>
                  <a:cubicBezTo>
                    <a:pt x="491" y="6"/>
                    <a:pt x="471" y="1"/>
                    <a:pt x="4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3"/>
            <p:cNvSpPr/>
            <p:nvPr/>
          </p:nvSpPr>
          <p:spPr>
            <a:xfrm>
              <a:off x="3102146" y="2177316"/>
              <a:ext cx="14304" cy="25247"/>
            </a:xfrm>
            <a:custGeom>
              <a:rect b="b" l="l" r="r" t="t"/>
              <a:pathLst>
                <a:path extrusionOk="0" h="999" w="566">
                  <a:moveTo>
                    <a:pt x="449" y="0"/>
                  </a:moveTo>
                  <a:cubicBezTo>
                    <a:pt x="436" y="0"/>
                    <a:pt x="422" y="3"/>
                    <a:pt x="409" y="10"/>
                  </a:cubicBezTo>
                  <a:cubicBezTo>
                    <a:pt x="409" y="10"/>
                    <a:pt x="1" y="947"/>
                    <a:pt x="218" y="996"/>
                  </a:cubicBezTo>
                  <a:cubicBezTo>
                    <a:pt x="224" y="998"/>
                    <a:pt x="230" y="998"/>
                    <a:pt x="235" y="998"/>
                  </a:cubicBezTo>
                  <a:cubicBezTo>
                    <a:pt x="438" y="998"/>
                    <a:pt x="566" y="53"/>
                    <a:pt x="507" y="21"/>
                  </a:cubicBezTo>
                  <a:cubicBezTo>
                    <a:pt x="491" y="7"/>
                    <a:pt x="470" y="0"/>
                    <a:pt x="4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3"/>
            <p:cNvSpPr/>
            <p:nvPr/>
          </p:nvSpPr>
          <p:spPr>
            <a:xfrm>
              <a:off x="3196741" y="2071450"/>
              <a:ext cx="115546" cy="287399"/>
            </a:xfrm>
            <a:custGeom>
              <a:rect b="b" l="l" r="r" t="t"/>
              <a:pathLst>
                <a:path extrusionOk="0" h="11372" w="4572">
                  <a:moveTo>
                    <a:pt x="1678" y="1"/>
                  </a:moveTo>
                  <a:cubicBezTo>
                    <a:pt x="1521" y="1"/>
                    <a:pt x="1299" y="103"/>
                    <a:pt x="987" y="401"/>
                  </a:cubicBezTo>
                  <a:cubicBezTo>
                    <a:pt x="1" y="1344"/>
                    <a:pt x="1167" y="2123"/>
                    <a:pt x="1167" y="2123"/>
                  </a:cubicBezTo>
                  <a:cubicBezTo>
                    <a:pt x="1167" y="2123"/>
                    <a:pt x="2600" y="8264"/>
                    <a:pt x="2600" y="9239"/>
                  </a:cubicBezTo>
                  <a:cubicBezTo>
                    <a:pt x="2600" y="10214"/>
                    <a:pt x="1990" y="11157"/>
                    <a:pt x="2404" y="11337"/>
                  </a:cubicBezTo>
                  <a:cubicBezTo>
                    <a:pt x="2458" y="11361"/>
                    <a:pt x="2507" y="11372"/>
                    <a:pt x="2553" y="11372"/>
                  </a:cubicBezTo>
                  <a:cubicBezTo>
                    <a:pt x="2857" y="11372"/>
                    <a:pt x="3021" y="10906"/>
                    <a:pt x="3390" y="10868"/>
                  </a:cubicBezTo>
                  <a:cubicBezTo>
                    <a:pt x="3410" y="10866"/>
                    <a:pt x="3430" y="10865"/>
                    <a:pt x="3448" y="10865"/>
                  </a:cubicBezTo>
                  <a:cubicBezTo>
                    <a:pt x="3811" y="10865"/>
                    <a:pt x="3775" y="11311"/>
                    <a:pt x="4164" y="11337"/>
                  </a:cubicBezTo>
                  <a:cubicBezTo>
                    <a:pt x="4169" y="11337"/>
                    <a:pt x="4173" y="11337"/>
                    <a:pt x="4177" y="11337"/>
                  </a:cubicBezTo>
                  <a:cubicBezTo>
                    <a:pt x="4571" y="11337"/>
                    <a:pt x="4254" y="9905"/>
                    <a:pt x="4044" y="9544"/>
                  </a:cubicBezTo>
                  <a:cubicBezTo>
                    <a:pt x="3832" y="9179"/>
                    <a:pt x="1837" y="1785"/>
                    <a:pt x="2191" y="1572"/>
                  </a:cubicBezTo>
                  <a:cubicBezTo>
                    <a:pt x="2540" y="1365"/>
                    <a:pt x="2431" y="766"/>
                    <a:pt x="2055" y="477"/>
                  </a:cubicBezTo>
                  <a:cubicBezTo>
                    <a:pt x="2055" y="477"/>
                    <a:pt x="2017" y="1"/>
                    <a:pt x="16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3"/>
            <p:cNvSpPr/>
            <p:nvPr/>
          </p:nvSpPr>
          <p:spPr>
            <a:xfrm>
              <a:off x="3239578" y="2364181"/>
              <a:ext cx="78648" cy="262885"/>
            </a:xfrm>
            <a:custGeom>
              <a:rect b="b" l="l" r="r" t="t"/>
              <a:pathLst>
                <a:path extrusionOk="0" h="10402" w="3112">
                  <a:moveTo>
                    <a:pt x="981" y="1743"/>
                  </a:moveTo>
                  <a:cubicBezTo>
                    <a:pt x="1523" y="2537"/>
                    <a:pt x="1512" y="7813"/>
                    <a:pt x="1500" y="7813"/>
                  </a:cubicBezTo>
                  <a:cubicBezTo>
                    <a:pt x="1500" y="7813"/>
                    <a:pt x="1499" y="7806"/>
                    <a:pt x="1499" y="7791"/>
                  </a:cubicBezTo>
                  <a:lnTo>
                    <a:pt x="1499" y="7786"/>
                  </a:lnTo>
                  <a:cubicBezTo>
                    <a:pt x="1488" y="7372"/>
                    <a:pt x="1107" y="5056"/>
                    <a:pt x="981" y="4544"/>
                  </a:cubicBezTo>
                  <a:cubicBezTo>
                    <a:pt x="856" y="4031"/>
                    <a:pt x="981" y="1743"/>
                    <a:pt x="981" y="1743"/>
                  </a:cubicBezTo>
                  <a:close/>
                  <a:moveTo>
                    <a:pt x="981" y="0"/>
                  </a:moveTo>
                  <a:cubicBezTo>
                    <a:pt x="920" y="0"/>
                    <a:pt x="854" y="7"/>
                    <a:pt x="780" y="21"/>
                  </a:cubicBezTo>
                  <a:cubicBezTo>
                    <a:pt x="1" y="174"/>
                    <a:pt x="524" y="1187"/>
                    <a:pt x="524" y="1187"/>
                  </a:cubicBezTo>
                  <a:cubicBezTo>
                    <a:pt x="524" y="1187"/>
                    <a:pt x="704" y="1732"/>
                    <a:pt x="660" y="3808"/>
                  </a:cubicBezTo>
                  <a:cubicBezTo>
                    <a:pt x="616" y="5890"/>
                    <a:pt x="1684" y="7720"/>
                    <a:pt x="1020" y="8510"/>
                  </a:cubicBezTo>
                  <a:cubicBezTo>
                    <a:pt x="355" y="9301"/>
                    <a:pt x="1227" y="9840"/>
                    <a:pt x="1227" y="9840"/>
                  </a:cubicBezTo>
                  <a:cubicBezTo>
                    <a:pt x="1227" y="9840"/>
                    <a:pt x="1745" y="10401"/>
                    <a:pt x="2258" y="10401"/>
                  </a:cubicBezTo>
                  <a:cubicBezTo>
                    <a:pt x="2349" y="10401"/>
                    <a:pt x="2441" y="10383"/>
                    <a:pt x="2529" y="10341"/>
                  </a:cubicBezTo>
                  <a:cubicBezTo>
                    <a:pt x="3112" y="10063"/>
                    <a:pt x="2355" y="8707"/>
                    <a:pt x="2355" y="8707"/>
                  </a:cubicBezTo>
                  <a:cubicBezTo>
                    <a:pt x="2355" y="8707"/>
                    <a:pt x="2273" y="2931"/>
                    <a:pt x="2256" y="2506"/>
                  </a:cubicBezTo>
                  <a:cubicBezTo>
                    <a:pt x="2240" y="2081"/>
                    <a:pt x="2823" y="925"/>
                    <a:pt x="2578" y="413"/>
                  </a:cubicBezTo>
                  <a:cubicBezTo>
                    <a:pt x="2511" y="276"/>
                    <a:pt x="2408" y="226"/>
                    <a:pt x="2294" y="226"/>
                  </a:cubicBezTo>
                  <a:cubicBezTo>
                    <a:pt x="1979" y="226"/>
                    <a:pt x="1575" y="604"/>
                    <a:pt x="1575" y="604"/>
                  </a:cubicBezTo>
                  <a:cubicBezTo>
                    <a:pt x="1575" y="604"/>
                    <a:pt x="1566" y="0"/>
                    <a:pt x="98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3"/>
            <p:cNvSpPr/>
            <p:nvPr/>
          </p:nvSpPr>
          <p:spPr>
            <a:xfrm>
              <a:off x="3361872" y="2052799"/>
              <a:ext cx="30327" cy="54260"/>
            </a:xfrm>
            <a:custGeom>
              <a:rect b="b" l="l" r="r" t="t"/>
              <a:pathLst>
                <a:path extrusionOk="0" h="2147" w="1200">
                  <a:moveTo>
                    <a:pt x="600" y="0"/>
                  </a:moveTo>
                  <a:cubicBezTo>
                    <a:pt x="267" y="0"/>
                    <a:pt x="0" y="480"/>
                    <a:pt x="0" y="1073"/>
                  </a:cubicBezTo>
                  <a:cubicBezTo>
                    <a:pt x="0" y="1662"/>
                    <a:pt x="267" y="2147"/>
                    <a:pt x="600" y="2147"/>
                  </a:cubicBezTo>
                  <a:cubicBezTo>
                    <a:pt x="927" y="2147"/>
                    <a:pt x="1199" y="1662"/>
                    <a:pt x="1199" y="1073"/>
                  </a:cubicBezTo>
                  <a:cubicBezTo>
                    <a:pt x="1199" y="480"/>
                    <a:pt x="927" y="0"/>
                    <a:pt x="6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3"/>
            <p:cNvSpPr/>
            <p:nvPr/>
          </p:nvSpPr>
          <p:spPr>
            <a:xfrm>
              <a:off x="3411709" y="1765299"/>
              <a:ext cx="34598" cy="33663"/>
            </a:xfrm>
            <a:custGeom>
              <a:rect b="b" l="l" r="r" t="t"/>
              <a:pathLst>
                <a:path extrusionOk="0" h="1332" w="1369">
                  <a:moveTo>
                    <a:pt x="797" y="0"/>
                  </a:moveTo>
                  <a:cubicBezTo>
                    <a:pt x="579" y="0"/>
                    <a:pt x="346" y="138"/>
                    <a:pt x="202" y="375"/>
                  </a:cubicBezTo>
                  <a:cubicBezTo>
                    <a:pt x="1" y="701"/>
                    <a:pt x="50" y="1105"/>
                    <a:pt x="317" y="1263"/>
                  </a:cubicBezTo>
                  <a:cubicBezTo>
                    <a:pt x="394" y="1310"/>
                    <a:pt x="480" y="1332"/>
                    <a:pt x="568" y="1332"/>
                  </a:cubicBezTo>
                  <a:cubicBezTo>
                    <a:pt x="786" y="1332"/>
                    <a:pt x="1018" y="1196"/>
                    <a:pt x="1161" y="963"/>
                  </a:cubicBezTo>
                  <a:cubicBezTo>
                    <a:pt x="1369" y="631"/>
                    <a:pt x="1314" y="227"/>
                    <a:pt x="1047" y="69"/>
                  </a:cubicBezTo>
                  <a:cubicBezTo>
                    <a:pt x="970" y="22"/>
                    <a:pt x="885" y="0"/>
                    <a:pt x="79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3"/>
            <p:cNvSpPr/>
            <p:nvPr/>
          </p:nvSpPr>
          <p:spPr>
            <a:xfrm>
              <a:off x="3451235" y="1950799"/>
              <a:ext cx="37479" cy="24818"/>
            </a:xfrm>
            <a:custGeom>
              <a:rect b="b" l="l" r="r" t="t"/>
              <a:pathLst>
                <a:path extrusionOk="0" h="982" w="1483">
                  <a:moveTo>
                    <a:pt x="960" y="1"/>
                  </a:moveTo>
                  <a:cubicBezTo>
                    <a:pt x="838" y="1"/>
                    <a:pt x="702" y="28"/>
                    <a:pt x="567" y="86"/>
                  </a:cubicBezTo>
                  <a:cubicBezTo>
                    <a:pt x="213" y="238"/>
                    <a:pt x="1" y="543"/>
                    <a:pt x="99" y="767"/>
                  </a:cubicBezTo>
                  <a:cubicBezTo>
                    <a:pt x="157" y="906"/>
                    <a:pt x="323" y="982"/>
                    <a:pt x="526" y="982"/>
                  </a:cubicBezTo>
                  <a:cubicBezTo>
                    <a:pt x="648" y="982"/>
                    <a:pt x="783" y="955"/>
                    <a:pt x="916" y="897"/>
                  </a:cubicBezTo>
                  <a:cubicBezTo>
                    <a:pt x="1270" y="745"/>
                    <a:pt x="1483" y="440"/>
                    <a:pt x="1385" y="216"/>
                  </a:cubicBezTo>
                  <a:cubicBezTo>
                    <a:pt x="1327" y="77"/>
                    <a:pt x="1163" y="1"/>
                    <a:pt x="9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3"/>
            <p:cNvSpPr/>
            <p:nvPr/>
          </p:nvSpPr>
          <p:spPr>
            <a:xfrm>
              <a:off x="3332530" y="2344595"/>
              <a:ext cx="40916" cy="40916"/>
            </a:xfrm>
            <a:custGeom>
              <a:rect b="b" l="l" r="r" t="t"/>
              <a:pathLst>
                <a:path extrusionOk="0" h="1619" w="1619">
                  <a:moveTo>
                    <a:pt x="807" y="0"/>
                  </a:moveTo>
                  <a:cubicBezTo>
                    <a:pt x="360" y="0"/>
                    <a:pt x="1" y="365"/>
                    <a:pt x="1" y="812"/>
                  </a:cubicBezTo>
                  <a:cubicBezTo>
                    <a:pt x="1" y="1259"/>
                    <a:pt x="360" y="1619"/>
                    <a:pt x="807" y="1619"/>
                  </a:cubicBezTo>
                  <a:cubicBezTo>
                    <a:pt x="1254" y="1619"/>
                    <a:pt x="1619" y="1259"/>
                    <a:pt x="1619" y="812"/>
                  </a:cubicBezTo>
                  <a:cubicBezTo>
                    <a:pt x="1619" y="365"/>
                    <a:pt x="1254" y="0"/>
                    <a:pt x="80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3"/>
            <p:cNvSpPr/>
            <p:nvPr/>
          </p:nvSpPr>
          <p:spPr>
            <a:xfrm>
              <a:off x="3272761" y="1653695"/>
              <a:ext cx="87342" cy="60907"/>
            </a:xfrm>
            <a:custGeom>
              <a:rect b="b" l="l" r="r" t="t"/>
              <a:pathLst>
                <a:path extrusionOk="0" h="2410" w="3456">
                  <a:moveTo>
                    <a:pt x="50" y="1"/>
                  </a:moveTo>
                  <a:cubicBezTo>
                    <a:pt x="1" y="540"/>
                    <a:pt x="77" y="1080"/>
                    <a:pt x="273" y="1581"/>
                  </a:cubicBezTo>
                  <a:cubicBezTo>
                    <a:pt x="567" y="2344"/>
                    <a:pt x="1516" y="2404"/>
                    <a:pt x="1695" y="2409"/>
                  </a:cubicBezTo>
                  <a:lnTo>
                    <a:pt x="1723" y="2409"/>
                  </a:lnTo>
                  <a:cubicBezTo>
                    <a:pt x="1902" y="2404"/>
                    <a:pt x="2883" y="2344"/>
                    <a:pt x="3178" y="1581"/>
                  </a:cubicBezTo>
                  <a:cubicBezTo>
                    <a:pt x="3374" y="1080"/>
                    <a:pt x="3455" y="540"/>
                    <a:pt x="3406" y="1"/>
                  </a:cubicBezTo>
                  <a:lnTo>
                    <a:pt x="3406" y="1"/>
                  </a:lnTo>
                  <a:lnTo>
                    <a:pt x="2927" y="437"/>
                  </a:lnTo>
                  <a:cubicBezTo>
                    <a:pt x="2927" y="437"/>
                    <a:pt x="2981" y="1309"/>
                    <a:pt x="2709" y="1521"/>
                  </a:cubicBezTo>
                  <a:cubicBezTo>
                    <a:pt x="2442" y="1734"/>
                    <a:pt x="1728" y="1734"/>
                    <a:pt x="1728" y="1734"/>
                  </a:cubicBezTo>
                  <a:cubicBezTo>
                    <a:pt x="1728" y="1734"/>
                    <a:pt x="1020" y="1734"/>
                    <a:pt x="747" y="1521"/>
                  </a:cubicBezTo>
                  <a:cubicBezTo>
                    <a:pt x="475" y="1309"/>
                    <a:pt x="529" y="437"/>
                    <a:pt x="529" y="437"/>
                  </a:cubicBezTo>
                  <a:lnTo>
                    <a:pt x="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3"/>
            <p:cNvSpPr/>
            <p:nvPr/>
          </p:nvSpPr>
          <p:spPr>
            <a:xfrm>
              <a:off x="3258305" y="1560945"/>
              <a:ext cx="116254" cy="121561"/>
            </a:xfrm>
            <a:custGeom>
              <a:rect b="b" l="l" r="r" t="t"/>
              <a:pathLst>
                <a:path extrusionOk="0" h="4810" w="4600">
                  <a:moveTo>
                    <a:pt x="2128" y="1"/>
                  </a:moveTo>
                  <a:cubicBezTo>
                    <a:pt x="1845" y="1"/>
                    <a:pt x="1259" y="95"/>
                    <a:pt x="731" y="777"/>
                  </a:cubicBezTo>
                  <a:cubicBezTo>
                    <a:pt x="1" y="1720"/>
                    <a:pt x="502" y="2548"/>
                    <a:pt x="502" y="2548"/>
                  </a:cubicBezTo>
                  <a:lnTo>
                    <a:pt x="480" y="3175"/>
                  </a:lnTo>
                  <a:cubicBezTo>
                    <a:pt x="66" y="3725"/>
                    <a:pt x="927" y="4129"/>
                    <a:pt x="1205" y="4216"/>
                  </a:cubicBezTo>
                  <a:cubicBezTo>
                    <a:pt x="1477" y="4298"/>
                    <a:pt x="1434" y="4810"/>
                    <a:pt x="1434" y="4810"/>
                  </a:cubicBezTo>
                  <a:lnTo>
                    <a:pt x="3161" y="4810"/>
                  </a:lnTo>
                  <a:cubicBezTo>
                    <a:pt x="3161" y="4810"/>
                    <a:pt x="3117" y="4298"/>
                    <a:pt x="3390" y="4216"/>
                  </a:cubicBezTo>
                  <a:cubicBezTo>
                    <a:pt x="3668" y="4129"/>
                    <a:pt x="4529" y="3725"/>
                    <a:pt x="4115" y="3175"/>
                  </a:cubicBezTo>
                  <a:lnTo>
                    <a:pt x="4093" y="2548"/>
                  </a:lnTo>
                  <a:cubicBezTo>
                    <a:pt x="4093" y="2548"/>
                    <a:pt x="4600" y="1720"/>
                    <a:pt x="3869" y="777"/>
                  </a:cubicBezTo>
                  <a:cubicBezTo>
                    <a:pt x="3337" y="95"/>
                    <a:pt x="2753" y="1"/>
                    <a:pt x="2471" y="1"/>
                  </a:cubicBezTo>
                  <a:cubicBezTo>
                    <a:pt x="2364" y="1"/>
                    <a:pt x="2300" y="15"/>
                    <a:pt x="2300" y="15"/>
                  </a:cubicBezTo>
                  <a:cubicBezTo>
                    <a:pt x="2300" y="15"/>
                    <a:pt x="2236" y="1"/>
                    <a:pt x="212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3"/>
            <p:cNvSpPr/>
            <p:nvPr/>
          </p:nvSpPr>
          <p:spPr>
            <a:xfrm>
              <a:off x="3416865" y="1770176"/>
              <a:ext cx="77207" cy="195407"/>
            </a:xfrm>
            <a:custGeom>
              <a:rect b="b" l="l" r="r" t="t"/>
              <a:pathLst>
                <a:path extrusionOk="0" h="7732" w="3055">
                  <a:moveTo>
                    <a:pt x="1033" y="1"/>
                  </a:moveTo>
                  <a:cubicBezTo>
                    <a:pt x="568" y="1"/>
                    <a:pt x="683" y="765"/>
                    <a:pt x="669" y="765"/>
                  </a:cubicBezTo>
                  <a:cubicBezTo>
                    <a:pt x="669" y="765"/>
                    <a:pt x="669" y="765"/>
                    <a:pt x="669" y="765"/>
                  </a:cubicBezTo>
                  <a:cubicBezTo>
                    <a:pt x="591" y="737"/>
                    <a:pt x="529" y="724"/>
                    <a:pt x="480" y="724"/>
                  </a:cubicBezTo>
                  <a:cubicBezTo>
                    <a:pt x="0" y="724"/>
                    <a:pt x="767" y="1925"/>
                    <a:pt x="767" y="1925"/>
                  </a:cubicBezTo>
                  <a:cubicBezTo>
                    <a:pt x="767" y="1925"/>
                    <a:pt x="957" y="5156"/>
                    <a:pt x="1137" y="5859"/>
                  </a:cubicBezTo>
                  <a:cubicBezTo>
                    <a:pt x="1312" y="6562"/>
                    <a:pt x="729" y="7559"/>
                    <a:pt x="1137" y="7701"/>
                  </a:cubicBezTo>
                  <a:cubicBezTo>
                    <a:pt x="1196" y="7722"/>
                    <a:pt x="1254" y="7731"/>
                    <a:pt x="1309" y="7731"/>
                  </a:cubicBezTo>
                  <a:cubicBezTo>
                    <a:pt x="1636" y="7731"/>
                    <a:pt x="1884" y="7412"/>
                    <a:pt x="1884" y="7412"/>
                  </a:cubicBezTo>
                  <a:cubicBezTo>
                    <a:pt x="1898" y="7413"/>
                    <a:pt x="1913" y="7413"/>
                    <a:pt x="1927" y="7413"/>
                  </a:cubicBezTo>
                  <a:cubicBezTo>
                    <a:pt x="3054" y="7413"/>
                    <a:pt x="2359" y="6350"/>
                    <a:pt x="2047" y="5968"/>
                  </a:cubicBezTo>
                  <a:cubicBezTo>
                    <a:pt x="1731" y="5581"/>
                    <a:pt x="1252" y="1729"/>
                    <a:pt x="1377" y="1277"/>
                  </a:cubicBezTo>
                  <a:cubicBezTo>
                    <a:pt x="1502" y="825"/>
                    <a:pt x="1666" y="94"/>
                    <a:pt x="1110" y="7"/>
                  </a:cubicBezTo>
                  <a:cubicBezTo>
                    <a:pt x="1083" y="3"/>
                    <a:pt x="1057" y="1"/>
                    <a:pt x="10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3"/>
            <p:cNvSpPr/>
            <p:nvPr/>
          </p:nvSpPr>
          <p:spPr>
            <a:xfrm>
              <a:off x="3454243" y="1963208"/>
              <a:ext cx="80468" cy="150801"/>
            </a:xfrm>
            <a:custGeom>
              <a:rect b="b" l="l" r="r" t="t"/>
              <a:pathLst>
                <a:path extrusionOk="0" h="5967" w="3184">
                  <a:moveTo>
                    <a:pt x="1070" y="1365"/>
                  </a:moveTo>
                  <a:lnTo>
                    <a:pt x="1070" y="1365"/>
                  </a:lnTo>
                  <a:cubicBezTo>
                    <a:pt x="1070" y="1366"/>
                    <a:pt x="1620" y="2199"/>
                    <a:pt x="1887" y="3082"/>
                  </a:cubicBezTo>
                  <a:cubicBezTo>
                    <a:pt x="2154" y="3970"/>
                    <a:pt x="2061" y="5360"/>
                    <a:pt x="2061" y="5360"/>
                  </a:cubicBezTo>
                  <a:cubicBezTo>
                    <a:pt x="2061" y="5360"/>
                    <a:pt x="1658" y="4095"/>
                    <a:pt x="1467" y="3441"/>
                  </a:cubicBezTo>
                  <a:cubicBezTo>
                    <a:pt x="1277" y="2782"/>
                    <a:pt x="1070" y="1366"/>
                    <a:pt x="1070" y="1365"/>
                  </a:cubicBezTo>
                  <a:close/>
                  <a:moveTo>
                    <a:pt x="1244" y="1"/>
                  </a:moveTo>
                  <a:cubicBezTo>
                    <a:pt x="1010" y="1"/>
                    <a:pt x="704" y="303"/>
                    <a:pt x="704" y="303"/>
                  </a:cubicBezTo>
                  <a:cubicBezTo>
                    <a:pt x="614" y="243"/>
                    <a:pt x="517" y="216"/>
                    <a:pt x="429" y="216"/>
                  </a:cubicBezTo>
                  <a:cubicBezTo>
                    <a:pt x="178" y="216"/>
                    <a:pt x="1" y="436"/>
                    <a:pt x="263" y="755"/>
                  </a:cubicBezTo>
                  <a:cubicBezTo>
                    <a:pt x="617" y="1186"/>
                    <a:pt x="977" y="3867"/>
                    <a:pt x="1266" y="4324"/>
                  </a:cubicBezTo>
                  <a:cubicBezTo>
                    <a:pt x="1555" y="4782"/>
                    <a:pt x="1631" y="5904"/>
                    <a:pt x="1898" y="5959"/>
                  </a:cubicBezTo>
                  <a:cubicBezTo>
                    <a:pt x="1923" y="5964"/>
                    <a:pt x="1946" y="5966"/>
                    <a:pt x="1966" y="5966"/>
                  </a:cubicBezTo>
                  <a:cubicBezTo>
                    <a:pt x="2156" y="5966"/>
                    <a:pt x="2127" y="5753"/>
                    <a:pt x="2339" y="5708"/>
                  </a:cubicBezTo>
                  <a:cubicBezTo>
                    <a:pt x="2369" y="5701"/>
                    <a:pt x="2400" y="5699"/>
                    <a:pt x="2430" y="5699"/>
                  </a:cubicBezTo>
                  <a:cubicBezTo>
                    <a:pt x="2578" y="5699"/>
                    <a:pt x="2732" y="5763"/>
                    <a:pt x="2861" y="5763"/>
                  </a:cubicBezTo>
                  <a:cubicBezTo>
                    <a:pt x="2921" y="5763"/>
                    <a:pt x="2975" y="5749"/>
                    <a:pt x="3020" y="5708"/>
                  </a:cubicBezTo>
                  <a:cubicBezTo>
                    <a:pt x="3184" y="5556"/>
                    <a:pt x="3009" y="5136"/>
                    <a:pt x="2819" y="4858"/>
                  </a:cubicBezTo>
                  <a:cubicBezTo>
                    <a:pt x="2628" y="4580"/>
                    <a:pt x="2301" y="2199"/>
                    <a:pt x="1881" y="1692"/>
                  </a:cubicBezTo>
                  <a:cubicBezTo>
                    <a:pt x="1462" y="1180"/>
                    <a:pt x="1614" y="303"/>
                    <a:pt x="1402" y="69"/>
                  </a:cubicBezTo>
                  <a:cubicBezTo>
                    <a:pt x="1358" y="20"/>
                    <a:pt x="1303" y="1"/>
                    <a:pt x="124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3"/>
            <p:cNvSpPr/>
            <p:nvPr/>
          </p:nvSpPr>
          <p:spPr>
            <a:xfrm>
              <a:off x="3539790" y="2114615"/>
              <a:ext cx="25904" cy="6925"/>
            </a:xfrm>
            <a:custGeom>
              <a:rect b="b" l="l" r="r" t="t"/>
              <a:pathLst>
                <a:path extrusionOk="0" h="274" w="1025">
                  <a:moveTo>
                    <a:pt x="33" y="1"/>
                  </a:moveTo>
                  <a:lnTo>
                    <a:pt x="0" y="208"/>
                  </a:lnTo>
                  <a:cubicBezTo>
                    <a:pt x="0" y="208"/>
                    <a:pt x="424" y="273"/>
                    <a:pt x="716" y="273"/>
                  </a:cubicBezTo>
                  <a:cubicBezTo>
                    <a:pt x="863" y="273"/>
                    <a:pt x="976" y="257"/>
                    <a:pt x="987" y="208"/>
                  </a:cubicBezTo>
                  <a:cubicBezTo>
                    <a:pt x="1025" y="61"/>
                    <a:pt x="33" y="1"/>
                    <a:pt x="3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6" name="Google Shape;7396;p73"/>
            <p:cNvGrpSpPr/>
            <p:nvPr/>
          </p:nvGrpSpPr>
          <p:grpSpPr>
            <a:xfrm>
              <a:off x="3498748" y="2102737"/>
              <a:ext cx="94772" cy="114004"/>
              <a:chOff x="3498748" y="2102737"/>
              <a:chExt cx="94772" cy="114004"/>
            </a:xfrm>
          </p:grpSpPr>
          <p:sp>
            <p:nvSpPr>
              <p:cNvPr id="7397" name="Google Shape;7397;p73"/>
              <p:cNvSpPr/>
              <p:nvPr/>
            </p:nvSpPr>
            <p:spPr>
              <a:xfrm>
                <a:off x="3563142" y="2118482"/>
                <a:ext cx="30378" cy="19940"/>
              </a:xfrm>
              <a:custGeom>
                <a:rect b="b" l="l" r="r" t="t"/>
                <a:pathLst>
                  <a:path extrusionOk="0" h="789" w="1202">
                    <a:moveTo>
                      <a:pt x="101" y="0"/>
                    </a:moveTo>
                    <a:cubicBezTo>
                      <a:pt x="63" y="17"/>
                      <a:pt x="30" y="49"/>
                      <a:pt x="24" y="93"/>
                    </a:cubicBezTo>
                    <a:cubicBezTo>
                      <a:pt x="0" y="160"/>
                      <a:pt x="698" y="788"/>
                      <a:pt x="967" y="788"/>
                    </a:cubicBezTo>
                    <a:cubicBezTo>
                      <a:pt x="1003" y="788"/>
                      <a:pt x="1031" y="777"/>
                      <a:pt x="1049" y="752"/>
                    </a:cubicBezTo>
                    <a:cubicBezTo>
                      <a:pt x="1201" y="540"/>
                      <a:pt x="101" y="0"/>
                      <a:pt x="1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3"/>
              <p:cNvSpPr/>
              <p:nvPr/>
            </p:nvSpPr>
            <p:spPr>
              <a:xfrm>
                <a:off x="3560665" y="2174309"/>
                <a:ext cx="22518" cy="28128"/>
              </a:xfrm>
              <a:custGeom>
                <a:rect b="b" l="l" r="r" t="t"/>
                <a:pathLst>
                  <a:path extrusionOk="0" h="1113" w="891">
                    <a:moveTo>
                      <a:pt x="139" y="0"/>
                    </a:moveTo>
                    <a:cubicBezTo>
                      <a:pt x="105" y="0"/>
                      <a:pt x="74" y="16"/>
                      <a:pt x="57" y="42"/>
                    </a:cubicBezTo>
                    <a:cubicBezTo>
                      <a:pt x="0" y="93"/>
                      <a:pt x="382" y="1112"/>
                      <a:pt x="621" y="1112"/>
                    </a:cubicBezTo>
                    <a:cubicBezTo>
                      <a:pt x="633" y="1112"/>
                      <a:pt x="645" y="1110"/>
                      <a:pt x="656" y="1104"/>
                    </a:cubicBezTo>
                    <a:cubicBezTo>
                      <a:pt x="891" y="990"/>
                      <a:pt x="166" y="3"/>
                      <a:pt x="166" y="3"/>
                    </a:cubicBezTo>
                    <a:cubicBezTo>
                      <a:pt x="157" y="1"/>
                      <a:pt x="148" y="0"/>
                      <a:pt x="1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3"/>
              <p:cNvSpPr/>
              <p:nvPr/>
            </p:nvSpPr>
            <p:spPr>
              <a:xfrm>
                <a:off x="3498748" y="2102737"/>
                <a:ext cx="44101" cy="29442"/>
              </a:xfrm>
              <a:custGeom>
                <a:rect b="b" l="l" r="r" t="t"/>
                <a:pathLst>
                  <a:path extrusionOk="0" h="1165" w="1745">
                    <a:moveTo>
                      <a:pt x="874" y="1"/>
                    </a:moveTo>
                    <a:cubicBezTo>
                      <a:pt x="646" y="1"/>
                      <a:pt x="413" y="128"/>
                      <a:pt x="235" y="443"/>
                    </a:cubicBezTo>
                    <a:cubicBezTo>
                      <a:pt x="0" y="866"/>
                      <a:pt x="330" y="1164"/>
                      <a:pt x="568" y="1164"/>
                    </a:cubicBezTo>
                    <a:cubicBezTo>
                      <a:pt x="634" y="1164"/>
                      <a:pt x="693" y="1141"/>
                      <a:pt x="731" y="1092"/>
                    </a:cubicBezTo>
                    <a:cubicBezTo>
                      <a:pt x="911" y="868"/>
                      <a:pt x="1543" y="917"/>
                      <a:pt x="1641" y="590"/>
                    </a:cubicBezTo>
                    <a:cubicBezTo>
                      <a:pt x="1744" y="258"/>
                      <a:pt x="1330" y="171"/>
                      <a:pt x="1330" y="171"/>
                    </a:cubicBezTo>
                    <a:cubicBezTo>
                      <a:pt x="1194" y="65"/>
                      <a:pt x="1035" y="1"/>
                      <a:pt x="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3"/>
              <p:cNvSpPr/>
              <p:nvPr/>
            </p:nvSpPr>
            <p:spPr>
              <a:xfrm>
                <a:off x="3537259" y="2125714"/>
                <a:ext cx="22543" cy="28128"/>
              </a:xfrm>
              <a:custGeom>
                <a:rect b="b" l="l" r="r" t="t"/>
                <a:pathLst>
                  <a:path extrusionOk="0" h="1113" w="892">
                    <a:moveTo>
                      <a:pt x="140" y="1"/>
                    </a:moveTo>
                    <a:cubicBezTo>
                      <a:pt x="106" y="1"/>
                      <a:pt x="74" y="16"/>
                      <a:pt x="53" y="42"/>
                    </a:cubicBezTo>
                    <a:cubicBezTo>
                      <a:pt x="1" y="94"/>
                      <a:pt x="383" y="1113"/>
                      <a:pt x="622" y="1113"/>
                    </a:cubicBezTo>
                    <a:cubicBezTo>
                      <a:pt x="634" y="1113"/>
                      <a:pt x="646" y="1110"/>
                      <a:pt x="658" y="1105"/>
                    </a:cubicBezTo>
                    <a:cubicBezTo>
                      <a:pt x="892" y="990"/>
                      <a:pt x="167" y="4"/>
                      <a:pt x="167" y="4"/>
                    </a:cubicBezTo>
                    <a:cubicBezTo>
                      <a:pt x="158" y="2"/>
                      <a:pt x="149"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3"/>
              <p:cNvSpPr/>
              <p:nvPr/>
            </p:nvSpPr>
            <p:spPr>
              <a:xfrm>
                <a:off x="3547574" y="2148480"/>
                <a:ext cx="22543" cy="28078"/>
              </a:xfrm>
              <a:custGeom>
                <a:rect b="b" l="l" r="r" t="t"/>
                <a:pathLst>
                  <a:path extrusionOk="0" h="1111" w="892">
                    <a:moveTo>
                      <a:pt x="150" y="0"/>
                    </a:moveTo>
                    <a:cubicBezTo>
                      <a:pt x="113" y="0"/>
                      <a:pt x="81" y="15"/>
                      <a:pt x="57" y="39"/>
                    </a:cubicBezTo>
                    <a:cubicBezTo>
                      <a:pt x="1" y="96"/>
                      <a:pt x="381" y="1111"/>
                      <a:pt x="620" y="1111"/>
                    </a:cubicBezTo>
                    <a:cubicBezTo>
                      <a:pt x="633" y="1111"/>
                      <a:pt x="645" y="1108"/>
                      <a:pt x="657" y="1102"/>
                    </a:cubicBezTo>
                    <a:cubicBezTo>
                      <a:pt x="891" y="987"/>
                      <a:pt x="166" y="1"/>
                      <a:pt x="166" y="1"/>
                    </a:cubicBezTo>
                    <a:cubicBezTo>
                      <a:pt x="161" y="0"/>
                      <a:pt x="155" y="0"/>
                      <a:pt x="15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3"/>
              <p:cNvSpPr/>
              <p:nvPr/>
            </p:nvSpPr>
            <p:spPr>
              <a:xfrm>
                <a:off x="3523894" y="2125129"/>
                <a:ext cx="23503" cy="31692"/>
              </a:xfrm>
              <a:custGeom>
                <a:rect b="b" l="l" r="r" t="t"/>
                <a:pathLst>
                  <a:path extrusionOk="0" h="1254" w="930">
                    <a:moveTo>
                      <a:pt x="156" y="0"/>
                    </a:moveTo>
                    <a:cubicBezTo>
                      <a:pt x="122" y="0"/>
                      <a:pt x="89" y="13"/>
                      <a:pt x="68" y="42"/>
                    </a:cubicBezTo>
                    <a:cubicBezTo>
                      <a:pt x="0" y="94"/>
                      <a:pt x="367" y="1254"/>
                      <a:pt x="632" y="1254"/>
                    </a:cubicBezTo>
                    <a:cubicBezTo>
                      <a:pt x="644" y="1254"/>
                      <a:pt x="656" y="1251"/>
                      <a:pt x="668" y="1247"/>
                    </a:cubicBezTo>
                    <a:cubicBezTo>
                      <a:pt x="929" y="1132"/>
                      <a:pt x="188" y="4"/>
                      <a:pt x="188" y="4"/>
                    </a:cubicBezTo>
                    <a:cubicBezTo>
                      <a:pt x="177" y="2"/>
                      <a:pt x="167"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3"/>
              <p:cNvSpPr/>
              <p:nvPr/>
            </p:nvSpPr>
            <p:spPr>
              <a:xfrm>
                <a:off x="3536682" y="2155708"/>
                <a:ext cx="23503" cy="31818"/>
              </a:xfrm>
              <a:custGeom>
                <a:rect b="b" l="l" r="r" t="t"/>
                <a:pathLst>
                  <a:path extrusionOk="0" h="1259" w="930">
                    <a:moveTo>
                      <a:pt x="161" y="0"/>
                    </a:moveTo>
                    <a:cubicBezTo>
                      <a:pt x="125" y="0"/>
                      <a:pt x="89" y="16"/>
                      <a:pt x="63" y="42"/>
                    </a:cubicBezTo>
                    <a:cubicBezTo>
                      <a:pt x="1" y="99"/>
                      <a:pt x="367" y="1259"/>
                      <a:pt x="628" y="1259"/>
                    </a:cubicBezTo>
                    <a:cubicBezTo>
                      <a:pt x="640" y="1259"/>
                      <a:pt x="652" y="1257"/>
                      <a:pt x="663" y="1252"/>
                    </a:cubicBezTo>
                    <a:cubicBezTo>
                      <a:pt x="930" y="1137"/>
                      <a:pt x="189" y="4"/>
                      <a:pt x="189" y="4"/>
                    </a:cubicBezTo>
                    <a:cubicBezTo>
                      <a:pt x="180" y="2"/>
                      <a:pt x="170" y="0"/>
                      <a:pt x="1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3"/>
              <p:cNvSpPr/>
              <p:nvPr/>
            </p:nvSpPr>
            <p:spPr>
              <a:xfrm>
                <a:off x="3549495" y="2185024"/>
                <a:ext cx="23503" cy="31717"/>
              </a:xfrm>
              <a:custGeom>
                <a:rect b="b" l="l" r="r" t="t"/>
                <a:pathLst>
                  <a:path extrusionOk="0" h="1255" w="930">
                    <a:moveTo>
                      <a:pt x="156" y="0"/>
                    </a:moveTo>
                    <a:cubicBezTo>
                      <a:pt x="122" y="0"/>
                      <a:pt x="89" y="14"/>
                      <a:pt x="69" y="43"/>
                    </a:cubicBezTo>
                    <a:cubicBezTo>
                      <a:pt x="1" y="95"/>
                      <a:pt x="367" y="1254"/>
                      <a:pt x="633" y="1254"/>
                    </a:cubicBezTo>
                    <a:cubicBezTo>
                      <a:pt x="645" y="1254"/>
                      <a:pt x="656" y="1252"/>
                      <a:pt x="668" y="1247"/>
                    </a:cubicBezTo>
                    <a:cubicBezTo>
                      <a:pt x="930" y="1132"/>
                      <a:pt x="189" y="4"/>
                      <a:pt x="189" y="4"/>
                    </a:cubicBezTo>
                    <a:cubicBezTo>
                      <a:pt x="178" y="2"/>
                      <a:pt x="167"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3"/>
              <p:cNvSpPr/>
              <p:nvPr/>
            </p:nvSpPr>
            <p:spPr>
              <a:xfrm>
                <a:off x="3514922" y="2129349"/>
                <a:ext cx="18980" cy="29594"/>
              </a:xfrm>
              <a:custGeom>
                <a:rect b="b" l="l" r="r" t="t"/>
                <a:pathLst>
                  <a:path extrusionOk="0" h="1171" w="751">
                    <a:moveTo>
                      <a:pt x="141" y="1"/>
                    </a:moveTo>
                    <a:cubicBezTo>
                      <a:pt x="113" y="1"/>
                      <a:pt x="86" y="9"/>
                      <a:pt x="63" y="28"/>
                    </a:cubicBezTo>
                    <a:cubicBezTo>
                      <a:pt x="0" y="75"/>
                      <a:pt x="237" y="1171"/>
                      <a:pt x="475" y="1171"/>
                    </a:cubicBezTo>
                    <a:cubicBezTo>
                      <a:pt x="483" y="1171"/>
                      <a:pt x="491" y="1169"/>
                      <a:pt x="499" y="1167"/>
                    </a:cubicBezTo>
                    <a:cubicBezTo>
                      <a:pt x="750" y="1090"/>
                      <a:pt x="178" y="6"/>
                      <a:pt x="178" y="6"/>
                    </a:cubicBezTo>
                    <a:cubicBezTo>
                      <a:pt x="166" y="3"/>
                      <a:pt x="153" y="1"/>
                      <a:pt x="14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3"/>
              <p:cNvSpPr/>
              <p:nvPr/>
            </p:nvSpPr>
            <p:spPr>
              <a:xfrm>
                <a:off x="3523742" y="2158033"/>
                <a:ext cx="18954" cy="29695"/>
              </a:xfrm>
              <a:custGeom>
                <a:rect b="b" l="l" r="r" t="t"/>
                <a:pathLst>
                  <a:path extrusionOk="0" h="1175" w="750">
                    <a:moveTo>
                      <a:pt x="147" y="0"/>
                    </a:moveTo>
                    <a:cubicBezTo>
                      <a:pt x="118" y="0"/>
                      <a:pt x="87" y="12"/>
                      <a:pt x="63" y="32"/>
                    </a:cubicBezTo>
                    <a:cubicBezTo>
                      <a:pt x="0" y="74"/>
                      <a:pt x="237" y="1175"/>
                      <a:pt x="479" y="1175"/>
                    </a:cubicBezTo>
                    <a:cubicBezTo>
                      <a:pt x="488" y="1175"/>
                      <a:pt x="496" y="1173"/>
                      <a:pt x="505" y="1171"/>
                    </a:cubicBezTo>
                    <a:cubicBezTo>
                      <a:pt x="750" y="1089"/>
                      <a:pt x="178" y="4"/>
                      <a:pt x="178" y="4"/>
                    </a:cubicBezTo>
                    <a:cubicBezTo>
                      <a:pt x="168" y="2"/>
                      <a:pt x="158" y="0"/>
                      <a:pt x="1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3"/>
              <p:cNvSpPr/>
              <p:nvPr/>
            </p:nvSpPr>
            <p:spPr>
              <a:xfrm>
                <a:off x="3532815" y="2185479"/>
                <a:ext cx="18980" cy="29645"/>
              </a:xfrm>
              <a:custGeom>
                <a:rect b="b" l="l" r="r" t="t"/>
                <a:pathLst>
                  <a:path extrusionOk="0" h="1173" w="751">
                    <a:moveTo>
                      <a:pt x="140" y="1"/>
                    </a:moveTo>
                    <a:cubicBezTo>
                      <a:pt x="113" y="1"/>
                      <a:pt x="86" y="12"/>
                      <a:pt x="64" y="30"/>
                    </a:cubicBezTo>
                    <a:cubicBezTo>
                      <a:pt x="1" y="77"/>
                      <a:pt x="238" y="1173"/>
                      <a:pt x="475" y="1173"/>
                    </a:cubicBezTo>
                    <a:cubicBezTo>
                      <a:pt x="483" y="1173"/>
                      <a:pt x="492" y="1172"/>
                      <a:pt x="500" y="1169"/>
                    </a:cubicBezTo>
                    <a:cubicBezTo>
                      <a:pt x="750" y="1093"/>
                      <a:pt x="178" y="8"/>
                      <a:pt x="178" y="8"/>
                    </a:cubicBezTo>
                    <a:cubicBezTo>
                      <a:pt x="166" y="3"/>
                      <a:pt x="153"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3"/>
              <p:cNvSpPr/>
              <p:nvPr/>
            </p:nvSpPr>
            <p:spPr>
              <a:xfrm>
                <a:off x="3504990" y="2129349"/>
                <a:ext cx="14304" cy="25272"/>
              </a:xfrm>
              <a:custGeom>
                <a:rect b="b" l="l" r="r" t="t"/>
                <a:pathLst>
                  <a:path extrusionOk="0" h="1000" w="566">
                    <a:moveTo>
                      <a:pt x="121" y="0"/>
                    </a:moveTo>
                    <a:cubicBezTo>
                      <a:pt x="98" y="0"/>
                      <a:pt x="76" y="6"/>
                      <a:pt x="59" y="17"/>
                    </a:cubicBezTo>
                    <a:cubicBezTo>
                      <a:pt x="0" y="54"/>
                      <a:pt x="129" y="1000"/>
                      <a:pt x="332" y="1000"/>
                    </a:cubicBezTo>
                    <a:cubicBezTo>
                      <a:pt x="337" y="1000"/>
                      <a:pt x="342" y="999"/>
                      <a:pt x="348" y="998"/>
                    </a:cubicBezTo>
                    <a:cubicBezTo>
                      <a:pt x="565" y="949"/>
                      <a:pt x="157" y="6"/>
                      <a:pt x="157" y="6"/>
                    </a:cubicBezTo>
                    <a:cubicBezTo>
                      <a:pt x="145" y="2"/>
                      <a:pt x="133" y="0"/>
                      <a:pt x="12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3"/>
              <p:cNvSpPr/>
              <p:nvPr/>
            </p:nvSpPr>
            <p:spPr>
              <a:xfrm>
                <a:off x="3510499" y="2153813"/>
                <a:ext cx="14304" cy="25323"/>
              </a:xfrm>
              <a:custGeom>
                <a:rect b="b" l="l" r="r" t="t"/>
                <a:pathLst>
                  <a:path extrusionOk="0" h="1002" w="566">
                    <a:moveTo>
                      <a:pt x="114" y="1"/>
                    </a:moveTo>
                    <a:cubicBezTo>
                      <a:pt x="94" y="1"/>
                      <a:pt x="75" y="6"/>
                      <a:pt x="59" y="19"/>
                    </a:cubicBezTo>
                    <a:cubicBezTo>
                      <a:pt x="0" y="56"/>
                      <a:pt x="129" y="1001"/>
                      <a:pt x="332" y="1001"/>
                    </a:cubicBezTo>
                    <a:cubicBezTo>
                      <a:pt x="337" y="1001"/>
                      <a:pt x="342" y="1001"/>
                      <a:pt x="347" y="1000"/>
                    </a:cubicBezTo>
                    <a:cubicBezTo>
                      <a:pt x="565" y="951"/>
                      <a:pt x="157" y="8"/>
                      <a:pt x="157" y="8"/>
                    </a:cubicBezTo>
                    <a:cubicBezTo>
                      <a:pt x="143" y="4"/>
                      <a:pt x="129" y="1"/>
                      <a:pt x="1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3"/>
              <p:cNvSpPr/>
              <p:nvPr/>
            </p:nvSpPr>
            <p:spPr>
              <a:xfrm>
                <a:off x="3516287" y="2177316"/>
                <a:ext cx="14304" cy="25247"/>
              </a:xfrm>
              <a:custGeom>
                <a:rect b="b" l="l" r="r" t="t"/>
                <a:pathLst>
                  <a:path extrusionOk="0" h="999" w="566">
                    <a:moveTo>
                      <a:pt x="116" y="0"/>
                    </a:moveTo>
                    <a:cubicBezTo>
                      <a:pt x="96" y="0"/>
                      <a:pt x="75" y="7"/>
                      <a:pt x="59" y="21"/>
                    </a:cubicBezTo>
                    <a:cubicBezTo>
                      <a:pt x="0" y="53"/>
                      <a:pt x="128" y="998"/>
                      <a:pt x="331" y="998"/>
                    </a:cubicBezTo>
                    <a:cubicBezTo>
                      <a:pt x="336" y="998"/>
                      <a:pt x="342" y="998"/>
                      <a:pt x="347" y="996"/>
                    </a:cubicBezTo>
                    <a:cubicBezTo>
                      <a:pt x="565" y="947"/>
                      <a:pt x="157" y="10"/>
                      <a:pt x="157" y="10"/>
                    </a:cubicBezTo>
                    <a:cubicBezTo>
                      <a:pt x="144" y="3"/>
                      <a:pt x="130" y="0"/>
                      <a:pt x="1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11" name="Google Shape;7411;p73"/>
            <p:cNvSpPr/>
            <p:nvPr/>
          </p:nvSpPr>
          <p:spPr>
            <a:xfrm>
              <a:off x="3268262" y="2017165"/>
              <a:ext cx="96187" cy="59618"/>
            </a:xfrm>
            <a:custGeom>
              <a:rect b="b" l="l" r="r" t="t"/>
              <a:pathLst>
                <a:path extrusionOk="0" h="2359" w="3806">
                  <a:moveTo>
                    <a:pt x="2539" y="0"/>
                  </a:moveTo>
                  <a:cubicBezTo>
                    <a:pt x="2486" y="0"/>
                    <a:pt x="2446" y="18"/>
                    <a:pt x="2429" y="59"/>
                  </a:cubicBezTo>
                  <a:cubicBezTo>
                    <a:pt x="2315" y="315"/>
                    <a:pt x="1999" y="402"/>
                    <a:pt x="1906" y="418"/>
                  </a:cubicBezTo>
                  <a:cubicBezTo>
                    <a:pt x="1808" y="397"/>
                    <a:pt x="1497" y="315"/>
                    <a:pt x="1378" y="59"/>
                  </a:cubicBezTo>
                  <a:cubicBezTo>
                    <a:pt x="1360" y="20"/>
                    <a:pt x="1320" y="2"/>
                    <a:pt x="1268" y="2"/>
                  </a:cubicBezTo>
                  <a:cubicBezTo>
                    <a:pt x="919" y="2"/>
                    <a:pt x="0" y="790"/>
                    <a:pt x="1171" y="1306"/>
                  </a:cubicBezTo>
                  <a:cubicBezTo>
                    <a:pt x="1171" y="1306"/>
                    <a:pt x="1018" y="1693"/>
                    <a:pt x="1247" y="1857"/>
                  </a:cubicBezTo>
                  <a:cubicBezTo>
                    <a:pt x="1427" y="1993"/>
                    <a:pt x="1748" y="1879"/>
                    <a:pt x="1873" y="2097"/>
                  </a:cubicBezTo>
                  <a:lnTo>
                    <a:pt x="1873" y="2358"/>
                  </a:lnTo>
                  <a:cubicBezTo>
                    <a:pt x="1873" y="2293"/>
                    <a:pt x="1884" y="2227"/>
                    <a:pt x="1906" y="2162"/>
                  </a:cubicBezTo>
                  <a:cubicBezTo>
                    <a:pt x="1922" y="2227"/>
                    <a:pt x="1933" y="2293"/>
                    <a:pt x="1933" y="2358"/>
                  </a:cubicBezTo>
                  <a:lnTo>
                    <a:pt x="1933" y="2097"/>
                  </a:lnTo>
                  <a:cubicBezTo>
                    <a:pt x="2059" y="1879"/>
                    <a:pt x="2380" y="1993"/>
                    <a:pt x="2560" y="1857"/>
                  </a:cubicBezTo>
                  <a:cubicBezTo>
                    <a:pt x="2789" y="1693"/>
                    <a:pt x="2642" y="1306"/>
                    <a:pt x="2642" y="1306"/>
                  </a:cubicBezTo>
                  <a:cubicBezTo>
                    <a:pt x="3805" y="791"/>
                    <a:pt x="2887" y="0"/>
                    <a:pt x="25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3"/>
            <p:cNvSpPr/>
            <p:nvPr/>
          </p:nvSpPr>
          <p:spPr>
            <a:xfrm>
              <a:off x="3320602" y="2071450"/>
              <a:ext cx="115521" cy="287399"/>
            </a:xfrm>
            <a:custGeom>
              <a:rect b="b" l="l" r="r" t="t"/>
              <a:pathLst>
                <a:path extrusionOk="0" h="11372" w="4571">
                  <a:moveTo>
                    <a:pt x="2889" y="1"/>
                  </a:moveTo>
                  <a:cubicBezTo>
                    <a:pt x="2552" y="1"/>
                    <a:pt x="2516" y="477"/>
                    <a:pt x="2516" y="477"/>
                  </a:cubicBezTo>
                  <a:cubicBezTo>
                    <a:pt x="2135" y="766"/>
                    <a:pt x="2031" y="1365"/>
                    <a:pt x="2380" y="1572"/>
                  </a:cubicBezTo>
                  <a:cubicBezTo>
                    <a:pt x="2729" y="1785"/>
                    <a:pt x="734" y="9179"/>
                    <a:pt x="522" y="9544"/>
                  </a:cubicBezTo>
                  <a:cubicBezTo>
                    <a:pt x="312" y="9905"/>
                    <a:pt x="0" y="11337"/>
                    <a:pt x="389" y="11337"/>
                  </a:cubicBezTo>
                  <a:cubicBezTo>
                    <a:pt x="393" y="11337"/>
                    <a:pt x="397" y="11337"/>
                    <a:pt x="402" y="11337"/>
                  </a:cubicBezTo>
                  <a:cubicBezTo>
                    <a:pt x="791" y="11311"/>
                    <a:pt x="755" y="10865"/>
                    <a:pt x="1118" y="10865"/>
                  </a:cubicBezTo>
                  <a:cubicBezTo>
                    <a:pt x="1136" y="10865"/>
                    <a:pt x="1155" y="10866"/>
                    <a:pt x="1176" y="10868"/>
                  </a:cubicBezTo>
                  <a:cubicBezTo>
                    <a:pt x="1545" y="10906"/>
                    <a:pt x="1708" y="11372"/>
                    <a:pt x="2017" y="11372"/>
                  </a:cubicBezTo>
                  <a:cubicBezTo>
                    <a:pt x="2063" y="11372"/>
                    <a:pt x="2113" y="11361"/>
                    <a:pt x="2167" y="11337"/>
                  </a:cubicBezTo>
                  <a:cubicBezTo>
                    <a:pt x="2576" y="11157"/>
                    <a:pt x="1966" y="10214"/>
                    <a:pt x="1966" y="9239"/>
                  </a:cubicBezTo>
                  <a:cubicBezTo>
                    <a:pt x="1966" y="8264"/>
                    <a:pt x="3399" y="2123"/>
                    <a:pt x="3399" y="2123"/>
                  </a:cubicBezTo>
                  <a:cubicBezTo>
                    <a:pt x="3399" y="2123"/>
                    <a:pt x="4570" y="1344"/>
                    <a:pt x="3579" y="401"/>
                  </a:cubicBezTo>
                  <a:cubicBezTo>
                    <a:pt x="3267" y="103"/>
                    <a:pt x="3046" y="1"/>
                    <a:pt x="2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3"/>
            <p:cNvSpPr/>
            <p:nvPr/>
          </p:nvSpPr>
          <p:spPr>
            <a:xfrm>
              <a:off x="3314359" y="2364181"/>
              <a:ext cx="78648" cy="262885"/>
            </a:xfrm>
            <a:custGeom>
              <a:rect b="b" l="l" r="r" t="t"/>
              <a:pathLst>
                <a:path extrusionOk="0" h="10402" w="3112">
                  <a:moveTo>
                    <a:pt x="2136" y="1743"/>
                  </a:moveTo>
                  <a:cubicBezTo>
                    <a:pt x="2136" y="1743"/>
                    <a:pt x="2262" y="4031"/>
                    <a:pt x="2136" y="4544"/>
                  </a:cubicBezTo>
                  <a:cubicBezTo>
                    <a:pt x="2011" y="5056"/>
                    <a:pt x="1630" y="7372"/>
                    <a:pt x="1619" y="7791"/>
                  </a:cubicBezTo>
                  <a:cubicBezTo>
                    <a:pt x="1619" y="7806"/>
                    <a:pt x="1618" y="7813"/>
                    <a:pt x="1618" y="7813"/>
                  </a:cubicBezTo>
                  <a:cubicBezTo>
                    <a:pt x="1611" y="7813"/>
                    <a:pt x="1595" y="2537"/>
                    <a:pt x="2136" y="1743"/>
                  </a:cubicBezTo>
                  <a:close/>
                  <a:moveTo>
                    <a:pt x="2132" y="0"/>
                  </a:moveTo>
                  <a:cubicBezTo>
                    <a:pt x="1550" y="0"/>
                    <a:pt x="1537" y="604"/>
                    <a:pt x="1537" y="604"/>
                  </a:cubicBezTo>
                  <a:cubicBezTo>
                    <a:pt x="1537" y="604"/>
                    <a:pt x="1136" y="226"/>
                    <a:pt x="823" y="226"/>
                  </a:cubicBezTo>
                  <a:cubicBezTo>
                    <a:pt x="709" y="226"/>
                    <a:pt x="607" y="276"/>
                    <a:pt x="540" y="413"/>
                  </a:cubicBezTo>
                  <a:cubicBezTo>
                    <a:pt x="289" y="925"/>
                    <a:pt x="872" y="2075"/>
                    <a:pt x="861" y="2506"/>
                  </a:cubicBezTo>
                  <a:cubicBezTo>
                    <a:pt x="845" y="2936"/>
                    <a:pt x="763" y="8707"/>
                    <a:pt x="763" y="8707"/>
                  </a:cubicBezTo>
                  <a:cubicBezTo>
                    <a:pt x="763" y="8707"/>
                    <a:pt x="0" y="10069"/>
                    <a:pt x="583" y="10341"/>
                  </a:cubicBezTo>
                  <a:cubicBezTo>
                    <a:pt x="672" y="10383"/>
                    <a:pt x="763" y="10401"/>
                    <a:pt x="855" y="10401"/>
                  </a:cubicBezTo>
                  <a:cubicBezTo>
                    <a:pt x="1368" y="10401"/>
                    <a:pt x="1886" y="9840"/>
                    <a:pt x="1886" y="9840"/>
                  </a:cubicBezTo>
                  <a:cubicBezTo>
                    <a:pt x="1886" y="9840"/>
                    <a:pt x="2763" y="9301"/>
                    <a:pt x="2098" y="8510"/>
                  </a:cubicBezTo>
                  <a:cubicBezTo>
                    <a:pt x="1433" y="7720"/>
                    <a:pt x="2501" y="5890"/>
                    <a:pt x="2458" y="3813"/>
                  </a:cubicBezTo>
                  <a:cubicBezTo>
                    <a:pt x="2414" y="1732"/>
                    <a:pt x="2594" y="1187"/>
                    <a:pt x="2594" y="1187"/>
                  </a:cubicBezTo>
                  <a:cubicBezTo>
                    <a:pt x="2594" y="1187"/>
                    <a:pt x="3112" y="174"/>
                    <a:pt x="2333" y="21"/>
                  </a:cubicBezTo>
                  <a:cubicBezTo>
                    <a:pt x="2259" y="7"/>
                    <a:pt x="2193" y="0"/>
                    <a:pt x="21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3"/>
            <p:cNvSpPr/>
            <p:nvPr/>
          </p:nvSpPr>
          <p:spPr>
            <a:xfrm>
              <a:off x="3205283" y="1741138"/>
              <a:ext cx="222019" cy="211278"/>
            </a:xfrm>
            <a:custGeom>
              <a:rect b="b" l="l" r="r" t="t"/>
              <a:pathLst>
                <a:path extrusionOk="0" h="8360" w="8785">
                  <a:moveTo>
                    <a:pt x="4398" y="252"/>
                  </a:moveTo>
                  <a:cubicBezTo>
                    <a:pt x="5553" y="290"/>
                    <a:pt x="6567" y="502"/>
                    <a:pt x="6567" y="709"/>
                  </a:cubicBezTo>
                  <a:cubicBezTo>
                    <a:pt x="6567" y="726"/>
                    <a:pt x="6567" y="737"/>
                    <a:pt x="6561" y="747"/>
                  </a:cubicBezTo>
                  <a:cubicBezTo>
                    <a:pt x="5771" y="480"/>
                    <a:pt x="4720" y="415"/>
                    <a:pt x="4387" y="404"/>
                  </a:cubicBezTo>
                  <a:lnTo>
                    <a:pt x="4371" y="404"/>
                  </a:lnTo>
                  <a:cubicBezTo>
                    <a:pt x="4044" y="415"/>
                    <a:pt x="3020" y="480"/>
                    <a:pt x="2235" y="747"/>
                  </a:cubicBezTo>
                  <a:cubicBezTo>
                    <a:pt x="2229" y="737"/>
                    <a:pt x="2229" y="726"/>
                    <a:pt x="2229" y="709"/>
                  </a:cubicBezTo>
                  <a:cubicBezTo>
                    <a:pt x="2229" y="502"/>
                    <a:pt x="3243" y="290"/>
                    <a:pt x="4398" y="252"/>
                  </a:cubicBezTo>
                  <a:close/>
                  <a:moveTo>
                    <a:pt x="2273" y="1118"/>
                  </a:moveTo>
                  <a:cubicBezTo>
                    <a:pt x="2458" y="1238"/>
                    <a:pt x="2660" y="1331"/>
                    <a:pt x="2867" y="1396"/>
                  </a:cubicBezTo>
                  <a:cubicBezTo>
                    <a:pt x="2747" y="1412"/>
                    <a:pt x="2627" y="1429"/>
                    <a:pt x="2507" y="1450"/>
                  </a:cubicBezTo>
                  <a:cubicBezTo>
                    <a:pt x="2202" y="1499"/>
                    <a:pt x="1908" y="1587"/>
                    <a:pt x="1625" y="1701"/>
                  </a:cubicBezTo>
                  <a:cubicBezTo>
                    <a:pt x="1619" y="1685"/>
                    <a:pt x="1619" y="1663"/>
                    <a:pt x="1619" y="1641"/>
                  </a:cubicBezTo>
                  <a:cubicBezTo>
                    <a:pt x="1619" y="1434"/>
                    <a:pt x="1886" y="1260"/>
                    <a:pt x="2273" y="1118"/>
                  </a:cubicBezTo>
                  <a:close/>
                  <a:moveTo>
                    <a:pt x="6518" y="1123"/>
                  </a:moveTo>
                  <a:cubicBezTo>
                    <a:pt x="6910" y="1260"/>
                    <a:pt x="7177" y="1434"/>
                    <a:pt x="7177" y="1647"/>
                  </a:cubicBezTo>
                  <a:cubicBezTo>
                    <a:pt x="7177" y="1663"/>
                    <a:pt x="7172" y="1685"/>
                    <a:pt x="7166" y="1701"/>
                  </a:cubicBezTo>
                  <a:cubicBezTo>
                    <a:pt x="6883" y="1587"/>
                    <a:pt x="6589" y="1499"/>
                    <a:pt x="6289" y="1450"/>
                  </a:cubicBezTo>
                  <a:cubicBezTo>
                    <a:pt x="6169" y="1429"/>
                    <a:pt x="6044" y="1412"/>
                    <a:pt x="5929" y="1396"/>
                  </a:cubicBezTo>
                  <a:cubicBezTo>
                    <a:pt x="6136" y="1331"/>
                    <a:pt x="6333" y="1238"/>
                    <a:pt x="6518" y="1123"/>
                  </a:cubicBezTo>
                  <a:close/>
                  <a:moveTo>
                    <a:pt x="1521" y="2170"/>
                  </a:moveTo>
                  <a:cubicBezTo>
                    <a:pt x="1685" y="2290"/>
                    <a:pt x="1864" y="2377"/>
                    <a:pt x="2055" y="2426"/>
                  </a:cubicBezTo>
                  <a:cubicBezTo>
                    <a:pt x="1788" y="2491"/>
                    <a:pt x="1532" y="2578"/>
                    <a:pt x="1281" y="2687"/>
                  </a:cubicBezTo>
                  <a:cubicBezTo>
                    <a:pt x="1265" y="2649"/>
                    <a:pt x="1260" y="2611"/>
                    <a:pt x="1260" y="2567"/>
                  </a:cubicBezTo>
                  <a:cubicBezTo>
                    <a:pt x="1260" y="2404"/>
                    <a:pt x="1363" y="2273"/>
                    <a:pt x="1521" y="2170"/>
                  </a:cubicBezTo>
                  <a:close/>
                  <a:moveTo>
                    <a:pt x="7270" y="2170"/>
                  </a:moveTo>
                  <a:cubicBezTo>
                    <a:pt x="7428" y="2273"/>
                    <a:pt x="7537" y="2404"/>
                    <a:pt x="7537" y="2567"/>
                  </a:cubicBezTo>
                  <a:cubicBezTo>
                    <a:pt x="7537" y="2611"/>
                    <a:pt x="7526" y="2649"/>
                    <a:pt x="7509" y="2687"/>
                  </a:cubicBezTo>
                  <a:cubicBezTo>
                    <a:pt x="7264" y="2578"/>
                    <a:pt x="7003" y="2491"/>
                    <a:pt x="6741" y="2426"/>
                  </a:cubicBezTo>
                  <a:cubicBezTo>
                    <a:pt x="6932" y="2377"/>
                    <a:pt x="7112" y="2290"/>
                    <a:pt x="7270" y="2170"/>
                  </a:cubicBezTo>
                  <a:close/>
                  <a:moveTo>
                    <a:pt x="982" y="4028"/>
                  </a:moveTo>
                  <a:cubicBezTo>
                    <a:pt x="1570" y="4377"/>
                    <a:pt x="2769" y="4436"/>
                    <a:pt x="3494" y="4436"/>
                  </a:cubicBezTo>
                  <a:cubicBezTo>
                    <a:pt x="3652" y="4436"/>
                    <a:pt x="3782" y="4436"/>
                    <a:pt x="3880" y="4431"/>
                  </a:cubicBezTo>
                  <a:lnTo>
                    <a:pt x="3880" y="4431"/>
                  </a:lnTo>
                  <a:cubicBezTo>
                    <a:pt x="3799" y="4594"/>
                    <a:pt x="3706" y="4752"/>
                    <a:pt x="3603" y="4900"/>
                  </a:cubicBezTo>
                  <a:cubicBezTo>
                    <a:pt x="3319" y="4913"/>
                    <a:pt x="3064" y="4919"/>
                    <a:pt x="2835" y="4919"/>
                  </a:cubicBezTo>
                  <a:cubicBezTo>
                    <a:pt x="1207" y="4919"/>
                    <a:pt x="886" y="4612"/>
                    <a:pt x="824" y="4469"/>
                  </a:cubicBezTo>
                  <a:cubicBezTo>
                    <a:pt x="769" y="4327"/>
                    <a:pt x="878" y="4148"/>
                    <a:pt x="982" y="4028"/>
                  </a:cubicBezTo>
                  <a:close/>
                  <a:moveTo>
                    <a:pt x="7815" y="4028"/>
                  </a:moveTo>
                  <a:cubicBezTo>
                    <a:pt x="7913" y="4148"/>
                    <a:pt x="8027" y="4327"/>
                    <a:pt x="7967" y="4469"/>
                  </a:cubicBezTo>
                  <a:cubicBezTo>
                    <a:pt x="7910" y="4616"/>
                    <a:pt x="7588" y="4921"/>
                    <a:pt x="5984" y="4921"/>
                  </a:cubicBezTo>
                  <a:cubicBezTo>
                    <a:pt x="5748" y="4921"/>
                    <a:pt x="5483" y="4914"/>
                    <a:pt x="5188" y="4900"/>
                  </a:cubicBezTo>
                  <a:cubicBezTo>
                    <a:pt x="5085" y="4752"/>
                    <a:pt x="4992" y="4594"/>
                    <a:pt x="4910" y="4431"/>
                  </a:cubicBezTo>
                  <a:cubicBezTo>
                    <a:pt x="5014" y="4431"/>
                    <a:pt x="5145" y="4436"/>
                    <a:pt x="5303" y="4436"/>
                  </a:cubicBezTo>
                  <a:cubicBezTo>
                    <a:pt x="6022" y="4436"/>
                    <a:pt x="7221" y="4377"/>
                    <a:pt x="7815" y="4028"/>
                  </a:cubicBezTo>
                  <a:close/>
                  <a:moveTo>
                    <a:pt x="8043" y="4911"/>
                  </a:moveTo>
                  <a:cubicBezTo>
                    <a:pt x="8114" y="5003"/>
                    <a:pt x="8169" y="5128"/>
                    <a:pt x="8131" y="5227"/>
                  </a:cubicBezTo>
                  <a:cubicBezTo>
                    <a:pt x="8083" y="5337"/>
                    <a:pt x="7803" y="5686"/>
                    <a:pt x="6022" y="5686"/>
                  </a:cubicBezTo>
                  <a:cubicBezTo>
                    <a:pt x="5957" y="5686"/>
                    <a:pt x="5889" y="5685"/>
                    <a:pt x="5820" y="5684"/>
                  </a:cubicBezTo>
                  <a:cubicBezTo>
                    <a:pt x="5690" y="5537"/>
                    <a:pt x="5575" y="5401"/>
                    <a:pt x="5472" y="5276"/>
                  </a:cubicBezTo>
                  <a:lnTo>
                    <a:pt x="5472" y="5276"/>
                  </a:lnTo>
                  <a:cubicBezTo>
                    <a:pt x="5640" y="5281"/>
                    <a:pt x="5799" y="5281"/>
                    <a:pt x="5951" y="5281"/>
                  </a:cubicBezTo>
                  <a:cubicBezTo>
                    <a:pt x="6986" y="5281"/>
                    <a:pt x="7678" y="5161"/>
                    <a:pt x="8043" y="4911"/>
                  </a:cubicBezTo>
                  <a:close/>
                  <a:moveTo>
                    <a:pt x="747" y="4916"/>
                  </a:moveTo>
                  <a:cubicBezTo>
                    <a:pt x="1112" y="5167"/>
                    <a:pt x="1804" y="5286"/>
                    <a:pt x="2845" y="5286"/>
                  </a:cubicBezTo>
                  <a:cubicBezTo>
                    <a:pt x="2998" y="5286"/>
                    <a:pt x="3156" y="5286"/>
                    <a:pt x="3319" y="5281"/>
                  </a:cubicBezTo>
                  <a:lnTo>
                    <a:pt x="3319" y="5281"/>
                  </a:lnTo>
                  <a:cubicBezTo>
                    <a:pt x="3221" y="5401"/>
                    <a:pt x="3107" y="5537"/>
                    <a:pt x="2970" y="5684"/>
                  </a:cubicBezTo>
                  <a:cubicBezTo>
                    <a:pt x="2900" y="5685"/>
                    <a:pt x="2832" y="5686"/>
                    <a:pt x="2766" y="5686"/>
                  </a:cubicBezTo>
                  <a:cubicBezTo>
                    <a:pt x="988" y="5686"/>
                    <a:pt x="708" y="5342"/>
                    <a:pt x="666" y="5232"/>
                  </a:cubicBezTo>
                  <a:cubicBezTo>
                    <a:pt x="627" y="5134"/>
                    <a:pt x="682" y="5009"/>
                    <a:pt x="747" y="4916"/>
                  </a:cubicBezTo>
                  <a:close/>
                  <a:moveTo>
                    <a:pt x="627" y="5690"/>
                  </a:moveTo>
                  <a:cubicBezTo>
                    <a:pt x="993" y="5924"/>
                    <a:pt x="1668" y="6038"/>
                    <a:pt x="2654" y="6049"/>
                  </a:cubicBezTo>
                  <a:cubicBezTo>
                    <a:pt x="2529" y="6202"/>
                    <a:pt x="2409" y="6360"/>
                    <a:pt x="2300" y="6523"/>
                  </a:cubicBezTo>
                  <a:cubicBezTo>
                    <a:pt x="2058" y="6545"/>
                    <a:pt x="1849" y="6555"/>
                    <a:pt x="1668" y="6555"/>
                  </a:cubicBezTo>
                  <a:cubicBezTo>
                    <a:pt x="808" y="6555"/>
                    <a:pt x="583" y="6343"/>
                    <a:pt x="529" y="6235"/>
                  </a:cubicBezTo>
                  <a:cubicBezTo>
                    <a:pt x="442" y="6077"/>
                    <a:pt x="535" y="5848"/>
                    <a:pt x="627" y="5690"/>
                  </a:cubicBezTo>
                  <a:close/>
                  <a:moveTo>
                    <a:pt x="8174" y="5690"/>
                  </a:moveTo>
                  <a:cubicBezTo>
                    <a:pt x="8261" y="5848"/>
                    <a:pt x="8354" y="6077"/>
                    <a:pt x="8267" y="6235"/>
                  </a:cubicBezTo>
                  <a:lnTo>
                    <a:pt x="8267" y="6240"/>
                  </a:lnTo>
                  <a:cubicBezTo>
                    <a:pt x="8213" y="6348"/>
                    <a:pt x="7986" y="6555"/>
                    <a:pt x="7135" y="6555"/>
                  </a:cubicBezTo>
                  <a:cubicBezTo>
                    <a:pt x="6952" y="6555"/>
                    <a:pt x="6741" y="6546"/>
                    <a:pt x="6496" y="6523"/>
                  </a:cubicBezTo>
                  <a:cubicBezTo>
                    <a:pt x="6387" y="6360"/>
                    <a:pt x="6267" y="6202"/>
                    <a:pt x="6142" y="6049"/>
                  </a:cubicBezTo>
                  <a:cubicBezTo>
                    <a:pt x="7134" y="6038"/>
                    <a:pt x="7804" y="5924"/>
                    <a:pt x="8174" y="5690"/>
                  </a:cubicBezTo>
                  <a:close/>
                  <a:moveTo>
                    <a:pt x="546" y="6725"/>
                  </a:moveTo>
                  <a:cubicBezTo>
                    <a:pt x="802" y="6856"/>
                    <a:pt x="1172" y="6916"/>
                    <a:pt x="1657" y="6916"/>
                  </a:cubicBezTo>
                  <a:cubicBezTo>
                    <a:pt x="1788" y="6916"/>
                    <a:pt x="1924" y="6916"/>
                    <a:pt x="2066" y="6905"/>
                  </a:cubicBezTo>
                  <a:lnTo>
                    <a:pt x="2066" y="6905"/>
                  </a:lnTo>
                  <a:cubicBezTo>
                    <a:pt x="2050" y="6948"/>
                    <a:pt x="2028" y="6987"/>
                    <a:pt x="2006" y="7019"/>
                  </a:cubicBezTo>
                  <a:cubicBezTo>
                    <a:pt x="1534" y="7147"/>
                    <a:pt x="1212" y="7189"/>
                    <a:pt x="993" y="7189"/>
                  </a:cubicBezTo>
                  <a:cubicBezTo>
                    <a:pt x="681" y="7189"/>
                    <a:pt x="578" y="7104"/>
                    <a:pt x="546" y="7063"/>
                  </a:cubicBezTo>
                  <a:cubicBezTo>
                    <a:pt x="486" y="6981"/>
                    <a:pt x="508" y="6845"/>
                    <a:pt x="546" y="6725"/>
                  </a:cubicBezTo>
                  <a:close/>
                  <a:moveTo>
                    <a:pt x="8245" y="6730"/>
                  </a:moveTo>
                  <a:cubicBezTo>
                    <a:pt x="8283" y="6845"/>
                    <a:pt x="8305" y="6981"/>
                    <a:pt x="8245" y="7068"/>
                  </a:cubicBezTo>
                  <a:cubicBezTo>
                    <a:pt x="8216" y="7107"/>
                    <a:pt x="8112" y="7191"/>
                    <a:pt x="7796" y="7191"/>
                  </a:cubicBezTo>
                  <a:cubicBezTo>
                    <a:pt x="7577" y="7191"/>
                    <a:pt x="7255" y="7150"/>
                    <a:pt x="6785" y="7025"/>
                  </a:cubicBezTo>
                  <a:cubicBezTo>
                    <a:pt x="6768" y="6987"/>
                    <a:pt x="6747" y="6948"/>
                    <a:pt x="6725" y="6910"/>
                  </a:cubicBezTo>
                  <a:lnTo>
                    <a:pt x="6725" y="6910"/>
                  </a:lnTo>
                  <a:cubicBezTo>
                    <a:pt x="6867" y="6921"/>
                    <a:pt x="7003" y="6921"/>
                    <a:pt x="7134" y="6921"/>
                  </a:cubicBezTo>
                  <a:cubicBezTo>
                    <a:pt x="7624" y="6921"/>
                    <a:pt x="7989" y="6856"/>
                    <a:pt x="8245" y="6730"/>
                  </a:cubicBezTo>
                  <a:close/>
                  <a:moveTo>
                    <a:pt x="1810" y="7444"/>
                  </a:moveTo>
                  <a:cubicBezTo>
                    <a:pt x="1630" y="7848"/>
                    <a:pt x="1559" y="7973"/>
                    <a:pt x="1069" y="7995"/>
                  </a:cubicBezTo>
                  <a:cubicBezTo>
                    <a:pt x="1039" y="7996"/>
                    <a:pt x="1009" y="7997"/>
                    <a:pt x="978" y="7997"/>
                  </a:cubicBezTo>
                  <a:cubicBezTo>
                    <a:pt x="814" y="7997"/>
                    <a:pt x="642" y="7968"/>
                    <a:pt x="573" y="7858"/>
                  </a:cubicBezTo>
                  <a:cubicBezTo>
                    <a:pt x="513" y="7766"/>
                    <a:pt x="529" y="7613"/>
                    <a:pt x="567" y="7493"/>
                  </a:cubicBezTo>
                  <a:lnTo>
                    <a:pt x="567" y="7493"/>
                  </a:lnTo>
                  <a:cubicBezTo>
                    <a:pt x="690" y="7533"/>
                    <a:pt x="821" y="7554"/>
                    <a:pt x="953" y="7554"/>
                  </a:cubicBezTo>
                  <a:cubicBezTo>
                    <a:pt x="968" y="7554"/>
                    <a:pt x="983" y="7554"/>
                    <a:pt x="998" y="7553"/>
                  </a:cubicBezTo>
                  <a:cubicBezTo>
                    <a:pt x="1270" y="7548"/>
                    <a:pt x="1543" y="7510"/>
                    <a:pt x="1810" y="7444"/>
                  </a:cubicBezTo>
                  <a:close/>
                  <a:moveTo>
                    <a:pt x="6981" y="7450"/>
                  </a:moveTo>
                  <a:cubicBezTo>
                    <a:pt x="7253" y="7515"/>
                    <a:pt x="7526" y="7553"/>
                    <a:pt x="7798" y="7559"/>
                  </a:cubicBezTo>
                  <a:cubicBezTo>
                    <a:pt x="7945" y="7559"/>
                    <a:pt x="8093" y="7542"/>
                    <a:pt x="8229" y="7499"/>
                  </a:cubicBezTo>
                  <a:lnTo>
                    <a:pt x="8229" y="7499"/>
                  </a:lnTo>
                  <a:cubicBezTo>
                    <a:pt x="8261" y="7613"/>
                    <a:pt x="8283" y="7766"/>
                    <a:pt x="8218" y="7858"/>
                  </a:cubicBezTo>
                  <a:lnTo>
                    <a:pt x="8223" y="7864"/>
                  </a:lnTo>
                  <a:cubicBezTo>
                    <a:pt x="8150" y="7976"/>
                    <a:pt x="7954" y="8001"/>
                    <a:pt x="7785" y="8001"/>
                  </a:cubicBezTo>
                  <a:cubicBezTo>
                    <a:pt x="7765" y="8001"/>
                    <a:pt x="7746" y="8001"/>
                    <a:pt x="7727" y="8000"/>
                  </a:cubicBezTo>
                  <a:cubicBezTo>
                    <a:pt x="7237" y="7978"/>
                    <a:pt x="7161" y="7853"/>
                    <a:pt x="6981" y="7450"/>
                  </a:cubicBezTo>
                  <a:close/>
                  <a:moveTo>
                    <a:pt x="4393" y="1"/>
                  </a:moveTo>
                  <a:cubicBezTo>
                    <a:pt x="3668" y="28"/>
                    <a:pt x="1979" y="137"/>
                    <a:pt x="1979" y="709"/>
                  </a:cubicBezTo>
                  <a:cubicBezTo>
                    <a:pt x="1979" y="753"/>
                    <a:pt x="1984" y="791"/>
                    <a:pt x="2001" y="829"/>
                  </a:cubicBezTo>
                  <a:cubicBezTo>
                    <a:pt x="1565" y="1014"/>
                    <a:pt x="1249" y="1276"/>
                    <a:pt x="1249" y="1641"/>
                  </a:cubicBezTo>
                  <a:cubicBezTo>
                    <a:pt x="1249" y="1723"/>
                    <a:pt x="1265" y="1799"/>
                    <a:pt x="1292" y="1875"/>
                  </a:cubicBezTo>
                  <a:cubicBezTo>
                    <a:pt x="1020" y="2061"/>
                    <a:pt x="884" y="2290"/>
                    <a:pt x="884" y="2562"/>
                  </a:cubicBezTo>
                  <a:cubicBezTo>
                    <a:pt x="884" y="2671"/>
                    <a:pt x="905" y="2775"/>
                    <a:pt x="954" y="2873"/>
                  </a:cubicBezTo>
                  <a:cubicBezTo>
                    <a:pt x="731" y="3031"/>
                    <a:pt x="595" y="3221"/>
                    <a:pt x="595" y="3456"/>
                  </a:cubicBezTo>
                  <a:cubicBezTo>
                    <a:pt x="595" y="3570"/>
                    <a:pt x="633" y="3684"/>
                    <a:pt x="698" y="3777"/>
                  </a:cubicBezTo>
                  <a:cubicBezTo>
                    <a:pt x="551" y="3951"/>
                    <a:pt x="344" y="4278"/>
                    <a:pt x="475" y="4605"/>
                  </a:cubicBezTo>
                  <a:cubicBezTo>
                    <a:pt x="480" y="4611"/>
                    <a:pt x="486" y="4622"/>
                    <a:pt x="491" y="4633"/>
                  </a:cubicBezTo>
                  <a:cubicBezTo>
                    <a:pt x="366" y="4791"/>
                    <a:pt x="202" y="5069"/>
                    <a:pt x="317" y="5357"/>
                  </a:cubicBezTo>
                  <a:cubicBezTo>
                    <a:pt x="328" y="5379"/>
                    <a:pt x="339" y="5401"/>
                    <a:pt x="350" y="5428"/>
                  </a:cubicBezTo>
                  <a:cubicBezTo>
                    <a:pt x="219" y="5624"/>
                    <a:pt x="1" y="6038"/>
                    <a:pt x="192" y="6404"/>
                  </a:cubicBezTo>
                  <a:cubicBezTo>
                    <a:pt x="208" y="6431"/>
                    <a:pt x="224" y="6458"/>
                    <a:pt x="241" y="6480"/>
                  </a:cubicBezTo>
                  <a:cubicBezTo>
                    <a:pt x="153" y="6665"/>
                    <a:pt x="44" y="7014"/>
                    <a:pt x="241" y="7281"/>
                  </a:cubicBezTo>
                  <a:cubicBezTo>
                    <a:pt x="175" y="7461"/>
                    <a:pt x="83" y="7793"/>
                    <a:pt x="251" y="8055"/>
                  </a:cubicBezTo>
                  <a:cubicBezTo>
                    <a:pt x="382" y="8256"/>
                    <a:pt x="627" y="8360"/>
                    <a:pt x="976" y="8360"/>
                  </a:cubicBezTo>
                  <a:lnTo>
                    <a:pt x="1069" y="8360"/>
                  </a:lnTo>
                  <a:cubicBezTo>
                    <a:pt x="1804" y="8327"/>
                    <a:pt x="1941" y="8016"/>
                    <a:pt x="2153" y="7548"/>
                  </a:cubicBezTo>
                  <a:cubicBezTo>
                    <a:pt x="2251" y="7314"/>
                    <a:pt x="2366" y="7085"/>
                    <a:pt x="2496" y="6867"/>
                  </a:cubicBezTo>
                  <a:lnTo>
                    <a:pt x="2545" y="6861"/>
                  </a:lnTo>
                  <a:lnTo>
                    <a:pt x="2540" y="6807"/>
                  </a:lnTo>
                  <a:cubicBezTo>
                    <a:pt x="2714" y="6529"/>
                    <a:pt x="2916" y="6273"/>
                    <a:pt x="3139" y="6033"/>
                  </a:cubicBezTo>
                  <a:cubicBezTo>
                    <a:pt x="4502" y="4551"/>
                    <a:pt x="4365" y="4044"/>
                    <a:pt x="4251" y="3897"/>
                  </a:cubicBezTo>
                  <a:lnTo>
                    <a:pt x="4251" y="3897"/>
                  </a:lnTo>
                  <a:lnTo>
                    <a:pt x="4022" y="4077"/>
                  </a:lnTo>
                  <a:lnTo>
                    <a:pt x="4022" y="4060"/>
                  </a:lnTo>
                  <a:cubicBezTo>
                    <a:pt x="3895" y="4067"/>
                    <a:pt x="3725" y="4071"/>
                    <a:pt x="3530" y="4071"/>
                  </a:cubicBezTo>
                  <a:cubicBezTo>
                    <a:pt x="2703" y="4071"/>
                    <a:pt x="1426" y="3991"/>
                    <a:pt x="1047" y="3630"/>
                  </a:cubicBezTo>
                  <a:cubicBezTo>
                    <a:pt x="993" y="3592"/>
                    <a:pt x="960" y="3526"/>
                    <a:pt x="960" y="3456"/>
                  </a:cubicBezTo>
                  <a:cubicBezTo>
                    <a:pt x="960" y="3347"/>
                    <a:pt x="1042" y="3243"/>
                    <a:pt x="1183" y="3145"/>
                  </a:cubicBezTo>
                  <a:cubicBezTo>
                    <a:pt x="1597" y="3461"/>
                    <a:pt x="2382" y="3537"/>
                    <a:pt x="3020" y="3537"/>
                  </a:cubicBezTo>
                  <a:cubicBezTo>
                    <a:pt x="3352" y="3537"/>
                    <a:pt x="3679" y="3521"/>
                    <a:pt x="4006" y="3483"/>
                  </a:cubicBezTo>
                  <a:lnTo>
                    <a:pt x="3968" y="3123"/>
                  </a:lnTo>
                  <a:cubicBezTo>
                    <a:pt x="3761" y="3146"/>
                    <a:pt x="3417" y="3171"/>
                    <a:pt x="3042" y="3171"/>
                  </a:cubicBezTo>
                  <a:cubicBezTo>
                    <a:pt x="2519" y="3171"/>
                    <a:pt x="1934" y="3123"/>
                    <a:pt x="1576" y="2954"/>
                  </a:cubicBezTo>
                  <a:cubicBezTo>
                    <a:pt x="2011" y="2791"/>
                    <a:pt x="2622" y="2666"/>
                    <a:pt x="3216" y="2589"/>
                  </a:cubicBezTo>
                  <a:cubicBezTo>
                    <a:pt x="3319" y="2595"/>
                    <a:pt x="3423" y="2595"/>
                    <a:pt x="3521" y="2595"/>
                  </a:cubicBezTo>
                  <a:cubicBezTo>
                    <a:pt x="3788" y="2595"/>
                    <a:pt x="3989" y="2584"/>
                    <a:pt x="4049" y="2578"/>
                  </a:cubicBezTo>
                  <a:lnTo>
                    <a:pt x="4022" y="2213"/>
                  </a:lnTo>
                  <a:lnTo>
                    <a:pt x="3984" y="2213"/>
                  </a:lnTo>
                  <a:lnTo>
                    <a:pt x="3984" y="2148"/>
                  </a:lnTo>
                  <a:cubicBezTo>
                    <a:pt x="3837" y="2153"/>
                    <a:pt x="3548" y="2175"/>
                    <a:pt x="3194" y="2213"/>
                  </a:cubicBezTo>
                  <a:cubicBezTo>
                    <a:pt x="2731" y="2197"/>
                    <a:pt x="2219" y="2132"/>
                    <a:pt x="1902" y="1974"/>
                  </a:cubicBezTo>
                  <a:cubicBezTo>
                    <a:pt x="2115" y="1903"/>
                    <a:pt x="2338" y="1843"/>
                    <a:pt x="2562" y="1805"/>
                  </a:cubicBezTo>
                  <a:cubicBezTo>
                    <a:pt x="3030" y="1723"/>
                    <a:pt x="3510" y="1679"/>
                    <a:pt x="3989" y="1674"/>
                  </a:cubicBezTo>
                  <a:lnTo>
                    <a:pt x="3989" y="1309"/>
                  </a:lnTo>
                  <a:cubicBezTo>
                    <a:pt x="3979" y="1309"/>
                    <a:pt x="3799" y="1309"/>
                    <a:pt x="3537" y="1325"/>
                  </a:cubicBezTo>
                  <a:cubicBezTo>
                    <a:pt x="3216" y="1249"/>
                    <a:pt x="2894" y="1145"/>
                    <a:pt x="2589" y="1014"/>
                  </a:cubicBezTo>
                  <a:cubicBezTo>
                    <a:pt x="3178" y="843"/>
                    <a:pt x="3784" y="757"/>
                    <a:pt x="4389" y="757"/>
                  </a:cubicBezTo>
                  <a:cubicBezTo>
                    <a:pt x="4995" y="757"/>
                    <a:pt x="5600" y="843"/>
                    <a:pt x="6185" y="1014"/>
                  </a:cubicBezTo>
                  <a:cubicBezTo>
                    <a:pt x="5880" y="1145"/>
                    <a:pt x="5564" y="1249"/>
                    <a:pt x="5237" y="1325"/>
                  </a:cubicBezTo>
                  <a:cubicBezTo>
                    <a:pt x="4976" y="1309"/>
                    <a:pt x="4801" y="1309"/>
                    <a:pt x="4785" y="1309"/>
                  </a:cubicBezTo>
                  <a:lnTo>
                    <a:pt x="4785" y="1674"/>
                  </a:lnTo>
                  <a:cubicBezTo>
                    <a:pt x="5265" y="1679"/>
                    <a:pt x="5744" y="1723"/>
                    <a:pt x="6218" y="1805"/>
                  </a:cubicBezTo>
                  <a:cubicBezTo>
                    <a:pt x="6441" y="1843"/>
                    <a:pt x="6659" y="1903"/>
                    <a:pt x="6877" y="1974"/>
                  </a:cubicBezTo>
                  <a:cubicBezTo>
                    <a:pt x="6561" y="2132"/>
                    <a:pt x="6044" y="2197"/>
                    <a:pt x="5581" y="2213"/>
                  </a:cubicBezTo>
                  <a:cubicBezTo>
                    <a:pt x="5232" y="2170"/>
                    <a:pt x="4938" y="2153"/>
                    <a:pt x="4796" y="2148"/>
                  </a:cubicBezTo>
                  <a:lnTo>
                    <a:pt x="4796" y="2213"/>
                  </a:lnTo>
                  <a:lnTo>
                    <a:pt x="4752" y="2213"/>
                  </a:lnTo>
                  <a:lnTo>
                    <a:pt x="4731" y="2578"/>
                  </a:lnTo>
                  <a:cubicBezTo>
                    <a:pt x="4790" y="2584"/>
                    <a:pt x="4987" y="2595"/>
                    <a:pt x="5259" y="2595"/>
                  </a:cubicBezTo>
                  <a:cubicBezTo>
                    <a:pt x="5352" y="2595"/>
                    <a:pt x="5455" y="2595"/>
                    <a:pt x="5564" y="2589"/>
                  </a:cubicBezTo>
                  <a:cubicBezTo>
                    <a:pt x="6153" y="2666"/>
                    <a:pt x="6768" y="2791"/>
                    <a:pt x="7204" y="2954"/>
                  </a:cubicBezTo>
                  <a:cubicBezTo>
                    <a:pt x="6846" y="3123"/>
                    <a:pt x="6261" y="3171"/>
                    <a:pt x="5738" y="3171"/>
                  </a:cubicBezTo>
                  <a:cubicBezTo>
                    <a:pt x="5363" y="3171"/>
                    <a:pt x="5019" y="3146"/>
                    <a:pt x="4812" y="3123"/>
                  </a:cubicBezTo>
                  <a:lnTo>
                    <a:pt x="4769" y="3483"/>
                  </a:lnTo>
                  <a:cubicBezTo>
                    <a:pt x="5096" y="3521"/>
                    <a:pt x="5428" y="3537"/>
                    <a:pt x="5755" y="3537"/>
                  </a:cubicBezTo>
                  <a:cubicBezTo>
                    <a:pt x="6392" y="3537"/>
                    <a:pt x="7177" y="3461"/>
                    <a:pt x="7591" y="3145"/>
                  </a:cubicBezTo>
                  <a:cubicBezTo>
                    <a:pt x="7733" y="3243"/>
                    <a:pt x="7815" y="3347"/>
                    <a:pt x="7815" y="3456"/>
                  </a:cubicBezTo>
                  <a:cubicBezTo>
                    <a:pt x="7815" y="3526"/>
                    <a:pt x="7782" y="3592"/>
                    <a:pt x="7733" y="3630"/>
                  </a:cubicBezTo>
                  <a:cubicBezTo>
                    <a:pt x="7354" y="3991"/>
                    <a:pt x="6077" y="4071"/>
                    <a:pt x="5247" y="4071"/>
                  </a:cubicBezTo>
                  <a:cubicBezTo>
                    <a:pt x="5051" y="4071"/>
                    <a:pt x="4880" y="4067"/>
                    <a:pt x="4752" y="4060"/>
                  </a:cubicBezTo>
                  <a:lnTo>
                    <a:pt x="4752" y="4077"/>
                  </a:lnTo>
                  <a:lnTo>
                    <a:pt x="4529" y="3897"/>
                  </a:lnTo>
                  <a:lnTo>
                    <a:pt x="4529" y="3897"/>
                  </a:lnTo>
                  <a:cubicBezTo>
                    <a:pt x="4409" y="4044"/>
                    <a:pt x="4278" y="4551"/>
                    <a:pt x="5640" y="6033"/>
                  </a:cubicBezTo>
                  <a:cubicBezTo>
                    <a:pt x="5858" y="6273"/>
                    <a:pt x="6060" y="6529"/>
                    <a:pt x="6240" y="6807"/>
                  </a:cubicBezTo>
                  <a:lnTo>
                    <a:pt x="6234" y="6861"/>
                  </a:lnTo>
                  <a:lnTo>
                    <a:pt x="6278" y="6867"/>
                  </a:lnTo>
                  <a:cubicBezTo>
                    <a:pt x="6409" y="7085"/>
                    <a:pt x="6523" y="7314"/>
                    <a:pt x="6627" y="7548"/>
                  </a:cubicBezTo>
                  <a:cubicBezTo>
                    <a:pt x="6834" y="8016"/>
                    <a:pt x="6970" y="8327"/>
                    <a:pt x="7706" y="8360"/>
                  </a:cubicBezTo>
                  <a:lnTo>
                    <a:pt x="7798" y="8360"/>
                  </a:lnTo>
                  <a:cubicBezTo>
                    <a:pt x="8152" y="8360"/>
                    <a:pt x="8398" y="8256"/>
                    <a:pt x="8523" y="8055"/>
                  </a:cubicBezTo>
                  <a:cubicBezTo>
                    <a:pt x="8692" y="7793"/>
                    <a:pt x="8605" y="7461"/>
                    <a:pt x="8534" y="7281"/>
                  </a:cubicBezTo>
                  <a:cubicBezTo>
                    <a:pt x="8736" y="7014"/>
                    <a:pt x="8627" y="6665"/>
                    <a:pt x="8539" y="6485"/>
                  </a:cubicBezTo>
                  <a:cubicBezTo>
                    <a:pt x="8556" y="6458"/>
                    <a:pt x="8572" y="6431"/>
                    <a:pt x="8588" y="6409"/>
                  </a:cubicBezTo>
                  <a:cubicBezTo>
                    <a:pt x="8785" y="6044"/>
                    <a:pt x="8567" y="5630"/>
                    <a:pt x="8430" y="5428"/>
                  </a:cubicBezTo>
                  <a:cubicBezTo>
                    <a:pt x="8447" y="5406"/>
                    <a:pt x="8458" y="5385"/>
                    <a:pt x="8463" y="5363"/>
                  </a:cubicBezTo>
                  <a:cubicBezTo>
                    <a:pt x="8577" y="5074"/>
                    <a:pt x="8419" y="4796"/>
                    <a:pt x="8289" y="4633"/>
                  </a:cubicBezTo>
                  <a:cubicBezTo>
                    <a:pt x="8294" y="4627"/>
                    <a:pt x="8300" y="4616"/>
                    <a:pt x="8305" y="4605"/>
                  </a:cubicBezTo>
                  <a:cubicBezTo>
                    <a:pt x="8441" y="4278"/>
                    <a:pt x="8229" y="3957"/>
                    <a:pt x="8082" y="3783"/>
                  </a:cubicBezTo>
                  <a:cubicBezTo>
                    <a:pt x="8147" y="3684"/>
                    <a:pt x="8185" y="3570"/>
                    <a:pt x="8185" y="3456"/>
                  </a:cubicBezTo>
                  <a:cubicBezTo>
                    <a:pt x="8185" y="3221"/>
                    <a:pt x="8049" y="3031"/>
                    <a:pt x="7831" y="2873"/>
                  </a:cubicBezTo>
                  <a:cubicBezTo>
                    <a:pt x="7875" y="2775"/>
                    <a:pt x="7896" y="2671"/>
                    <a:pt x="7896" y="2562"/>
                  </a:cubicBezTo>
                  <a:cubicBezTo>
                    <a:pt x="7896" y="2290"/>
                    <a:pt x="7760" y="2061"/>
                    <a:pt x="7488" y="1875"/>
                  </a:cubicBezTo>
                  <a:cubicBezTo>
                    <a:pt x="7520" y="1799"/>
                    <a:pt x="7531" y="1723"/>
                    <a:pt x="7531" y="1641"/>
                  </a:cubicBezTo>
                  <a:cubicBezTo>
                    <a:pt x="7531" y="1276"/>
                    <a:pt x="7215" y="1014"/>
                    <a:pt x="6779" y="829"/>
                  </a:cubicBezTo>
                  <a:cubicBezTo>
                    <a:pt x="6796" y="791"/>
                    <a:pt x="6801" y="753"/>
                    <a:pt x="6807" y="709"/>
                  </a:cubicBezTo>
                  <a:cubicBezTo>
                    <a:pt x="6807" y="143"/>
                    <a:pt x="5117" y="28"/>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3"/>
            <p:cNvSpPr/>
            <p:nvPr/>
          </p:nvSpPr>
          <p:spPr>
            <a:xfrm>
              <a:off x="3304301" y="1771162"/>
              <a:ext cx="24135" cy="107029"/>
            </a:xfrm>
            <a:custGeom>
              <a:rect b="b" l="l" r="r" t="t"/>
              <a:pathLst>
                <a:path extrusionOk="0" h="4235" w="955">
                  <a:moveTo>
                    <a:pt x="475" y="1"/>
                  </a:moveTo>
                  <a:cubicBezTo>
                    <a:pt x="475" y="1"/>
                    <a:pt x="213" y="34"/>
                    <a:pt x="137" y="77"/>
                  </a:cubicBezTo>
                  <a:cubicBezTo>
                    <a:pt x="61" y="115"/>
                    <a:pt x="1" y="1102"/>
                    <a:pt x="126" y="1211"/>
                  </a:cubicBezTo>
                  <a:cubicBezTo>
                    <a:pt x="251" y="1314"/>
                    <a:pt x="44" y="1478"/>
                    <a:pt x="55" y="1739"/>
                  </a:cubicBezTo>
                  <a:cubicBezTo>
                    <a:pt x="61" y="2006"/>
                    <a:pt x="126" y="2872"/>
                    <a:pt x="191" y="3014"/>
                  </a:cubicBezTo>
                  <a:cubicBezTo>
                    <a:pt x="251" y="3150"/>
                    <a:pt x="240" y="4235"/>
                    <a:pt x="475" y="4235"/>
                  </a:cubicBezTo>
                  <a:cubicBezTo>
                    <a:pt x="709" y="4235"/>
                    <a:pt x="698" y="3150"/>
                    <a:pt x="763" y="3014"/>
                  </a:cubicBezTo>
                  <a:cubicBezTo>
                    <a:pt x="823" y="2878"/>
                    <a:pt x="889" y="2006"/>
                    <a:pt x="900" y="1739"/>
                  </a:cubicBezTo>
                  <a:cubicBezTo>
                    <a:pt x="905" y="1478"/>
                    <a:pt x="704" y="1314"/>
                    <a:pt x="829" y="1211"/>
                  </a:cubicBezTo>
                  <a:cubicBezTo>
                    <a:pt x="954" y="1102"/>
                    <a:pt x="894" y="121"/>
                    <a:pt x="818" y="77"/>
                  </a:cubicBezTo>
                  <a:cubicBezTo>
                    <a:pt x="742" y="28"/>
                    <a:pt x="475" y="1"/>
                    <a:pt x="4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3"/>
            <p:cNvSpPr/>
            <p:nvPr/>
          </p:nvSpPr>
          <p:spPr>
            <a:xfrm>
              <a:off x="3281581" y="1617733"/>
              <a:ext cx="31970" cy="31110"/>
            </a:xfrm>
            <a:custGeom>
              <a:rect b="b" l="l" r="r" t="t"/>
              <a:pathLst>
                <a:path extrusionOk="0" h="1231" w="1265">
                  <a:moveTo>
                    <a:pt x="811" y="1"/>
                  </a:moveTo>
                  <a:cubicBezTo>
                    <a:pt x="603" y="1"/>
                    <a:pt x="245" y="106"/>
                    <a:pt x="126" y="241"/>
                  </a:cubicBezTo>
                  <a:cubicBezTo>
                    <a:pt x="1" y="383"/>
                    <a:pt x="1" y="868"/>
                    <a:pt x="88" y="983"/>
                  </a:cubicBezTo>
                  <a:cubicBezTo>
                    <a:pt x="162" y="1080"/>
                    <a:pt x="321" y="1230"/>
                    <a:pt x="505" y="1230"/>
                  </a:cubicBezTo>
                  <a:cubicBezTo>
                    <a:pt x="536" y="1230"/>
                    <a:pt x="568" y="1226"/>
                    <a:pt x="600" y="1217"/>
                  </a:cubicBezTo>
                  <a:cubicBezTo>
                    <a:pt x="823" y="1151"/>
                    <a:pt x="1058" y="683"/>
                    <a:pt x="1161" y="568"/>
                  </a:cubicBezTo>
                  <a:cubicBezTo>
                    <a:pt x="1265" y="454"/>
                    <a:pt x="1134" y="18"/>
                    <a:pt x="840" y="2"/>
                  </a:cubicBezTo>
                  <a:cubicBezTo>
                    <a:pt x="830" y="1"/>
                    <a:pt x="821" y="1"/>
                    <a:pt x="81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3"/>
            <p:cNvSpPr/>
            <p:nvPr/>
          </p:nvSpPr>
          <p:spPr>
            <a:xfrm>
              <a:off x="3320703" y="1617733"/>
              <a:ext cx="31818" cy="31110"/>
            </a:xfrm>
            <a:custGeom>
              <a:rect b="b" l="l" r="r" t="t"/>
              <a:pathLst>
                <a:path extrusionOk="0" h="1231" w="1259">
                  <a:moveTo>
                    <a:pt x="453" y="1"/>
                  </a:moveTo>
                  <a:cubicBezTo>
                    <a:pt x="444" y="1"/>
                    <a:pt x="434" y="1"/>
                    <a:pt x="425" y="2"/>
                  </a:cubicBezTo>
                  <a:cubicBezTo>
                    <a:pt x="131" y="18"/>
                    <a:pt x="0" y="454"/>
                    <a:pt x="104" y="568"/>
                  </a:cubicBezTo>
                  <a:cubicBezTo>
                    <a:pt x="207" y="683"/>
                    <a:pt x="436" y="1151"/>
                    <a:pt x="659" y="1217"/>
                  </a:cubicBezTo>
                  <a:cubicBezTo>
                    <a:pt x="691" y="1226"/>
                    <a:pt x="723" y="1230"/>
                    <a:pt x="754" y="1230"/>
                  </a:cubicBezTo>
                  <a:cubicBezTo>
                    <a:pt x="938" y="1230"/>
                    <a:pt x="1097" y="1080"/>
                    <a:pt x="1172" y="983"/>
                  </a:cubicBezTo>
                  <a:cubicBezTo>
                    <a:pt x="1259" y="868"/>
                    <a:pt x="1259" y="383"/>
                    <a:pt x="1133" y="241"/>
                  </a:cubicBezTo>
                  <a:cubicBezTo>
                    <a:pt x="1014" y="106"/>
                    <a:pt x="656" y="1"/>
                    <a:pt x="4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3"/>
            <p:cNvSpPr/>
            <p:nvPr/>
          </p:nvSpPr>
          <p:spPr>
            <a:xfrm>
              <a:off x="3305817" y="1641994"/>
              <a:ext cx="23984" cy="19359"/>
            </a:xfrm>
            <a:custGeom>
              <a:rect b="b" l="l" r="r" t="t"/>
              <a:pathLst>
                <a:path extrusionOk="0" h="766" w="949">
                  <a:moveTo>
                    <a:pt x="475" y="1"/>
                  </a:moveTo>
                  <a:cubicBezTo>
                    <a:pt x="355" y="1"/>
                    <a:pt x="1" y="655"/>
                    <a:pt x="208" y="742"/>
                  </a:cubicBezTo>
                  <a:cubicBezTo>
                    <a:pt x="247" y="758"/>
                    <a:pt x="281" y="765"/>
                    <a:pt x="311" y="765"/>
                  </a:cubicBezTo>
                  <a:cubicBezTo>
                    <a:pt x="435" y="765"/>
                    <a:pt x="475" y="644"/>
                    <a:pt x="475" y="644"/>
                  </a:cubicBezTo>
                  <a:cubicBezTo>
                    <a:pt x="475" y="644"/>
                    <a:pt x="514" y="765"/>
                    <a:pt x="639" y="765"/>
                  </a:cubicBezTo>
                  <a:cubicBezTo>
                    <a:pt x="668" y="765"/>
                    <a:pt x="702" y="758"/>
                    <a:pt x="742" y="742"/>
                  </a:cubicBezTo>
                  <a:cubicBezTo>
                    <a:pt x="949" y="655"/>
                    <a:pt x="594" y="1"/>
                    <a:pt x="4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73"/>
          <p:cNvGrpSpPr/>
          <p:nvPr/>
        </p:nvGrpSpPr>
        <p:grpSpPr>
          <a:xfrm>
            <a:off x="3572045" y="1558993"/>
            <a:ext cx="451013" cy="1136125"/>
            <a:chOff x="3827467" y="1557988"/>
            <a:chExt cx="451013" cy="1136125"/>
          </a:xfrm>
        </p:grpSpPr>
        <p:sp>
          <p:nvSpPr>
            <p:cNvPr id="7420" name="Google Shape;7420;p73"/>
            <p:cNvSpPr/>
            <p:nvPr/>
          </p:nvSpPr>
          <p:spPr>
            <a:xfrm>
              <a:off x="3827467" y="1557988"/>
              <a:ext cx="451013" cy="1136125"/>
            </a:xfrm>
            <a:custGeom>
              <a:rect b="b" l="l" r="r" t="t"/>
              <a:pathLst>
                <a:path extrusionOk="0" h="44955" w="17846">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1" name="Google Shape;7421;p73"/>
            <p:cNvGrpSpPr/>
            <p:nvPr/>
          </p:nvGrpSpPr>
          <p:grpSpPr>
            <a:xfrm>
              <a:off x="3979228" y="1581563"/>
              <a:ext cx="147768" cy="558502"/>
              <a:chOff x="3979228" y="1581563"/>
              <a:chExt cx="147768" cy="558502"/>
            </a:xfrm>
          </p:grpSpPr>
          <p:sp>
            <p:nvSpPr>
              <p:cNvPr id="7422" name="Google Shape;7422;p73"/>
              <p:cNvSpPr/>
              <p:nvPr/>
            </p:nvSpPr>
            <p:spPr>
              <a:xfrm>
                <a:off x="3979228" y="1780614"/>
                <a:ext cx="147768" cy="143194"/>
              </a:xfrm>
              <a:custGeom>
                <a:rect b="b" l="l" r="r" t="t"/>
                <a:pathLst>
                  <a:path extrusionOk="0" h="5666" w="5847">
                    <a:moveTo>
                      <a:pt x="2918" y="0"/>
                    </a:moveTo>
                    <a:cubicBezTo>
                      <a:pt x="2881" y="0"/>
                      <a:pt x="2844" y="8"/>
                      <a:pt x="2812" y="25"/>
                    </a:cubicBezTo>
                    <a:cubicBezTo>
                      <a:pt x="2768" y="52"/>
                      <a:pt x="2741" y="101"/>
                      <a:pt x="2746" y="150"/>
                    </a:cubicBezTo>
                    <a:lnTo>
                      <a:pt x="2774" y="1785"/>
                    </a:lnTo>
                    <a:cubicBezTo>
                      <a:pt x="2774" y="1785"/>
                      <a:pt x="2720" y="1882"/>
                      <a:pt x="2677" y="1882"/>
                    </a:cubicBezTo>
                    <a:cubicBezTo>
                      <a:pt x="2655" y="1882"/>
                      <a:pt x="2636" y="1857"/>
                      <a:pt x="2626" y="1785"/>
                    </a:cubicBezTo>
                    <a:cubicBezTo>
                      <a:pt x="2594" y="1567"/>
                      <a:pt x="2594" y="689"/>
                      <a:pt x="2507" y="471"/>
                    </a:cubicBezTo>
                    <a:cubicBezTo>
                      <a:pt x="2453" y="339"/>
                      <a:pt x="2311" y="240"/>
                      <a:pt x="2136" y="240"/>
                    </a:cubicBezTo>
                    <a:cubicBezTo>
                      <a:pt x="2023" y="240"/>
                      <a:pt x="1897" y="281"/>
                      <a:pt x="1771" y="379"/>
                    </a:cubicBezTo>
                    <a:cubicBezTo>
                      <a:pt x="1444" y="629"/>
                      <a:pt x="529" y="2095"/>
                      <a:pt x="322" y="2880"/>
                    </a:cubicBezTo>
                    <a:cubicBezTo>
                      <a:pt x="114" y="3659"/>
                      <a:pt x="0" y="4629"/>
                      <a:pt x="27" y="5005"/>
                    </a:cubicBezTo>
                    <a:cubicBezTo>
                      <a:pt x="59" y="5366"/>
                      <a:pt x="165" y="5666"/>
                      <a:pt x="486" y="5666"/>
                    </a:cubicBezTo>
                    <a:cubicBezTo>
                      <a:pt x="500" y="5666"/>
                      <a:pt x="514" y="5665"/>
                      <a:pt x="529" y="5664"/>
                    </a:cubicBezTo>
                    <a:cubicBezTo>
                      <a:pt x="883" y="5632"/>
                      <a:pt x="1270" y="5414"/>
                      <a:pt x="1357" y="5316"/>
                    </a:cubicBezTo>
                    <a:cubicBezTo>
                      <a:pt x="1444" y="5223"/>
                      <a:pt x="1477" y="5098"/>
                      <a:pt x="1771" y="5098"/>
                    </a:cubicBezTo>
                    <a:cubicBezTo>
                      <a:pt x="2065" y="5098"/>
                      <a:pt x="2452" y="5038"/>
                      <a:pt x="2534" y="4760"/>
                    </a:cubicBezTo>
                    <a:cubicBezTo>
                      <a:pt x="2621" y="4476"/>
                      <a:pt x="2741" y="3724"/>
                      <a:pt x="2774" y="3414"/>
                    </a:cubicBezTo>
                    <a:cubicBezTo>
                      <a:pt x="2806" y="3098"/>
                      <a:pt x="2741" y="2913"/>
                      <a:pt x="2774" y="2662"/>
                    </a:cubicBezTo>
                    <a:cubicBezTo>
                      <a:pt x="2790" y="2509"/>
                      <a:pt x="2801" y="2351"/>
                      <a:pt x="2801" y="2193"/>
                    </a:cubicBezTo>
                    <a:cubicBezTo>
                      <a:pt x="2834" y="2221"/>
                      <a:pt x="2877" y="2237"/>
                      <a:pt x="2921" y="2237"/>
                    </a:cubicBezTo>
                    <a:cubicBezTo>
                      <a:pt x="2964" y="2237"/>
                      <a:pt x="3008" y="2221"/>
                      <a:pt x="3046" y="2193"/>
                    </a:cubicBezTo>
                    <a:cubicBezTo>
                      <a:pt x="3046" y="2351"/>
                      <a:pt x="3057" y="2509"/>
                      <a:pt x="3073" y="2662"/>
                    </a:cubicBezTo>
                    <a:cubicBezTo>
                      <a:pt x="3101" y="2913"/>
                      <a:pt x="3046" y="3103"/>
                      <a:pt x="3073" y="3414"/>
                    </a:cubicBezTo>
                    <a:cubicBezTo>
                      <a:pt x="3101" y="3724"/>
                      <a:pt x="3220" y="4476"/>
                      <a:pt x="3308" y="4760"/>
                    </a:cubicBezTo>
                    <a:cubicBezTo>
                      <a:pt x="3400" y="5038"/>
                      <a:pt x="3782" y="5098"/>
                      <a:pt x="4076" y="5098"/>
                    </a:cubicBezTo>
                    <a:cubicBezTo>
                      <a:pt x="4370" y="5098"/>
                      <a:pt x="4403" y="5223"/>
                      <a:pt x="4490" y="5316"/>
                    </a:cubicBezTo>
                    <a:cubicBezTo>
                      <a:pt x="4577" y="5414"/>
                      <a:pt x="4964" y="5632"/>
                      <a:pt x="5318" y="5664"/>
                    </a:cubicBezTo>
                    <a:cubicBezTo>
                      <a:pt x="5333" y="5665"/>
                      <a:pt x="5347" y="5666"/>
                      <a:pt x="5361" y="5666"/>
                    </a:cubicBezTo>
                    <a:cubicBezTo>
                      <a:pt x="5682" y="5666"/>
                      <a:pt x="5788" y="5366"/>
                      <a:pt x="5820" y="5005"/>
                    </a:cubicBezTo>
                    <a:cubicBezTo>
                      <a:pt x="5847" y="4629"/>
                      <a:pt x="5722" y="3665"/>
                      <a:pt x="5514" y="2880"/>
                    </a:cubicBezTo>
                    <a:cubicBezTo>
                      <a:pt x="5313" y="2101"/>
                      <a:pt x="4397" y="629"/>
                      <a:pt x="4070" y="379"/>
                    </a:cubicBezTo>
                    <a:cubicBezTo>
                      <a:pt x="3943" y="281"/>
                      <a:pt x="3816" y="240"/>
                      <a:pt x="3703" y="240"/>
                    </a:cubicBezTo>
                    <a:cubicBezTo>
                      <a:pt x="3528" y="240"/>
                      <a:pt x="3388" y="339"/>
                      <a:pt x="3335" y="471"/>
                    </a:cubicBezTo>
                    <a:cubicBezTo>
                      <a:pt x="3242" y="695"/>
                      <a:pt x="3242" y="1567"/>
                      <a:pt x="3215" y="1785"/>
                    </a:cubicBezTo>
                    <a:cubicBezTo>
                      <a:pt x="3206" y="1857"/>
                      <a:pt x="3187" y="1882"/>
                      <a:pt x="3165" y="1882"/>
                    </a:cubicBezTo>
                    <a:cubicBezTo>
                      <a:pt x="3121" y="1882"/>
                      <a:pt x="3068" y="1785"/>
                      <a:pt x="3068" y="1785"/>
                    </a:cubicBezTo>
                    <a:lnTo>
                      <a:pt x="3095" y="150"/>
                    </a:lnTo>
                    <a:cubicBezTo>
                      <a:pt x="3095" y="101"/>
                      <a:pt x="3068" y="52"/>
                      <a:pt x="3024" y="25"/>
                    </a:cubicBezTo>
                    <a:cubicBezTo>
                      <a:pt x="2992" y="8"/>
                      <a:pt x="2955" y="0"/>
                      <a:pt x="29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3"/>
              <p:cNvSpPr/>
              <p:nvPr/>
            </p:nvSpPr>
            <p:spPr>
              <a:xfrm>
                <a:off x="4008696" y="1581563"/>
                <a:ext cx="88024" cy="80796"/>
              </a:xfrm>
              <a:custGeom>
                <a:rect b="b" l="l" r="r" t="t"/>
                <a:pathLst>
                  <a:path extrusionOk="0" h="3197" w="3483">
                    <a:moveTo>
                      <a:pt x="1263" y="1"/>
                    </a:moveTo>
                    <a:cubicBezTo>
                      <a:pt x="1025" y="1"/>
                      <a:pt x="746" y="51"/>
                      <a:pt x="512" y="385"/>
                    </a:cubicBezTo>
                    <a:cubicBezTo>
                      <a:pt x="191" y="831"/>
                      <a:pt x="0" y="1164"/>
                      <a:pt x="120" y="1676"/>
                    </a:cubicBezTo>
                    <a:cubicBezTo>
                      <a:pt x="196" y="2003"/>
                      <a:pt x="338" y="2139"/>
                      <a:pt x="540" y="2221"/>
                    </a:cubicBezTo>
                    <a:cubicBezTo>
                      <a:pt x="692" y="2281"/>
                      <a:pt x="834" y="2319"/>
                      <a:pt x="834" y="2319"/>
                    </a:cubicBezTo>
                    <a:cubicBezTo>
                      <a:pt x="883" y="2477"/>
                      <a:pt x="1014" y="2597"/>
                      <a:pt x="1177" y="2635"/>
                    </a:cubicBezTo>
                    <a:cubicBezTo>
                      <a:pt x="1373" y="2673"/>
                      <a:pt x="1586" y="2722"/>
                      <a:pt x="1586" y="2722"/>
                    </a:cubicBezTo>
                    <a:lnTo>
                      <a:pt x="1618" y="3098"/>
                    </a:lnTo>
                    <a:cubicBezTo>
                      <a:pt x="1618" y="3136"/>
                      <a:pt x="1646" y="3169"/>
                      <a:pt x="1684" y="3185"/>
                    </a:cubicBezTo>
                    <a:lnTo>
                      <a:pt x="1733" y="3196"/>
                    </a:lnTo>
                    <a:lnTo>
                      <a:pt x="1787" y="3185"/>
                    </a:lnTo>
                    <a:cubicBezTo>
                      <a:pt x="1831" y="3169"/>
                      <a:pt x="1858" y="3136"/>
                      <a:pt x="1864" y="3098"/>
                    </a:cubicBezTo>
                    <a:lnTo>
                      <a:pt x="1896" y="2722"/>
                    </a:lnTo>
                    <a:cubicBezTo>
                      <a:pt x="1896" y="2722"/>
                      <a:pt x="2103" y="2673"/>
                      <a:pt x="2300" y="2635"/>
                    </a:cubicBezTo>
                    <a:cubicBezTo>
                      <a:pt x="2463" y="2597"/>
                      <a:pt x="2594" y="2477"/>
                      <a:pt x="2648" y="2319"/>
                    </a:cubicBezTo>
                    <a:cubicBezTo>
                      <a:pt x="2648" y="2319"/>
                      <a:pt x="2790" y="2281"/>
                      <a:pt x="2937" y="2221"/>
                    </a:cubicBezTo>
                    <a:cubicBezTo>
                      <a:pt x="3144" y="2139"/>
                      <a:pt x="3280" y="2008"/>
                      <a:pt x="3362" y="1676"/>
                    </a:cubicBezTo>
                    <a:cubicBezTo>
                      <a:pt x="3482" y="1164"/>
                      <a:pt x="3291" y="831"/>
                      <a:pt x="2970" y="385"/>
                    </a:cubicBezTo>
                    <a:cubicBezTo>
                      <a:pt x="2731" y="51"/>
                      <a:pt x="2456" y="1"/>
                      <a:pt x="2219" y="1"/>
                    </a:cubicBezTo>
                    <a:cubicBezTo>
                      <a:pt x="2185" y="1"/>
                      <a:pt x="2152" y="2"/>
                      <a:pt x="2120" y="3"/>
                    </a:cubicBezTo>
                    <a:cubicBezTo>
                      <a:pt x="1744" y="14"/>
                      <a:pt x="1738" y="330"/>
                      <a:pt x="1738" y="330"/>
                    </a:cubicBezTo>
                    <a:cubicBezTo>
                      <a:pt x="1738" y="330"/>
                      <a:pt x="1738" y="14"/>
                      <a:pt x="1362" y="3"/>
                    </a:cubicBezTo>
                    <a:cubicBezTo>
                      <a:pt x="1330" y="2"/>
                      <a:pt x="1297" y="1"/>
                      <a:pt x="12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3"/>
              <p:cNvSpPr/>
              <p:nvPr/>
            </p:nvSpPr>
            <p:spPr>
              <a:xfrm>
                <a:off x="4018199" y="1882715"/>
                <a:ext cx="105361" cy="130583"/>
              </a:xfrm>
              <a:custGeom>
                <a:rect b="b" l="l" r="r" t="t"/>
                <a:pathLst>
                  <a:path extrusionOk="0" h="5167" w="4169">
                    <a:moveTo>
                      <a:pt x="1613" y="1"/>
                    </a:moveTo>
                    <a:cubicBezTo>
                      <a:pt x="1613" y="1"/>
                      <a:pt x="1373" y="1259"/>
                      <a:pt x="1744" y="1804"/>
                    </a:cubicBezTo>
                    <a:cubicBezTo>
                      <a:pt x="1864" y="1973"/>
                      <a:pt x="2043" y="2098"/>
                      <a:pt x="2251" y="2142"/>
                    </a:cubicBezTo>
                    <a:cubicBezTo>
                      <a:pt x="2234" y="2251"/>
                      <a:pt x="2256" y="2360"/>
                      <a:pt x="2305" y="2453"/>
                    </a:cubicBezTo>
                    <a:cubicBezTo>
                      <a:pt x="2392" y="2594"/>
                      <a:pt x="2474" y="2709"/>
                      <a:pt x="2474" y="2709"/>
                    </a:cubicBezTo>
                    <a:cubicBezTo>
                      <a:pt x="2425" y="2774"/>
                      <a:pt x="2381" y="2850"/>
                      <a:pt x="2365" y="2932"/>
                    </a:cubicBezTo>
                    <a:cubicBezTo>
                      <a:pt x="2327" y="3052"/>
                      <a:pt x="2305" y="3177"/>
                      <a:pt x="2305" y="3303"/>
                    </a:cubicBezTo>
                    <a:cubicBezTo>
                      <a:pt x="2223" y="3335"/>
                      <a:pt x="2147" y="3384"/>
                      <a:pt x="2082" y="3439"/>
                    </a:cubicBezTo>
                    <a:cubicBezTo>
                      <a:pt x="1940" y="3553"/>
                      <a:pt x="1798" y="3837"/>
                      <a:pt x="1798" y="3837"/>
                    </a:cubicBezTo>
                    <a:cubicBezTo>
                      <a:pt x="1726" y="3778"/>
                      <a:pt x="1635" y="3745"/>
                      <a:pt x="1544" y="3745"/>
                    </a:cubicBezTo>
                    <a:cubicBezTo>
                      <a:pt x="1525" y="3745"/>
                      <a:pt x="1506" y="3747"/>
                      <a:pt x="1488" y="3749"/>
                    </a:cubicBezTo>
                    <a:cubicBezTo>
                      <a:pt x="1292" y="3782"/>
                      <a:pt x="1177" y="3864"/>
                      <a:pt x="1090" y="3864"/>
                    </a:cubicBezTo>
                    <a:cubicBezTo>
                      <a:pt x="1008" y="3864"/>
                      <a:pt x="926" y="3684"/>
                      <a:pt x="643" y="3640"/>
                    </a:cubicBezTo>
                    <a:cubicBezTo>
                      <a:pt x="599" y="3633"/>
                      <a:pt x="558" y="3629"/>
                      <a:pt x="520" y="3629"/>
                    </a:cubicBezTo>
                    <a:cubicBezTo>
                      <a:pt x="266" y="3629"/>
                      <a:pt x="152" y="3808"/>
                      <a:pt x="76" y="4202"/>
                    </a:cubicBezTo>
                    <a:cubicBezTo>
                      <a:pt x="0" y="4605"/>
                      <a:pt x="87" y="5166"/>
                      <a:pt x="87" y="5166"/>
                    </a:cubicBezTo>
                    <a:lnTo>
                      <a:pt x="409" y="5112"/>
                    </a:lnTo>
                    <a:cubicBezTo>
                      <a:pt x="409" y="5112"/>
                      <a:pt x="360" y="4512"/>
                      <a:pt x="414" y="4371"/>
                    </a:cubicBezTo>
                    <a:cubicBezTo>
                      <a:pt x="458" y="4262"/>
                      <a:pt x="504" y="4185"/>
                      <a:pt x="579" y="4185"/>
                    </a:cubicBezTo>
                    <a:cubicBezTo>
                      <a:pt x="598" y="4185"/>
                      <a:pt x="620" y="4190"/>
                      <a:pt x="643" y="4202"/>
                    </a:cubicBezTo>
                    <a:cubicBezTo>
                      <a:pt x="737" y="4253"/>
                      <a:pt x="795" y="4322"/>
                      <a:pt x="879" y="4322"/>
                    </a:cubicBezTo>
                    <a:cubicBezTo>
                      <a:pt x="892" y="4322"/>
                      <a:pt x="906" y="4320"/>
                      <a:pt x="921" y="4316"/>
                    </a:cubicBezTo>
                    <a:cubicBezTo>
                      <a:pt x="1000" y="4297"/>
                      <a:pt x="944" y="4266"/>
                      <a:pt x="957" y="4266"/>
                    </a:cubicBezTo>
                    <a:cubicBezTo>
                      <a:pt x="963" y="4266"/>
                      <a:pt x="983" y="4272"/>
                      <a:pt x="1035" y="4289"/>
                    </a:cubicBezTo>
                    <a:cubicBezTo>
                      <a:pt x="1204" y="4343"/>
                      <a:pt x="1319" y="4572"/>
                      <a:pt x="1744" y="4681"/>
                    </a:cubicBezTo>
                    <a:cubicBezTo>
                      <a:pt x="1872" y="4716"/>
                      <a:pt x="2037" y="4740"/>
                      <a:pt x="2220" y="4740"/>
                    </a:cubicBezTo>
                    <a:cubicBezTo>
                      <a:pt x="2636" y="4740"/>
                      <a:pt x="3141" y="4614"/>
                      <a:pt x="3493" y="4202"/>
                    </a:cubicBezTo>
                    <a:cubicBezTo>
                      <a:pt x="4000" y="3608"/>
                      <a:pt x="4169" y="2818"/>
                      <a:pt x="3831" y="2087"/>
                    </a:cubicBezTo>
                    <a:cubicBezTo>
                      <a:pt x="3562" y="1493"/>
                      <a:pt x="3343" y="1436"/>
                      <a:pt x="3120" y="1436"/>
                    </a:cubicBezTo>
                    <a:cubicBezTo>
                      <a:pt x="3067" y="1436"/>
                      <a:pt x="3013" y="1439"/>
                      <a:pt x="2959" y="1439"/>
                    </a:cubicBezTo>
                    <a:cubicBezTo>
                      <a:pt x="2676" y="1439"/>
                      <a:pt x="2561" y="1717"/>
                      <a:pt x="2311" y="1717"/>
                    </a:cubicBezTo>
                    <a:cubicBezTo>
                      <a:pt x="2054" y="1717"/>
                      <a:pt x="2071" y="1657"/>
                      <a:pt x="1967" y="1406"/>
                    </a:cubicBezTo>
                    <a:cubicBezTo>
                      <a:pt x="1913" y="1265"/>
                      <a:pt x="1880" y="802"/>
                      <a:pt x="1880" y="802"/>
                    </a:cubicBezTo>
                    <a:lnTo>
                      <a:pt x="16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3"/>
              <p:cNvSpPr/>
              <p:nvPr/>
            </p:nvSpPr>
            <p:spPr>
              <a:xfrm>
                <a:off x="3989413" y="2001041"/>
                <a:ext cx="124366" cy="139024"/>
              </a:xfrm>
              <a:custGeom>
                <a:rect b="b" l="l" r="r" t="t"/>
                <a:pathLst>
                  <a:path extrusionOk="0" h="5501" w="4921">
                    <a:moveTo>
                      <a:pt x="4286" y="0"/>
                    </a:moveTo>
                    <a:cubicBezTo>
                      <a:pt x="4184" y="0"/>
                      <a:pt x="4094" y="63"/>
                      <a:pt x="4065" y="163"/>
                    </a:cubicBezTo>
                    <a:cubicBezTo>
                      <a:pt x="4065" y="163"/>
                      <a:pt x="3998" y="60"/>
                      <a:pt x="3901" y="60"/>
                    </a:cubicBezTo>
                    <a:cubicBezTo>
                      <a:pt x="3877" y="60"/>
                      <a:pt x="3852" y="66"/>
                      <a:pt x="3825" y="81"/>
                    </a:cubicBezTo>
                    <a:cubicBezTo>
                      <a:pt x="3749" y="125"/>
                      <a:pt x="3689" y="190"/>
                      <a:pt x="3662" y="272"/>
                    </a:cubicBezTo>
                    <a:cubicBezTo>
                      <a:pt x="3662" y="272"/>
                      <a:pt x="3631" y="247"/>
                      <a:pt x="3586" y="247"/>
                    </a:cubicBezTo>
                    <a:cubicBezTo>
                      <a:pt x="3547" y="247"/>
                      <a:pt x="3499" y="264"/>
                      <a:pt x="3450" y="326"/>
                    </a:cubicBezTo>
                    <a:cubicBezTo>
                      <a:pt x="3379" y="402"/>
                      <a:pt x="3286" y="457"/>
                      <a:pt x="3182" y="479"/>
                    </a:cubicBezTo>
                    <a:lnTo>
                      <a:pt x="3024" y="560"/>
                    </a:lnTo>
                    <a:cubicBezTo>
                      <a:pt x="2926" y="609"/>
                      <a:pt x="2845" y="686"/>
                      <a:pt x="2785" y="773"/>
                    </a:cubicBezTo>
                    <a:cubicBezTo>
                      <a:pt x="2692" y="757"/>
                      <a:pt x="2605" y="746"/>
                      <a:pt x="2518" y="746"/>
                    </a:cubicBezTo>
                    <a:cubicBezTo>
                      <a:pt x="2431" y="751"/>
                      <a:pt x="2343" y="778"/>
                      <a:pt x="2278" y="827"/>
                    </a:cubicBezTo>
                    <a:cubicBezTo>
                      <a:pt x="2207" y="795"/>
                      <a:pt x="2136" y="778"/>
                      <a:pt x="2060" y="773"/>
                    </a:cubicBezTo>
                    <a:cubicBezTo>
                      <a:pt x="1973" y="773"/>
                      <a:pt x="1880" y="762"/>
                      <a:pt x="1793" y="746"/>
                    </a:cubicBezTo>
                    <a:cubicBezTo>
                      <a:pt x="1771" y="664"/>
                      <a:pt x="1717" y="593"/>
                      <a:pt x="1635" y="560"/>
                    </a:cubicBezTo>
                    <a:cubicBezTo>
                      <a:pt x="1602" y="544"/>
                      <a:pt x="1566" y="536"/>
                      <a:pt x="1529" y="536"/>
                    </a:cubicBezTo>
                    <a:cubicBezTo>
                      <a:pt x="1492" y="536"/>
                      <a:pt x="1455" y="544"/>
                      <a:pt x="1422" y="560"/>
                    </a:cubicBezTo>
                    <a:cubicBezTo>
                      <a:pt x="1401" y="479"/>
                      <a:pt x="1352" y="402"/>
                      <a:pt x="1286" y="348"/>
                    </a:cubicBezTo>
                    <a:cubicBezTo>
                      <a:pt x="1242" y="309"/>
                      <a:pt x="1192" y="290"/>
                      <a:pt x="1137" y="290"/>
                    </a:cubicBezTo>
                    <a:cubicBezTo>
                      <a:pt x="1123" y="290"/>
                      <a:pt x="1109" y="291"/>
                      <a:pt x="1096" y="293"/>
                    </a:cubicBezTo>
                    <a:lnTo>
                      <a:pt x="1019" y="184"/>
                    </a:lnTo>
                    <a:cubicBezTo>
                      <a:pt x="975" y="181"/>
                      <a:pt x="931" y="179"/>
                      <a:pt x="887" y="179"/>
                    </a:cubicBezTo>
                    <a:cubicBezTo>
                      <a:pt x="786" y="179"/>
                      <a:pt x="688" y="189"/>
                      <a:pt x="589" y="212"/>
                    </a:cubicBezTo>
                    <a:cubicBezTo>
                      <a:pt x="349" y="266"/>
                      <a:pt x="376" y="375"/>
                      <a:pt x="376" y="375"/>
                    </a:cubicBezTo>
                    <a:cubicBezTo>
                      <a:pt x="376" y="375"/>
                      <a:pt x="273" y="402"/>
                      <a:pt x="137" y="697"/>
                    </a:cubicBezTo>
                    <a:cubicBezTo>
                      <a:pt x="0" y="985"/>
                      <a:pt x="109" y="1094"/>
                      <a:pt x="82" y="1252"/>
                    </a:cubicBezTo>
                    <a:cubicBezTo>
                      <a:pt x="55" y="1416"/>
                      <a:pt x="137" y="1443"/>
                      <a:pt x="137" y="1443"/>
                    </a:cubicBezTo>
                    <a:lnTo>
                      <a:pt x="137" y="1547"/>
                    </a:lnTo>
                    <a:cubicBezTo>
                      <a:pt x="137" y="1656"/>
                      <a:pt x="191" y="1819"/>
                      <a:pt x="137" y="1950"/>
                    </a:cubicBezTo>
                    <a:cubicBezTo>
                      <a:pt x="82" y="2081"/>
                      <a:pt x="82" y="2059"/>
                      <a:pt x="109" y="2217"/>
                    </a:cubicBezTo>
                    <a:cubicBezTo>
                      <a:pt x="137" y="2375"/>
                      <a:pt x="82" y="2429"/>
                      <a:pt x="55" y="2538"/>
                    </a:cubicBezTo>
                    <a:cubicBezTo>
                      <a:pt x="44" y="2620"/>
                      <a:pt x="55" y="2702"/>
                      <a:pt x="82" y="2778"/>
                    </a:cubicBezTo>
                    <a:lnTo>
                      <a:pt x="28" y="2991"/>
                    </a:lnTo>
                    <a:cubicBezTo>
                      <a:pt x="0" y="3127"/>
                      <a:pt x="44" y="3263"/>
                      <a:pt x="137" y="3367"/>
                    </a:cubicBezTo>
                    <a:cubicBezTo>
                      <a:pt x="137" y="3367"/>
                      <a:pt x="164" y="3683"/>
                      <a:pt x="376" y="3846"/>
                    </a:cubicBezTo>
                    <a:cubicBezTo>
                      <a:pt x="426" y="3888"/>
                      <a:pt x="487" y="3909"/>
                      <a:pt x="549" y="3909"/>
                    </a:cubicBezTo>
                    <a:cubicBezTo>
                      <a:pt x="624" y="3909"/>
                      <a:pt x="699" y="3879"/>
                      <a:pt x="752" y="3819"/>
                    </a:cubicBezTo>
                    <a:cubicBezTo>
                      <a:pt x="801" y="4075"/>
                      <a:pt x="943" y="4304"/>
                      <a:pt x="1150" y="4462"/>
                    </a:cubicBezTo>
                    <a:cubicBezTo>
                      <a:pt x="1341" y="4462"/>
                      <a:pt x="1254" y="4413"/>
                      <a:pt x="1281" y="4304"/>
                    </a:cubicBezTo>
                    <a:cubicBezTo>
                      <a:pt x="1308" y="4195"/>
                      <a:pt x="1068" y="4119"/>
                      <a:pt x="992" y="4037"/>
                    </a:cubicBezTo>
                    <a:cubicBezTo>
                      <a:pt x="910" y="3955"/>
                      <a:pt x="883" y="3743"/>
                      <a:pt x="883" y="3743"/>
                    </a:cubicBezTo>
                    <a:cubicBezTo>
                      <a:pt x="976" y="3645"/>
                      <a:pt x="1057" y="3541"/>
                      <a:pt x="1123" y="3421"/>
                    </a:cubicBezTo>
                    <a:cubicBezTo>
                      <a:pt x="1205" y="3263"/>
                      <a:pt x="1096" y="3127"/>
                      <a:pt x="1014" y="2914"/>
                    </a:cubicBezTo>
                    <a:cubicBezTo>
                      <a:pt x="963" y="2774"/>
                      <a:pt x="899" y="2750"/>
                      <a:pt x="861" y="2750"/>
                    </a:cubicBezTo>
                    <a:cubicBezTo>
                      <a:pt x="841" y="2750"/>
                      <a:pt x="829" y="2756"/>
                      <a:pt x="829" y="2756"/>
                    </a:cubicBezTo>
                    <a:cubicBezTo>
                      <a:pt x="861" y="2631"/>
                      <a:pt x="867" y="2506"/>
                      <a:pt x="856" y="2380"/>
                    </a:cubicBezTo>
                    <a:cubicBezTo>
                      <a:pt x="829" y="2222"/>
                      <a:pt x="774" y="2222"/>
                      <a:pt x="774" y="2222"/>
                    </a:cubicBezTo>
                    <a:cubicBezTo>
                      <a:pt x="774" y="2222"/>
                      <a:pt x="829" y="1983"/>
                      <a:pt x="856" y="1874"/>
                    </a:cubicBezTo>
                    <a:cubicBezTo>
                      <a:pt x="883" y="1765"/>
                      <a:pt x="698" y="1525"/>
                      <a:pt x="698" y="1525"/>
                    </a:cubicBezTo>
                    <a:cubicBezTo>
                      <a:pt x="741" y="1421"/>
                      <a:pt x="796" y="1323"/>
                      <a:pt x="856" y="1231"/>
                    </a:cubicBezTo>
                    <a:cubicBezTo>
                      <a:pt x="938" y="1127"/>
                      <a:pt x="856" y="991"/>
                      <a:pt x="856" y="991"/>
                    </a:cubicBezTo>
                    <a:lnTo>
                      <a:pt x="856" y="991"/>
                    </a:lnTo>
                    <a:lnTo>
                      <a:pt x="1068" y="1018"/>
                    </a:lnTo>
                    <a:cubicBezTo>
                      <a:pt x="1068" y="1018"/>
                      <a:pt x="1150" y="1258"/>
                      <a:pt x="1281" y="1312"/>
                    </a:cubicBezTo>
                    <a:cubicBezTo>
                      <a:pt x="1300" y="1320"/>
                      <a:pt x="1320" y="1324"/>
                      <a:pt x="1339" y="1324"/>
                    </a:cubicBezTo>
                    <a:cubicBezTo>
                      <a:pt x="1453" y="1324"/>
                      <a:pt x="1553" y="1203"/>
                      <a:pt x="1553" y="1203"/>
                    </a:cubicBezTo>
                    <a:cubicBezTo>
                      <a:pt x="1635" y="1318"/>
                      <a:pt x="1760" y="1383"/>
                      <a:pt x="1897" y="1394"/>
                    </a:cubicBezTo>
                    <a:cubicBezTo>
                      <a:pt x="2033" y="1389"/>
                      <a:pt x="2169" y="1361"/>
                      <a:pt x="2300" y="1312"/>
                    </a:cubicBezTo>
                    <a:cubicBezTo>
                      <a:pt x="2300" y="1312"/>
                      <a:pt x="2512" y="1449"/>
                      <a:pt x="2698" y="1449"/>
                    </a:cubicBezTo>
                    <a:cubicBezTo>
                      <a:pt x="2888" y="1449"/>
                      <a:pt x="2937" y="1236"/>
                      <a:pt x="2937" y="1236"/>
                    </a:cubicBezTo>
                    <a:cubicBezTo>
                      <a:pt x="2937" y="1236"/>
                      <a:pt x="3083" y="1269"/>
                      <a:pt x="3193" y="1269"/>
                    </a:cubicBezTo>
                    <a:cubicBezTo>
                      <a:pt x="3217" y="1269"/>
                      <a:pt x="3240" y="1267"/>
                      <a:pt x="3259" y="1263"/>
                    </a:cubicBezTo>
                    <a:cubicBezTo>
                      <a:pt x="3346" y="1225"/>
                      <a:pt x="3417" y="1171"/>
                      <a:pt x="3471" y="1100"/>
                    </a:cubicBezTo>
                    <a:cubicBezTo>
                      <a:pt x="3471" y="1100"/>
                      <a:pt x="3507" y="1118"/>
                      <a:pt x="3572" y="1118"/>
                    </a:cubicBezTo>
                    <a:cubicBezTo>
                      <a:pt x="3621" y="1118"/>
                      <a:pt x="3686" y="1108"/>
                      <a:pt x="3766" y="1073"/>
                    </a:cubicBezTo>
                    <a:cubicBezTo>
                      <a:pt x="3880" y="1024"/>
                      <a:pt x="3989" y="964"/>
                      <a:pt x="4087" y="887"/>
                    </a:cubicBezTo>
                    <a:lnTo>
                      <a:pt x="4087" y="887"/>
                    </a:lnTo>
                    <a:cubicBezTo>
                      <a:pt x="4087" y="887"/>
                      <a:pt x="4011" y="1285"/>
                      <a:pt x="4060" y="1449"/>
                    </a:cubicBezTo>
                    <a:cubicBezTo>
                      <a:pt x="4098" y="1563"/>
                      <a:pt x="4125" y="1677"/>
                      <a:pt x="4142" y="1797"/>
                    </a:cubicBezTo>
                    <a:cubicBezTo>
                      <a:pt x="4060" y="1895"/>
                      <a:pt x="4005" y="2015"/>
                      <a:pt x="3984" y="2141"/>
                    </a:cubicBezTo>
                    <a:cubicBezTo>
                      <a:pt x="3951" y="2331"/>
                      <a:pt x="4087" y="2571"/>
                      <a:pt x="4087" y="2571"/>
                    </a:cubicBezTo>
                    <a:lnTo>
                      <a:pt x="4033" y="2784"/>
                    </a:lnTo>
                    <a:cubicBezTo>
                      <a:pt x="4000" y="2904"/>
                      <a:pt x="4022" y="3029"/>
                      <a:pt x="4087" y="3132"/>
                    </a:cubicBezTo>
                    <a:lnTo>
                      <a:pt x="4011" y="3318"/>
                    </a:lnTo>
                    <a:cubicBezTo>
                      <a:pt x="3929" y="3503"/>
                      <a:pt x="4011" y="3557"/>
                      <a:pt x="4011" y="3557"/>
                    </a:cubicBezTo>
                    <a:lnTo>
                      <a:pt x="3902" y="3666"/>
                    </a:lnTo>
                    <a:cubicBezTo>
                      <a:pt x="3793" y="3770"/>
                      <a:pt x="3875" y="3824"/>
                      <a:pt x="3875" y="3824"/>
                    </a:cubicBezTo>
                    <a:lnTo>
                      <a:pt x="3662" y="4037"/>
                    </a:lnTo>
                    <a:cubicBezTo>
                      <a:pt x="3662" y="4037"/>
                      <a:pt x="3558" y="3901"/>
                      <a:pt x="3422" y="3901"/>
                    </a:cubicBezTo>
                    <a:cubicBezTo>
                      <a:pt x="3335" y="3906"/>
                      <a:pt x="3248" y="3933"/>
                      <a:pt x="3182" y="3982"/>
                    </a:cubicBezTo>
                    <a:cubicBezTo>
                      <a:pt x="3182" y="3982"/>
                      <a:pt x="2965" y="3852"/>
                      <a:pt x="2807" y="3770"/>
                    </a:cubicBezTo>
                    <a:cubicBezTo>
                      <a:pt x="2747" y="3739"/>
                      <a:pt x="2682" y="3724"/>
                      <a:pt x="2612" y="3724"/>
                    </a:cubicBezTo>
                    <a:cubicBezTo>
                      <a:pt x="2497" y="3724"/>
                      <a:pt x="2367" y="3765"/>
                      <a:pt x="2218" y="3846"/>
                    </a:cubicBezTo>
                    <a:cubicBezTo>
                      <a:pt x="1978" y="3982"/>
                      <a:pt x="1951" y="4140"/>
                      <a:pt x="1924" y="4407"/>
                    </a:cubicBezTo>
                    <a:cubicBezTo>
                      <a:pt x="1897" y="4674"/>
                      <a:pt x="2087" y="4996"/>
                      <a:pt x="2136" y="5105"/>
                    </a:cubicBezTo>
                    <a:cubicBezTo>
                      <a:pt x="2191" y="5214"/>
                      <a:pt x="2109" y="5317"/>
                      <a:pt x="2191" y="5454"/>
                    </a:cubicBezTo>
                    <a:cubicBezTo>
                      <a:pt x="2212" y="5488"/>
                      <a:pt x="2242" y="5500"/>
                      <a:pt x="2275" y="5500"/>
                    </a:cubicBezTo>
                    <a:cubicBezTo>
                      <a:pt x="2369" y="5500"/>
                      <a:pt x="2485" y="5399"/>
                      <a:pt x="2485" y="5399"/>
                    </a:cubicBezTo>
                    <a:cubicBezTo>
                      <a:pt x="2485" y="5399"/>
                      <a:pt x="2562" y="5445"/>
                      <a:pt x="2644" y="5445"/>
                    </a:cubicBezTo>
                    <a:cubicBezTo>
                      <a:pt x="2671" y="5445"/>
                      <a:pt x="2699" y="5440"/>
                      <a:pt x="2725" y="5426"/>
                    </a:cubicBezTo>
                    <a:cubicBezTo>
                      <a:pt x="2834" y="5372"/>
                      <a:pt x="2779" y="5159"/>
                      <a:pt x="2888" y="4969"/>
                    </a:cubicBezTo>
                    <a:cubicBezTo>
                      <a:pt x="2997" y="4783"/>
                      <a:pt x="2943" y="4647"/>
                      <a:pt x="3024" y="4516"/>
                    </a:cubicBezTo>
                    <a:cubicBezTo>
                      <a:pt x="3043" y="4483"/>
                      <a:pt x="3061" y="4469"/>
                      <a:pt x="3077" y="4469"/>
                    </a:cubicBezTo>
                    <a:cubicBezTo>
                      <a:pt x="3126" y="4469"/>
                      <a:pt x="3162" y="4596"/>
                      <a:pt x="3182" y="4674"/>
                    </a:cubicBezTo>
                    <a:cubicBezTo>
                      <a:pt x="3201" y="4747"/>
                      <a:pt x="3301" y="4796"/>
                      <a:pt x="3415" y="4796"/>
                    </a:cubicBezTo>
                    <a:cubicBezTo>
                      <a:pt x="3471" y="4796"/>
                      <a:pt x="3531" y="4783"/>
                      <a:pt x="3586" y="4756"/>
                    </a:cubicBezTo>
                    <a:cubicBezTo>
                      <a:pt x="3638" y="4729"/>
                      <a:pt x="3695" y="4720"/>
                      <a:pt x="3754" y="4720"/>
                    </a:cubicBezTo>
                    <a:cubicBezTo>
                      <a:pt x="3873" y="4720"/>
                      <a:pt x="4005" y="4756"/>
                      <a:pt x="4147" y="4756"/>
                    </a:cubicBezTo>
                    <a:cubicBezTo>
                      <a:pt x="4354" y="4756"/>
                      <a:pt x="4332" y="4756"/>
                      <a:pt x="4490" y="4489"/>
                    </a:cubicBezTo>
                    <a:cubicBezTo>
                      <a:pt x="4654" y="4222"/>
                      <a:pt x="4572" y="4086"/>
                      <a:pt x="4654" y="3928"/>
                    </a:cubicBezTo>
                    <a:cubicBezTo>
                      <a:pt x="4730" y="3770"/>
                      <a:pt x="4839" y="3557"/>
                      <a:pt x="4812" y="3318"/>
                    </a:cubicBezTo>
                    <a:cubicBezTo>
                      <a:pt x="4785" y="3078"/>
                      <a:pt x="4785" y="3023"/>
                      <a:pt x="4757" y="2887"/>
                    </a:cubicBezTo>
                    <a:cubicBezTo>
                      <a:pt x="4730" y="2756"/>
                      <a:pt x="4839" y="2696"/>
                      <a:pt x="4812" y="2517"/>
                    </a:cubicBezTo>
                    <a:cubicBezTo>
                      <a:pt x="4785" y="2331"/>
                      <a:pt x="4757" y="2331"/>
                      <a:pt x="4839" y="2195"/>
                    </a:cubicBezTo>
                    <a:cubicBezTo>
                      <a:pt x="4888" y="2130"/>
                      <a:pt x="4861" y="2037"/>
                      <a:pt x="4785" y="2010"/>
                    </a:cubicBezTo>
                    <a:cubicBezTo>
                      <a:pt x="4806" y="1934"/>
                      <a:pt x="4834" y="1863"/>
                      <a:pt x="4866" y="1792"/>
                    </a:cubicBezTo>
                    <a:cubicBezTo>
                      <a:pt x="4921" y="1688"/>
                      <a:pt x="4812" y="1552"/>
                      <a:pt x="4812" y="1552"/>
                    </a:cubicBezTo>
                    <a:lnTo>
                      <a:pt x="4866" y="1416"/>
                    </a:lnTo>
                    <a:cubicBezTo>
                      <a:pt x="4921" y="1285"/>
                      <a:pt x="4703" y="1203"/>
                      <a:pt x="4703" y="1203"/>
                    </a:cubicBezTo>
                    <a:cubicBezTo>
                      <a:pt x="4768" y="1122"/>
                      <a:pt x="4806" y="1018"/>
                      <a:pt x="4812" y="909"/>
                    </a:cubicBezTo>
                    <a:cubicBezTo>
                      <a:pt x="4806" y="811"/>
                      <a:pt x="4741" y="718"/>
                      <a:pt x="4654" y="669"/>
                    </a:cubicBezTo>
                    <a:cubicBezTo>
                      <a:pt x="4697" y="571"/>
                      <a:pt x="4725" y="462"/>
                      <a:pt x="4730" y="348"/>
                    </a:cubicBezTo>
                    <a:cubicBezTo>
                      <a:pt x="4730" y="190"/>
                      <a:pt x="4545" y="32"/>
                      <a:pt x="4332" y="5"/>
                    </a:cubicBezTo>
                    <a:cubicBezTo>
                      <a:pt x="4317" y="2"/>
                      <a:pt x="4301"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3"/>
              <p:cNvSpPr/>
              <p:nvPr/>
            </p:nvSpPr>
            <p:spPr>
              <a:xfrm>
                <a:off x="3986785" y="1906092"/>
                <a:ext cx="116531" cy="79533"/>
              </a:xfrm>
              <a:custGeom>
                <a:rect b="b" l="l" r="r" t="t"/>
                <a:pathLst>
                  <a:path extrusionOk="0" h="3147" w="4611">
                    <a:moveTo>
                      <a:pt x="1352" y="1"/>
                    </a:moveTo>
                    <a:cubicBezTo>
                      <a:pt x="1277" y="1"/>
                      <a:pt x="1203" y="9"/>
                      <a:pt x="1129" y="24"/>
                    </a:cubicBezTo>
                    <a:cubicBezTo>
                      <a:pt x="753" y="100"/>
                      <a:pt x="448" y="198"/>
                      <a:pt x="273" y="378"/>
                    </a:cubicBezTo>
                    <a:cubicBezTo>
                      <a:pt x="1" y="650"/>
                      <a:pt x="93" y="787"/>
                      <a:pt x="126" y="1141"/>
                    </a:cubicBezTo>
                    <a:cubicBezTo>
                      <a:pt x="153" y="1495"/>
                      <a:pt x="213" y="1942"/>
                      <a:pt x="213" y="2323"/>
                    </a:cubicBezTo>
                    <a:cubicBezTo>
                      <a:pt x="213" y="2710"/>
                      <a:pt x="186" y="2884"/>
                      <a:pt x="300" y="3031"/>
                    </a:cubicBezTo>
                    <a:cubicBezTo>
                      <a:pt x="367" y="3113"/>
                      <a:pt x="420" y="3146"/>
                      <a:pt x="502" y="3146"/>
                    </a:cubicBezTo>
                    <a:cubicBezTo>
                      <a:pt x="568" y="3146"/>
                      <a:pt x="651" y="3125"/>
                      <a:pt x="775" y="3091"/>
                    </a:cubicBezTo>
                    <a:cubicBezTo>
                      <a:pt x="1189" y="2972"/>
                      <a:pt x="1042" y="2764"/>
                      <a:pt x="1336" y="2677"/>
                    </a:cubicBezTo>
                    <a:cubicBezTo>
                      <a:pt x="1630" y="2590"/>
                      <a:pt x="1897" y="2530"/>
                      <a:pt x="1897" y="2530"/>
                    </a:cubicBezTo>
                    <a:cubicBezTo>
                      <a:pt x="2131" y="2470"/>
                      <a:pt x="2338" y="2116"/>
                      <a:pt x="2338" y="2116"/>
                    </a:cubicBezTo>
                    <a:cubicBezTo>
                      <a:pt x="2371" y="2187"/>
                      <a:pt x="2415" y="2258"/>
                      <a:pt x="2458" y="2323"/>
                    </a:cubicBezTo>
                    <a:cubicBezTo>
                      <a:pt x="2502" y="2416"/>
                      <a:pt x="2529" y="2514"/>
                      <a:pt x="2545" y="2617"/>
                    </a:cubicBezTo>
                    <a:lnTo>
                      <a:pt x="2660" y="2590"/>
                    </a:lnTo>
                    <a:cubicBezTo>
                      <a:pt x="2644" y="2492"/>
                      <a:pt x="2644" y="2389"/>
                      <a:pt x="2660" y="2290"/>
                    </a:cubicBezTo>
                    <a:cubicBezTo>
                      <a:pt x="2693" y="2116"/>
                      <a:pt x="2605" y="2089"/>
                      <a:pt x="2927" y="2056"/>
                    </a:cubicBezTo>
                    <a:cubicBezTo>
                      <a:pt x="3254" y="2023"/>
                      <a:pt x="3461" y="1909"/>
                      <a:pt x="3695" y="1522"/>
                    </a:cubicBezTo>
                    <a:cubicBezTo>
                      <a:pt x="3929" y="1141"/>
                      <a:pt x="3989" y="934"/>
                      <a:pt x="4137" y="814"/>
                    </a:cubicBezTo>
                    <a:cubicBezTo>
                      <a:pt x="4284" y="699"/>
                      <a:pt x="4371" y="694"/>
                      <a:pt x="4523" y="547"/>
                    </a:cubicBezTo>
                    <a:cubicBezTo>
                      <a:pt x="4523" y="547"/>
                      <a:pt x="4611" y="492"/>
                      <a:pt x="4256" y="345"/>
                    </a:cubicBezTo>
                    <a:cubicBezTo>
                      <a:pt x="4040" y="255"/>
                      <a:pt x="3901" y="220"/>
                      <a:pt x="3725" y="220"/>
                    </a:cubicBezTo>
                    <a:cubicBezTo>
                      <a:pt x="3613" y="220"/>
                      <a:pt x="3486" y="235"/>
                      <a:pt x="3314" y="258"/>
                    </a:cubicBezTo>
                    <a:cubicBezTo>
                      <a:pt x="3057" y="289"/>
                      <a:pt x="2822" y="342"/>
                      <a:pt x="2596" y="342"/>
                    </a:cubicBezTo>
                    <a:cubicBezTo>
                      <a:pt x="2428" y="342"/>
                      <a:pt x="2266" y="313"/>
                      <a:pt x="2104" y="225"/>
                    </a:cubicBezTo>
                    <a:cubicBezTo>
                      <a:pt x="1814" y="70"/>
                      <a:pt x="1577" y="1"/>
                      <a:pt x="13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3"/>
              <p:cNvSpPr/>
              <p:nvPr/>
            </p:nvSpPr>
            <p:spPr>
              <a:xfrm>
                <a:off x="4034727" y="1804598"/>
                <a:ext cx="76980" cy="78597"/>
              </a:xfrm>
              <a:custGeom>
                <a:rect b="b" l="l" r="r" t="t"/>
                <a:pathLst>
                  <a:path extrusionOk="0" h="3110" w="3046">
                    <a:moveTo>
                      <a:pt x="486" y="0"/>
                    </a:moveTo>
                    <a:cubicBezTo>
                      <a:pt x="471" y="0"/>
                      <a:pt x="458" y="3"/>
                      <a:pt x="447" y="7"/>
                    </a:cubicBezTo>
                    <a:cubicBezTo>
                      <a:pt x="371" y="46"/>
                      <a:pt x="311" y="193"/>
                      <a:pt x="354" y="264"/>
                    </a:cubicBezTo>
                    <a:cubicBezTo>
                      <a:pt x="252" y="242"/>
                      <a:pt x="226" y="197"/>
                      <a:pt x="194" y="197"/>
                    </a:cubicBezTo>
                    <a:cubicBezTo>
                      <a:pt x="185" y="197"/>
                      <a:pt x="175" y="201"/>
                      <a:pt x="163" y="209"/>
                    </a:cubicBezTo>
                    <a:cubicBezTo>
                      <a:pt x="93" y="258"/>
                      <a:pt x="38" y="427"/>
                      <a:pt x="38" y="427"/>
                    </a:cubicBezTo>
                    <a:cubicBezTo>
                      <a:pt x="114" y="438"/>
                      <a:pt x="180" y="487"/>
                      <a:pt x="207" y="552"/>
                    </a:cubicBezTo>
                    <a:cubicBezTo>
                      <a:pt x="262" y="667"/>
                      <a:pt x="289" y="645"/>
                      <a:pt x="278" y="765"/>
                    </a:cubicBezTo>
                    <a:lnTo>
                      <a:pt x="272" y="765"/>
                    </a:lnTo>
                    <a:cubicBezTo>
                      <a:pt x="153" y="781"/>
                      <a:pt x="120" y="759"/>
                      <a:pt x="0" y="825"/>
                    </a:cubicBezTo>
                    <a:cubicBezTo>
                      <a:pt x="71" y="1114"/>
                      <a:pt x="142" y="1397"/>
                      <a:pt x="289" y="1648"/>
                    </a:cubicBezTo>
                    <a:lnTo>
                      <a:pt x="300" y="1735"/>
                    </a:lnTo>
                    <a:cubicBezTo>
                      <a:pt x="256" y="2323"/>
                      <a:pt x="708" y="2884"/>
                      <a:pt x="1270" y="3053"/>
                    </a:cubicBezTo>
                    <a:cubicBezTo>
                      <a:pt x="1406" y="3093"/>
                      <a:pt x="1544" y="3110"/>
                      <a:pt x="1683" y="3110"/>
                    </a:cubicBezTo>
                    <a:cubicBezTo>
                      <a:pt x="2040" y="3110"/>
                      <a:pt x="2401" y="3001"/>
                      <a:pt x="2746" y="2895"/>
                    </a:cubicBezTo>
                    <a:cubicBezTo>
                      <a:pt x="2812" y="2879"/>
                      <a:pt x="2970" y="2803"/>
                      <a:pt x="2986" y="2743"/>
                    </a:cubicBezTo>
                    <a:cubicBezTo>
                      <a:pt x="3046" y="2541"/>
                      <a:pt x="2921" y="2443"/>
                      <a:pt x="2910" y="2389"/>
                    </a:cubicBezTo>
                    <a:cubicBezTo>
                      <a:pt x="2795" y="1773"/>
                      <a:pt x="2496" y="1375"/>
                      <a:pt x="1940" y="1092"/>
                    </a:cubicBezTo>
                    <a:cubicBezTo>
                      <a:pt x="1738" y="983"/>
                      <a:pt x="1569" y="917"/>
                      <a:pt x="1569" y="917"/>
                    </a:cubicBezTo>
                    <a:cubicBezTo>
                      <a:pt x="1591" y="857"/>
                      <a:pt x="1580" y="792"/>
                      <a:pt x="1537" y="743"/>
                    </a:cubicBezTo>
                    <a:cubicBezTo>
                      <a:pt x="1526" y="667"/>
                      <a:pt x="1575" y="541"/>
                      <a:pt x="1537" y="438"/>
                    </a:cubicBezTo>
                    <a:cubicBezTo>
                      <a:pt x="1474" y="264"/>
                      <a:pt x="1385" y="228"/>
                      <a:pt x="1321" y="228"/>
                    </a:cubicBezTo>
                    <a:cubicBezTo>
                      <a:pt x="1275" y="228"/>
                      <a:pt x="1242" y="247"/>
                      <a:pt x="1242" y="247"/>
                    </a:cubicBezTo>
                    <a:cubicBezTo>
                      <a:pt x="1242" y="247"/>
                      <a:pt x="1025" y="101"/>
                      <a:pt x="845" y="101"/>
                    </a:cubicBezTo>
                    <a:cubicBezTo>
                      <a:pt x="797" y="101"/>
                      <a:pt x="752" y="112"/>
                      <a:pt x="714" y="138"/>
                    </a:cubicBezTo>
                    <a:cubicBezTo>
                      <a:pt x="691" y="73"/>
                      <a:pt x="569" y="0"/>
                      <a:pt x="48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8" name="Google Shape;7428;p73"/>
          <p:cNvGrpSpPr/>
          <p:nvPr/>
        </p:nvGrpSpPr>
        <p:grpSpPr>
          <a:xfrm>
            <a:off x="4170709" y="1558993"/>
            <a:ext cx="402414" cy="1136125"/>
            <a:chOff x="4588296" y="1557988"/>
            <a:chExt cx="402414" cy="1136125"/>
          </a:xfrm>
        </p:grpSpPr>
        <p:sp>
          <p:nvSpPr>
            <p:cNvPr id="7429" name="Google Shape;7429;p73"/>
            <p:cNvSpPr/>
            <p:nvPr/>
          </p:nvSpPr>
          <p:spPr>
            <a:xfrm>
              <a:off x="4588296" y="1557988"/>
              <a:ext cx="402414" cy="1136125"/>
            </a:xfrm>
            <a:custGeom>
              <a:rect b="b" l="l" r="r" t="t"/>
              <a:pathLst>
                <a:path extrusionOk="0" h="44955" w="15923">
                  <a:moveTo>
                    <a:pt x="7907" y="1"/>
                  </a:moveTo>
                  <a:lnTo>
                    <a:pt x="7907" y="17"/>
                  </a:lnTo>
                  <a:cubicBezTo>
                    <a:pt x="7586" y="61"/>
                    <a:pt x="6670" y="235"/>
                    <a:pt x="6262" y="764"/>
                  </a:cubicBezTo>
                  <a:cubicBezTo>
                    <a:pt x="5760" y="1412"/>
                    <a:pt x="5973" y="2818"/>
                    <a:pt x="5973" y="2818"/>
                  </a:cubicBezTo>
                  <a:cubicBezTo>
                    <a:pt x="5499" y="2976"/>
                    <a:pt x="5646" y="3597"/>
                    <a:pt x="5859" y="3848"/>
                  </a:cubicBezTo>
                  <a:cubicBezTo>
                    <a:pt x="6071" y="4098"/>
                    <a:pt x="6060" y="4420"/>
                    <a:pt x="6164" y="4523"/>
                  </a:cubicBezTo>
                  <a:cubicBezTo>
                    <a:pt x="6203" y="4570"/>
                    <a:pt x="6256" y="4595"/>
                    <a:pt x="6311" y="4595"/>
                  </a:cubicBezTo>
                  <a:cubicBezTo>
                    <a:pt x="6333" y="4595"/>
                    <a:pt x="6355" y="4591"/>
                    <a:pt x="6376" y="4583"/>
                  </a:cubicBezTo>
                  <a:cubicBezTo>
                    <a:pt x="6474" y="4812"/>
                    <a:pt x="6534" y="5057"/>
                    <a:pt x="6551" y="5308"/>
                  </a:cubicBezTo>
                  <a:cubicBezTo>
                    <a:pt x="6551" y="6540"/>
                    <a:pt x="5608" y="7177"/>
                    <a:pt x="3695" y="7624"/>
                  </a:cubicBezTo>
                  <a:cubicBezTo>
                    <a:pt x="1788" y="8071"/>
                    <a:pt x="1848" y="10610"/>
                    <a:pt x="1963" y="11618"/>
                  </a:cubicBezTo>
                  <a:cubicBezTo>
                    <a:pt x="2077" y="12621"/>
                    <a:pt x="1690" y="14419"/>
                    <a:pt x="1243" y="15743"/>
                  </a:cubicBezTo>
                  <a:cubicBezTo>
                    <a:pt x="791" y="17067"/>
                    <a:pt x="600" y="18827"/>
                    <a:pt x="508" y="20053"/>
                  </a:cubicBezTo>
                  <a:cubicBezTo>
                    <a:pt x="415" y="21274"/>
                    <a:pt x="388" y="22696"/>
                    <a:pt x="339" y="23110"/>
                  </a:cubicBezTo>
                  <a:cubicBezTo>
                    <a:pt x="295" y="23524"/>
                    <a:pt x="159" y="24151"/>
                    <a:pt x="83" y="24625"/>
                  </a:cubicBezTo>
                  <a:cubicBezTo>
                    <a:pt x="1" y="25099"/>
                    <a:pt x="219" y="25213"/>
                    <a:pt x="611" y="25655"/>
                  </a:cubicBezTo>
                  <a:cubicBezTo>
                    <a:pt x="886" y="25963"/>
                    <a:pt x="1153" y="26166"/>
                    <a:pt x="1418" y="26166"/>
                  </a:cubicBezTo>
                  <a:cubicBezTo>
                    <a:pt x="1536" y="26166"/>
                    <a:pt x="1654" y="26125"/>
                    <a:pt x="1772" y="26036"/>
                  </a:cubicBezTo>
                  <a:cubicBezTo>
                    <a:pt x="2148" y="25742"/>
                    <a:pt x="2262" y="25290"/>
                    <a:pt x="2137" y="25104"/>
                  </a:cubicBezTo>
                  <a:cubicBezTo>
                    <a:pt x="2079" y="25021"/>
                    <a:pt x="2020" y="24998"/>
                    <a:pt x="1975" y="24998"/>
                  </a:cubicBezTo>
                  <a:cubicBezTo>
                    <a:pt x="1922" y="24998"/>
                    <a:pt x="1886" y="25028"/>
                    <a:pt x="1886" y="25028"/>
                  </a:cubicBezTo>
                  <a:cubicBezTo>
                    <a:pt x="1875" y="24843"/>
                    <a:pt x="1897" y="24652"/>
                    <a:pt x="1952" y="24472"/>
                  </a:cubicBezTo>
                  <a:cubicBezTo>
                    <a:pt x="2050" y="24129"/>
                    <a:pt x="1935" y="23655"/>
                    <a:pt x="1783" y="23290"/>
                  </a:cubicBezTo>
                  <a:cubicBezTo>
                    <a:pt x="1630" y="22930"/>
                    <a:pt x="1423" y="22058"/>
                    <a:pt x="1935" y="20974"/>
                  </a:cubicBezTo>
                  <a:cubicBezTo>
                    <a:pt x="2453" y="19895"/>
                    <a:pt x="3249" y="16604"/>
                    <a:pt x="3221" y="15885"/>
                  </a:cubicBezTo>
                  <a:cubicBezTo>
                    <a:pt x="3199" y="15165"/>
                    <a:pt x="3739" y="13672"/>
                    <a:pt x="3739" y="13672"/>
                  </a:cubicBezTo>
                  <a:cubicBezTo>
                    <a:pt x="3739" y="13672"/>
                    <a:pt x="4148" y="14958"/>
                    <a:pt x="4562" y="16190"/>
                  </a:cubicBezTo>
                  <a:cubicBezTo>
                    <a:pt x="4976" y="17427"/>
                    <a:pt x="4044" y="19819"/>
                    <a:pt x="3635" y="22521"/>
                  </a:cubicBezTo>
                  <a:cubicBezTo>
                    <a:pt x="3221" y="25219"/>
                    <a:pt x="3559" y="27714"/>
                    <a:pt x="3608" y="29028"/>
                  </a:cubicBezTo>
                  <a:cubicBezTo>
                    <a:pt x="3663" y="30335"/>
                    <a:pt x="3891" y="30695"/>
                    <a:pt x="3532" y="31572"/>
                  </a:cubicBezTo>
                  <a:cubicBezTo>
                    <a:pt x="3172" y="32444"/>
                    <a:pt x="3276" y="33605"/>
                    <a:pt x="3276" y="33605"/>
                  </a:cubicBezTo>
                  <a:cubicBezTo>
                    <a:pt x="2480" y="34580"/>
                    <a:pt x="2170" y="36585"/>
                    <a:pt x="2398" y="39233"/>
                  </a:cubicBezTo>
                  <a:cubicBezTo>
                    <a:pt x="2633" y="41882"/>
                    <a:pt x="2660" y="42269"/>
                    <a:pt x="2606" y="43195"/>
                  </a:cubicBezTo>
                  <a:cubicBezTo>
                    <a:pt x="2551" y="44121"/>
                    <a:pt x="1728" y="44072"/>
                    <a:pt x="1576" y="44454"/>
                  </a:cubicBezTo>
                  <a:cubicBezTo>
                    <a:pt x="1423" y="44840"/>
                    <a:pt x="2426" y="44791"/>
                    <a:pt x="3249" y="44917"/>
                  </a:cubicBezTo>
                  <a:cubicBezTo>
                    <a:pt x="3409" y="44942"/>
                    <a:pt x="3542" y="44955"/>
                    <a:pt x="3651" y="44955"/>
                  </a:cubicBezTo>
                  <a:cubicBezTo>
                    <a:pt x="4099" y="44955"/>
                    <a:pt x="4153" y="44740"/>
                    <a:pt x="4175" y="44328"/>
                  </a:cubicBezTo>
                  <a:cubicBezTo>
                    <a:pt x="4202" y="43811"/>
                    <a:pt x="4044" y="42732"/>
                    <a:pt x="4071" y="41293"/>
                  </a:cubicBezTo>
                  <a:cubicBezTo>
                    <a:pt x="4099" y="39855"/>
                    <a:pt x="5047" y="37206"/>
                    <a:pt x="5101" y="36149"/>
                  </a:cubicBezTo>
                  <a:cubicBezTo>
                    <a:pt x="5150" y="35092"/>
                    <a:pt x="5047" y="34400"/>
                    <a:pt x="5641" y="33626"/>
                  </a:cubicBezTo>
                  <a:cubicBezTo>
                    <a:pt x="6229" y="32858"/>
                    <a:pt x="6567" y="29769"/>
                    <a:pt x="7183" y="28281"/>
                  </a:cubicBezTo>
                  <a:cubicBezTo>
                    <a:pt x="7629" y="27202"/>
                    <a:pt x="7864" y="25693"/>
                    <a:pt x="7962" y="24924"/>
                  </a:cubicBezTo>
                  <a:cubicBezTo>
                    <a:pt x="8060" y="25693"/>
                    <a:pt x="8300" y="27202"/>
                    <a:pt x="8741" y="28281"/>
                  </a:cubicBezTo>
                  <a:cubicBezTo>
                    <a:pt x="9357" y="29769"/>
                    <a:pt x="9695" y="32858"/>
                    <a:pt x="10283" y="33626"/>
                  </a:cubicBezTo>
                  <a:cubicBezTo>
                    <a:pt x="10877" y="34400"/>
                    <a:pt x="10774" y="35092"/>
                    <a:pt x="10823" y="36149"/>
                  </a:cubicBezTo>
                  <a:cubicBezTo>
                    <a:pt x="10877" y="37201"/>
                    <a:pt x="11825" y="39849"/>
                    <a:pt x="11852" y="41293"/>
                  </a:cubicBezTo>
                  <a:cubicBezTo>
                    <a:pt x="11880" y="42732"/>
                    <a:pt x="11727" y="43811"/>
                    <a:pt x="11749" y="44328"/>
                  </a:cubicBezTo>
                  <a:cubicBezTo>
                    <a:pt x="11771" y="44740"/>
                    <a:pt x="11825" y="44955"/>
                    <a:pt x="12273" y="44955"/>
                  </a:cubicBezTo>
                  <a:cubicBezTo>
                    <a:pt x="12382" y="44955"/>
                    <a:pt x="12514" y="44942"/>
                    <a:pt x="12675" y="44917"/>
                  </a:cubicBezTo>
                  <a:cubicBezTo>
                    <a:pt x="13498" y="44791"/>
                    <a:pt x="14501" y="44840"/>
                    <a:pt x="14348" y="44454"/>
                  </a:cubicBezTo>
                  <a:cubicBezTo>
                    <a:pt x="14196" y="44067"/>
                    <a:pt x="13373" y="44121"/>
                    <a:pt x="13318" y="43195"/>
                  </a:cubicBezTo>
                  <a:cubicBezTo>
                    <a:pt x="13269" y="42269"/>
                    <a:pt x="13291" y="41882"/>
                    <a:pt x="13525" y="39233"/>
                  </a:cubicBezTo>
                  <a:cubicBezTo>
                    <a:pt x="13754" y="36585"/>
                    <a:pt x="13449" y="34580"/>
                    <a:pt x="12648" y="33605"/>
                  </a:cubicBezTo>
                  <a:cubicBezTo>
                    <a:pt x="12648" y="33605"/>
                    <a:pt x="12752" y="32444"/>
                    <a:pt x="12392" y="31572"/>
                  </a:cubicBezTo>
                  <a:cubicBezTo>
                    <a:pt x="12032" y="30695"/>
                    <a:pt x="12261" y="30335"/>
                    <a:pt x="12316" y="29028"/>
                  </a:cubicBezTo>
                  <a:cubicBezTo>
                    <a:pt x="12365" y="27714"/>
                    <a:pt x="12702" y="25219"/>
                    <a:pt x="12288" y="22521"/>
                  </a:cubicBezTo>
                  <a:cubicBezTo>
                    <a:pt x="11880" y="19819"/>
                    <a:pt x="10953" y="17427"/>
                    <a:pt x="11362" y="16190"/>
                  </a:cubicBezTo>
                  <a:cubicBezTo>
                    <a:pt x="11776" y="14958"/>
                    <a:pt x="12185" y="13672"/>
                    <a:pt x="12185" y="13672"/>
                  </a:cubicBezTo>
                  <a:cubicBezTo>
                    <a:pt x="12185" y="13672"/>
                    <a:pt x="12724" y="15165"/>
                    <a:pt x="12702" y="15885"/>
                  </a:cubicBezTo>
                  <a:cubicBezTo>
                    <a:pt x="12675" y="16604"/>
                    <a:pt x="13471" y="19895"/>
                    <a:pt x="13988" y="20974"/>
                  </a:cubicBezTo>
                  <a:cubicBezTo>
                    <a:pt x="14501" y="22058"/>
                    <a:pt x="14294" y="22930"/>
                    <a:pt x="14141" y="23290"/>
                  </a:cubicBezTo>
                  <a:cubicBezTo>
                    <a:pt x="13988" y="23655"/>
                    <a:pt x="13874" y="24134"/>
                    <a:pt x="13972" y="24472"/>
                  </a:cubicBezTo>
                  <a:cubicBezTo>
                    <a:pt x="14027" y="24652"/>
                    <a:pt x="14048" y="24843"/>
                    <a:pt x="14037" y="25028"/>
                  </a:cubicBezTo>
                  <a:cubicBezTo>
                    <a:pt x="14037" y="25028"/>
                    <a:pt x="14003" y="24999"/>
                    <a:pt x="13951" y="24999"/>
                  </a:cubicBezTo>
                  <a:cubicBezTo>
                    <a:pt x="13905" y="24999"/>
                    <a:pt x="13846" y="25022"/>
                    <a:pt x="13787" y="25110"/>
                  </a:cubicBezTo>
                  <a:cubicBezTo>
                    <a:pt x="13662" y="25290"/>
                    <a:pt x="13776" y="25742"/>
                    <a:pt x="14152" y="26036"/>
                  </a:cubicBezTo>
                  <a:cubicBezTo>
                    <a:pt x="14268" y="26125"/>
                    <a:pt x="14385" y="26166"/>
                    <a:pt x="14503" y="26166"/>
                  </a:cubicBezTo>
                  <a:cubicBezTo>
                    <a:pt x="14768" y="26166"/>
                    <a:pt x="15038" y="25963"/>
                    <a:pt x="15313" y="25655"/>
                  </a:cubicBezTo>
                  <a:cubicBezTo>
                    <a:pt x="15710" y="25213"/>
                    <a:pt x="15923" y="25093"/>
                    <a:pt x="15841" y="24625"/>
                  </a:cubicBezTo>
                  <a:cubicBezTo>
                    <a:pt x="15765" y="24151"/>
                    <a:pt x="15629" y="23524"/>
                    <a:pt x="15580" y="23110"/>
                  </a:cubicBezTo>
                  <a:cubicBezTo>
                    <a:pt x="15531" y="22696"/>
                    <a:pt x="15503" y="21268"/>
                    <a:pt x="15416" y="20048"/>
                  </a:cubicBezTo>
                  <a:cubicBezTo>
                    <a:pt x="15323" y="18827"/>
                    <a:pt x="15133" y="17067"/>
                    <a:pt x="14680" y="15737"/>
                  </a:cubicBezTo>
                  <a:cubicBezTo>
                    <a:pt x="14228" y="14413"/>
                    <a:pt x="13847" y="12615"/>
                    <a:pt x="13961" y="11613"/>
                  </a:cubicBezTo>
                  <a:cubicBezTo>
                    <a:pt x="14076" y="10610"/>
                    <a:pt x="14136" y="8065"/>
                    <a:pt x="12223" y="7619"/>
                  </a:cubicBezTo>
                  <a:cubicBezTo>
                    <a:pt x="10316" y="7177"/>
                    <a:pt x="9368" y="6540"/>
                    <a:pt x="9368" y="5303"/>
                  </a:cubicBezTo>
                  <a:cubicBezTo>
                    <a:pt x="9390" y="5057"/>
                    <a:pt x="9449" y="4812"/>
                    <a:pt x="9542" y="4578"/>
                  </a:cubicBezTo>
                  <a:cubicBezTo>
                    <a:pt x="9564" y="4586"/>
                    <a:pt x="9587" y="4590"/>
                    <a:pt x="9609" y="4590"/>
                  </a:cubicBezTo>
                  <a:cubicBezTo>
                    <a:pt x="9665" y="4590"/>
                    <a:pt x="9720" y="4566"/>
                    <a:pt x="9755" y="4523"/>
                  </a:cubicBezTo>
                  <a:cubicBezTo>
                    <a:pt x="9864" y="4415"/>
                    <a:pt x="9853" y="4098"/>
                    <a:pt x="10065" y="3848"/>
                  </a:cubicBezTo>
                  <a:cubicBezTo>
                    <a:pt x="10278" y="3597"/>
                    <a:pt x="10419" y="2971"/>
                    <a:pt x="9951" y="2818"/>
                  </a:cubicBezTo>
                  <a:cubicBezTo>
                    <a:pt x="9951" y="2818"/>
                    <a:pt x="10163" y="1407"/>
                    <a:pt x="9662" y="764"/>
                  </a:cubicBezTo>
                  <a:cubicBezTo>
                    <a:pt x="9253" y="230"/>
                    <a:pt x="8332" y="61"/>
                    <a:pt x="8016" y="12"/>
                  </a:cubicBezTo>
                  <a:lnTo>
                    <a:pt x="8016" y="1"/>
                  </a:lnTo>
                  <a:lnTo>
                    <a:pt x="7962" y="6"/>
                  </a:lnTo>
                  <a:lnTo>
                    <a:pt x="790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0" name="Google Shape;7430;p73"/>
            <p:cNvGrpSpPr/>
            <p:nvPr/>
          </p:nvGrpSpPr>
          <p:grpSpPr>
            <a:xfrm>
              <a:off x="4708538" y="1583316"/>
              <a:ext cx="163226" cy="588527"/>
              <a:chOff x="4708538" y="1583316"/>
              <a:chExt cx="163226" cy="588527"/>
            </a:xfrm>
          </p:grpSpPr>
          <p:sp>
            <p:nvSpPr>
              <p:cNvPr id="7431" name="Google Shape;7431;p73"/>
              <p:cNvSpPr/>
              <p:nvPr/>
            </p:nvSpPr>
            <p:spPr>
              <a:xfrm>
                <a:off x="4708538" y="1775367"/>
                <a:ext cx="163226" cy="158038"/>
              </a:xfrm>
              <a:custGeom>
                <a:rect b="b" l="l" r="r" t="t"/>
                <a:pathLst>
                  <a:path extrusionOk="0" h="5667" w="5853">
                    <a:moveTo>
                      <a:pt x="2924" y="0"/>
                    </a:moveTo>
                    <a:cubicBezTo>
                      <a:pt x="2887" y="0"/>
                      <a:pt x="2851" y="8"/>
                      <a:pt x="2818" y="25"/>
                    </a:cubicBezTo>
                    <a:cubicBezTo>
                      <a:pt x="2774" y="52"/>
                      <a:pt x="2747" y="101"/>
                      <a:pt x="2753" y="150"/>
                    </a:cubicBezTo>
                    <a:lnTo>
                      <a:pt x="2780" y="1785"/>
                    </a:lnTo>
                    <a:cubicBezTo>
                      <a:pt x="2780" y="1785"/>
                      <a:pt x="2726" y="1882"/>
                      <a:pt x="2683" y="1882"/>
                    </a:cubicBezTo>
                    <a:cubicBezTo>
                      <a:pt x="2661" y="1882"/>
                      <a:pt x="2642" y="1857"/>
                      <a:pt x="2633" y="1785"/>
                    </a:cubicBezTo>
                    <a:cubicBezTo>
                      <a:pt x="2600" y="1567"/>
                      <a:pt x="2600" y="689"/>
                      <a:pt x="2513" y="471"/>
                    </a:cubicBezTo>
                    <a:cubicBezTo>
                      <a:pt x="2460" y="339"/>
                      <a:pt x="2318" y="240"/>
                      <a:pt x="2142" y="240"/>
                    </a:cubicBezTo>
                    <a:cubicBezTo>
                      <a:pt x="2029" y="240"/>
                      <a:pt x="1903" y="281"/>
                      <a:pt x="1777" y="379"/>
                    </a:cubicBezTo>
                    <a:cubicBezTo>
                      <a:pt x="1450" y="629"/>
                      <a:pt x="535" y="2101"/>
                      <a:pt x="328" y="2880"/>
                    </a:cubicBezTo>
                    <a:cubicBezTo>
                      <a:pt x="126" y="3665"/>
                      <a:pt x="1" y="4629"/>
                      <a:pt x="33" y="5005"/>
                    </a:cubicBezTo>
                    <a:cubicBezTo>
                      <a:pt x="59" y="5363"/>
                      <a:pt x="169" y="5667"/>
                      <a:pt x="486" y="5667"/>
                    </a:cubicBezTo>
                    <a:cubicBezTo>
                      <a:pt x="501" y="5667"/>
                      <a:pt x="518" y="5666"/>
                      <a:pt x="535" y="5664"/>
                    </a:cubicBezTo>
                    <a:cubicBezTo>
                      <a:pt x="889" y="5632"/>
                      <a:pt x="1270" y="5414"/>
                      <a:pt x="1363" y="5321"/>
                    </a:cubicBezTo>
                    <a:cubicBezTo>
                      <a:pt x="1450" y="5228"/>
                      <a:pt x="1477" y="5098"/>
                      <a:pt x="1772" y="5098"/>
                    </a:cubicBezTo>
                    <a:cubicBezTo>
                      <a:pt x="2071" y="5098"/>
                      <a:pt x="2453" y="5038"/>
                      <a:pt x="2540" y="4760"/>
                    </a:cubicBezTo>
                    <a:cubicBezTo>
                      <a:pt x="2627" y="4482"/>
                      <a:pt x="2747" y="3730"/>
                      <a:pt x="2780" y="3414"/>
                    </a:cubicBezTo>
                    <a:cubicBezTo>
                      <a:pt x="2807" y="3103"/>
                      <a:pt x="2747" y="2913"/>
                      <a:pt x="2780" y="2667"/>
                    </a:cubicBezTo>
                    <a:cubicBezTo>
                      <a:pt x="2796" y="2509"/>
                      <a:pt x="2807" y="2351"/>
                      <a:pt x="2807" y="2199"/>
                    </a:cubicBezTo>
                    <a:cubicBezTo>
                      <a:pt x="2840" y="2221"/>
                      <a:pt x="2883" y="2237"/>
                      <a:pt x="2927" y="2237"/>
                    </a:cubicBezTo>
                    <a:cubicBezTo>
                      <a:pt x="2970" y="2237"/>
                      <a:pt x="3014" y="2221"/>
                      <a:pt x="3047" y="2199"/>
                    </a:cubicBezTo>
                    <a:cubicBezTo>
                      <a:pt x="3052" y="2351"/>
                      <a:pt x="3058" y="2509"/>
                      <a:pt x="3079" y="2667"/>
                    </a:cubicBezTo>
                    <a:cubicBezTo>
                      <a:pt x="3107" y="2918"/>
                      <a:pt x="3047" y="3103"/>
                      <a:pt x="3079" y="3414"/>
                    </a:cubicBezTo>
                    <a:cubicBezTo>
                      <a:pt x="3107" y="3724"/>
                      <a:pt x="3227" y="4476"/>
                      <a:pt x="3314" y="4760"/>
                    </a:cubicBezTo>
                    <a:cubicBezTo>
                      <a:pt x="3401" y="5043"/>
                      <a:pt x="3788" y="5098"/>
                      <a:pt x="4082" y="5098"/>
                    </a:cubicBezTo>
                    <a:cubicBezTo>
                      <a:pt x="4376" y="5098"/>
                      <a:pt x="4404" y="5223"/>
                      <a:pt x="4496" y="5321"/>
                    </a:cubicBezTo>
                    <a:cubicBezTo>
                      <a:pt x="4583" y="5414"/>
                      <a:pt x="4965" y="5632"/>
                      <a:pt x="5319" y="5664"/>
                    </a:cubicBezTo>
                    <a:cubicBezTo>
                      <a:pt x="5336" y="5666"/>
                      <a:pt x="5352" y="5667"/>
                      <a:pt x="5368" y="5667"/>
                    </a:cubicBezTo>
                    <a:cubicBezTo>
                      <a:pt x="5684" y="5667"/>
                      <a:pt x="5794" y="5363"/>
                      <a:pt x="5820" y="5005"/>
                    </a:cubicBezTo>
                    <a:cubicBezTo>
                      <a:pt x="5853" y="4629"/>
                      <a:pt x="5733" y="3665"/>
                      <a:pt x="5526" y="2880"/>
                    </a:cubicBezTo>
                    <a:cubicBezTo>
                      <a:pt x="5319" y="2101"/>
                      <a:pt x="4404" y="629"/>
                      <a:pt x="4082" y="379"/>
                    </a:cubicBezTo>
                    <a:cubicBezTo>
                      <a:pt x="3954" y="281"/>
                      <a:pt x="3826" y="240"/>
                      <a:pt x="3713" y="240"/>
                    </a:cubicBezTo>
                    <a:cubicBezTo>
                      <a:pt x="3536" y="240"/>
                      <a:pt x="3394" y="339"/>
                      <a:pt x="3341" y="471"/>
                    </a:cubicBezTo>
                    <a:cubicBezTo>
                      <a:pt x="3254" y="695"/>
                      <a:pt x="3254" y="1567"/>
                      <a:pt x="3227" y="1785"/>
                    </a:cubicBezTo>
                    <a:cubicBezTo>
                      <a:pt x="3216" y="1857"/>
                      <a:pt x="3195" y="1882"/>
                      <a:pt x="3172" y="1882"/>
                    </a:cubicBezTo>
                    <a:cubicBezTo>
                      <a:pt x="3127" y="1882"/>
                      <a:pt x="3074" y="1785"/>
                      <a:pt x="3074" y="1785"/>
                    </a:cubicBezTo>
                    <a:lnTo>
                      <a:pt x="3101" y="150"/>
                    </a:lnTo>
                    <a:cubicBezTo>
                      <a:pt x="3107" y="101"/>
                      <a:pt x="3079" y="52"/>
                      <a:pt x="3030" y="25"/>
                    </a:cubicBezTo>
                    <a:cubicBezTo>
                      <a:pt x="2998" y="8"/>
                      <a:pt x="2961" y="0"/>
                      <a:pt x="2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3"/>
              <p:cNvSpPr/>
              <p:nvPr/>
            </p:nvSpPr>
            <p:spPr>
              <a:xfrm>
                <a:off x="4745162" y="1583316"/>
                <a:ext cx="88150" cy="80796"/>
              </a:xfrm>
              <a:custGeom>
                <a:rect b="b" l="l" r="r" t="t"/>
                <a:pathLst>
                  <a:path extrusionOk="0" h="3197" w="3488">
                    <a:moveTo>
                      <a:pt x="1269" y="1"/>
                    </a:moveTo>
                    <a:cubicBezTo>
                      <a:pt x="1031" y="1"/>
                      <a:pt x="751" y="51"/>
                      <a:pt x="513" y="385"/>
                    </a:cubicBezTo>
                    <a:cubicBezTo>
                      <a:pt x="196" y="831"/>
                      <a:pt x="0" y="1164"/>
                      <a:pt x="120" y="1676"/>
                    </a:cubicBezTo>
                    <a:cubicBezTo>
                      <a:pt x="202" y="2003"/>
                      <a:pt x="344" y="2139"/>
                      <a:pt x="545" y="2221"/>
                    </a:cubicBezTo>
                    <a:cubicBezTo>
                      <a:pt x="692" y="2281"/>
                      <a:pt x="834" y="2319"/>
                      <a:pt x="834" y="2319"/>
                    </a:cubicBezTo>
                    <a:cubicBezTo>
                      <a:pt x="888" y="2477"/>
                      <a:pt x="1019" y="2597"/>
                      <a:pt x="1183" y="2635"/>
                    </a:cubicBezTo>
                    <a:cubicBezTo>
                      <a:pt x="1379" y="2673"/>
                      <a:pt x="1586" y="2722"/>
                      <a:pt x="1586" y="2722"/>
                    </a:cubicBezTo>
                    <a:lnTo>
                      <a:pt x="1619" y="3098"/>
                    </a:lnTo>
                    <a:cubicBezTo>
                      <a:pt x="1624" y="3136"/>
                      <a:pt x="1651" y="3169"/>
                      <a:pt x="1689" y="3185"/>
                    </a:cubicBezTo>
                    <a:lnTo>
                      <a:pt x="1739" y="3196"/>
                    </a:lnTo>
                    <a:lnTo>
                      <a:pt x="1793" y="3185"/>
                    </a:lnTo>
                    <a:cubicBezTo>
                      <a:pt x="1831" y="3169"/>
                      <a:pt x="1858" y="3136"/>
                      <a:pt x="1864" y="3098"/>
                    </a:cubicBezTo>
                    <a:lnTo>
                      <a:pt x="1897" y="2722"/>
                    </a:lnTo>
                    <a:cubicBezTo>
                      <a:pt x="1897" y="2722"/>
                      <a:pt x="2109" y="2673"/>
                      <a:pt x="2305" y="2635"/>
                    </a:cubicBezTo>
                    <a:cubicBezTo>
                      <a:pt x="2469" y="2597"/>
                      <a:pt x="2599" y="2477"/>
                      <a:pt x="2649" y="2319"/>
                    </a:cubicBezTo>
                    <a:cubicBezTo>
                      <a:pt x="2649" y="2319"/>
                      <a:pt x="2790" y="2281"/>
                      <a:pt x="2943" y="2221"/>
                    </a:cubicBezTo>
                    <a:cubicBezTo>
                      <a:pt x="3144" y="2139"/>
                      <a:pt x="3286" y="2008"/>
                      <a:pt x="3362" y="1676"/>
                    </a:cubicBezTo>
                    <a:cubicBezTo>
                      <a:pt x="3488" y="1164"/>
                      <a:pt x="3297" y="831"/>
                      <a:pt x="2975" y="385"/>
                    </a:cubicBezTo>
                    <a:cubicBezTo>
                      <a:pt x="2737" y="51"/>
                      <a:pt x="2457" y="1"/>
                      <a:pt x="2223" y="1"/>
                    </a:cubicBezTo>
                    <a:cubicBezTo>
                      <a:pt x="2189" y="1"/>
                      <a:pt x="2157" y="2"/>
                      <a:pt x="2125" y="3"/>
                    </a:cubicBezTo>
                    <a:cubicBezTo>
                      <a:pt x="1744" y="14"/>
                      <a:pt x="1744" y="330"/>
                      <a:pt x="1744" y="330"/>
                    </a:cubicBezTo>
                    <a:cubicBezTo>
                      <a:pt x="1744" y="330"/>
                      <a:pt x="1744" y="14"/>
                      <a:pt x="1368" y="3"/>
                    </a:cubicBezTo>
                    <a:cubicBezTo>
                      <a:pt x="1336" y="2"/>
                      <a:pt x="1303" y="1"/>
                      <a:pt x="12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3"/>
              <p:cNvSpPr/>
              <p:nvPr/>
            </p:nvSpPr>
            <p:spPr>
              <a:xfrm>
                <a:off x="4751848" y="1888032"/>
                <a:ext cx="116291" cy="144095"/>
              </a:xfrm>
              <a:custGeom>
                <a:rect b="b" l="l" r="r" t="t"/>
                <a:pathLst>
                  <a:path extrusionOk="0" h="5167" w="4170">
                    <a:moveTo>
                      <a:pt x="1614" y="1"/>
                    </a:moveTo>
                    <a:cubicBezTo>
                      <a:pt x="1614" y="1"/>
                      <a:pt x="1374" y="1259"/>
                      <a:pt x="1739" y="1804"/>
                    </a:cubicBezTo>
                    <a:cubicBezTo>
                      <a:pt x="1864" y="1973"/>
                      <a:pt x="2044" y="2098"/>
                      <a:pt x="2251" y="2142"/>
                    </a:cubicBezTo>
                    <a:cubicBezTo>
                      <a:pt x="2235" y="2251"/>
                      <a:pt x="2251" y="2360"/>
                      <a:pt x="2306" y="2453"/>
                    </a:cubicBezTo>
                    <a:cubicBezTo>
                      <a:pt x="2387" y="2594"/>
                      <a:pt x="2475" y="2709"/>
                      <a:pt x="2475" y="2709"/>
                    </a:cubicBezTo>
                    <a:cubicBezTo>
                      <a:pt x="2420" y="2774"/>
                      <a:pt x="2382" y="2850"/>
                      <a:pt x="2360" y="2932"/>
                    </a:cubicBezTo>
                    <a:cubicBezTo>
                      <a:pt x="2327" y="3052"/>
                      <a:pt x="2306" y="3177"/>
                      <a:pt x="2306" y="3303"/>
                    </a:cubicBezTo>
                    <a:cubicBezTo>
                      <a:pt x="2224" y="3335"/>
                      <a:pt x="2148" y="3384"/>
                      <a:pt x="2077" y="3439"/>
                    </a:cubicBezTo>
                    <a:cubicBezTo>
                      <a:pt x="1935" y="3553"/>
                      <a:pt x="1793" y="3837"/>
                      <a:pt x="1793" y="3837"/>
                    </a:cubicBezTo>
                    <a:cubicBezTo>
                      <a:pt x="1726" y="3778"/>
                      <a:pt x="1635" y="3745"/>
                      <a:pt x="1544" y="3745"/>
                    </a:cubicBezTo>
                    <a:cubicBezTo>
                      <a:pt x="1525" y="3745"/>
                      <a:pt x="1507" y="3747"/>
                      <a:pt x="1488" y="3749"/>
                    </a:cubicBezTo>
                    <a:cubicBezTo>
                      <a:pt x="1287" y="3782"/>
                      <a:pt x="1178" y="3864"/>
                      <a:pt x="1091" y="3864"/>
                    </a:cubicBezTo>
                    <a:cubicBezTo>
                      <a:pt x="1003" y="3864"/>
                      <a:pt x="922" y="3684"/>
                      <a:pt x="638" y="3640"/>
                    </a:cubicBezTo>
                    <a:cubicBezTo>
                      <a:pt x="595" y="3633"/>
                      <a:pt x="554" y="3629"/>
                      <a:pt x="517" y="3629"/>
                    </a:cubicBezTo>
                    <a:cubicBezTo>
                      <a:pt x="266" y="3629"/>
                      <a:pt x="152" y="3808"/>
                      <a:pt x="72" y="4202"/>
                    </a:cubicBezTo>
                    <a:cubicBezTo>
                      <a:pt x="1" y="4605"/>
                      <a:pt x="88" y="5166"/>
                      <a:pt x="88" y="5166"/>
                    </a:cubicBezTo>
                    <a:lnTo>
                      <a:pt x="409" y="5112"/>
                    </a:lnTo>
                    <a:cubicBezTo>
                      <a:pt x="409" y="5112"/>
                      <a:pt x="355" y="4512"/>
                      <a:pt x="415" y="4371"/>
                    </a:cubicBezTo>
                    <a:cubicBezTo>
                      <a:pt x="458" y="4262"/>
                      <a:pt x="501" y="4185"/>
                      <a:pt x="575" y="4185"/>
                    </a:cubicBezTo>
                    <a:cubicBezTo>
                      <a:pt x="594" y="4185"/>
                      <a:pt x="615" y="4190"/>
                      <a:pt x="638" y="4202"/>
                    </a:cubicBezTo>
                    <a:cubicBezTo>
                      <a:pt x="737" y="4253"/>
                      <a:pt x="791" y="4322"/>
                      <a:pt x="878" y="4322"/>
                    </a:cubicBezTo>
                    <a:cubicBezTo>
                      <a:pt x="892" y="4322"/>
                      <a:pt x="906" y="4320"/>
                      <a:pt x="922" y="4316"/>
                    </a:cubicBezTo>
                    <a:cubicBezTo>
                      <a:pt x="1001" y="4297"/>
                      <a:pt x="945" y="4266"/>
                      <a:pt x="958" y="4266"/>
                    </a:cubicBezTo>
                    <a:cubicBezTo>
                      <a:pt x="964" y="4266"/>
                      <a:pt x="984" y="4272"/>
                      <a:pt x="1036" y="4289"/>
                    </a:cubicBezTo>
                    <a:cubicBezTo>
                      <a:pt x="1205" y="4343"/>
                      <a:pt x="1314" y="4572"/>
                      <a:pt x="1739" y="4681"/>
                    </a:cubicBezTo>
                    <a:cubicBezTo>
                      <a:pt x="1869" y="4716"/>
                      <a:pt x="2035" y="4740"/>
                      <a:pt x="2217" y="4740"/>
                    </a:cubicBezTo>
                    <a:cubicBezTo>
                      <a:pt x="2634" y="4740"/>
                      <a:pt x="3136" y="4614"/>
                      <a:pt x="3488" y="4202"/>
                    </a:cubicBezTo>
                    <a:cubicBezTo>
                      <a:pt x="4000" y="3608"/>
                      <a:pt x="4169" y="2818"/>
                      <a:pt x="3831" y="2087"/>
                    </a:cubicBezTo>
                    <a:cubicBezTo>
                      <a:pt x="3554" y="1493"/>
                      <a:pt x="3337" y="1436"/>
                      <a:pt x="3114" y="1436"/>
                    </a:cubicBezTo>
                    <a:cubicBezTo>
                      <a:pt x="3061" y="1436"/>
                      <a:pt x="3008" y="1439"/>
                      <a:pt x="2954" y="1439"/>
                    </a:cubicBezTo>
                    <a:cubicBezTo>
                      <a:pt x="2671" y="1439"/>
                      <a:pt x="2562" y="1717"/>
                      <a:pt x="2306" y="1717"/>
                    </a:cubicBezTo>
                    <a:cubicBezTo>
                      <a:pt x="2055" y="1717"/>
                      <a:pt x="2066" y="1657"/>
                      <a:pt x="1968" y="1406"/>
                    </a:cubicBezTo>
                    <a:cubicBezTo>
                      <a:pt x="1908" y="1265"/>
                      <a:pt x="1881" y="802"/>
                      <a:pt x="1881" y="802"/>
                    </a:cubicBezTo>
                    <a:lnTo>
                      <a:pt x="1614"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3"/>
              <p:cNvSpPr/>
              <p:nvPr/>
            </p:nvSpPr>
            <p:spPr>
              <a:xfrm>
                <a:off x="4720084" y="2018461"/>
                <a:ext cx="137095" cy="153381"/>
              </a:xfrm>
              <a:custGeom>
                <a:rect b="b" l="l" r="r" t="t"/>
                <a:pathLst>
                  <a:path extrusionOk="0" h="5500" w="4916">
                    <a:moveTo>
                      <a:pt x="4289" y="0"/>
                    </a:moveTo>
                    <a:cubicBezTo>
                      <a:pt x="4186" y="0"/>
                      <a:pt x="4095" y="67"/>
                      <a:pt x="4066" y="162"/>
                    </a:cubicBezTo>
                    <a:cubicBezTo>
                      <a:pt x="4066" y="162"/>
                      <a:pt x="3997" y="62"/>
                      <a:pt x="3900" y="62"/>
                    </a:cubicBezTo>
                    <a:cubicBezTo>
                      <a:pt x="3875" y="62"/>
                      <a:pt x="3849" y="69"/>
                      <a:pt x="3821" y="86"/>
                    </a:cubicBezTo>
                    <a:cubicBezTo>
                      <a:pt x="3750" y="124"/>
                      <a:pt x="3690" y="189"/>
                      <a:pt x="3663" y="271"/>
                    </a:cubicBezTo>
                    <a:cubicBezTo>
                      <a:pt x="3663" y="271"/>
                      <a:pt x="3630" y="247"/>
                      <a:pt x="3584" y="247"/>
                    </a:cubicBezTo>
                    <a:cubicBezTo>
                      <a:pt x="3545" y="247"/>
                      <a:pt x="3497" y="264"/>
                      <a:pt x="3450" y="326"/>
                    </a:cubicBezTo>
                    <a:cubicBezTo>
                      <a:pt x="3379" y="407"/>
                      <a:pt x="3287" y="462"/>
                      <a:pt x="3183" y="484"/>
                    </a:cubicBezTo>
                    <a:lnTo>
                      <a:pt x="3020" y="565"/>
                    </a:lnTo>
                    <a:cubicBezTo>
                      <a:pt x="2927" y="614"/>
                      <a:pt x="2840" y="691"/>
                      <a:pt x="2780" y="778"/>
                    </a:cubicBezTo>
                    <a:cubicBezTo>
                      <a:pt x="2693" y="762"/>
                      <a:pt x="2606" y="751"/>
                      <a:pt x="2513" y="751"/>
                    </a:cubicBezTo>
                    <a:cubicBezTo>
                      <a:pt x="2426" y="756"/>
                      <a:pt x="2344" y="783"/>
                      <a:pt x="2273" y="832"/>
                    </a:cubicBezTo>
                    <a:cubicBezTo>
                      <a:pt x="2208" y="800"/>
                      <a:pt x="2137" y="783"/>
                      <a:pt x="2061" y="778"/>
                    </a:cubicBezTo>
                    <a:cubicBezTo>
                      <a:pt x="1973" y="778"/>
                      <a:pt x="1881" y="767"/>
                      <a:pt x="1794" y="751"/>
                    </a:cubicBezTo>
                    <a:cubicBezTo>
                      <a:pt x="1772" y="669"/>
                      <a:pt x="1712" y="598"/>
                      <a:pt x="1636" y="565"/>
                    </a:cubicBezTo>
                    <a:cubicBezTo>
                      <a:pt x="1600" y="549"/>
                      <a:pt x="1563" y="541"/>
                      <a:pt x="1527" y="541"/>
                    </a:cubicBezTo>
                    <a:cubicBezTo>
                      <a:pt x="1490" y="541"/>
                      <a:pt x="1453" y="549"/>
                      <a:pt x="1418" y="565"/>
                    </a:cubicBezTo>
                    <a:cubicBezTo>
                      <a:pt x="1401" y="484"/>
                      <a:pt x="1352" y="407"/>
                      <a:pt x="1281" y="353"/>
                    </a:cubicBezTo>
                    <a:cubicBezTo>
                      <a:pt x="1242" y="314"/>
                      <a:pt x="1188" y="295"/>
                      <a:pt x="1135" y="295"/>
                    </a:cubicBezTo>
                    <a:cubicBezTo>
                      <a:pt x="1122" y="295"/>
                      <a:pt x="1109" y="296"/>
                      <a:pt x="1096" y="298"/>
                    </a:cubicBezTo>
                    <a:lnTo>
                      <a:pt x="1014" y="189"/>
                    </a:lnTo>
                    <a:cubicBezTo>
                      <a:pt x="972" y="186"/>
                      <a:pt x="929" y="184"/>
                      <a:pt x="886" y="184"/>
                    </a:cubicBezTo>
                    <a:cubicBezTo>
                      <a:pt x="787" y="184"/>
                      <a:pt x="688" y="194"/>
                      <a:pt x="589" y="217"/>
                    </a:cubicBezTo>
                    <a:cubicBezTo>
                      <a:pt x="350" y="271"/>
                      <a:pt x="377" y="380"/>
                      <a:pt x="377" y="380"/>
                    </a:cubicBezTo>
                    <a:cubicBezTo>
                      <a:pt x="377" y="380"/>
                      <a:pt x="268" y="407"/>
                      <a:pt x="137" y="702"/>
                    </a:cubicBezTo>
                    <a:cubicBezTo>
                      <a:pt x="1" y="990"/>
                      <a:pt x="110" y="1099"/>
                      <a:pt x="83" y="1257"/>
                    </a:cubicBezTo>
                    <a:cubicBezTo>
                      <a:pt x="55" y="1421"/>
                      <a:pt x="137" y="1448"/>
                      <a:pt x="137" y="1448"/>
                    </a:cubicBezTo>
                    <a:lnTo>
                      <a:pt x="137" y="1552"/>
                    </a:lnTo>
                    <a:cubicBezTo>
                      <a:pt x="137" y="1661"/>
                      <a:pt x="192" y="1824"/>
                      <a:pt x="137" y="1955"/>
                    </a:cubicBezTo>
                    <a:cubicBezTo>
                      <a:pt x="83" y="2086"/>
                      <a:pt x="83" y="2064"/>
                      <a:pt x="110" y="2222"/>
                    </a:cubicBezTo>
                    <a:cubicBezTo>
                      <a:pt x="137" y="2380"/>
                      <a:pt x="83" y="2434"/>
                      <a:pt x="55" y="2543"/>
                    </a:cubicBezTo>
                    <a:cubicBezTo>
                      <a:pt x="44" y="2625"/>
                      <a:pt x="50" y="2707"/>
                      <a:pt x="83" y="2783"/>
                    </a:cubicBezTo>
                    <a:lnTo>
                      <a:pt x="28" y="2996"/>
                    </a:lnTo>
                    <a:cubicBezTo>
                      <a:pt x="1" y="3132"/>
                      <a:pt x="39" y="3268"/>
                      <a:pt x="137" y="3372"/>
                    </a:cubicBezTo>
                    <a:cubicBezTo>
                      <a:pt x="137" y="3372"/>
                      <a:pt x="164" y="3688"/>
                      <a:pt x="377" y="3851"/>
                    </a:cubicBezTo>
                    <a:cubicBezTo>
                      <a:pt x="426" y="3893"/>
                      <a:pt x="488" y="3914"/>
                      <a:pt x="549" y="3914"/>
                    </a:cubicBezTo>
                    <a:cubicBezTo>
                      <a:pt x="623" y="3914"/>
                      <a:pt x="697" y="3884"/>
                      <a:pt x="747" y="3824"/>
                    </a:cubicBezTo>
                    <a:cubicBezTo>
                      <a:pt x="796" y="4080"/>
                      <a:pt x="938" y="4309"/>
                      <a:pt x="1151" y="4467"/>
                    </a:cubicBezTo>
                    <a:cubicBezTo>
                      <a:pt x="1336" y="4467"/>
                      <a:pt x="1260" y="4412"/>
                      <a:pt x="1281" y="4303"/>
                    </a:cubicBezTo>
                    <a:cubicBezTo>
                      <a:pt x="1309" y="4200"/>
                      <a:pt x="1069" y="4118"/>
                      <a:pt x="987" y="4036"/>
                    </a:cubicBezTo>
                    <a:cubicBezTo>
                      <a:pt x="911" y="3955"/>
                      <a:pt x="884" y="3742"/>
                      <a:pt x="884" y="3742"/>
                    </a:cubicBezTo>
                    <a:cubicBezTo>
                      <a:pt x="976" y="3650"/>
                      <a:pt x="1058" y="3541"/>
                      <a:pt x="1123" y="3421"/>
                    </a:cubicBezTo>
                    <a:cubicBezTo>
                      <a:pt x="1205" y="3263"/>
                      <a:pt x="1096" y="3132"/>
                      <a:pt x="1014" y="2914"/>
                    </a:cubicBezTo>
                    <a:cubicBezTo>
                      <a:pt x="964" y="2773"/>
                      <a:pt x="899" y="2750"/>
                      <a:pt x="861" y="2750"/>
                    </a:cubicBezTo>
                    <a:cubicBezTo>
                      <a:pt x="842" y="2750"/>
                      <a:pt x="829" y="2756"/>
                      <a:pt x="829" y="2756"/>
                    </a:cubicBezTo>
                    <a:cubicBezTo>
                      <a:pt x="856" y="2636"/>
                      <a:pt x="867" y="2505"/>
                      <a:pt x="856" y="2380"/>
                    </a:cubicBezTo>
                    <a:cubicBezTo>
                      <a:pt x="829" y="2222"/>
                      <a:pt x="775" y="2222"/>
                      <a:pt x="775" y="2222"/>
                    </a:cubicBezTo>
                    <a:cubicBezTo>
                      <a:pt x="775" y="2222"/>
                      <a:pt x="829" y="1982"/>
                      <a:pt x="856" y="1873"/>
                    </a:cubicBezTo>
                    <a:cubicBezTo>
                      <a:pt x="884" y="1770"/>
                      <a:pt x="698" y="1524"/>
                      <a:pt x="698" y="1524"/>
                    </a:cubicBezTo>
                    <a:cubicBezTo>
                      <a:pt x="742" y="1426"/>
                      <a:pt x="791" y="1328"/>
                      <a:pt x="856" y="1236"/>
                    </a:cubicBezTo>
                    <a:cubicBezTo>
                      <a:pt x="938" y="1127"/>
                      <a:pt x="856" y="990"/>
                      <a:pt x="856" y="990"/>
                    </a:cubicBezTo>
                    <a:lnTo>
                      <a:pt x="856" y="990"/>
                    </a:lnTo>
                    <a:lnTo>
                      <a:pt x="1069" y="1018"/>
                    </a:lnTo>
                    <a:cubicBezTo>
                      <a:pt x="1069" y="1018"/>
                      <a:pt x="1151" y="1263"/>
                      <a:pt x="1281" y="1312"/>
                    </a:cubicBezTo>
                    <a:cubicBezTo>
                      <a:pt x="1301" y="1320"/>
                      <a:pt x="1320" y="1323"/>
                      <a:pt x="1339" y="1323"/>
                    </a:cubicBezTo>
                    <a:cubicBezTo>
                      <a:pt x="1449" y="1323"/>
                      <a:pt x="1548" y="1208"/>
                      <a:pt x="1548" y="1208"/>
                    </a:cubicBezTo>
                    <a:cubicBezTo>
                      <a:pt x="1636" y="1317"/>
                      <a:pt x="1761" y="1383"/>
                      <a:pt x="1897" y="1394"/>
                    </a:cubicBezTo>
                    <a:cubicBezTo>
                      <a:pt x="2033" y="1394"/>
                      <a:pt x="2170" y="1366"/>
                      <a:pt x="2300" y="1312"/>
                    </a:cubicBezTo>
                    <a:cubicBezTo>
                      <a:pt x="2300" y="1312"/>
                      <a:pt x="2513" y="1448"/>
                      <a:pt x="2698" y="1448"/>
                    </a:cubicBezTo>
                    <a:cubicBezTo>
                      <a:pt x="2883" y="1448"/>
                      <a:pt x="2938" y="1236"/>
                      <a:pt x="2938" y="1236"/>
                    </a:cubicBezTo>
                    <a:cubicBezTo>
                      <a:pt x="2938" y="1236"/>
                      <a:pt x="3074" y="1271"/>
                      <a:pt x="3184" y="1271"/>
                    </a:cubicBezTo>
                    <a:cubicBezTo>
                      <a:pt x="3212" y="1271"/>
                      <a:pt x="3238" y="1268"/>
                      <a:pt x="3259" y="1263"/>
                    </a:cubicBezTo>
                    <a:cubicBezTo>
                      <a:pt x="3341" y="1230"/>
                      <a:pt x="3417" y="1176"/>
                      <a:pt x="3472" y="1105"/>
                    </a:cubicBezTo>
                    <a:cubicBezTo>
                      <a:pt x="3472" y="1105"/>
                      <a:pt x="3506" y="1120"/>
                      <a:pt x="3570" y="1120"/>
                    </a:cubicBezTo>
                    <a:cubicBezTo>
                      <a:pt x="3619" y="1120"/>
                      <a:pt x="3685" y="1111"/>
                      <a:pt x="3766" y="1078"/>
                    </a:cubicBezTo>
                    <a:cubicBezTo>
                      <a:pt x="3881" y="1029"/>
                      <a:pt x="3990" y="963"/>
                      <a:pt x="4088" y="887"/>
                    </a:cubicBezTo>
                    <a:lnTo>
                      <a:pt x="4088" y="887"/>
                    </a:lnTo>
                    <a:cubicBezTo>
                      <a:pt x="4088" y="887"/>
                      <a:pt x="4006" y="1290"/>
                      <a:pt x="4060" y="1448"/>
                    </a:cubicBezTo>
                    <a:cubicBezTo>
                      <a:pt x="4099" y="1563"/>
                      <a:pt x="4126" y="1677"/>
                      <a:pt x="4142" y="1797"/>
                    </a:cubicBezTo>
                    <a:cubicBezTo>
                      <a:pt x="4060" y="1900"/>
                      <a:pt x="4006" y="2015"/>
                      <a:pt x="3979" y="2146"/>
                    </a:cubicBezTo>
                    <a:cubicBezTo>
                      <a:pt x="3951" y="2331"/>
                      <a:pt x="4088" y="2571"/>
                      <a:pt x="4088" y="2571"/>
                    </a:cubicBezTo>
                    <a:lnTo>
                      <a:pt x="4033" y="2783"/>
                    </a:lnTo>
                    <a:cubicBezTo>
                      <a:pt x="4000" y="2903"/>
                      <a:pt x="4017" y="3028"/>
                      <a:pt x="4088" y="3132"/>
                    </a:cubicBezTo>
                    <a:lnTo>
                      <a:pt x="4006" y="3317"/>
                    </a:lnTo>
                    <a:cubicBezTo>
                      <a:pt x="3930" y="3508"/>
                      <a:pt x="4006" y="3557"/>
                      <a:pt x="4006" y="3557"/>
                    </a:cubicBezTo>
                    <a:lnTo>
                      <a:pt x="3902" y="3666"/>
                    </a:lnTo>
                    <a:cubicBezTo>
                      <a:pt x="3793" y="3775"/>
                      <a:pt x="3875" y="3824"/>
                      <a:pt x="3875" y="3824"/>
                    </a:cubicBezTo>
                    <a:lnTo>
                      <a:pt x="3663" y="4042"/>
                    </a:lnTo>
                    <a:cubicBezTo>
                      <a:pt x="3663" y="4042"/>
                      <a:pt x="3554" y="3906"/>
                      <a:pt x="3417" y="3906"/>
                    </a:cubicBezTo>
                    <a:cubicBezTo>
                      <a:pt x="3336" y="3906"/>
                      <a:pt x="3248" y="3933"/>
                      <a:pt x="3178" y="3982"/>
                    </a:cubicBezTo>
                    <a:cubicBezTo>
                      <a:pt x="3178" y="3982"/>
                      <a:pt x="2965" y="3851"/>
                      <a:pt x="2807" y="3769"/>
                    </a:cubicBezTo>
                    <a:cubicBezTo>
                      <a:pt x="2746" y="3739"/>
                      <a:pt x="2681" y="3723"/>
                      <a:pt x="2612" y="3723"/>
                    </a:cubicBezTo>
                    <a:cubicBezTo>
                      <a:pt x="2497" y="3723"/>
                      <a:pt x="2368" y="3766"/>
                      <a:pt x="2219" y="3851"/>
                    </a:cubicBezTo>
                    <a:cubicBezTo>
                      <a:pt x="1979" y="3982"/>
                      <a:pt x="1952" y="4145"/>
                      <a:pt x="1924" y="4412"/>
                    </a:cubicBezTo>
                    <a:cubicBezTo>
                      <a:pt x="1897" y="4679"/>
                      <a:pt x="2082" y="5001"/>
                      <a:pt x="2137" y="5104"/>
                    </a:cubicBezTo>
                    <a:cubicBezTo>
                      <a:pt x="2191" y="5213"/>
                      <a:pt x="2110" y="5317"/>
                      <a:pt x="2191" y="5453"/>
                    </a:cubicBezTo>
                    <a:cubicBezTo>
                      <a:pt x="2213" y="5487"/>
                      <a:pt x="2243" y="5500"/>
                      <a:pt x="2276" y="5500"/>
                    </a:cubicBezTo>
                    <a:cubicBezTo>
                      <a:pt x="2370" y="5500"/>
                      <a:pt x="2486" y="5399"/>
                      <a:pt x="2486" y="5399"/>
                    </a:cubicBezTo>
                    <a:cubicBezTo>
                      <a:pt x="2486" y="5399"/>
                      <a:pt x="2559" y="5445"/>
                      <a:pt x="2642" y="5445"/>
                    </a:cubicBezTo>
                    <a:cubicBezTo>
                      <a:pt x="2670" y="5445"/>
                      <a:pt x="2698" y="5440"/>
                      <a:pt x="2725" y="5426"/>
                    </a:cubicBezTo>
                    <a:cubicBezTo>
                      <a:pt x="2834" y="5371"/>
                      <a:pt x="2774" y="5159"/>
                      <a:pt x="2883" y="4974"/>
                    </a:cubicBezTo>
                    <a:cubicBezTo>
                      <a:pt x="2998" y="4783"/>
                      <a:pt x="2943" y="4652"/>
                      <a:pt x="3020" y="4516"/>
                    </a:cubicBezTo>
                    <a:cubicBezTo>
                      <a:pt x="3040" y="4484"/>
                      <a:pt x="3058" y="4471"/>
                      <a:pt x="3075" y="4471"/>
                    </a:cubicBezTo>
                    <a:cubicBezTo>
                      <a:pt x="3126" y="4471"/>
                      <a:pt x="3162" y="4597"/>
                      <a:pt x="3183" y="4679"/>
                    </a:cubicBezTo>
                    <a:cubicBezTo>
                      <a:pt x="3201" y="4748"/>
                      <a:pt x="3301" y="4795"/>
                      <a:pt x="3412" y="4795"/>
                    </a:cubicBezTo>
                    <a:cubicBezTo>
                      <a:pt x="3468" y="4795"/>
                      <a:pt x="3528" y="4783"/>
                      <a:pt x="3581" y="4756"/>
                    </a:cubicBezTo>
                    <a:cubicBezTo>
                      <a:pt x="3635" y="4730"/>
                      <a:pt x="3693" y="4722"/>
                      <a:pt x="3753" y="4722"/>
                    </a:cubicBezTo>
                    <a:cubicBezTo>
                      <a:pt x="3873" y="4722"/>
                      <a:pt x="4004" y="4756"/>
                      <a:pt x="4142" y="4756"/>
                    </a:cubicBezTo>
                    <a:cubicBezTo>
                      <a:pt x="4355" y="4756"/>
                      <a:pt x="4327" y="4756"/>
                      <a:pt x="4491" y="4489"/>
                    </a:cubicBezTo>
                    <a:cubicBezTo>
                      <a:pt x="4649" y="4222"/>
                      <a:pt x="4573" y="4091"/>
                      <a:pt x="4649" y="3933"/>
                    </a:cubicBezTo>
                    <a:cubicBezTo>
                      <a:pt x="4731" y="3769"/>
                      <a:pt x="4840" y="3557"/>
                      <a:pt x="4812" y="3317"/>
                    </a:cubicBezTo>
                    <a:cubicBezTo>
                      <a:pt x="4801" y="3176"/>
                      <a:pt x="4780" y="3034"/>
                      <a:pt x="4758" y="2892"/>
                    </a:cubicBezTo>
                    <a:cubicBezTo>
                      <a:pt x="4731" y="2756"/>
                      <a:pt x="4840" y="2701"/>
                      <a:pt x="4812" y="2516"/>
                    </a:cubicBezTo>
                    <a:cubicBezTo>
                      <a:pt x="4785" y="2331"/>
                      <a:pt x="4758" y="2331"/>
                      <a:pt x="4840" y="2195"/>
                    </a:cubicBezTo>
                    <a:cubicBezTo>
                      <a:pt x="4889" y="2135"/>
                      <a:pt x="4861" y="2037"/>
                      <a:pt x="4785" y="2009"/>
                    </a:cubicBezTo>
                    <a:cubicBezTo>
                      <a:pt x="4801" y="1933"/>
                      <a:pt x="4829" y="1862"/>
                      <a:pt x="4867" y="1797"/>
                    </a:cubicBezTo>
                    <a:cubicBezTo>
                      <a:pt x="4916" y="1693"/>
                      <a:pt x="4812" y="1557"/>
                      <a:pt x="4812" y="1557"/>
                    </a:cubicBezTo>
                    <a:lnTo>
                      <a:pt x="4867" y="1421"/>
                    </a:lnTo>
                    <a:cubicBezTo>
                      <a:pt x="4916" y="1285"/>
                      <a:pt x="4703" y="1208"/>
                      <a:pt x="4703" y="1208"/>
                    </a:cubicBezTo>
                    <a:cubicBezTo>
                      <a:pt x="4769" y="1121"/>
                      <a:pt x="4807" y="1018"/>
                      <a:pt x="4812" y="914"/>
                    </a:cubicBezTo>
                    <a:cubicBezTo>
                      <a:pt x="4801" y="811"/>
                      <a:pt x="4742" y="718"/>
                      <a:pt x="4649" y="674"/>
                    </a:cubicBezTo>
                    <a:cubicBezTo>
                      <a:pt x="4698" y="571"/>
                      <a:pt x="4725" y="462"/>
                      <a:pt x="4731" y="353"/>
                    </a:cubicBezTo>
                    <a:cubicBezTo>
                      <a:pt x="4731" y="189"/>
                      <a:pt x="4545" y="31"/>
                      <a:pt x="4333" y="4"/>
                    </a:cubicBezTo>
                    <a:cubicBezTo>
                      <a:pt x="4318" y="2"/>
                      <a:pt x="4304" y="0"/>
                      <a:pt x="42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3"/>
              <p:cNvSpPr/>
              <p:nvPr/>
            </p:nvSpPr>
            <p:spPr>
              <a:xfrm>
                <a:off x="4717044" y="1913828"/>
                <a:ext cx="128757" cy="87762"/>
              </a:xfrm>
              <a:custGeom>
                <a:rect b="b" l="l" r="r" t="t"/>
                <a:pathLst>
                  <a:path extrusionOk="0" h="3147" w="4617">
                    <a:moveTo>
                      <a:pt x="1353" y="1"/>
                    </a:moveTo>
                    <a:cubicBezTo>
                      <a:pt x="1277" y="1"/>
                      <a:pt x="1203" y="9"/>
                      <a:pt x="1129" y="24"/>
                    </a:cubicBezTo>
                    <a:cubicBezTo>
                      <a:pt x="753" y="100"/>
                      <a:pt x="448" y="198"/>
                      <a:pt x="273" y="378"/>
                    </a:cubicBezTo>
                    <a:cubicBezTo>
                      <a:pt x="1" y="650"/>
                      <a:pt x="99" y="787"/>
                      <a:pt x="126" y="1141"/>
                    </a:cubicBezTo>
                    <a:cubicBezTo>
                      <a:pt x="159" y="1495"/>
                      <a:pt x="213" y="1942"/>
                      <a:pt x="213" y="2323"/>
                    </a:cubicBezTo>
                    <a:cubicBezTo>
                      <a:pt x="213" y="2710"/>
                      <a:pt x="186" y="2884"/>
                      <a:pt x="306" y="3031"/>
                    </a:cubicBezTo>
                    <a:cubicBezTo>
                      <a:pt x="370" y="3113"/>
                      <a:pt x="422" y="3146"/>
                      <a:pt x="504" y="3146"/>
                    </a:cubicBezTo>
                    <a:cubicBezTo>
                      <a:pt x="569" y="3146"/>
                      <a:pt x="654" y="3125"/>
                      <a:pt x="780" y="3091"/>
                    </a:cubicBezTo>
                    <a:cubicBezTo>
                      <a:pt x="1189" y="2972"/>
                      <a:pt x="1042" y="2764"/>
                      <a:pt x="1336" y="2677"/>
                    </a:cubicBezTo>
                    <a:cubicBezTo>
                      <a:pt x="1636" y="2590"/>
                      <a:pt x="1897" y="2530"/>
                      <a:pt x="1897" y="2530"/>
                    </a:cubicBezTo>
                    <a:cubicBezTo>
                      <a:pt x="2137" y="2470"/>
                      <a:pt x="2344" y="2116"/>
                      <a:pt x="2344" y="2116"/>
                    </a:cubicBezTo>
                    <a:cubicBezTo>
                      <a:pt x="2377" y="2187"/>
                      <a:pt x="2415" y="2258"/>
                      <a:pt x="2458" y="2323"/>
                    </a:cubicBezTo>
                    <a:cubicBezTo>
                      <a:pt x="2502" y="2416"/>
                      <a:pt x="2535" y="2514"/>
                      <a:pt x="2546" y="2617"/>
                    </a:cubicBezTo>
                    <a:lnTo>
                      <a:pt x="2665" y="2590"/>
                    </a:lnTo>
                    <a:cubicBezTo>
                      <a:pt x="2649" y="2492"/>
                      <a:pt x="2649" y="2389"/>
                      <a:pt x="2665" y="2290"/>
                    </a:cubicBezTo>
                    <a:cubicBezTo>
                      <a:pt x="2698" y="2116"/>
                      <a:pt x="2606" y="2089"/>
                      <a:pt x="2932" y="2056"/>
                    </a:cubicBezTo>
                    <a:cubicBezTo>
                      <a:pt x="3254" y="2023"/>
                      <a:pt x="3461" y="1909"/>
                      <a:pt x="3701" y="1522"/>
                    </a:cubicBezTo>
                    <a:cubicBezTo>
                      <a:pt x="3935" y="1141"/>
                      <a:pt x="3995" y="934"/>
                      <a:pt x="4142" y="814"/>
                    </a:cubicBezTo>
                    <a:cubicBezTo>
                      <a:pt x="4289" y="699"/>
                      <a:pt x="4376" y="694"/>
                      <a:pt x="4524" y="547"/>
                    </a:cubicBezTo>
                    <a:cubicBezTo>
                      <a:pt x="4524" y="547"/>
                      <a:pt x="4616" y="492"/>
                      <a:pt x="4257" y="345"/>
                    </a:cubicBezTo>
                    <a:cubicBezTo>
                      <a:pt x="4040" y="255"/>
                      <a:pt x="3901" y="220"/>
                      <a:pt x="3725" y="220"/>
                    </a:cubicBezTo>
                    <a:cubicBezTo>
                      <a:pt x="3613" y="220"/>
                      <a:pt x="3486" y="235"/>
                      <a:pt x="3314" y="258"/>
                    </a:cubicBezTo>
                    <a:cubicBezTo>
                      <a:pt x="3060" y="289"/>
                      <a:pt x="2824" y="342"/>
                      <a:pt x="2597" y="342"/>
                    </a:cubicBezTo>
                    <a:cubicBezTo>
                      <a:pt x="2429" y="342"/>
                      <a:pt x="2266" y="313"/>
                      <a:pt x="2104" y="225"/>
                    </a:cubicBezTo>
                    <a:cubicBezTo>
                      <a:pt x="1819" y="70"/>
                      <a:pt x="1579" y="1"/>
                      <a:pt x="135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3"/>
              <p:cNvSpPr/>
              <p:nvPr/>
            </p:nvSpPr>
            <p:spPr>
              <a:xfrm>
                <a:off x="4770086" y="1801832"/>
                <a:ext cx="84973" cy="86730"/>
              </a:xfrm>
              <a:custGeom>
                <a:rect b="b" l="l" r="r" t="t"/>
                <a:pathLst>
                  <a:path extrusionOk="0" h="3110" w="3047">
                    <a:moveTo>
                      <a:pt x="486" y="0"/>
                    </a:moveTo>
                    <a:cubicBezTo>
                      <a:pt x="472" y="0"/>
                      <a:pt x="459" y="3"/>
                      <a:pt x="447" y="7"/>
                    </a:cubicBezTo>
                    <a:cubicBezTo>
                      <a:pt x="371" y="46"/>
                      <a:pt x="311" y="193"/>
                      <a:pt x="355" y="264"/>
                    </a:cubicBezTo>
                    <a:cubicBezTo>
                      <a:pt x="252" y="242"/>
                      <a:pt x="227" y="197"/>
                      <a:pt x="194" y="197"/>
                    </a:cubicBezTo>
                    <a:cubicBezTo>
                      <a:pt x="185" y="197"/>
                      <a:pt x="176" y="201"/>
                      <a:pt x="164" y="209"/>
                    </a:cubicBezTo>
                    <a:cubicBezTo>
                      <a:pt x="93" y="258"/>
                      <a:pt x="39" y="427"/>
                      <a:pt x="39" y="427"/>
                    </a:cubicBezTo>
                    <a:cubicBezTo>
                      <a:pt x="110" y="438"/>
                      <a:pt x="175" y="487"/>
                      <a:pt x="208" y="552"/>
                    </a:cubicBezTo>
                    <a:cubicBezTo>
                      <a:pt x="262" y="667"/>
                      <a:pt x="289" y="645"/>
                      <a:pt x="273" y="765"/>
                    </a:cubicBezTo>
                    <a:cubicBezTo>
                      <a:pt x="153" y="781"/>
                      <a:pt x="120" y="759"/>
                      <a:pt x="1" y="825"/>
                    </a:cubicBezTo>
                    <a:cubicBezTo>
                      <a:pt x="55" y="1114"/>
                      <a:pt x="153" y="1391"/>
                      <a:pt x="289" y="1648"/>
                    </a:cubicBezTo>
                    <a:lnTo>
                      <a:pt x="295" y="1735"/>
                    </a:lnTo>
                    <a:cubicBezTo>
                      <a:pt x="251" y="2323"/>
                      <a:pt x="704" y="2884"/>
                      <a:pt x="1270" y="3053"/>
                    </a:cubicBezTo>
                    <a:cubicBezTo>
                      <a:pt x="1405" y="3093"/>
                      <a:pt x="1543" y="3110"/>
                      <a:pt x="1682" y="3110"/>
                    </a:cubicBezTo>
                    <a:cubicBezTo>
                      <a:pt x="2038" y="3110"/>
                      <a:pt x="2402" y="3001"/>
                      <a:pt x="2747" y="2895"/>
                    </a:cubicBezTo>
                    <a:cubicBezTo>
                      <a:pt x="2807" y="2879"/>
                      <a:pt x="2970" y="2803"/>
                      <a:pt x="2987" y="2743"/>
                    </a:cubicBezTo>
                    <a:cubicBezTo>
                      <a:pt x="3047" y="2541"/>
                      <a:pt x="2916" y="2443"/>
                      <a:pt x="2910" y="2389"/>
                    </a:cubicBezTo>
                    <a:cubicBezTo>
                      <a:pt x="2790" y="1773"/>
                      <a:pt x="2496" y="1375"/>
                      <a:pt x="1940" y="1092"/>
                    </a:cubicBezTo>
                    <a:cubicBezTo>
                      <a:pt x="1739" y="983"/>
                      <a:pt x="1570" y="917"/>
                      <a:pt x="1570" y="917"/>
                    </a:cubicBezTo>
                    <a:cubicBezTo>
                      <a:pt x="1592" y="857"/>
                      <a:pt x="1575" y="792"/>
                      <a:pt x="1537" y="743"/>
                    </a:cubicBezTo>
                    <a:cubicBezTo>
                      <a:pt x="1526" y="667"/>
                      <a:pt x="1570" y="541"/>
                      <a:pt x="1537" y="438"/>
                    </a:cubicBezTo>
                    <a:cubicBezTo>
                      <a:pt x="1474" y="264"/>
                      <a:pt x="1384" y="228"/>
                      <a:pt x="1319" y="228"/>
                    </a:cubicBezTo>
                    <a:cubicBezTo>
                      <a:pt x="1271" y="228"/>
                      <a:pt x="1238" y="247"/>
                      <a:pt x="1238" y="247"/>
                    </a:cubicBezTo>
                    <a:cubicBezTo>
                      <a:pt x="1238" y="247"/>
                      <a:pt x="1020" y="101"/>
                      <a:pt x="843" y="101"/>
                    </a:cubicBezTo>
                    <a:cubicBezTo>
                      <a:pt x="796" y="101"/>
                      <a:pt x="751" y="112"/>
                      <a:pt x="714" y="138"/>
                    </a:cubicBezTo>
                    <a:cubicBezTo>
                      <a:pt x="691" y="73"/>
                      <a:pt x="569" y="0"/>
                      <a:pt x="48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37" name="Google Shape;7437;p73"/>
          <p:cNvGrpSpPr/>
          <p:nvPr/>
        </p:nvGrpSpPr>
        <p:grpSpPr>
          <a:xfrm>
            <a:off x="2925871" y="2837181"/>
            <a:ext cx="2132746" cy="348002"/>
            <a:chOff x="2925871" y="2837181"/>
            <a:chExt cx="2132746" cy="348002"/>
          </a:xfrm>
        </p:grpSpPr>
        <p:grpSp>
          <p:nvGrpSpPr>
            <p:cNvPr id="7438" name="Google Shape;7438;p73"/>
            <p:cNvGrpSpPr/>
            <p:nvPr/>
          </p:nvGrpSpPr>
          <p:grpSpPr>
            <a:xfrm>
              <a:off x="2925871" y="2837181"/>
              <a:ext cx="2132746" cy="348002"/>
              <a:chOff x="2925871" y="2837181"/>
              <a:chExt cx="2132746" cy="348002"/>
            </a:xfrm>
          </p:grpSpPr>
          <p:sp>
            <p:nvSpPr>
              <p:cNvPr id="7439" name="Google Shape;7439;p73"/>
              <p:cNvSpPr/>
              <p:nvPr/>
            </p:nvSpPr>
            <p:spPr>
              <a:xfrm>
                <a:off x="2986196" y="2942669"/>
                <a:ext cx="175871" cy="137053"/>
              </a:xfrm>
              <a:custGeom>
                <a:rect b="b" l="l" r="r" t="t"/>
                <a:pathLst>
                  <a:path extrusionOk="0" h="5423" w="6959">
                    <a:moveTo>
                      <a:pt x="0" y="0"/>
                    </a:moveTo>
                    <a:lnTo>
                      <a:pt x="0" y="5422"/>
                    </a:lnTo>
                    <a:lnTo>
                      <a:pt x="6959" y="5422"/>
                    </a:lnTo>
                    <a:lnTo>
                      <a:pt x="6959"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3"/>
              <p:cNvSpPr/>
              <p:nvPr/>
            </p:nvSpPr>
            <p:spPr>
              <a:xfrm>
                <a:off x="4537776" y="3000366"/>
                <a:ext cx="520841" cy="21633"/>
              </a:xfrm>
              <a:custGeom>
                <a:rect b="b" l="l" r="r" t="t"/>
                <a:pathLst>
                  <a:path extrusionOk="0" h="856" w="20609">
                    <a:moveTo>
                      <a:pt x="0" y="0"/>
                    </a:moveTo>
                    <a:lnTo>
                      <a:pt x="0" y="856"/>
                    </a:lnTo>
                    <a:lnTo>
                      <a:pt x="20608" y="856"/>
                    </a:lnTo>
                    <a:lnTo>
                      <a:pt x="1954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3"/>
              <p:cNvSpPr/>
              <p:nvPr/>
            </p:nvSpPr>
            <p:spPr>
              <a:xfrm>
                <a:off x="4476490" y="2956998"/>
                <a:ext cx="148046" cy="108242"/>
              </a:xfrm>
              <a:custGeom>
                <a:rect b="b" l="l" r="r" t="t"/>
                <a:pathLst>
                  <a:path extrusionOk="0" h="4283" w="5858">
                    <a:moveTo>
                      <a:pt x="0" y="0"/>
                    </a:moveTo>
                    <a:lnTo>
                      <a:pt x="0" y="4283"/>
                    </a:lnTo>
                    <a:lnTo>
                      <a:pt x="4142" y="4283"/>
                    </a:lnTo>
                    <a:cubicBezTo>
                      <a:pt x="5090" y="4283"/>
                      <a:pt x="5858" y="3515"/>
                      <a:pt x="5858" y="2572"/>
                    </a:cubicBezTo>
                    <a:lnTo>
                      <a:pt x="5858" y="1716"/>
                    </a:lnTo>
                    <a:cubicBezTo>
                      <a:pt x="5858" y="768"/>
                      <a:pt x="5090" y="0"/>
                      <a:pt x="4142"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3"/>
              <p:cNvSpPr/>
              <p:nvPr/>
            </p:nvSpPr>
            <p:spPr>
              <a:xfrm>
                <a:off x="3210237" y="2901626"/>
                <a:ext cx="1252505" cy="219113"/>
              </a:xfrm>
              <a:custGeom>
                <a:rect b="b" l="l" r="r" t="t"/>
                <a:pathLst>
                  <a:path extrusionOk="0" h="8670" w="49560">
                    <a:moveTo>
                      <a:pt x="1" y="1"/>
                    </a:moveTo>
                    <a:lnTo>
                      <a:pt x="1" y="8670"/>
                    </a:lnTo>
                    <a:lnTo>
                      <a:pt x="47843" y="8670"/>
                    </a:lnTo>
                    <a:cubicBezTo>
                      <a:pt x="48791" y="8670"/>
                      <a:pt x="49559" y="7902"/>
                      <a:pt x="49559" y="6959"/>
                    </a:cubicBezTo>
                    <a:lnTo>
                      <a:pt x="49559" y="1711"/>
                    </a:lnTo>
                    <a:cubicBezTo>
                      <a:pt x="49559" y="763"/>
                      <a:pt x="48791" y="1"/>
                      <a:pt x="478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3"/>
              <p:cNvSpPr/>
              <p:nvPr/>
            </p:nvSpPr>
            <p:spPr>
              <a:xfrm>
                <a:off x="3161764" y="2837181"/>
                <a:ext cx="60351" cy="348002"/>
              </a:xfrm>
              <a:custGeom>
                <a:rect b="b" l="l" r="r" t="t"/>
                <a:pathLst>
                  <a:path extrusionOk="0" h="13770" w="2388">
                    <a:moveTo>
                      <a:pt x="1194" y="0"/>
                    </a:moveTo>
                    <a:cubicBezTo>
                      <a:pt x="535" y="0"/>
                      <a:pt x="1" y="534"/>
                      <a:pt x="1" y="1194"/>
                    </a:cubicBezTo>
                    <a:lnTo>
                      <a:pt x="1" y="12577"/>
                    </a:lnTo>
                    <a:cubicBezTo>
                      <a:pt x="1" y="13231"/>
                      <a:pt x="535" y="13770"/>
                      <a:pt x="1194" y="13770"/>
                    </a:cubicBezTo>
                    <a:cubicBezTo>
                      <a:pt x="1854" y="13770"/>
                      <a:pt x="2388" y="13231"/>
                      <a:pt x="2388" y="12577"/>
                    </a:cubicBezTo>
                    <a:lnTo>
                      <a:pt x="2388" y="1194"/>
                    </a:lnTo>
                    <a:cubicBezTo>
                      <a:pt x="2388" y="534"/>
                      <a:pt x="1854" y="0"/>
                      <a:pt x="11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3"/>
              <p:cNvSpPr/>
              <p:nvPr/>
            </p:nvSpPr>
            <p:spPr>
              <a:xfrm>
                <a:off x="2925871" y="2837181"/>
                <a:ext cx="60351" cy="348002"/>
              </a:xfrm>
              <a:custGeom>
                <a:rect b="b" l="l" r="r" t="t"/>
                <a:pathLst>
                  <a:path extrusionOk="0" h="13770" w="2388">
                    <a:moveTo>
                      <a:pt x="1194" y="0"/>
                    </a:moveTo>
                    <a:cubicBezTo>
                      <a:pt x="535" y="0"/>
                      <a:pt x="1" y="534"/>
                      <a:pt x="1" y="1194"/>
                    </a:cubicBezTo>
                    <a:lnTo>
                      <a:pt x="1" y="12577"/>
                    </a:lnTo>
                    <a:cubicBezTo>
                      <a:pt x="1" y="13231"/>
                      <a:pt x="535" y="13770"/>
                      <a:pt x="1194" y="13770"/>
                    </a:cubicBezTo>
                    <a:cubicBezTo>
                      <a:pt x="1853" y="13770"/>
                      <a:pt x="2387" y="13231"/>
                      <a:pt x="2387" y="12577"/>
                    </a:cubicBezTo>
                    <a:lnTo>
                      <a:pt x="2387" y="1194"/>
                    </a:lnTo>
                    <a:cubicBezTo>
                      <a:pt x="2387" y="534"/>
                      <a:pt x="1853" y="0"/>
                      <a:pt x="11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3"/>
              <p:cNvSpPr/>
              <p:nvPr/>
            </p:nvSpPr>
            <p:spPr>
              <a:xfrm>
                <a:off x="4462717" y="2931650"/>
                <a:ext cx="27572" cy="159065"/>
              </a:xfrm>
              <a:custGeom>
                <a:rect b="b" l="l" r="r" t="t"/>
                <a:pathLst>
                  <a:path extrusionOk="0" h="6294" w="1091">
                    <a:moveTo>
                      <a:pt x="545" y="0"/>
                    </a:moveTo>
                    <a:cubicBezTo>
                      <a:pt x="246" y="0"/>
                      <a:pt x="0" y="240"/>
                      <a:pt x="0" y="545"/>
                    </a:cubicBezTo>
                    <a:lnTo>
                      <a:pt x="0" y="5749"/>
                    </a:lnTo>
                    <a:cubicBezTo>
                      <a:pt x="0" y="6049"/>
                      <a:pt x="246" y="6294"/>
                      <a:pt x="545" y="6294"/>
                    </a:cubicBezTo>
                    <a:cubicBezTo>
                      <a:pt x="845" y="6294"/>
                      <a:pt x="1090" y="6049"/>
                      <a:pt x="1090" y="5749"/>
                    </a:cubicBezTo>
                    <a:lnTo>
                      <a:pt x="1090" y="545"/>
                    </a:lnTo>
                    <a:cubicBezTo>
                      <a:pt x="1090" y="240"/>
                      <a:pt x="845" y="0"/>
                      <a:pt x="54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6" name="Google Shape;7446;p73"/>
            <p:cNvSpPr/>
            <p:nvPr/>
          </p:nvSpPr>
          <p:spPr>
            <a:xfrm>
              <a:off x="3222275" y="2920500"/>
              <a:ext cx="1214896" cy="181229"/>
            </a:xfrm>
            <a:custGeom>
              <a:rect b="b" l="l" r="r" t="t"/>
              <a:pathLst>
                <a:path extrusionOk="0" h="7171" w="49532">
                  <a:moveTo>
                    <a:pt x="0" y="0"/>
                  </a:moveTo>
                  <a:lnTo>
                    <a:pt x="0" y="7171"/>
                  </a:lnTo>
                  <a:lnTo>
                    <a:pt x="48567" y="7171"/>
                  </a:lnTo>
                  <a:cubicBezTo>
                    <a:pt x="49101" y="7171"/>
                    <a:pt x="49531" y="6740"/>
                    <a:pt x="49531" y="6206"/>
                  </a:cubicBezTo>
                  <a:lnTo>
                    <a:pt x="49531" y="964"/>
                  </a:lnTo>
                  <a:cubicBezTo>
                    <a:pt x="49531" y="430"/>
                    <a:pt x="49101" y="0"/>
                    <a:pt x="485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3"/>
            <p:cNvSpPr/>
            <p:nvPr/>
          </p:nvSpPr>
          <p:spPr>
            <a:xfrm>
              <a:off x="3222275" y="2920500"/>
              <a:ext cx="968006" cy="181381"/>
            </a:xfrm>
            <a:custGeom>
              <a:rect b="b" l="l" r="r" t="t"/>
              <a:pathLst>
                <a:path extrusionOk="0" h="7177" w="39762">
                  <a:moveTo>
                    <a:pt x="0" y="0"/>
                  </a:moveTo>
                  <a:lnTo>
                    <a:pt x="0" y="7176"/>
                  </a:lnTo>
                  <a:lnTo>
                    <a:pt x="39761" y="7176"/>
                  </a:lnTo>
                  <a:lnTo>
                    <a:pt x="3976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3"/>
            <p:cNvSpPr/>
            <p:nvPr/>
          </p:nvSpPr>
          <p:spPr>
            <a:xfrm>
              <a:off x="3222275" y="2920500"/>
              <a:ext cx="724118" cy="181381"/>
            </a:xfrm>
            <a:custGeom>
              <a:rect b="b" l="l" r="r" t="t"/>
              <a:pathLst>
                <a:path extrusionOk="0" h="7177" w="30112">
                  <a:moveTo>
                    <a:pt x="0" y="0"/>
                  </a:moveTo>
                  <a:lnTo>
                    <a:pt x="0" y="7176"/>
                  </a:lnTo>
                  <a:lnTo>
                    <a:pt x="30111" y="7176"/>
                  </a:lnTo>
                  <a:lnTo>
                    <a:pt x="3011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3"/>
            <p:cNvSpPr/>
            <p:nvPr/>
          </p:nvSpPr>
          <p:spPr>
            <a:xfrm>
              <a:off x="3222274" y="2920500"/>
              <a:ext cx="480243" cy="181381"/>
            </a:xfrm>
            <a:custGeom>
              <a:rect b="b" l="l" r="r" t="t"/>
              <a:pathLst>
                <a:path extrusionOk="0" h="7177" w="20462">
                  <a:moveTo>
                    <a:pt x="0" y="0"/>
                  </a:moveTo>
                  <a:lnTo>
                    <a:pt x="0" y="7176"/>
                  </a:lnTo>
                  <a:lnTo>
                    <a:pt x="20461" y="7176"/>
                  </a:lnTo>
                  <a:lnTo>
                    <a:pt x="2046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3"/>
            <p:cNvSpPr/>
            <p:nvPr/>
          </p:nvSpPr>
          <p:spPr>
            <a:xfrm>
              <a:off x="3222276" y="2920500"/>
              <a:ext cx="233593" cy="181381"/>
            </a:xfrm>
            <a:custGeom>
              <a:rect b="b" l="l" r="r" t="t"/>
              <a:pathLst>
                <a:path extrusionOk="0" h="7177" w="10703">
                  <a:moveTo>
                    <a:pt x="0" y="0"/>
                  </a:moveTo>
                  <a:lnTo>
                    <a:pt x="0" y="7176"/>
                  </a:lnTo>
                  <a:lnTo>
                    <a:pt x="10702" y="7176"/>
                  </a:lnTo>
                  <a:lnTo>
                    <a:pt x="1070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73"/>
          <p:cNvGrpSpPr/>
          <p:nvPr/>
        </p:nvGrpSpPr>
        <p:grpSpPr>
          <a:xfrm>
            <a:off x="3526573" y="3256553"/>
            <a:ext cx="447702" cy="1135923"/>
            <a:chOff x="3526573" y="3256553"/>
            <a:chExt cx="447702" cy="1135923"/>
          </a:xfrm>
        </p:grpSpPr>
        <p:sp>
          <p:nvSpPr>
            <p:cNvPr id="7452" name="Google Shape;7452;p73"/>
            <p:cNvSpPr/>
            <p:nvPr/>
          </p:nvSpPr>
          <p:spPr>
            <a:xfrm>
              <a:off x="3526573" y="3256553"/>
              <a:ext cx="447702" cy="1135923"/>
            </a:xfrm>
            <a:custGeom>
              <a:rect b="b" l="l" r="r" t="t"/>
              <a:pathLst>
                <a:path extrusionOk="0" h="44947" w="17715">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3" name="Google Shape;7453;p73"/>
            <p:cNvGrpSpPr/>
            <p:nvPr/>
          </p:nvGrpSpPr>
          <p:grpSpPr>
            <a:xfrm>
              <a:off x="3539512" y="3261380"/>
              <a:ext cx="426827" cy="1112925"/>
              <a:chOff x="3539512" y="3261380"/>
              <a:chExt cx="426827" cy="1112925"/>
            </a:xfrm>
          </p:grpSpPr>
          <p:sp>
            <p:nvSpPr>
              <p:cNvPr id="7454" name="Google Shape;7454;p73"/>
              <p:cNvSpPr/>
              <p:nvPr/>
            </p:nvSpPr>
            <p:spPr>
              <a:xfrm>
                <a:off x="3539512" y="3319229"/>
                <a:ext cx="211809" cy="1054874"/>
              </a:xfrm>
              <a:custGeom>
                <a:rect b="b" l="l" r="r" t="t"/>
                <a:pathLst>
                  <a:path extrusionOk="0" h="41740" w="8381">
                    <a:moveTo>
                      <a:pt x="8125" y="3066"/>
                    </a:moveTo>
                    <a:lnTo>
                      <a:pt x="8125" y="3605"/>
                    </a:lnTo>
                    <a:cubicBezTo>
                      <a:pt x="7881" y="3629"/>
                      <a:pt x="7650" y="3720"/>
                      <a:pt x="7406" y="3720"/>
                    </a:cubicBezTo>
                    <a:cubicBezTo>
                      <a:pt x="7372" y="3720"/>
                      <a:pt x="7337" y="3718"/>
                      <a:pt x="7302" y="3714"/>
                    </a:cubicBezTo>
                    <a:lnTo>
                      <a:pt x="7308" y="3714"/>
                    </a:lnTo>
                    <a:cubicBezTo>
                      <a:pt x="7373" y="3654"/>
                      <a:pt x="7433" y="3589"/>
                      <a:pt x="7493" y="3523"/>
                    </a:cubicBezTo>
                    <a:cubicBezTo>
                      <a:pt x="7667" y="3333"/>
                      <a:pt x="7885" y="3175"/>
                      <a:pt x="8125" y="3066"/>
                    </a:cubicBezTo>
                    <a:close/>
                    <a:moveTo>
                      <a:pt x="3308" y="11130"/>
                    </a:moveTo>
                    <a:cubicBezTo>
                      <a:pt x="3226" y="11408"/>
                      <a:pt x="3117" y="11675"/>
                      <a:pt x="2981" y="11926"/>
                    </a:cubicBezTo>
                    <a:cubicBezTo>
                      <a:pt x="2856" y="12171"/>
                      <a:pt x="2741" y="12449"/>
                      <a:pt x="2545" y="12645"/>
                    </a:cubicBezTo>
                    <a:cubicBezTo>
                      <a:pt x="2536" y="12654"/>
                      <a:pt x="2546" y="12663"/>
                      <a:pt x="2552" y="12663"/>
                    </a:cubicBezTo>
                    <a:cubicBezTo>
                      <a:pt x="2554" y="12663"/>
                      <a:pt x="2555" y="12662"/>
                      <a:pt x="2556" y="12661"/>
                    </a:cubicBezTo>
                    <a:cubicBezTo>
                      <a:pt x="2676" y="12574"/>
                      <a:pt x="2779" y="12471"/>
                      <a:pt x="2861" y="12351"/>
                    </a:cubicBezTo>
                    <a:cubicBezTo>
                      <a:pt x="2861" y="12356"/>
                      <a:pt x="2861" y="12362"/>
                      <a:pt x="2861" y="12362"/>
                    </a:cubicBezTo>
                    <a:cubicBezTo>
                      <a:pt x="2883" y="12487"/>
                      <a:pt x="2894" y="12612"/>
                      <a:pt x="2894" y="12738"/>
                    </a:cubicBezTo>
                    <a:cubicBezTo>
                      <a:pt x="2769" y="12847"/>
                      <a:pt x="2676" y="12950"/>
                      <a:pt x="2512" y="13010"/>
                    </a:cubicBezTo>
                    <a:cubicBezTo>
                      <a:pt x="2414" y="13043"/>
                      <a:pt x="2322" y="13092"/>
                      <a:pt x="2240" y="13157"/>
                    </a:cubicBezTo>
                    <a:cubicBezTo>
                      <a:pt x="2186" y="13201"/>
                      <a:pt x="2136" y="13255"/>
                      <a:pt x="2093" y="13310"/>
                    </a:cubicBezTo>
                    <a:cubicBezTo>
                      <a:pt x="2169" y="12912"/>
                      <a:pt x="2305" y="12525"/>
                      <a:pt x="2491" y="12165"/>
                    </a:cubicBezTo>
                    <a:cubicBezTo>
                      <a:pt x="2692" y="11779"/>
                      <a:pt x="3003" y="11452"/>
                      <a:pt x="3308" y="11130"/>
                    </a:cubicBezTo>
                    <a:close/>
                    <a:moveTo>
                      <a:pt x="8147" y="13277"/>
                    </a:moveTo>
                    <a:lnTo>
                      <a:pt x="8147" y="14143"/>
                    </a:lnTo>
                    <a:cubicBezTo>
                      <a:pt x="8140" y="14142"/>
                      <a:pt x="8133" y="14141"/>
                      <a:pt x="8127" y="14141"/>
                    </a:cubicBezTo>
                    <a:cubicBezTo>
                      <a:pt x="8109" y="14141"/>
                      <a:pt x="8094" y="14147"/>
                      <a:pt x="8081" y="14160"/>
                    </a:cubicBezTo>
                    <a:cubicBezTo>
                      <a:pt x="8010" y="14231"/>
                      <a:pt x="7929" y="14296"/>
                      <a:pt x="7842" y="14350"/>
                    </a:cubicBezTo>
                    <a:cubicBezTo>
                      <a:pt x="7591" y="14192"/>
                      <a:pt x="7444" y="14023"/>
                      <a:pt x="7122" y="14018"/>
                    </a:cubicBezTo>
                    <a:cubicBezTo>
                      <a:pt x="7111" y="14017"/>
                      <a:pt x="7099" y="14016"/>
                      <a:pt x="7087" y="14016"/>
                    </a:cubicBezTo>
                    <a:cubicBezTo>
                      <a:pt x="7055" y="14016"/>
                      <a:pt x="7023" y="14021"/>
                      <a:pt x="6992" y="14029"/>
                    </a:cubicBezTo>
                    <a:cubicBezTo>
                      <a:pt x="7117" y="13882"/>
                      <a:pt x="7237" y="13735"/>
                      <a:pt x="7411" y="13626"/>
                    </a:cubicBezTo>
                    <a:cubicBezTo>
                      <a:pt x="7645" y="13484"/>
                      <a:pt x="7918" y="13430"/>
                      <a:pt x="8147" y="13277"/>
                    </a:cubicBezTo>
                    <a:close/>
                    <a:moveTo>
                      <a:pt x="3172" y="11817"/>
                    </a:moveTo>
                    <a:cubicBezTo>
                      <a:pt x="3166" y="12040"/>
                      <a:pt x="3183" y="12263"/>
                      <a:pt x="3210" y="12487"/>
                    </a:cubicBezTo>
                    <a:cubicBezTo>
                      <a:pt x="3243" y="12825"/>
                      <a:pt x="3172" y="13184"/>
                      <a:pt x="3134" y="13522"/>
                    </a:cubicBezTo>
                    <a:cubicBezTo>
                      <a:pt x="3068" y="14171"/>
                      <a:pt x="2976" y="14835"/>
                      <a:pt x="2774" y="15457"/>
                    </a:cubicBezTo>
                    <a:cubicBezTo>
                      <a:pt x="2741" y="15560"/>
                      <a:pt x="2703" y="15664"/>
                      <a:pt x="2670" y="15767"/>
                    </a:cubicBezTo>
                    <a:cubicBezTo>
                      <a:pt x="2616" y="15566"/>
                      <a:pt x="2507" y="15375"/>
                      <a:pt x="2469" y="15173"/>
                    </a:cubicBezTo>
                    <a:cubicBezTo>
                      <a:pt x="2403" y="14765"/>
                      <a:pt x="2540" y="14350"/>
                      <a:pt x="2681" y="13974"/>
                    </a:cubicBezTo>
                    <a:cubicBezTo>
                      <a:pt x="2888" y="13440"/>
                      <a:pt x="3079" y="12928"/>
                      <a:pt x="2948" y="12345"/>
                    </a:cubicBezTo>
                    <a:cubicBezTo>
                      <a:pt x="2941" y="12327"/>
                      <a:pt x="2926" y="12316"/>
                      <a:pt x="2910" y="12316"/>
                    </a:cubicBezTo>
                    <a:cubicBezTo>
                      <a:pt x="2903" y="12316"/>
                      <a:pt x="2895" y="12318"/>
                      <a:pt x="2888" y="12323"/>
                    </a:cubicBezTo>
                    <a:cubicBezTo>
                      <a:pt x="2997" y="12165"/>
                      <a:pt x="3090" y="11996"/>
                      <a:pt x="3172" y="11817"/>
                    </a:cubicBezTo>
                    <a:close/>
                    <a:moveTo>
                      <a:pt x="8141" y="15010"/>
                    </a:moveTo>
                    <a:cubicBezTo>
                      <a:pt x="8141" y="15315"/>
                      <a:pt x="8136" y="15620"/>
                      <a:pt x="8136" y="15925"/>
                    </a:cubicBezTo>
                    <a:lnTo>
                      <a:pt x="8141" y="15925"/>
                    </a:lnTo>
                    <a:cubicBezTo>
                      <a:pt x="7624" y="16268"/>
                      <a:pt x="7144" y="16644"/>
                      <a:pt x="6877" y="17227"/>
                    </a:cubicBezTo>
                    <a:cubicBezTo>
                      <a:pt x="6741" y="17538"/>
                      <a:pt x="6725" y="17892"/>
                      <a:pt x="6725" y="18230"/>
                    </a:cubicBezTo>
                    <a:cubicBezTo>
                      <a:pt x="6550" y="18257"/>
                      <a:pt x="6392" y="18257"/>
                      <a:pt x="6212" y="18328"/>
                    </a:cubicBezTo>
                    <a:cubicBezTo>
                      <a:pt x="6136" y="18355"/>
                      <a:pt x="6065" y="18394"/>
                      <a:pt x="6000" y="18443"/>
                    </a:cubicBezTo>
                    <a:cubicBezTo>
                      <a:pt x="6191" y="17026"/>
                      <a:pt x="7275" y="16056"/>
                      <a:pt x="8141" y="15010"/>
                    </a:cubicBezTo>
                    <a:close/>
                    <a:moveTo>
                      <a:pt x="2883" y="12912"/>
                    </a:moveTo>
                    <a:cubicBezTo>
                      <a:pt x="2839" y="13397"/>
                      <a:pt x="2649" y="13827"/>
                      <a:pt x="2496" y="14323"/>
                    </a:cubicBezTo>
                    <a:cubicBezTo>
                      <a:pt x="2403" y="14596"/>
                      <a:pt x="2376" y="14890"/>
                      <a:pt x="2398" y="15179"/>
                    </a:cubicBezTo>
                    <a:cubicBezTo>
                      <a:pt x="2425" y="15424"/>
                      <a:pt x="2583" y="15636"/>
                      <a:pt x="2632" y="15865"/>
                    </a:cubicBezTo>
                    <a:cubicBezTo>
                      <a:pt x="2485" y="16279"/>
                      <a:pt x="2322" y="16672"/>
                      <a:pt x="2202" y="17091"/>
                    </a:cubicBezTo>
                    <a:lnTo>
                      <a:pt x="2207" y="17091"/>
                    </a:lnTo>
                    <a:cubicBezTo>
                      <a:pt x="2049" y="17636"/>
                      <a:pt x="1968" y="18203"/>
                      <a:pt x="1962" y="18770"/>
                    </a:cubicBezTo>
                    <a:cubicBezTo>
                      <a:pt x="1946" y="18873"/>
                      <a:pt x="1919" y="18971"/>
                      <a:pt x="1891" y="19069"/>
                    </a:cubicBezTo>
                    <a:cubicBezTo>
                      <a:pt x="1820" y="19140"/>
                      <a:pt x="1744" y="19205"/>
                      <a:pt x="1657" y="19249"/>
                    </a:cubicBezTo>
                    <a:cubicBezTo>
                      <a:pt x="1722" y="18682"/>
                      <a:pt x="1641" y="18088"/>
                      <a:pt x="1673" y="17516"/>
                    </a:cubicBezTo>
                    <a:cubicBezTo>
                      <a:pt x="1711" y="16808"/>
                      <a:pt x="1733" y="16100"/>
                      <a:pt x="1766" y="15391"/>
                    </a:cubicBezTo>
                    <a:cubicBezTo>
                      <a:pt x="1788" y="14868"/>
                      <a:pt x="1799" y="14334"/>
                      <a:pt x="1962" y="13827"/>
                    </a:cubicBezTo>
                    <a:cubicBezTo>
                      <a:pt x="2033" y="13582"/>
                      <a:pt x="2180" y="13364"/>
                      <a:pt x="2382" y="13201"/>
                    </a:cubicBezTo>
                    <a:cubicBezTo>
                      <a:pt x="2485" y="13119"/>
                      <a:pt x="2643" y="13097"/>
                      <a:pt x="2758" y="13026"/>
                    </a:cubicBezTo>
                    <a:cubicBezTo>
                      <a:pt x="2801" y="12994"/>
                      <a:pt x="2845" y="12955"/>
                      <a:pt x="2883" y="12912"/>
                    </a:cubicBezTo>
                    <a:close/>
                    <a:moveTo>
                      <a:pt x="4202" y="37274"/>
                    </a:moveTo>
                    <a:lnTo>
                      <a:pt x="4202" y="37274"/>
                    </a:lnTo>
                    <a:cubicBezTo>
                      <a:pt x="4240" y="37351"/>
                      <a:pt x="4289" y="37421"/>
                      <a:pt x="4349" y="37481"/>
                    </a:cubicBezTo>
                    <a:cubicBezTo>
                      <a:pt x="4469" y="37628"/>
                      <a:pt x="4561" y="37792"/>
                      <a:pt x="4616" y="37972"/>
                    </a:cubicBezTo>
                    <a:cubicBezTo>
                      <a:pt x="4262" y="38500"/>
                      <a:pt x="4463" y="39111"/>
                      <a:pt x="4420" y="39699"/>
                    </a:cubicBezTo>
                    <a:cubicBezTo>
                      <a:pt x="4398" y="40037"/>
                      <a:pt x="4332" y="40364"/>
                      <a:pt x="4109" y="40625"/>
                    </a:cubicBezTo>
                    <a:cubicBezTo>
                      <a:pt x="3880" y="40881"/>
                      <a:pt x="3379" y="41050"/>
                      <a:pt x="3014" y="41078"/>
                    </a:cubicBezTo>
                    <a:cubicBezTo>
                      <a:pt x="3090" y="40936"/>
                      <a:pt x="3155" y="40789"/>
                      <a:pt x="3215" y="40642"/>
                    </a:cubicBezTo>
                    <a:cubicBezTo>
                      <a:pt x="3313" y="40380"/>
                      <a:pt x="3308" y="40091"/>
                      <a:pt x="3297" y="39813"/>
                    </a:cubicBezTo>
                    <a:cubicBezTo>
                      <a:pt x="3493" y="39525"/>
                      <a:pt x="3662" y="39225"/>
                      <a:pt x="3809" y="38914"/>
                    </a:cubicBezTo>
                    <a:cubicBezTo>
                      <a:pt x="3831" y="39394"/>
                      <a:pt x="3896" y="39868"/>
                      <a:pt x="3847" y="40353"/>
                    </a:cubicBezTo>
                    <a:cubicBezTo>
                      <a:pt x="3847" y="40361"/>
                      <a:pt x="3854" y="40365"/>
                      <a:pt x="3862" y="40365"/>
                    </a:cubicBezTo>
                    <a:cubicBezTo>
                      <a:pt x="3869" y="40365"/>
                      <a:pt x="3877" y="40361"/>
                      <a:pt x="3880" y="40353"/>
                    </a:cubicBezTo>
                    <a:cubicBezTo>
                      <a:pt x="3956" y="39824"/>
                      <a:pt x="3896" y="39290"/>
                      <a:pt x="3880" y="38756"/>
                    </a:cubicBezTo>
                    <a:cubicBezTo>
                      <a:pt x="3956" y="38582"/>
                      <a:pt x="4022" y="38408"/>
                      <a:pt x="4076" y="38228"/>
                    </a:cubicBezTo>
                    <a:cubicBezTo>
                      <a:pt x="4169" y="37917"/>
                      <a:pt x="4207" y="37596"/>
                      <a:pt x="4202" y="37274"/>
                    </a:cubicBezTo>
                    <a:close/>
                    <a:moveTo>
                      <a:pt x="8201" y="1"/>
                    </a:moveTo>
                    <a:cubicBezTo>
                      <a:pt x="8194" y="1"/>
                      <a:pt x="8188" y="3"/>
                      <a:pt x="8185" y="9"/>
                    </a:cubicBezTo>
                    <a:cubicBezTo>
                      <a:pt x="8174" y="194"/>
                      <a:pt x="8163" y="1534"/>
                      <a:pt x="8152" y="1720"/>
                    </a:cubicBezTo>
                    <a:cubicBezTo>
                      <a:pt x="8045" y="1623"/>
                      <a:pt x="7903" y="1583"/>
                      <a:pt x="7752" y="1583"/>
                    </a:cubicBezTo>
                    <a:cubicBezTo>
                      <a:pt x="7444" y="1583"/>
                      <a:pt x="7098" y="1749"/>
                      <a:pt x="6926" y="1943"/>
                    </a:cubicBezTo>
                    <a:cubicBezTo>
                      <a:pt x="6922" y="1948"/>
                      <a:pt x="6928" y="1955"/>
                      <a:pt x="6933" y="1955"/>
                    </a:cubicBezTo>
                    <a:cubicBezTo>
                      <a:pt x="6935" y="1955"/>
                      <a:pt x="6936" y="1955"/>
                      <a:pt x="6937" y="1954"/>
                    </a:cubicBezTo>
                    <a:cubicBezTo>
                      <a:pt x="7148" y="1771"/>
                      <a:pt x="7424" y="1656"/>
                      <a:pt x="7697" y="1656"/>
                    </a:cubicBezTo>
                    <a:cubicBezTo>
                      <a:pt x="7855" y="1656"/>
                      <a:pt x="8011" y="1694"/>
                      <a:pt x="8152" y="1780"/>
                    </a:cubicBezTo>
                    <a:cubicBezTo>
                      <a:pt x="8147" y="1894"/>
                      <a:pt x="8141" y="2003"/>
                      <a:pt x="8136" y="2117"/>
                    </a:cubicBezTo>
                    <a:cubicBezTo>
                      <a:pt x="8004" y="2045"/>
                      <a:pt x="7845" y="2007"/>
                      <a:pt x="7688" y="2007"/>
                    </a:cubicBezTo>
                    <a:cubicBezTo>
                      <a:pt x="7501" y="2007"/>
                      <a:pt x="7316" y="2062"/>
                      <a:pt x="7182" y="2177"/>
                    </a:cubicBezTo>
                    <a:cubicBezTo>
                      <a:pt x="7182" y="2183"/>
                      <a:pt x="7182" y="2188"/>
                      <a:pt x="7188" y="2188"/>
                    </a:cubicBezTo>
                    <a:cubicBezTo>
                      <a:pt x="7325" y="2100"/>
                      <a:pt x="7481" y="2053"/>
                      <a:pt x="7640" y="2053"/>
                    </a:cubicBezTo>
                    <a:cubicBezTo>
                      <a:pt x="7715" y="2053"/>
                      <a:pt x="7790" y="2064"/>
                      <a:pt x="7863" y="2085"/>
                    </a:cubicBezTo>
                    <a:cubicBezTo>
                      <a:pt x="7809" y="2128"/>
                      <a:pt x="7765" y="2199"/>
                      <a:pt x="7716" y="2248"/>
                    </a:cubicBezTo>
                    <a:cubicBezTo>
                      <a:pt x="7629" y="2335"/>
                      <a:pt x="7520" y="2390"/>
                      <a:pt x="7400" y="2401"/>
                    </a:cubicBezTo>
                    <a:cubicBezTo>
                      <a:pt x="7395" y="2401"/>
                      <a:pt x="7395" y="2406"/>
                      <a:pt x="7400" y="2406"/>
                    </a:cubicBezTo>
                    <a:cubicBezTo>
                      <a:pt x="7408" y="2407"/>
                      <a:pt x="7417" y="2407"/>
                      <a:pt x="7425" y="2407"/>
                    </a:cubicBezTo>
                    <a:cubicBezTo>
                      <a:pt x="7515" y="2407"/>
                      <a:pt x="7603" y="2380"/>
                      <a:pt x="7678" y="2330"/>
                    </a:cubicBezTo>
                    <a:cubicBezTo>
                      <a:pt x="7771" y="2270"/>
                      <a:pt x="7852" y="2188"/>
                      <a:pt x="7918" y="2096"/>
                    </a:cubicBezTo>
                    <a:cubicBezTo>
                      <a:pt x="7994" y="2117"/>
                      <a:pt x="8070" y="2139"/>
                      <a:pt x="8147" y="2172"/>
                    </a:cubicBezTo>
                    <a:cubicBezTo>
                      <a:pt x="8141" y="2297"/>
                      <a:pt x="8136" y="2423"/>
                      <a:pt x="8136" y="2542"/>
                    </a:cubicBezTo>
                    <a:cubicBezTo>
                      <a:pt x="7901" y="2553"/>
                      <a:pt x="7689" y="2662"/>
                      <a:pt x="7476" y="2750"/>
                    </a:cubicBezTo>
                    <a:cubicBezTo>
                      <a:pt x="7452" y="2754"/>
                      <a:pt x="7458" y="2789"/>
                      <a:pt x="7479" y="2789"/>
                    </a:cubicBezTo>
                    <a:cubicBezTo>
                      <a:pt x="7482" y="2789"/>
                      <a:pt x="7484" y="2789"/>
                      <a:pt x="7487" y="2788"/>
                    </a:cubicBezTo>
                    <a:cubicBezTo>
                      <a:pt x="7694" y="2706"/>
                      <a:pt x="7912" y="2641"/>
                      <a:pt x="8130" y="2597"/>
                    </a:cubicBezTo>
                    <a:lnTo>
                      <a:pt x="8130" y="2597"/>
                    </a:lnTo>
                    <a:cubicBezTo>
                      <a:pt x="8130" y="2722"/>
                      <a:pt x="8130" y="2842"/>
                      <a:pt x="8125" y="2962"/>
                    </a:cubicBezTo>
                    <a:cubicBezTo>
                      <a:pt x="7357" y="3322"/>
                      <a:pt x="6953" y="4188"/>
                      <a:pt x="6027" y="4237"/>
                    </a:cubicBezTo>
                    <a:cubicBezTo>
                      <a:pt x="6005" y="4237"/>
                      <a:pt x="6005" y="4270"/>
                      <a:pt x="6027" y="4270"/>
                    </a:cubicBezTo>
                    <a:cubicBezTo>
                      <a:pt x="6403" y="4221"/>
                      <a:pt x="6768" y="4090"/>
                      <a:pt x="7084" y="3883"/>
                    </a:cubicBezTo>
                    <a:cubicBezTo>
                      <a:pt x="7139" y="3845"/>
                      <a:pt x="7188" y="3812"/>
                      <a:pt x="7237" y="3769"/>
                    </a:cubicBezTo>
                    <a:cubicBezTo>
                      <a:pt x="7303" y="3785"/>
                      <a:pt x="7368" y="3791"/>
                      <a:pt x="7431" y="3791"/>
                    </a:cubicBezTo>
                    <a:cubicBezTo>
                      <a:pt x="7665" y="3791"/>
                      <a:pt x="7885" y="3702"/>
                      <a:pt x="8125" y="3676"/>
                    </a:cubicBezTo>
                    <a:lnTo>
                      <a:pt x="8125" y="3807"/>
                    </a:lnTo>
                    <a:lnTo>
                      <a:pt x="8114" y="3807"/>
                    </a:lnTo>
                    <a:cubicBezTo>
                      <a:pt x="7994" y="3910"/>
                      <a:pt x="7874" y="4019"/>
                      <a:pt x="7765" y="4139"/>
                    </a:cubicBezTo>
                    <a:cubicBezTo>
                      <a:pt x="7771" y="4128"/>
                      <a:pt x="7765" y="4123"/>
                      <a:pt x="7760" y="4117"/>
                    </a:cubicBezTo>
                    <a:cubicBezTo>
                      <a:pt x="7685" y="4083"/>
                      <a:pt x="7608" y="4070"/>
                      <a:pt x="7531" y="4070"/>
                    </a:cubicBezTo>
                    <a:cubicBezTo>
                      <a:pt x="7172" y="4070"/>
                      <a:pt x="6796" y="4371"/>
                      <a:pt x="6447" y="4384"/>
                    </a:cubicBezTo>
                    <a:cubicBezTo>
                      <a:pt x="6419" y="4384"/>
                      <a:pt x="6425" y="4428"/>
                      <a:pt x="6447" y="4428"/>
                    </a:cubicBezTo>
                    <a:cubicBezTo>
                      <a:pt x="6878" y="4423"/>
                      <a:pt x="7232" y="4147"/>
                      <a:pt x="7663" y="4147"/>
                    </a:cubicBezTo>
                    <a:cubicBezTo>
                      <a:pt x="7690" y="4147"/>
                      <a:pt x="7716" y="4148"/>
                      <a:pt x="7743" y="4150"/>
                    </a:cubicBezTo>
                    <a:lnTo>
                      <a:pt x="7749" y="4150"/>
                    </a:lnTo>
                    <a:cubicBezTo>
                      <a:pt x="7515" y="4390"/>
                      <a:pt x="7286" y="4619"/>
                      <a:pt x="6926" y="4689"/>
                    </a:cubicBezTo>
                    <a:cubicBezTo>
                      <a:pt x="6800" y="4714"/>
                      <a:pt x="6672" y="4723"/>
                      <a:pt x="6543" y="4723"/>
                    </a:cubicBezTo>
                    <a:cubicBezTo>
                      <a:pt x="6190" y="4723"/>
                      <a:pt x="5829" y="4655"/>
                      <a:pt x="5482" y="4651"/>
                    </a:cubicBezTo>
                    <a:cubicBezTo>
                      <a:pt x="5455" y="4651"/>
                      <a:pt x="5460" y="4695"/>
                      <a:pt x="5488" y="4695"/>
                    </a:cubicBezTo>
                    <a:cubicBezTo>
                      <a:pt x="5832" y="4702"/>
                      <a:pt x="6204" y="4777"/>
                      <a:pt x="6564" y="4777"/>
                    </a:cubicBezTo>
                    <a:cubicBezTo>
                      <a:pt x="6729" y="4777"/>
                      <a:pt x="6891" y="4761"/>
                      <a:pt x="7046" y="4717"/>
                    </a:cubicBezTo>
                    <a:cubicBezTo>
                      <a:pt x="7509" y="4591"/>
                      <a:pt x="7787" y="4204"/>
                      <a:pt x="8119" y="3883"/>
                    </a:cubicBezTo>
                    <a:cubicBezTo>
                      <a:pt x="8119" y="4101"/>
                      <a:pt x="8125" y="4319"/>
                      <a:pt x="8130" y="4537"/>
                    </a:cubicBezTo>
                    <a:lnTo>
                      <a:pt x="8125" y="4537"/>
                    </a:lnTo>
                    <a:cubicBezTo>
                      <a:pt x="7891" y="4668"/>
                      <a:pt x="7667" y="4722"/>
                      <a:pt x="7466" y="4902"/>
                    </a:cubicBezTo>
                    <a:cubicBezTo>
                      <a:pt x="7313" y="5044"/>
                      <a:pt x="7166" y="5174"/>
                      <a:pt x="6970" y="5229"/>
                    </a:cubicBezTo>
                    <a:cubicBezTo>
                      <a:pt x="6463" y="4973"/>
                      <a:pt x="5782" y="4984"/>
                      <a:pt x="5237" y="4935"/>
                    </a:cubicBezTo>
                    <a:cubicBezTo>
                      <a:pt x="5215" y="4935"/>
                      <a:pt x="5210" y="4967"/>
                      <a:pt x="5231" y="4967"/>
                    </a:cubicBezTo>
                    <a:cubicBezTo>
                      <a:pt x="5482" y="5005"/>
                      <a:pt x="5733" y="5044"/>
                      <a:pt x="5978" y="5076"/>
                    </a:cubicBezTo>
                    <a:cubicBezTo>
                      <a:pt x="6272" y="5120"/>
                      <a:pt x="6577" y="5131"/>
                      <a:pt x="6850" y="5251"/>
                    </a:cubicBezTo>
                    <a:lnTo>
                      <a:pt x="6833" y="5251"/>
                    </a:lnTo>
                    <a:cubicBezTo>
                      <a:pt x="6777" y="5258"/>
                      <a:pt x="6720" y="5260"/>
                      <a:pt x="6663" y="5260"/>
                    </a:cubicBezTo>
                    <a:cubicBezTo>
                      <a:pt x="6549" y="5260"/>
                      <a:pt x="6434" y="5251"/>
                      <a:pt x="6321" y="5251"/>
                    </a:cubicBezTo>
                    <a:cubicBezTo>
                      <a:pt x="6141" y="5262"/>
                      <a:pt x="5967" y="5300"/>
                      <a:pt x="5793" y="5360"/>
                    </a:cubicBezTo>
                    <a:cubicBezTo>
                      <a:pt x="5548" y="5218"/>
                      <a:pt x="5231" y="5283"/>
                      <a:pt x="4964" y="5180"/>
                    </a:cubicBezTo>
                    <a:cubicBezTo>
                      <a:pt x="4961" y="5178"/>
                      <a:pt x="4958" y="5178"/>
                      <a:pt x="4955" y="5178"/>
                    </a:cubicBezTo>
                    <a:cubicBezTo>
                      <a:pt x="4933" y="5178"/>
                      <a:pt x="4919" y="5209"/>
                      <a:pt x="4948" y="5223"/>
                    </a:cubicBezTo>
                    <a:cubicBezTo>
                      <a:pt x="5182" y="5321"/>
                      <a:pt x="5449" y="5300"/>
                      <a:pt x="5684" y="5398"/>
                    </a:cubicBezTo>
                    <a:lnTo>
                      <a:pt x="5673" y="5398"/>
                    </a:lnTo>
                    <a:cubicBezTo>
                      <a:pt x="5668" y="5396"/>
                      <a:pt x="5664" y="5396"/>
                      <a:pt x="5660" y="5396"/>
                    </a:cubicBezTo>
                    <a:cubicBezTo>
                      <a:pt x="5648" y="5396"/>
                      <a:pt x="5637" y="5401"/>
                      <a:pt x="5629" y="5409"/>
                    </a:cubicBezTo>
                    <a:lnTo>
                      <a:pt x="5618" y="5414"/>
                    </a:lnTo>
                    <a:cubicBezTo>
                      <a:pt x="5520" y="5452"/>
                      <a:pt x="5417" y="5485"/>
                      <a:pt x="5313" y="5518"/>
                    </a:cubicBezTo>
                    <a:cubicBezTo>
                      <a:pt x="5202" y="5539"/>
                      <a:pt x="5087" y="5546"/>
                      <a:pt x="4971" y="5546"/>
                    </a:cubicBezTo>
                    <a:cubicBezTo>
                      <a:pt x="4729" y="5546"/>
                      <a:pt x="4481" y="5514"/>
                      <a:pt x="4245" y="5507"/>
                    </a:cubicBezTo>
                    <a:cubicBezTo>
                      <a:pt x="4234" y="5507"/>
                      <a:pt x="4234" y="5523"/>
                      <a:pt x="4245" y="5523"/>
                    </a:cubicBezTo>
                    <a:cubicBezTo>
                      <a:pt x="4503" y="5578"/>
                      <a:pt x="4763" y="5605"/>
                      <a:pt x="5024" y="5605"/>
                    </a:cubicBezTo>
                    <a:cubicBezTo>
                      <a:pt x="5122" y="5605"/>
                      <a:pt x="5220" y="5601"/>
                      <a:pt x="5319" y="5594"/>
                    </a:cubicBezTo>
                    <a:cubicBezTo>
                      <a:pt x="5368" y="5594"/>
                      <a:pt x="5417" y="5583"/>
                      <a:pt x="5460" y="5578"/>
                    </a:cubicBezTo>
                    <a:lnTo>
                      <a:pt x="5460" y="5578"/>
                    </a:lnTo>
                    <a:cubicBezTo>
                      <a:pt x="5302" y="5746"/>
                      <a:pt x="5182" y="5954"/>
                      <a:pt x="4997" y="6106"/>
                    </a:cubicBezTo>
                    <a:cubicBezTo>
                      <a:pt x="4864" y="6216"/>
                      <a:pt x="4710" y="6265"/>
                      <a:pt x="4557" y="6265"/>
                    </a:cubicBezTo>
                    <a:cubicBezTo>
                      <a:pt x="4160" y="6265"/>
                      <a:pt x="3777" y="5934"/>
                      <a:pt x="3820" y="5501"/>
                    </a:cubicBezTo>
                    <a:cubicBezTo>
                      <a:pt x="3820" y="5483"/>
                      <a:pt x="3806" y="5473"/>
                      <a:pt x="3793" y="5473"/>
                    </a:cubicBezTo>
                    <a:cubicBezTo>
                      <a:pt x="3783" y="5473"/>
                      <a:pt x="3774" y="5479"/>
                      <a:pt x="3771" y="5490"/>
                    </a:cubicBezTo>
                    <a:cubicBezTo>
                      <a:pt x="3706" y="5970"/>
                      <a:pt x="4033" y="6259"/>
                      <a:pt x="4490" y="6297"/>
                    </a:cubicBezTo>
                    <a:cubicBezTo>
                      <a:pt x="4515" y="6299"/>
                      <a:pt x="4540" y="6300"/>
                      <a:pt x="4564" y="6300"/>
                    </a:cubicBezTo>
                    <a:cubicBezTo>
                      <a:pt x="4718" y="6300"/>
                      <a:pt x="4865" y="6256"/>
                      <a:pt x="4992" y="6172"/>
                    </a:cubicBezTo>
                    <a:lnTo>
                      <a:pt x="4992" y="6172"/>
                    </a:lnTo>
                    <a:cubicBezTo>
                      <a:pt x="4866" y="6297"/>
                      <a:pt x="4752" y="6439"/>
                      <a:pt x="4643" y="6580"/>
                    </a:cubicBezTo>
                    <a:lnTo>
                      <a:pt x="4627" y="6580"/>
                    </a:lnTo>
                    <a:cubicBezTo>
                      <a:pt x="4229" y="6558"/>
                      <a:pt x="3902" y="6362"/>
                      <a:pt x="3629" y="6073"/>
                    </a:cubicBezTo>
                    <a:cubicBezTo>
                      <a:pt x="3627" y="6071"/>
                      <a:pt x="3624" y="6070"/>
                      <a:pt x="3622" y="6070"/>
                    </a:cubicBezTo>
                    <a:cubicBezTo>
                      <a:pt x="3613" y="6070"/>
                      <a:pt x="3605" y="6083"/>
                      <a:pt x="3613" y="6095"/>
                    </a:cubicBezTo>
                    <a:cubicBezTo>
                      <a:pt x="3782" y="6297"/>
                      <a:pt x="3995" y="6455"/>
                      <a:pt x="4240" y="6553"/>
                    </a:cubicBezTo>
                    <a:cubicBezTo>
                      <a:pt x="4191" y="6575"/>
                      <a:pt x="4136" y="6586"/>
                      <a:pt x="4082" y="6597"/>
                    </a:cubicBezTo>
                    <a:cubicBezTo>
                      <a:pt x="4049" y="6602"/>
                      <a:pt x="4015" y="6605"/>
                      <a:pt x="3981" y="6605"/>
                    </a:cubicBezTo>
                    <a:cubicBezTo>
                      <a:pt x="3947" y="6605"/>
                      <a:pt x="3913" y="6602"/>
                      <a:pt x="3880" y="6597"/>
                    </a:cubicBezTo>
                    <a:cubicBezTo>
                      <a:pt x="3864" y="6597"/>
                      <a:pt x="3858" y="6618"/>
                      <a:pt x="3875" y="6624"/>
                    </a:cubicBezTo>
                    <a:cubicBezTo>
                      <a:pt x="3941" y="6638"/>
                      <a:pt x="4029" y="6657"/>
                      <a:pt x="4114" y="6657"/>
                    </a:cubicBezTo>
                    <a:cubicBezTo>
                      <a:pt x="4188" y="6657"/>
                      <a:pt x="4260" y="6642"/>
                      <a:pt x="4311" y="6597"/>
                    </a:cubicBezTo>
                    <a:cubicBezTo>
                      <a:pt x="4311" y="6591"/>
                      <a:pt x="4316" y="6591"/>
                      <a:pt x="4316" y="6586"/>
                    </a:cubicBezTo>
                    <a:cubicBezTo>
                      <a:pt x="4403" y="6613"/>
                      <a:pt x="4496" y="6640"/>
                      <a:pt x="4589" y="6656"/>
                    </a:cubicBezTo>
                    <a:cubicBezTo>
                      <a:pt x="4534" y="6722"/>
                      <a:pt x="4480" y="6793"/>
                      <a:pt x="4425" y="6858"/>
                    </a:cubicBezTo>
                    <a:cubicBezTo>
                      <a:pt x="4345" y="6867"/>
                      <a:pt x="4266" y="6871"/>
                      <a:pt x="4187" y="6871"/>
                    </a:cubicBezTo>
                    <a:cubicBezTo>
                      <a:pt x="4019" y="6871"/>
                      <a:pt x="3853" y="6852"/>
                      <a:pt x="3689" y="6814"/>
                    </a:cubicBezTo>
                    <a:cubicBezTo>
                      <a:pt x="3700" y="6804"/>
                      <a:pt x="3706" y="6787"/>
                      <a:pt x="3700" y="6771"/>
                    </a:cubicBezTo>
                    <a:cubicBezTo>
                      <a:pt x="3608" y="6553"/>
                      <a:pt x="3537" y="6237"/>
                      <a:pt x="3308" y="6117"/>
                    </a:cubicBezTo>
                    <a:cubicBezTo>
                      <a:pt x="3306" y="6115"/>
                      <a:pt x="3303" y="6113"/>
                      <a:pt x="3300" y="6113"/>
                    </a:cubicBezTo>
                    <a:cubicBezTo>
                      <a:pt x="3291" y="6113"/>
                      <a:pt x="3283" y="6126"/>
                      <a:pt x="3292" y="6139"/>
                    </a:cubicBezTo>
                    <a:cubicBezTo>
                      <a:pt x="3373" y="6237"/>
                      <a:pt x="3439" y="6346"/>
                      <a:pt x="3493" y="6466"/>
                    </a:cubicBezTo>
                    <a:cubicBezTo>
                      <a:pt x="3542" y="6575"/>
                      <a:pt x="3575" y="6689"/>
                      <a:pt x="3629" y="6798"/>
                    </a:cubicBezTo>
                    <a:cubicBezTo>
                      <a:pt x="3428" y="6744"/>
                      <a:pt x="3254" y="6607"/>
                      <a:pt x="3166" y="6417"/>
                    </a:cubicBezTo>
                    <a:cubicBezTo>
                      <a:pt x="3162" y="6408"/>
                      <a:pt x="3156" y="6405"/>
                      <a:pt x="3149" y="6405"/>
                    </a:cubicBezTo>
                    <a:cubicBezTo>
                      <a:pt x="3139" y="6405"/>
                      <a:pt x="3130" y="6414"/>
                      <a:pt x="3134" y="6428"/>
                    </a:cubicBezTo>
                    <a:cubicBezTo>
                      <a:pt x="3270" y="6799"/>
                      <a:pt x="3730" y="6934"/>
                      <a:pt x="4135" y="6934"/>
                    </a:cubicBezTo>
                    <a:cubicBezTo>
                      <a:pt x="4217" y="6934"/>
                      <a:pt x="4296" y="6928"/>
                      <a:pt x="4371" y="6918"/>
                    </a:cubicBezTo>
                    <a:lnTo>
                      <a:pt x="4371" y="6918"/>
                    </a:lnTo>
                    <a:cubicBezTo>
                      <a:pt x="4343" y="6956"/>
                      <a:pt x="4316" y="6989"/>
                      <a:pt x="4283" y="7022"/>
                    </a:cubicBezTo>
                    <a:cubicBezTo>
                      <a:pt x="4158" y="7158"/>
                      <a:pt x="4022" y="7289"/>
                      <a:pt x="3875" y="7398"/>
                    </a:cubicBezTo>
                    <a:cubicBezTo>
                      <a:pt x="3788" y="7398"/>
                      <a:pt x="3706" y="7387"/>
                      <a:pt x="3619" y="7365"/>
                    </a:cubicBezTo>
                    <a:cubicBezTo>
                      <a:pt x="3629" y="7354"/>
                      <a:pt x="3629" y="7338"/>
                      <a:pt x="3624" y="7327"/>
                    </a:cubicBezTo>
                    <a:cubicBezTo>
                      <a:pt x="3575" y="7158"/>
                      <a:pt x="3471" y="7016"/>
                      <a:pt x="3324" y="6913"/>
                    </a:cubicBezTo>
                    <a:cubicBezTo>
                      <a:pt x="3321" y="6909"/>
                      <a:pt x="3317" y="6908"/>
                      <a:pt x="3313" y="6908"/>
                    </a:cubicBezTo>
                    <a:cubicBezTo>
                      <a:pt x="3299" y="6908"/>
                      <a:pt x="3285" y="6928"/>
                      <a:pt x="3303" y="6945"/>
                    </a:cubicBezTo>
                    <a:cubicBezTo>
                      <a:pt x="3428" y="7060"/>
                      <a:pt x="3471" y="7196"/>
                      <a:pt x="3542" y="7343"/>
                    </a:cubicBezTo>
                    <a:cubicBezTo>
                      <a:pt x="3243" y="7256"/>
                      <a:pt x="2943" y="7060"/>
                      <a:pt x="2883" y="6765"/>
                    </a:cubicBezTo>
                    <a:cubicBezTo>
                      <a:pt x="2880" y="6750"/>
                      <a:pt x="2869" y="6743"/>
                      <a:pt x="2857" y="6743"/>
                    </a:cubicBezTo>
                    <a:cubicBezTo>
                      <a:pt x="2844" y="6743"/>
                      <a:pt x="2831" y="6753"/>
                      <a:pt x="2834" y="6771"/>
                    </a:cubicBezTo>
                    <a:cubicBezTo>
                      <a:pt x="2899" y="7190"/>
                      <a:pt x="3401" y="7419"/>
                      <a:pt x="3798" y="7457"/>
                    </a:cubicBezTo>
                    <a:cubicBezTo>
                      <a:pt x="3584" y="7606"/>
                      <a:pt x="3344" y="7701"/>
                      <a:pt x="3083" y="7701"/>
                    </a:cubicBezTo>
                    <a:cubicBezTo>
                      <a:pt x="2979" y="7701"/>
                      <a:pt x="2873" y="7686"/>
                      <a:pt x="2763" y="7654"/>
                    </a:cubicBezTo>
                    <a:cubicBezTo>
                      <a:pt x="2747" y="7654"/>
                      <a:pt x="2747" y="7670"/>
                      <a:pt x="2752" y="7675"/>
                    </a:cubicBezTo>
                    <a:cubicBezTo>
                      <a:pt x="2895" y="7734"/>
                      <a:pt x="3031" y="7760"/>
                      <a:pt x="3163" y="7760"/>
                    </a:cubicBezTo>
                    <a:cubicBezTo>
                      <a:pt x="3473" y="7760"/>
                      <a:pt x="3754" y="7614"/>
                      <a:pt x="4011" y="7403"/>
                    </a:cubicBezTo>
                    <a:lnTo>
                      <a:pt x="4011" y="7403"/>
                    </a:lnTo>
                    <a:cubicBezTo>
                      <a:pt x="3989" y="7463"/>
                      <a:pt x="3978" y="7528"/>
                      <a:pt x="3962" y="7594"/>
                    </a:cubicBezTo>
                    <a:cubicBezTo>
                      <a:pt x="3918" y="7757"/>
                      <a:pt x="3837" y="7910"/>
                      <a:pt x="3722" y="8030"/>
                    </a:cubicBezTo>
                    <a:cubicBezTo>
                      <a:pt x="3711" y="8035"/>
                      <a:pt x="3706" y="8041"/>
                      <a:pt x="3700" y="8051"/>
                    </a:cubicBezTo>
                    <a:cubicBezTo>
                      <a:pt x="3493" y="8280"/>
                      <a:pt x="3182" y="8488"/>
                      <a:pt x="2869" y="8488"/>
                    </a:cubicBezTo>
                    <a:cubicBezTo>
                      <a:pt x="2861" y="8488"/>
                      <a:pt x="2853" y="8488"/>
                      <a:pt x="2845" y="8487"/>
                    </a:cubicBezTo>
                    <a:cubicBezTo>
                      <a:pt x="2818" y="8487"/>
                      <a:pt x="2812" y="8520"/>
                      <a:pt x="2834" y="8525"/>
                    </a:cubicBezTo>
                    <a:cubicBezTo>
                      <a:pt x="2876" y="8531"/>
                      <a:pt x="2918" y="8534"/>
                      <a:pt x="2959" y="8534"/>
                    </a:cubicBezTo>
                    <a:cubicBezTo>
                      <a:pt x="3252" y="8534"/>
                      <a:pt x="3517" y="8386"/>
                      <a:pt x="3722" y="8171"/>
                    </a:cubicBezTo>
                    <a:lnTo>
                      <a:pt x="3722" y="8171"/>
                    </a:lnTo>
                    <a:cubicBezTo>
                      <a:pt x="3804" y="8520"/>
                      <a:pt x="3679" y="8787"/>
                      <a:pt x="3482" y="9027"/>
                    </a:cubicBezTo>
                    <a:cubicBezTo>
                      <a:pt x="3466" y="9032"/>
                      <a:pt x="3450" y="9049"/>
                      <a:pt x="3450" y="9065"/>
                    </a:cubicBezTo>
                    <a:cubicBezTo>
                      <a:pt x="3297" y="9228"/>
                      <a:pt x="3139" y="9381"/>
                      <a:pt x="2970" y="9523"/>
                    </a:cubicBezTo>
                    <a:cubicBezTo>
                      <a:pt x="2611" y="9850"/>
                      <a:pt x="2300" y="10209"/>
                      <a:pt x="2109" y="10661"/>
                    </a:cubicBezTo>
                    <a:cubicBezTo>
                      <a:pt x="2102" y="10672"/>
                      <a:pt x="2111" y="10683"/>
                      <a:pt x="2122" y="10683"/>
                    </a:cubicBezTo>
                    <a:cubicBezTo>
                      <a:pt x="2127" y="10683"/>
                      <a:pt x="2133" y="10680"/>
                      <a:pt x="2136" y="10672"/>
                    </a:cubicBezTo>
                    <a:cubicBezTo>
                      <a:pt x="2360" y="10204"/>
                      <a:pt x="2714" y="9882"/>
                      <a:pt x="3079" y="9550"/>
                    </a:cubicBezTo>
                    <a:lnTo>
                      <a:pt x="3079" y="9550"/>
                    </a:lnTo>
                    <a:cubicBezTo>
                      <a:pt x="2921" y="10160"/>
                      <a:pt x="2670" y="10651"/>
                      <a:pt x="2349" y="11190"/>
                    </a:cubicBezTo>
                    <a:cubicBezTo>
                      <a:pt x="2169" y="11490"/>
                      <a:pt x="1924" y="11893"/>
                      <a:pt x="1989" y="12253"/>
                    </a:cubicBezTo>
                    <a:cubicBezTo>
                      <a:pt x="1994" y="12270"/>
                      <a:pt x="2010" y="12279"/>
                      <a:pt x="2024" y="12279"/>
                    </a:cubicBezTo>
                    <a:cubicBezTo>
                      <a:pt x="2041" y="12279"/>
                      <a:pt x="2055" y="12268"/>
                      <a:pt x="2049" y="12247"/>
                    </a:cubicBezTo>
                    <a:cubicBezTo>
                      <a:pt x="1968" y="11811"/>
                      <a:pt x="2398" y="11261"/>
                      <a:pt x="2616" y="10912"/>
                    </a:cubicBezTo>
                    <a:cubicBezTo>
                      <a:pt x="2883" y="10482"/>
                      <a:pt x="3079" y="10013"/>
                      <a:pt x="3194" y="9523"/>
                    </a:cubicBezTo>
                    <a:cubicBezTo>
                      <a:pt x="3199" y="9501"/>
                      <a:pt x="3188" y="9479"/>
                      <a:pt x="3166" y="9474"/>
                    </a:cubicBezTo>
                    <a:cubicBezTo>
                      <a:pt x="3237" y="9414"/>
                      <a:pt x="3303" y="9348"/>
                      <a:pt x="3373" y="9288"/>
                    </a:cubicBezTo>
                    <a:cubicBezTo>
                      <a:pt x="3401" y="9256"/>
                      <a:pt x="3433" y="9228"/>
                      <a:pt x="3461" y="9196"/>
                    </a:cubicBezTo>
                    <a:lnTo>
                      <a:pt x="3461" y="9196"/>
                    </a:lnTo>
                    <a:cubicBezTo>
                      <a:pt x="3548" y="9801"/>
                      <a:pt x="3477" y="10411"/>
                      <a:pt x="3341" y="11005"/>
                    </a:cubicBezTo>
                    <a:cubicBezTo>
                      <a:pt x="2632" y="11642"/>
                      <a:pt x="2164" y="12498"/>
                      <a:pt x="2017" y="13440"/>
                    </a:cubicBezTo>
                    <a:cubicBezTo>
                      <a:pt x="1984" y="13500"/>
                      <a:pt x="1946" y="13560"/>
                      <a:pt x="1919" y="13620"/>
                    </a:cubicBezTo>
                    <a:cubicBezTo>
                      <a:pt x="1701" y="14073"/>
                      <a:pt x="1690" y="14612"/>
                      <a:pt x="1662" y="15102"/>
                    </a:cubicBezTo>
                    <a:cubicBezTo>
                      <a:pt x="1624" y="15860"/>
                      <a:pt x="1608" y="16623"/>
                      <a:pt x="1575" y="17386"/>
                    </a:cubicBezTo>
                    <a:cubicBezTo>
                      <a:pt x="1559" y="17691"/>
                      <a:pt x="1548" y="17996"/>
                      <a:pt x="1553" y="18301"/>
                    </a:cubicBezTo>
                    <a:cubicBezTo>
                      <a:pt x="1553" y="18633"/>
                      <a:pt x="1624" y="18955"/>
                      <a:pt x="1619" y="19282"/>
                    </a:cubicBezTo>
                    <a:cubicBezTo>
                      <a:pt x="1483" y="19353"/>
                      <a:pt x="1330" y="19396"/>
                      <a:pt x="1188" y="19467"/>
                    </a:cubicBezTo>
                    <a:cubicBezTo>
                      <a:pt x="959" y="19581"/>
                      <a:pt x="780" y="19772"/>
                      <a:pt x="622" y="19968"/>
                    </a:cubicBezTo>
                    <a:cubicBezTo>
                      <a:pt x="605" y="19989"/>
                      <a:pt x="624" y="20014"/>
                      <a:pt x="643" y="20014"/>
                    </a:cubicBezTo>
                    <a:cubicBezTo>
                      <a:pt x="649" y="20014"/>
                      <a:pt x="655" y="20011"/>
                      <a:pt x="660" y="20006"/>
                    </a:cubicBezTo>
                    <a:cubicBezTo>
                      <a:pt x="872" y="19739"/>
                      <a:pt x="1161" y="19543"/>
                      <a:pt x="1493" y="19451"/>
                    </a:cubicBezTo>
                    <a:cubicBezTo>
                      <a:pt x="1597" y="19418"/>
                      <a:pt x="1701" y="19380"/>
                      <a:pt x="1793" y="19325"/>
                    </a:cubicBezTo>
                    <a:lnTo>
                      <a:pt x="1793" y="19325"/>
                    </a:lnTo>
                    <a:cubicBezTo>
                      <a:pt x="1766" y="19385"/>
                      <a:pt x="1739" y="19440"/>
                      <a:pt x="1701" y="19489"/>
                    </a:cubicBezTo>
                    <a:cubicBezTo>
                      <a:pt x="1526" y="19756"/>
                      <a:pt x="1265" y="19957"/>
                      <a:pt x="1009" y="20143"/>
                    </a:cubicBezTo>
                    <a:cubicBezTo>
                      <a:pt x="600" y="20448"/>
                      <a:pt x="186" y="20742"/>
                      <a:pt x="11" y="21243"/>
                    </a:cubicBezTo>
                    <a:cubicBezTo>
                      <a:pt x="0" y="21272"/>
                      <a:pt x="26" y="21294"/>
                      <a:pt x="49" y="21294"/>
                    </a:cubicBezTo>
                    <a:cubicBezTo>
                      <a:pt x="60" y="21294"/>
                      <a:pt x="71" y="21289"/>
                      <a:pt x="77" y="21276"/>
                    </a:cubicBezTo>
                    <a:cubicBezTo>
                      <a:pt x="240" y="20840"/>
                      <a:pt x="589" y="20579"/>
                      <a:pt x="949" y="20323"/>
                    </a:cubicBezTo>
                    <a:lnTo>
                      <a:pt x="949" y="20323"/>
                    </a:lnTo>
                    <a:cubicBezTo>
                      <a:pt x="812" y="20758"/>
                      <a:pt x="812" y="21282"/>
                      <a:pt x="812" y="21728"/>
                    </a:cubicBezTo>
                    <a:cubicBezTo>
                      <a:pt x="812" y="21743"/>
                      <a:pt x="823" y="21750"/>
                      <a:pt x="834" y="21750"/>
                    </a:cubicBezTo>
                    <a:cubicBezTo>
                      <a:pt x="848" y="21750"/>
                      <a:pt x="864" y="21741"/>
                      <a:pt x="867" y="21723"/>
                    </a:cubicBezTo>
                    <a:cubicBezTo>
                      <a:pt x="878" y="21260"/>
                      <a:pt x="889" y="20677"/>
                      <a:pt x="1058" y="20241"/>
                    </a:cubicBezTo>
                    <a:cubicBezTo>
                      <a:pt x="1188" y="20148"/>
                      <a:pt x="1319" y="20050"/>
                      <a:pt x="1439" y="19952"/>
                    </a:cubicBezTo>
                    <a:lnTo>
                      <a:pt x="1488" y="19903"/>
                    </a:lnTo>
                    <a:lnTo>
                      <a:pt x="1488" y="19903"/>
                    </a:lnTo>
                    <a:cubicBezTo>
                      <a:pt x="1483" y="20246"/>
                      <a:pt x="1510" y="20584"/>
                      <a:pt x="1477" y="20927"/>
                    </a:cubicBezTo>
                    <a:cubicBezTo>
                      <a:pt x="1434" y="21309"/>
                      <a:pt x="1341" y="21674"/>
                      <a:pt x="1346" y="22061"/>
                    </a:cubicBezTo>
                    <a:cubicBezTo>
                      <a:pt x="1346" y="22075"/>
                      <a:pt x="1361" y="22083"/>
                      <a:pt x="1375" y="22083"/>
                    </a:cubicBezTo>
                    <a:cubicBezTo>
                      <a:pt x="1388" y="22083"/>
                      <a:pt x="1401" y="22076"/>
                      <a:pt x="1401" y="22061"/>
                    </a:cubicBezTo>
                    <a:cubicBezTo>
                      <a:pt x="1417" y="21679"/>
                      <a:pt x="1510" y="21314"/>
                      <a:pt x="1570" y="20938"/>
                    </a:cubicBezTo>
                    <a:cubicBezTo>
                      <a:pt x="1630" y="20568"/>
                      <a:pt x="1602" y="20175"/>
                      <a:pt x="1581" y="19805"/>
                    </a:cubicBezTo>
                    <a:cubicBezTo>
                      <a:pt x="1722" y="19658"/>
                      <a:pt x="1842" y="19489"/>
                      <a:pt x="1935" y="19309"/>
                    </a:cubicBezTo>
                    <a:cubicBezTo>
                      <a:pt x="2000" y="19701"/>
                      <a:pt x="2044" y="20099"/>
                      <a:pt x="2060" y="20497"/>
                    </a:cubicBezTo>
                    <a:cubicBezTo>
                      <a:pt x="2082" y="20971"/>
                      <a:pt x="2033" y="21434"/>
                      <a:pt x="2126" y="21903"/>
                    </a:cubicBezTo>
                    <a:cubicBezTo>
                      <a:pt x="2128" y="21919"/>
                      <a:pt x="2142" y="21927"/>
                      <a:pt x="2154" y="21927"/>
                    </a:cubicBezTo>
                    <a:cubicBezTo>
                      <a:pt x="2166" y="21927"/>
                      <a:pt x="2177" y="21919"/>
                      <a:pt x="2175" y="21903"/>
                    </a:cubicBezTo>
                    <a:cubicBezTo>
                      <a:pt x="2109" y="21429"/>
                      <a:pt x="2164" y="20960"/>
                      <a:pt x="2164" y="20486"/>
                    </a:cubicBezTo>
                    <a:cubicBezTo>
                      <a:pt x="2164" y="20028"/>
                      <a:pt x="2115" y="19576"/>
                      <a:pt x="2011" y="19129"/>
                    </a:cubicBezTo>
                    <a:cubicBezTo>
                      <a:pt x="2098" y="18911"/>
                      <a:pt x="2126" y="18677"/>
                      <a:pt x="2098" y="18448"/>
                    </a:cubicBezTo>
                    <a:cubicBezTo>
                      <a:pt x="2094" y="18429"/>
                      <a:pt x="2077" y="18414"/>
                      <a:pt x="2058" y="18414"/>
                    </a:cubicBezTo>
                    <a:cubicBezTo>
                      <a:pt x="2055" y="18414"/>
                      <a:pt x="2052" y="18415"/>
                      <a:pt x="2049" y="18415"/>
                    </a:cubicBezTo>
                    <a:cubicBezTo>
                      <a:pt x="2109" y="17936"/>
                      <a:pt x="2207" y="17462"/>
                      <a:pt x="2344" y="16999"/>
                    </a:cubicBezTo>
                    <a:cubicBezTo>
                      <a:pt x="2442" y="16666"/>
                      <a:pt x="2567" y="16345"/>
                      <a:pt x="2687" y="16018"/>
                    </a:cubicBezTo>
                    <a:cubicBezTo>
                      <a:pt x="2698" y="16012"/>
                      <a:pt x="2703" y="16007"/>
                      <a:pt x="2703" y="15996"/>
                    </a:cubicBezTo>
                    <a:lnTo>
                      <a:pt x="2703" y="15985"/>
                    </a:lnTo>
                    <a:cubicBezTo>
                      <a:pt x="2796" y="15745"/>
                      <a:pt x="2883" y="15500"/>
                      <a:pt x="2959" y="15255"/>
                    </a:cubicBezTo>
                    <a:cubicBezTo>
                      <a:pt x="3286" y="14127"/>
                      <a:pt x="3390" y="12945"/>
                      <a:pt x="3264" y="11779"/>
                    </a:cubicBezTo>
                    <a:cubicBezTo>
                      <a:pt x="3264" y="11755"/>
                      <a:pt x="3244" y="11739"/>
                      <a:pt x="3220" y="11739"/>
                    </a:cubicBezTo>
                    <a:cubicBezTo>
                      <a:pt x="3217" y="11739"/>
                      <a:pt x="3213" y="11740"/>
                      <a:pt x="3210" y="11740"/>
                    </a:cubicBezTo>
                    <a:cubicBezTo>
                      <a:pt x="3270" y="11599"/>
                      <a:pt x="3324" y="11452"/>
                      <a:pt x="3368" y="11304"/>
                    </a:cubicBezTo>
                    <a:cubicBezTo>
                      <a:pt x="3586" y="10602"/>
                      <a:pt x="3700" y="9806"/>
                      <a:pt x="3564" y="9076"/>
                    </a:cubicBezTo>
                    <a:cubicBezTo>
                      <a:pt x="3804" y="8787"/>
                      <a:pt x="3929" y="8466"/>
                      <a:pt x="3804" y="8068"/>
                    </a:cubicBezTo>
                    <a:cubicBezTo>
                      <a:pt x="3978" y="7855"/>
                      <a:pt x="4082" y="7588"/>
                      <a:pt x="4104" y="7310"/>
                    </a:cubicBezTo>
                    <a:cubicBezTo>
                      <a:pt x="4240" y="7185"/>
                      <a:pt x="4371" y="7049"/>
                      <a:pt x="4490" y="6902"/>
                    </a:cubicBezTo>
                    <a:lnTo>
                      <a:pt x="4512" y="6902"/>
                    </a:lnTo>
                    <a:cubicBezTo>
                      <a:pt x="4518" y="6896"/>
                      <a:pt x="4529" y="6880"/>
                      <a:pt x="4518" y="6869"/>
                    </a:cubicBezTo>
                    <a:cubicBezTo>
                      <a:pt x="4757" y="6580"/>
                      <a:pt x="4970" y="6286"/>
                      <a:pt x="5166" y="6079"/>
                    </a:cubicBezTo>
                    <a:cubicBezTo>
                      <a:pt x="5177" y="6068"/>
                      <a:pt x="5177" y="6057"/>
                      <a:pt x="5166" y="6046"/>
                    </a:cubicBezTo>
                    <a:cubicBezTo>
                      <a:pt x="5340" y="5883"/>
                      <a:pt x="5498" y="5681"/>
                      <a:pt x="5711" y="5539"/>
                    </a:cubicBezTo>
                    <a:lnTo>
                      <a:pt x="5716" y="5534"/>
                    </a:lnTo>
                    <a:cubicBezTo>
                      <a:pt x="5967" y="5469"/>
                      <a:pt x="6212" y="5387"/>
                      <a:pt x="6474" y="5381"/>
                    </a:cubicBezTo>
                    <a:cubicBezTo>
                      <a:pt x="6577" y="5381"/>
                      <a:pt x="6670" y="5381"/>
                      <a:pt x="6763" y="5371"/>
                    </a:cubicBezTo>
                    <a:lnTo>
                      <a:pt x="6763" y="5371"/>
                    </a:lnTo>
                    <a:cubicBezTo>
                      <a:pt x="6490" y="5752"/>
                      <a:pt x="6060" y="5964"/>
                      <a:pt x="5689" y="6242"/>
                    </a:cubicBezTo>
                    <a:cubicBezTo>
                      <a:pt x="5346" y="6493"/>
                      <a:pt x="5101" y="6847"/>
                      <a:pt x="4899" y="7212"/>
                    </a:cubicBezTo>
                    <a:cubicBezTo>
                      <a:pt x="4398" y="8100"/>
                      <a:pt x="4294" y="9228"/>
                      <a:pt x="3646" y="10029"/>
                    </a:cubicBezTo>
                    <a:cubicBezTo>
                      <a:pt x="4327" y="9365"/>
                      <a:pt x="4485" y="8297"/>
                      <a:pt x="4883" y="7463"/>
                    </a:cubicBezTo>
                    <a:cubicBezTo>
                      <a:pt x="5112" y="6962"/>
                      <a:pt x="5466" y="6531"/>
                      <a:pt x="5918" y="6215"/>
                    </a:cubicBezTo>
                    <a:cubicBezTo>
                      <a:pt x="6283" y="5964"/>
                      <a:pt x="6665" y="5752"/>
                      <a:pt x="6921" y="5376"/>
                    </a:cubicBezTo>
                    <a:cubicBezTo>
                      <a:pt x="6926" y="5365"/>
                      <a:pt x="6926" y="5360"/>
                      <a:pt x="6932" y="5349"/>
                    </a:cubicBezTo>
                    <a:cubicBezTo>
                      <a:pt x="6953" y="5343"/>
                      <a:pt x="6970" y="5343"/>
                      <a:pt x="6992" y="5338"/>
                    </a:cubicBezTo>
                    <a:lnTo>
                      <a:pt x="7013" y="5349"/>
                    </a:lnTo>
                    <a:cubicBezTo>
                      <a:pt x="7021" y="5355"/>
                      <a:pt x="7029" y="5357"/>
                      <a:pt x="7038" y="5357"/>
                    </a:cubicBezTo>
                    <a:cubicBezTo>
                      <a:pt x="7059" y="5357"/>
                      <a:pt x="7079" y="5340"/>
                      <a:pt x="7079" y="5316"/>
                    </a:cubicBezTo>
                    <a:cubicBezTo>
                      <a:pt x="7150" y="5289"/>
                      <a:pt x="7226" y="5251"/>
                      <a:pt x="7291" y="5207"/>
                    </a:cubicBezTo>
                    <a:cubicBezTo>
                      <a:pt x="7444" y="5109"/>
                      <a:pt x="7564" y="4956"/>
                      <a:pt x="7716" y="4853"/>
                    </a:cubicBezTo>
                    <a:cubicBezTo>
                      <a:pt x="7836" y="4766"/>
                      <a:pt x="8000" y="4722"/>
                      <a:pt x="8141" y="4657"/>
                    </a:cubicBezTo>
                    <a:cubicBezTo>
                      <a:pt x="8141" y="4918"/>
                      <a:pt x="8147" y="5174"/>
                      <a:pt x="8147" y="5430"/>
                    </a:cubicBezTo>
                    <a:cubicBezTo>
                      <a:pt x="7765" y="5828"/>
                      <a:pt x="7166" y="5997"/>
                      <a:pt x="6692" y="6270"/>
                    </a:cubicBezTo>
                    <a:cubicBezTo>
                      <a:pt x="6141" y="6586"/>
                      <a:pt x="5706" y="7081"/>
                      <a:pt x="5297" y="7561"/>
                    </a:cubicBezTo>
                    <a:cubicBezTo>
                      <a:pt x="5285" y="7577"/>
                      <a:pt x="5297" y="7594"/>
                      <a:pt x="5313" y="7594"/>
                    </a:cubicBezTo>
                    <a:cubicBezTo>
                      <a:pt x="5319" y="7594"/>
                      <a:pt x="5324" y="7592"/>
                      <a:pt x="5330" y="7588"/>
                    </a:cubicBezTo>
                    <a:cubicBezTo>
                      <a:pt x="5847" y="7022"/>
                      <a:pt x="6376" y="6515"/>
                      <a:pt x="7079" y="6182"/>
                    </a:cubicBezTo>
                    <a:cubicBezTo>
                      <a:pt x="7444" y="6008"/>
                      <a:pt x="7842" y="5872"/>
                      <a:pt x="8147" y="5610"/>
                    </a:cubicBezTo>
                    <a:lnTo>
                      <a:pt x="8147" y="5741"/>
                    </a:lnTo>
                    <a:lnTo>
                      <a:pt x="8147" y="6090"/>
                    </a:lnTo>
                    <a:cubicBezTo>
                      <a:pt x="8032" y="6242"/>
                      <a:pt x="7858" y="6340"/>
                      <a:pt x="7716" y="6466"/>
                    </a:cubicBezTo>
                    <a:cubicBezTo>
                      <a:pt x="7531" y="6624"/>
                      <a:pt x="7340" y="6776"/>
                      <a:pt x="7144" y="6923"/>
                    </a:cubicBezTo>
                    <a:cubicBezTo>
                      <a:pt x="6779" y="7190"/>
                      <a:pt x="6392" y="7419"/>
                      <a:pt x="6032" y="7692"/>
                    </a:cubicBezTo>
                    <a:cubicBezTo>
                      <a:pt x="5335" y="8220"/>
                      <a:pt x="4856" y="8842"/>
                      <a:pt x="4463" y="9610"/>
                    </a:cubicBezTo>
                    <a:cubicBezTo>
                      <a:pt x="4448" y="9636"/>
                      <a:pt x="4472" y="9660"/>
                      <a:pt x="4495" y="9660"/>
                    </a:cubicBezTo>
                    <a:cubicBezTo>
                      <a:pt x="4506" y="9660"/>
                      <a:pt x="4516" y="9655"/>
                      <a:pt x="4523" y="9643"/>
                    </a:cubicBezTo>
                    <a:cubicBezTo>
                      <a:pt x="4943" y="8842"/>
                      <a:pt x="5548" y="8149"/>
                      <a:pt x="6283" y="7626"/>
                    </a:cubicBezTo>
                    <a:cubicBezTo>
                      <a:pt x="6648" y="7359"/>
                      <a:pt x="7035" y="7131"/>
                      <a:pt x="7400" y="6864"/>
                    </a:cubicBezTo>
                    <a:cubicBezTo>
                      <a:pt x="7634" y="6695"/>
                      <a:pt x="7934" y="6509"/>
                      <a:pt x="8147" y="6291"/>
                    </a:cubicBezTo>
                    <a:lnTo>
                      <a:pt x="8147" y="7294"/>
                    </a:lnTo>
                    <a:cubicBezTo>
                      <a:pt x="8130" y="7294"/>
                      <a:pt x="8114" y="7305"/>
                      <a:pt x="8103" y="7316"/>
                    </a:cubicBezTo>
                    <a:cubicBezTo>
                      <a:pt x="7929" y="7517"/>
                      <a:pt x="7645" y="7566"/>
                      <a:pt x="7406" y="7643"/>
                    </a:cubicBezTo>
                    <a:cubicBezTo>
                      <a:pt x="7090" y="7752"/>
                      <a:pt x="6768" y="7833"/>
                      <a:pt x="6468" y="7975"/>
                    </a:cubicBezTo>
                    <a:cubicBezTo>
                      <a:pt x="6022" y="8188"/>
                      <a:pt x="5733" y="8602"/>
                      <a:pt x="5488" y="9016"/>
                    </a:cubicBezTo>
                    <a:cubicBezTo>
                      <a:pt x="5480" y="9027"/>
                      <a:pt x="5490" y="9035"/>
                      <a:pt x="5500" y="9035"/>
                    </a:cubicBezTo>
                    <a:cubicBezTo>
                      <a:pt x="5505" y="9035"/>
                      <a:pt x="5511" y="9032"/>
                      <a:pt x="5515" y="9027"/>
                    </a:cubicBezTo>
                    <a:cubicBezTo>
                      <a:pt x="5880" y="8444"/>
                      <a:pt x="6283" y="8068"/>
                      <a:pt x="6953" y="7866"/>
                    </a:cubicBezTo>
                    <a:cubicBezTo>
                      <a:pt x="7318" y="7757"/>
                      <a:pt x="7847" y="7730"/>
                      <a:pt x="8147" y="7468"/>
                    </a:cubicBezTo>
                    <a:lnTo>
                      <a:pt x="8147" y="7833"/>
                    </a:lnTo>
                    <a:cubicBezTo>
                      <a:pt x="7934" y="8084"/>
                      <a:pt x="7596" y="8220"/>
                      <a:pt x="7308" y="8373"/>
                    </a:cubicBezTo>
                    <a:cubicBezTo>
                      <a:pt x="6926" y="8564"/>
                      <a:pt x="6556" y="8776"/>
                      <a:pt x="6201" y="9010"/>
                    </a:cubicBezTo>
                    <a:cubicBezTo>
                      <a:pt x="5716" y="9348"/>
                      <a:pt x="5172" y="9822"/>
                      <a:pt x="4970" y="10394"/>
                    </a:cubicBezTo>
                    <a:cubicBezTo>
                      <a:pt x="4963" y="10413"/>
                      <a:pt x="4983" y="10429"/>
                      <a:pt x="5000" y="10429"/>
                    </a:cubicBezTo>
                    <a:cubicBezTo>
                      <a:pt x="5008" y="10429"/>
                      <a:pt x="5015" y="10425"/>
                      <a:pt x="5019" y="10416"/>
                    </a:cubicBezTo>
                    <a:cubicBezTo>
                      <a:pt x="5275" y="9746"/>
                      <a:pt x="5983" y="9239"/>
                      <a:pt x="6572" y="8880"/>
                    </a:cubicBezTo>
                    <a:cubicBezTo>
                      <a:pt x="7057" y="8580"/>
                      <a:pt x="7716" y="8389"/>
                      <a:pt x="8152" y="7991"/>
                    </a:cubicBezTo>
                    <a:lnTo>
                      <a:pt x="8152" y="8874"/>
                    </a:lnTo>
                    <a:cubicBezTo>
                      <a:pt x="8016" y="8956"/>
                      <a:pt x="7945" y="9065"/>
                      <a:pt x="7852" y="9196"/>
                    </a:cubicBezTo>
                    <a:cubicBezTo>
                      <a:pt x="7700" y="9408"/>
                      <a:pt x="7515" y="9593"/>
                      <a:pt x="7297" y="9735"/>
                    </a:cubicBezTo>
                    <a:cubicBezTo>
                      <a:pt x="7008" y="9920"/>
                      <a:pt x="6681" y="10040"/>
                      <a:pt x="6370" y="10182"/>
                    </a:cubicBezTo>
                    <a:cubicBezTo>
                      <a:pt x="5853" y="10416"/>
                      <a:pt x="5368" y="10721"/>
                      <a:pt x="5155" y="11266"/>
                    </a:cubicBezTo>
                    <a:cubicBezTo>
                      <a:pt x="5144" y="11291"/>
                      <a:pt x="5167" y="11312"/>
                      <a:pt x="5187" y="11312"/>
                    </a:cubicBezTo>
                    <a:cubicBezTo>
                      <a:pt x="5197" y="11312"/>
                      <a:pt x="5206" y="11307"/>
                      <a:pt x="5210" y="11294"/>
                    </a:cubicBezTo>
                    <a:cubicBezTo>
                      <a:pt x="5460" y="10640"/>
                      <a:pt x="6136" y="10389"/>
                      <a:pt x="6730" y="10138"/>
                    </a:cubicBezTo>
                    <a:cubicBezTo>
                      <a:pt x="6970" y="10035"/>
                      <a:pt x="7204" y="9920"/>
                      <a:pt x="7427" y="9784"/>
                    </a:cubicBezTo>
                    <a:cubicBezTo>
                      <a:pt x="7733" y="9588"/>
                      <a:pt x="7907" y="9277"/>
                      <a:pt x="8152" y="9027"/>
                    </a:cubicBezTo>
                    <a:lnTo>
                      <a:pt x="8152" y="10275"/>
                    </a:lnTo>
                    <a:lnTo>
                      <a:pt x="8147" y="10275"/>
                    </a:lnTo>
                    <a:cubicBezTo>
                      <a:pt x="7585" y="10743"/>
                      <a:pt x="6921" y="10879"/>
                      <a:pt x="6278" y="11195"/>
                    </a:cubicBezTo>
                    <a:cubicBezTo>
                      <a:pt x="5874" y="11397"/>
                      <a:pt x="5439" y="11691"/>
                      <a:pt x="5248" y="12111"/>
                    </a:cubicBezTo>
                    <a:cubicBezTo>
                      <a:pt x="5241" y="12125"/>
                      <a:pt x="5253" y="12138"/>
                      <a:pt x="5265" y="12138"/>
                    </a:cubicBezTo>
                    <a:cubicBezTo>
                      <a:pt x="5271" y="12138"/>
                      <a:pt x="5277" y="12135"/>
                      <a:pt x="5281" y="12127"/>
                    </a:cubicBezTo>
                    <a:cubicBezTo>
                      <a:pt x="5526" y="11604"/>
                      <a:pt x="6158" y="11310"/>
                      <a:pt x="6665" y="11103"/>
                    </a:cubicBezTo>
                    <a:cubicBezTo>
                      <a:pt x="7209" y="10890"/>
                      <a:pt x="7689" y="10743"/>
                      <a:pt x="8152" y="10384"/>
                    </a:cubicBezTo>
                    <a:lnTo>
                      <a:pt x="8152" y="10438"/>
                    </a:lnTo>
                    <a:lnTo>
                      <a:pt x="8152" y="11119"/>
                    </a:lnTo>
                    <a:cubicBezTo>
                      <a:pt x="8081" y="11163"/>
                      <a:pt x="8027" y="11223"/>
                      <a:pt x="7983" y="11288"/>
                    </a:cubicBezTo>
                    <a:cubicBezTo>
                      <a:pt x="7858" y="11468"/>
                      <a:pt x="7694" y="11615"/>
                      <a:pt x="7498" y="11713"/>
                    </a:cubicBezTo>
                    <a:cubicBezTo>
                      <a:pt x="7128" y="11904"/>
                      <a:pt x="6708" y="11986"/>
                      <a:pt x="6327" y="12160"/>
                    </a:cubicBezTo>
                    <a:cubicBezTo>
                      <a:pt x="6043" y="12291"/>
                      <a:pt x="5787" y="12465"/>
                      <a:pt x="5553" y="12678"/>
                    </a:cubicBezTo>
                    <a:cubicBezTo>
                      <a:pt x="5291" y="12912"/>
                      <a:pt x="5166" y="13201"/>
                      <a:pt x="4954" y="13473"/>
                    </a:cubicBezTo>
                    <a:cubicBezTo>
                      <a:pt x="4933" y="13498"/>
                      <a:pt x="4956" y="13528"/>
                      <a:pt x="4982" y="13528"/>
                    </a:cubicBezTo>
                    <a:cubicBezTo>
                      <a:pt x="4991" y="13528"/>
                      <a:pt x="5000" y="13525"/>
                      <a:pt x="5008" y="13517"/>
                    </a:cubicBezTo>
                    <a:cubicBezTo>
                      <a:pt x="5242" y="13228"/>
                      <a:pt x="5400" y="12923"/>
                      <a:pt x="5695" y="12678"/>
                    </a:cubicBezTo>
                    <a:cubicBezTo>
                      <a:pt x="5994" y="12427"/>
                      <a:pt x="6343" y="12236"/>
                      <a:pt x="6714" y="12111"/>
                    </a:cubicBezTo>
                    <a:cubicBezTo>
                      <a:pt x="7013" y="11996"/>
                      <a:pt x="7373" y="11937"/>
                      <a:pt x="7645" y="11762"/>
                    </a:cubicBezTo>
                    <a:cubicBezTo>
                      <a:pt x="7738" y="11702"/>
                      <a:pt x="7825" y="11637"/>
                      <a:pt x="7912" y="11561"/>
                    </a:cubicBezTo>
                    <a:cubicBezTo>
                      <a:pt x="8005" y="11473"/>
                      <a:pt x="8065" y="11353"/>
                      <a:pt x="8152" y="11261"/>
                    </a:cubicBezTo>
                    <a:lnTo>
                      <a:pt x="8152" y="11261"/>
                    </a:lnTo>
                    <a:cubicBezTo>
                      <a:pt x="8152" y="11719"/>
                      <a:pt x="8152" y="12171"/>
                      <a:pt x="8147" y="12623"/>
                    </a:cubicBezTo>
                    <a:cubicBezTo>
                      <a:pt x="8136" y="12623"/>
                      <a:pt x="8125" y="12629"/>
                      <a:pt x="8114" y="12634"/>
                    </a:cubicBezTo>
                    <a:cubicBezTo>
                      <a:pt x="8016" y="12694"/>
                      <a:pt x="7912" y="12748"/>
                      <a:pt x="7809" y="12797"/>
                    </a:cubicBezTo>
                    <a:cubicBezTo>
                      <a:pt x="7496" y="12760"/>
                      <a:pt x="7194" y="12712"/>
                      <a:pt x="6906" y="12712"/>
                    </a:cubicBezTo>
                    <a:cubicBezTo>
                      <a:pt x="6490" y="12712"/>
                      <a:pt x="6104" y="12811"/>
                      <a:pt x="5760" y="13184"/>
                    </a:cubicBezTo>
                    <a:cubicBezTo>
                      <a:pt x="5748" y="13197"/>
                      <a:pt x="5760" y="13212"/>
                      <a:pt x="5772" y="13212"/>
                    </a:cubicBezTo>
                    <a:cubicBezTo>
                      <a:pt x="5775" y="13212"/>
                      <a:pt x="5779" y="13210"/>
                      <a:pt x="5782" y="13206"/>
                    </a:cubicBezTo>
                    <a:cubicBezTo>
                      <a:pt x="6071" y="12923"/>
                      <a:pt x="6408" y="12792"/>
                      <a:pt x="6806" y="12765"/>
                    </a:cubicBezTo>
                    <a:cubicBezTo>
                      <a:pt x="6835" y="12763"/>
                      <a:pt x="6864" y="12762"/>
                      <a:pt x="6893" y="12762"/>
                    </a:cubicBezTo>
                    <a:cubicBezTo>
                      <a:pt x="7153" y="12762"/>
                      <a:pt x="7395" y="12844"/>
                      <a:pt x="7651" y="12868"/>
                    </a:cubicBezTo>
                    <a:cubicBezTo>
                      <a:pt x="7057" y="13119"/>
                      <a:pt x="6419" y="13255"/>
                      <a:pt x="5847" y="13566"/>
                    </a:cubicBezTo>
                    <a:cubicBezTo>
                      <a:pt x="5417" y="13800"/>
                      <a:pt x="5106" y="14340"/>
                      <a:pt x="5237" y="14824"/>
                    </a:cubicBezTo>
                    <a:cubicBezTo>
                      <a:pt x="5241" y="14843"/>
                      <a:pt x="5254" y="14850"/>
                      <a:pt x="5268" y="14850"/>
                    </a:cubicBezTo>
                    <a:cubicBezTo>
                      <a:pt x="5292" y="14850"/>
                      <a:pt x="5318" y="14828"/>
                      <a:pt x="5308" y="14797"/>
                    </a:cubicBezTo>
                    <a:cubicBezTo>
                      <a:pt x="5024" y="14023"/>
                      <a:pt x="5978" y="13555"/>
                      <a:pt x="6539" y="13364"/>
                    </a:cubicBezTo>
                    <a:cubicBezTo>
                      <a:pt x="7090" y="13179"/>
                      <a:pt x="7629" y="13048"/>
                      <a:pt x="8147" y="12770"/>
                    </a:cubicBezTo>
                    <a:lnTo>
                      <a:pt x="8147" y="13173"/>
                    </a:lnTo>
                    <a:lnTo>
                      <a:pt x="8136" y="13173"/>
                    </a:lnTo>
                    <a:cubicBezTo>
                      <a:pt x="7863" y="13321"/>
                      <a:pt x="7569" y="13451"/>
                      <a:pt x="7308" y="13620"/>
                    </a:cubicBezTo>
                    <a:cubicBezTo>
                      <a:pt x="7155" y="13735"/>
                      <a:pt x="7024" y="13882"/>
                      <a:pt x="6926" y="14051"/>
                    </a:cubicBezTo>
                    <a:cubicBezTo>
                      <a:pt x="6752" y="14116"/>
                      <a:pt x="6599" y="14225"/>
                      <a:pt x="6474" y="14367"/>
                    </a:cubicBezTo>
                    <a:cubicBezTo>
                      <a:pt x="6237" y="14614"/>
                      <a:pt x="5756" y="15679"/>
                      <a:pt x="5275" y="15679"/>
                    </a:cubicBezTo>
                    <a:cubicBezTo>
                      <a:pt x="5237" y="15679"/>
                      <a:pt x="5199" y="15673"/>
                      <a:pt x="5161" y="15658"/>
                    </a:cubicBezTo>
                    <a:cubicBezTo>
                      <a:pt x="5158" y="15657"/>
                      <a:pt x="5156" y="15657"/>
                      <a:pt x="5154" y="15657"/>
                    </a:cubicBezTo>
                    <a:cubicBezTo>
                      <a:pt x="5142" y="15657"/>
                      <a:pt x="5135" y="15671"/>
                      <a:pt x="5144" y="15680"/>
                    </a:cubicBezTo>
                    <a:cubicBezTo>
                      <a:pt x="5193" y="15713"/>
                      <a:pt x="5244" y="15727"/>
                      <a:pt x="5297" y="15727"/>
                    </a:cubicBezTo>
                    <a:cubicBezTo>
                      <a:pt x="5554" y="15727"/>
                      <a:pt x="5837" y="15382"/>
                      <a:pt x="5973" y="15228"/>
                    </a:cubicBezTo>
                    <a:cubicBezTo>
                      <a:pt x="6169" y="15004"/>
                      <a:pt x="6310" y="14743"/>
                      <a:pt x="6490" y="14508"/>
                    </a:cubicBezTo>
                    <a:cubicBezTo>
                      <a:pt x="6637" y="14296"/>
                      <a:pt x="6866" y="14154"/>
                      <a:pt x="7128" y="14127"/>
                    </a:cubicBezTo>
                    <a:cubicBezTo>
                      <a:pt x="7148" y="14124"/>
                      <a:pt x="7168" y="14123"/>
                      <a:pt x="7187" y="14123"/>
                    </a:cubicBezTo>
                    <a:cubicBezTo>
                      <a:pt x="7411" y="14123"/>
                      <a:pt x="7568" y="14290"/>
                      <a:pt x="7743" y="14416"/>
                    </a:cubicBezTo>
                    <a:cubicBezTo>
                      <a:pt x="7526" y="14536"/>
                      <a:pt x="7286" y="14612"/>
                      <a:pt x="7046" y="14726"/>
                    </a:cubicBezTo>
                    <a:cubicBezTo>
                      <a:pt x="6708" y="14890"/>
                      <a:pt x="6430" y="15206"/>
                      <a:pt x="6201" y="15495"/>
                    </a:cubicBezTo>
                    <a:cubicBezTo>
                      <a:pt x="5727" y="16089"/>
                      <a:pt x="5253" y="16939"/>
                      <a:pt x="5281" y="17718"/>
                    </a:cubicBezTo>
                    <a:cubicBezTo>
                      <a:pt x="5281" y="17729"/>
                      <a:pt x="5287" y="17734"/>
                      <a:pt x="5295" y="17734"/>
                    </a:cubicBezTo>
                    <a:cubicBezTo>
                      <a:pt x="5302" y="17734"/>
                      <a:pt x="5311" y="17729"/>
                      <a:pt x="5313" y="17718"/>
                    </a:cubicBezTo>
                    <a:cubicBezTo>
                      <a:pt x="5466" y="16813"/>
                      <a:pt x="5885" y="15974"/>
                      <a:pt x="6507" y="15299"/>
                    </a:cubicBezTo>
                    <a:cubicBezTo>
                      <a:pt x="6806" y="14983"/>
                      <a:pt x="7133" y="14824"/>
                      <a:pt x="7531" y="14677"/>
                    </a:cubicBezTo>
                    <a:cubicBezTo>
                      <a:pt x="7760" y="14596"/>
                      <a:pt x="8000" y="14487"/>
                      <a:pt x="8136" y="14285"/>
                    </a:cubicBezTo>
                    <a:lnTo>
                      <a:pt x="8136" y="14868"/>
                    </a:lnTo>
                    <a:cubicBezTo>
                      <a:pt x="8130" y="14868"/>
                      <a:pt x="8130" y="14874"/>
                      <a:pt x="8125" y="14879"/>
                    </a:cubicBezTo>
                    <a:cubicBezTo>
                      <a:pt x="7231" y="15996"/>
                      <a:pt x="6109" y="16988"/>
                      <a:pt x="5929" y="18486"/>
                    </a:cubicBezTo>
                    <a:cubicBezTo>
                      <a:pt x="5858" y="18541"/>
                      <a:pt x="5787" y="18601"/>
                      <a:pt x="5722" y="18661"/>
                    </a:cubicBezTo>
                    <a:cubicBezTo>
                      <a:pt x="5373" y="18960"/>
                      <a:pt x="5084" y="19320"/>
                      <a:pt x="4687" y="19565"/>
                    </a:cubicBezTo>
                    <a:cubicBezTo>
                      <a:pt x="4668" y="19579"/>
                      <a:pt x="4681" y="19600"/>
                      <a:pt x="4698" y="19600"/>
                    </a:cubicBezTo>
                    <a:cubicBezTo>
                      <a:pt x="4701" y="19600"/>
                      <a:pt x="4705" y="19600"/>
                      <a:pt x="4708" y="19598"/>
                    </a:cubicBezTo>
                    <a:cubicBezTo>
                      <a:pt x="5019" y="19429"/>
                      <a:pt x="5270" y="19200"/>
                      <a:pt x="5526" y="18955"/>
                    </a:cubicBezTo>
                    <a:cubicBezTo>
                      <a:pt x="5662" y="18824"/>
                      <a:pt x="5798" y="18704"/>
                      <a:pt x="5945" y="18590"/>
                    </a:cubicBezTo>
                    <a:cubicBezTo>
                      <a:pt x="5948" y="18591"/>
                      <a:pt x="5951" y="18591"/>
                      <a:pt x="5954" y="18591"/>
                    </a:cubicBezTo>
                    <a:cubicBezTo>
                      <a:pt x="5967" y="18591"/>
                      <a:pt x="5979" y="18581"/>
                      <a:pt x="5983" y="18568"/>
                    </a:cubicBezTo>
                    <a:lnTo>
                      <a:pt x="5983" y="18562"/>
                    </a:lnTo>
                    <a:cubicBezTo>
                      <a:pt x="6000" y="18546"/>
                      <a:pt x="6022" y="18530"/>
                      <a:pt x="6038" y="18519"/>
                    </a:cubicBezTo>
                    <a:cubicBezTo>
                      <a:pt x="6250" y="18361"/>
                      <a:pt x="6485" y="18372"/>
                      <a:pt x="6725" y="18334"/>
                    </a:cubicBezTo>
                    <a:lnTo>
                      <a:pt x="6725" y="18372"/>
                    </a:lnTo>
                    <a:cubicBezTo>
                      <a:pt x="6725" y="18546"/>
                      <a:pt x="6725" y="18721"/>
                      <a:pt x="6719" y="18900"/>
                    </a:cubicBezTo>
                    <a:cubicBezTo>
                      <a:pt x="6534" y="18928"/>
                      <a:pt x="6365" y="19020"/>
                      <a:pt x="6245" y="19162"/>
                    </a:cubicBezTo>
                    <a:cubicBezTo>
                      <a:pt x="6005" y="19402"/>
                      <a:pt x="5874" y="19614"/>
                      <a:pt x="5542" y="19750"/>
                    </a:cubicBezTo>
                    <a:cubicBezTo>
                      <a:pt x="5106" y="19930"/>
                      <a:pt x="4638" y="19974"/>
                      <a:pt x="4371" y="20404"/>
                    </a:cubicBezTo>
                    <a:cubicBezTo>
                      <a:pt x="4363" y="20416"/>
                      <a:pt x="4374" y="20427"/>
                      <a:pt x="4385" y="20427"/>
                    </a:cubicBezTo>
                    <a:cubicBezTo>
                      <a:pt x="4390" y="20427"/>
                      <a:pt x="4395" y="20425"/>
                      <a:pt x="4398" y="20421"/>
                    </a:cubicBezTo>
                    <a:cubicBezTo>
                      <a:pt x="4687" y="20001"/>
                      <a:pt x="5210" y="19963"/>
                      <a:pt x="5651" y="19799"/>
                    </a:cubicBezTo>
                    <a:lnTo>
                      <a:pt x="5662" y="19799"/>
                    </a:lnTo>
                    <a:cubicBezTo>
                      <a:pt x="5569" y="20083"/>
                      <a:pt x="5526" y="20339"/>
                      <a:pt x="5357" y="20595"/>
                    </a:cubicBezTo>
                    <a:cubicBezTo>
                      <a:pt x="5275" y="20726"/>
                      <a:pt x="5177" y="20846"/>
                      <a:pt x="5084" y="20971"/>
                    </a:cubicBezTo>
                    <a:cubicBezTo>
                      <a:pt x="5080" y="20962"/>
                      <a:pt x="5068" y="20953"/>
                      <a:pt x="5055" y="20953"/>
                    </a:cubicBezTo>
                    <a:cubicBezTo>
                      <a:pt x="5052" y="20953"/>
                      <a:pt x="5049" y="20954"/>
                      <a:pt x="5046" y="20955"/>
                    </a:cubicBezTo>
                    <a:cubicBezTo>
                      <a:pt x="4747" y="21015"/>
                      <a:pt x="4496" y="21222"/>
                      <a:pt x="4381" y="21510"/>
                    </a:cubicBezTo>
                    <a:cubicBezTo>
                      <a:pt x="4374" y="21521"/>
                      <a:pt x="4383" y="21529"/>
                      <a:pt x="4394" y="21529"/>
                    </a:cubicBezTo>
                    <a:cubicBezTo>
                      <a:pt x="4399" y="21529"/>
                      <a:pt x="4405" y="21527"/>
                      <a:pt x="4409" y="21521"/>
                    </a:cubicBezTo>
                    <a:cubicBezTo>
                      <a:pt x="4480" y="21391"/>
                      <a:pt x="4578" y="21282"/>
                      <a:pt x="4703" y="21200"/>
                    </a:cubicBezTo>
                    <a:cubicBezTo>
                      <a:pt x="4806" y="21145"/>
                      <a:pt x="4910" y="21096"/>
                      <a:pt x="5024" y="21058"/>
                    </a:cubicBezTo>
                    <a:lnTo>
                      <a:pt x="5024" y="21058"/>
                    </a:lnTo>
                    <a:cubicBezTo>
                      <a:pt x="4997" y="21102"/>
                      <a:pt x="4970" y="21140"/>
                      <a:pt x="4943" y="21183"/>
                    </a:cubicBezTo>
                    <a:cubicBezTo>
                      <a:pt x="4812" y="21396"/>
                      <a:pt x="4725" y="21641"/>
                      <a:pt x="4697" y="21892"/>
                    </a:cubicBezTo>
                    <a:cubicBezTo>
                      <a:pt x="4262" y="22388"/>
                      <a:pt x="4262" y="23025"/>
                      <a:pt x="4278" y="23652"/>
                    </a:cubicBezTo>
                    <a:cubicBezTo>
                      <a:pt x="4289" y="23979"/>
                      <a:pt x="4278" y="24338"/>
                      <a:pt x="4371" y="24654"/>
                    </a:cubicBezTo>
                    <a:cubicBezTo>
                      <a:pt x="4474" y="25052"/>
                      <a:pt x="4697" y="25396"/>
                      <a:pt x="4850" y="25771"/>
                    </a:cubicBezTo>
                    <a:cubicBezTo>
                      <a:pt x="4854" y="25779"/>
                      <a:pt x="4862" y="25783"/>
                      <a:pt x="4869" y="25783"/>
                    </a:cubicBezTo>
                    <a:cubicBezTo>
                      <a:pt x="4882" y="25783"/>
                      <a:pt x="4895" y="25772"/>
                      <a:pt x="4888" y="25755"/>
                    </a:cubicBezTo>
                    <a:cubicBezTo>
                      <a:pt x="4790" y="25494"/>
                      <a:pt x="4659" y="25243"/>
                      <a:pt x="4550" y="24981"/>
                    </a:cubicBezTo>
                    <a:cubicBezTo>
                      <a:pt x="4409" y="24644"/>
                      <a:pt x="4392" y="24262"/>
                      <a:pt x="4381" y="23892"/>
                    </a:cubicBezTo>
                    <a:cubicBezTo>
                      <a:pt x="4360" y="23254"/>
                      <a:pt x="4316" y="22595"/>
                      <a:pt x="4681" y="22044"/>
                    </a:cubicBezTo>
                    <a:lnTo>
                      <a:pt x="4681" y="22044"/>
                    </a:lnTo>
                    <a:cubicBezTo>
                      <a:pt x="4670" y="22224"/>
                      <a:pt x="4665" y="22409"/>
                      <a:pt x="4659" y="22600"/>
                    </a:cubicBezTo>
                    <a:cubicBezTo>
                      <a:pt x="4659" y="22606"/>
                      <a:pt x="4664" y="22610"/>
                      <a:pt x="4669" y="22610"/>
                    </a:cubicBezTo>
                    <a:cubicBezTo>
                      <a:pt x="4672" y="22610"/>
                      <a:pt x="4676" y="22608"/>
                      <a:pt x="4676" y="22600"/>
                    </a:cubicBezTo>
                    <a:cubicBezTo>
                      <a:pt x="4714" y="22388"/>
                      <a:pt x="4719" y="22170"/>
                      <a:pt x="4741" y="21957"/>
                    </a:cubicBezTo>
                    <a:lnTo>
                      <a:pt x="4757" y="21941"/>
                    </a:lnTo>
                    <a:cubicBezTo>
                      <a:pt x="4768" y="21925"/>
                      <a:pt x="4768" y="21903"/>
                      <a:pt x="4757" y="21886"/>
                    </a:cubicBezTo>
                    <a:cubicBezTo>
                      <a:pt x="4757" y="21870"/>
                      <a:pt x="4763" y="21848"/>
                      <a:pt x="4763" y="21826"/>
                    </a:cubicBezTo>
                    <a:cubicBezTo>
                      <a:pt x="4817" y="21543"/>
                      <a:pt x="4981" y="21276"/>
                      <a:pt x="5139" y="21036"/>
                    </a:cubicBezTo>
                    <a:cubicBezTo>
                      <a:pt x="5210" y="20933"/>
                      <a:pt x="5286" y="20835"/>
                      <a:pt x="5362" y="20731"/>
                    </a:cubicBezTo>
                    <a:cubicBezTo>
                      <a:pt x="5684" y="21031"/>
                      <a:pt x="5706" y="21472"/>
                      <a:pt x="5738" y="21903"/>
                    </a:cubicBezTo>
                    <a:cubicBezTo>
                      <a:pt x="5569" y="22202"/>
                      <a:pt x="5362" y="22453"/>
                      <a:pt x="5248" y="22791"/>
                    </a:cubicBezTo>
                    <a:cubicBezTo>
                      <a:pt x="5123" y="23161"/>
                      <a:pt x="5095" y="23565"/>
                      <a:pt x="5101" y="23957"/>
                    </a:cubicBezTo>
                    <a:cubicBezTo>
                      <a:pt x="5117" y="24889"/>
                      <a:pt x="5411" y="25788"/>
                      <a:pt x="5449" y="26720"/>
                    </a:cubicBezTo>
                    <a:cubicBezTo>
                      <a:pt x="5068" y="27145"/>
                      <a:pt x="4888" y="27690"/>
                      <a:pt x="4763" y="28251"/>
                    </a:cubicBezTo>
                    <a:cubicBezTo>
                      <a:pt x="4756" y="28275"/>
                      <a:pt x="4780" y="28292"/>
                      <a:pt x="4801" y="28292"/>
                    </a:cubicBezTo>
                    <a:cubicBezTo>
                      <a:pt x="4813" y="28292"/>
                      <a:pt x="4824" y="28287"/>
                      <a:pt x="4828" y="28273"/>
                    </a:cubicBezTo>
                    <a:cubicBezTo>
                      <a:pt x="4932" y="27929"/>
                      <a:pt x="5057" y="27591"/>
                      <a:pt x="5204" y="27270"/>
                    </a:cubicBezTo>
                    <a:cubicBezTo>
                      <a:pt x="5270" y="27128"/>
                      <a:pt x="5357" y="26998"/>
                      <a:pt x="5460" y="26883"/>
                    </a:cubicBezTo>
                    <a:cubicBezTo>
                      <a:pt x="5591" y="27237"/>
                      <a:pt x="5646" y="27624"/>
                      <a:pt x="5624" y="28006"/>
                    </a:cubicBezTo>
                    <a:lnTo>
                      <a:pt x="5618" y="28006"/>
                    </a:lnTo>
                    <a:cubicBezTo>
                      <a:pt x="5019" y="28534"/>
                      <a:pt x="4425" y="29084"/>
                      <a:pt x="4185" y="29880"/>
                    </a:cubicBezTo>
                    <a:cubicBezTo>
                      <a:pt x="3907" y="30817"/>
                      <a:pt x="4114" y="31695"/>
                      <a:pt x="4174" y="32648"/>
                    </a:cubicBezTo>
                    <a:cubicBezTo>
                      <a:pt x="4174" y="32654"/>
                      <a:pt x="4178" y="32656"/>
                      <a:pt x="4183" y="32656"/>
                    </a:cubicBezTo>
                    <a:cubicBezTo>
                      <a:pt x="4187" y="32656"/>
                      <a:pt x="4191" y="32654"/>
                      <a:pt x="4191" y="32648"/>
                    </a:cubicBezTo>
                    <a:cubicBezTo>
                      <a:pt x="4196" y="31787"/>
                      <a:pt x="4033" y="30964"/>
                      <a:pt x="4229" y="30114"/>
                    </a:cubicBezTo>
                    <a:cubicBezTo>
                      <a:pt x="4414" y="29281"/>
                      <a:pt x="5003" y="28665"/>
                      <a:pt x="5618" y="28125"/>
                    </a:cubicBezTo>
                    <a:lnTo>
                      <a:pt x="5618" y="28125"/>
                    </a:lnTo>
                    <a:cubicBezTo>
                      <a:pt x="5613" y="28240"/>
                      <a:pt x="5602" y="28349"/>
                      <a:pt x="5591" y="28463"/>
                    </a:cubicBezTo>
                    <a:cubicBezTo>
                      <a:pt x="5586" y="28469"/>
                      <a:pt x="5580" y="28469"/>
                      <a:pt x="5580" y="28474"/>
                    </a:cubicBezTo>
                    <a:cubicBezTo>
                      <a:pt x="5264" y="28872"/>
                      <a:pt x="4899" y="29242"/>
                      <a:pt x="4648" y="29689"/>
                    </a:cubicBezTo>
                    <a:cubicBezTo>
                      <a:pt x="4550" y="29869"/>
                      <a:pt x="4485" y="30065"/>
                      <a:pt x="4452" y="30267"/>
                    </a:cubicBezTo>
                    <a:cubicBezTo>
                      <a:pt x="4398" y="30561"/>
                      <a:pt x="4501" y="30844"/>
                      <a:pt x="4480" y="31139"/>
                    </a:cubicBezTo>
                    <a:cubicBezTo>
                      <a:pt x="4480" y="31157"/>
                      <a:pt x="4495" y="31168"/>
                      <a:pt x="4508" y="31168"/>
                    </a:cubicBezTo>
                    <a:cubicBezTo>
                      <a:pt x="4519" y="31168"/>
                      <a:pt x="4529" y="31161"/>
                      <a:pt x="4529" y="31144"/>
                    </a:cubicBezTo>
                    <a:cubicBezTo>
                      <a:pt x="4545" y="30975"/>
                      <a:pt x="4539" y="30806"/>
                      <a:pt x="4518" y="30637"/>
                    </a:cubicBezTo>
                    <a:cubicBezTo>
                      <a:pt x="4485" y="30310"/>
                      <a:pt x="4578" y="30005"/>
                      <a:pt x="4719" y="29722"/>
                    </a:cubicBezTo>
                    <a:cubicBezTo>
                      <a:pt x="4926" y="29302"/>
                      <a:pt x="5302" y="28975"/>
                      <a:pt x="5580" y="28600"/>
                    </a:cubicBezTo>
                    <a:lnTo>
                      <a:pt x="5580" y="28600"/>
                    </a:lnTo>
                    <a:cubicBezTo>
                      <a:pt x="5564" y="28725"/>
                      <a:pt x="5542" y="28856"/>
                      <a:pt x="5526" y="28975"/>
                    </a:cubicBezTo>
                    <a:cubicBezTo>
                      <a:pt x="5422" y="29668"/>
                      <a:pt x="5177" y="30365"/>
                      <a:pt x="5177" y="31062"/>
                    </a:cubicBezTo>
                    <a:cubicBezTo>
                      <a:pt x="5177" y="31075"/>
                      <a:pt x="5186" y="31081"/>
                      <a:pt x="5195" y="31081"/>
                    </a:cubicBezTo>
                    <a:cubicBezTo>
                      <a:pt x="5205" y="31081"/>
                      <a:pt x="5215" y="31074"/>
                      <a:pt x="5215" y="31062"/>
                    </a:cubicBezTo>
                    <a:cubicBezTo>
                      <a:pt x="5237" y="30654"/>
                      <a:pt x="5297" y="30251"/>
                      <a:pt x="5406" y="29853"/>
                    </a:cubicBezTo>
                    <a:cubicBezTo>
                      <a:pt x="5444" y="30065"/>
                      <a:pt x="5558" y="30256"/>
                      <a:pt x="5662" y="30458"/>
                    </a:cubicBezTo>
                    <a:cubicBezTo>
                      <a:pt x="5657" y="30463"/>
                      <a:pt x="5651" y="30474"/>
                      <a:pt x="5646" y="30479"/>
                    </a:cubicBezTo>
                    <a:cubicBezTo>
                      <a:pt x="5564" y="30964"/>
                      <a:pt x="5417" y="31428"/>
                      <a:pt x="5204" y="31869"/>
                    </a:cubicBezTo>
                    <a:cubicBezTo>
                      <a:pt x="4981" y="32305"/>
                      <a:pt x="4736" y="32708"/>
                      <a:pt x="4583" y="33182"/>
                    </a:cubicBezTo>
                    <a:cubicBezTo>
                      <a:pt x="4485" y="33498"/>
                      <a:pt x="4425" y="33825"/>
                      <a:pt x="4409" y="34157"/>
                    </a:cubicBezTo>
                    <a:cubicBezTo>
                      <a:pt x="4076" y="34599"/>
                      <a:pt x="3896" y="35013"/>
                      <a:pt x="3924" y="35569"/>
                    </a:cubicBezTo>
                    <a:cubicBezTo>
                      <a:pt x="3962" y="36288"/>
                      <a:pt x="4158" y="37007"/>
                      <a:pt x="4071" y="37727"/>
                    </a:cubicBezTo>
                    <a:cubicBezTo>
                      <a:pt x="3995" y="38386"/>
                      <a:pt x="3662" y="39007"/>
                      <a:pt x="3324" y="39563"/>
                    </a:cubicBezTo>
                    <a:lnTo>
                      <a:pt x="3270" y="39655"/>
                    </a:lnTo>
                    <a:cubicBezTo>
                      <a:pt x="3265" y="39654"/>
                      <a:pt x="3260" y="39653"/>
                      <a:pt x="3255" y="39653"/>
                    </a:cubicBezTo>
                    <a:cubicBezTo>
                      <a:pt x="3234" y="39653"/>
                      <a:pt x="3215" y="39671"/>
                      <a:pt x="3215" y="39694"/>
                    </a:cubicBezTo>
                    <a:lnTo>
                      <a:pt x="3215" y="39732"/>
                    </a:lnTo>
                    <a:cubicBezTo>
                      <a:pt x="3090" y="39939"/>
                      <a:pt x="2959" y="40135"/>
                      <a:pt x="2823" y="40326"/>
                    </a:cubicBezTo>
                    <a:cubicBezTo>
                      <a:pt x="2818" y="40326"/>
                      <a:pt x="2807" y="40326"/>
                      <a:pt x="2801" y="40331"/>
                    </a:cubicBezTo>
                    <a:cubicBezTo>
                      <a:pt x="2714" y="40407"/>
                      <a:pt x="2638" y="40495"/>
                      <a:pt x="2545" y="40565"/>
                    </a:cubicBezTo>
                    <a:cubicBezTo>
                      <a:pt x="2436" y="40647"/>
                      <a:pt x="2316" y="40718"/>
                      <a:pt x="2202" y="40794"/>
                    </a:cubicBezTo>
                    <a:cubicBezTo>
                      <a:pt x="2006" y="40909"/>
                      <a:pt x="1853" y="41089"/>
                      <a:pt x="1766" y="41301"/>
                    </a:cubicBezTo>
                    <a:cubicBezTo>
                      <a:pt x="1762" y="41312"/>
                      <a:pt x="1770" y="41320"/>
                      <a:pt x="1779" y="41320"/>
                    </a:cubicBezTo>
                    <a:cubicBezTo>
                      <a:pt x="1784" y="41320"/>
                      <a:pt x="1789" y="41318"/>
                      <a:pt x="1793" y="41312"/>
                    </a:cubicBezTo>
                    <a:cubicBezTo>
                      <a:pt x="1902" y="41045"/>
                      <a:pt x="2131" y="40903"/>
                      <a:pt x="2365" y="40756"/>
                    </a:cubicBezTo>
                    <a:cubicBezTo>
                      <a:pt x="2447" y="40713"/>
                      <a:pt x="2540" y="40658"/>
                      <a:pt x="2621" y="40604"/>
                    </a:cubicBezTo>
                    <a:lnTo>
                      <a:pt x="2621" y="40604"/>
                    </a:lnTo>
                    <a:cubicBezTo>
                      <a:pt x="2469" y="40805"/>
                      <a:pt x="2305" y="41001"/>
                      <a:pt x="2136" y="41192"/>
                    </a:cubicBezTo>
                    <a:cubicBezTo>
                      <a:pt x="2124" y="41205"/>
                      <a:pt x="2138" y="41224"/>
                      <a:pt x="2155" y="41224"/>
                    </a:cubicBezTo>
                    <a:cubicBezTo>
                      <a:pt x="2159" y="41224"/>
                      <a:pt x="2164" y="41223"/>
                      <a:pt x="2169" y="41219"/>
                    </a:cubicBezTo>
                    <a:cubicBezTo>
                      <a:pt x="2551" y="40816"/>
                      <a:pt x="2905" y="40380"/>
                      <a:pt x="3221" y="39922"/>
                    </a:cubicBezTo>
                    <a:lnTo>
                      <a:pt x="3221" y="39922"/>
                    </a:lnTo>
                    <a:cubicBezTo>
                      <a:pt x="3232" y="40233"/>
                      <a:pt x="3183" y="40549"/>
                      <a:pt x="3068" y="40838"/>
                    </a:cubicBezTo>
                    <a:cubicBezTo>
                      <a:pt x="3030" y="40920"/>
                      <a:pt x="2992" y="41001"/>
                      <a:pt x="2954" y="41083"/>
                    </a:cubicBezTo>
                    <a:lnTo>
                      <a:pt x="2910" y="41083"/>
                    </a:lnTo>
                    <a:cubicBezTo>
                      <a:pt x="2883" y="41083"/>
                      <a:pt x="2888" y="41116"/>
                      <a:pt x="2910" y="41116"/>
                    </a:cubicBezTo>
                    <a:lnTo>
                      <a:pt x="2932" y="41116"/>
                    </a:lnTo>
                    <a:cubicBezTo>
                      <a:pt x="2828" y="41317"/>
                      <a:pt x="2720" y="41514"/>
                      <a:pt x="2627" y="41721"/>
                    </a:cubicBezTo>
                    <a:cubicBezTo>
                      <a:pt x="2623" y="41731"/>
                      <a:pt x="2634" y="41740"/>
                      <a:pt x="2644" y="41740"/>
                    </a:cubicBezTo>
                    <a:cubicBezTo>
                      <a:pt x="2650" y="41740"/>
                      <a:pt x="2656" y="41737"/>
                      <a:pt x="2660" y="41732"/>
                    </a:cubicBezTo>
                    <a:cubicBezTo>
                      <a:pt x="2758" y="41524"/>
                      <a:pt x="2872" y="41323"/>
                      <a:pt x="2981" y="41116"/>
                    </a:cubicBezTo>
                    <a:cubicBezTo>
                      <a:pt x="3542" y="41099"/>
                      <a:pt x="4142" y="40805"/>
                      <a:pt x="4360" y="40271"/>
                    </a:cubicBezTo>
                    <a:cubicBezTo>
                      <a:pt x="4643" y="39579"/>
                      <a:pt x="4251" y="38724"/>
                      <a:pt x="4648" y="38086"/>
                    </a:cubicBezTo>
                    <a:cubicBezTo>
                      <a:pt x="4648" y="38092"/>
                      <a:pt x="4654" y="38103"/>
                      <a:pt x="4654" y="38113"/>
                    </a:cubicBezTo>
                    <a:cubicBezTo>
                      <a:pt x="4796" y="38555"/>
                      <a:pt x="4845" y="39018"/>
                      <a:pt x="4790" y="39481"/>
                    </a:cubicBezTo>
                    <a:cubicBezTo>
                      <a:pt x="4790" y="39489"/>
                      <a:pt x="4796" y="39493"/>
                      <a:pt x="4801" y="39493"/>
                    </a:cubicBezTo>
                    <a:cubicBezTo>
                      <a:pt x="4806" y="39493"/>
                      <a:pt x="4812" y="39489"/>
                      <a:pt x="4812" y="39481"/>
                    </a:cubicBezTo>
                    <a:cubicBezTo>
                      <a:pt x="4888" y="39094"/>
                      <a:pt x="4883" y="38696"/>
                      <a:pt x="4796" y="38310"/>
                    </a:cubicBezTo>
                    <a:cubicBezTo>
                      <a:pt x="4757" y="38119"/>
                      <a:pt x="4697" y="37928"/>
                      <a:pt x="4616" y="37743"/>
                    </a:cubicBezTo>
                    <a:cubicBezTo>
                      <a:pt x="4518" y="37525"/>
                      <a:pt x="4338" y="37367"/>
                      <a:pt x="4229" y="37154"/>
                    </a:cubicBezTo>
                    <a:cubicBezTo>
                      <a:pt x="4223" y="37138"/>
                      <a:pt x="4207" y="37133"/>
                      <a:pt x="4191" y="37133"/>
                    </a:cubicBezTo>
                    <a:cubicBezTo>
                      <a:pt x="4180" y="36882"/>
                      <a:pt x="4147" y="36631"/>
                      <a:pt x="4114" y="36375"/>
                    </a:cubicBezTo>
                    <a:lnTo>
                      <a:pt x="4104" y="36293"/>
                    </a:lnTo>
                    <a:lnTo>
                      <a:pt x="4104" y="36293"/>
                    </a:lnTo>
                    <a:cubicBezTo>
                      <a:pt x="4174" y="36375"/>
                      <a:pt x="4251" y="36451"/>
                      <a:pt x="4332" y="36522"/>
                    </a:cubicBezTo>
                    <a:cubicBezTo>
                      <a:pt x="4599" y="36762"/>
                      <a:pt x="4850" y="36985"/>
                      <a:pt x="5035" y="37291"/>
                    </a:cubicBezTo>
                    <a:cubicBezTo>
                      <a:pt x="5406" y="37928"/>
                      <a:pt x="5362" y="38587"/>
                      <a:pt x="5270" y="39285"/>
                    </a:cubicBezTo>
                    <a:cubicBezTo>
                      <a:pt x="5270" y="39290"/>
                      <a:pt x="5274" y="39293"/>
                      <a:pt x="5278" y="39293"/>
                    </a:cubicBezTo>
                    <a:cubicBezTo>
                      <a:pt x="5282" y="39293"/>
                      <a:pt x="5286" y="39290"/>
                      <a:pt x="5286" y="39285"/>
                    </a:cubicBezTo>
                    <a:cubicBezTo>
                      <a:pt x="5411" y="38675"/>
                      <a:pt x="5488" y="38146"/>
                      <a:pt x="5275" y="37541"/>
                    </a:cubicBezTo>
                    <a:cubicBezTo>
                      <a:pt x="5052" y="36893"/>
                      <a:pt x="4490" y="36577"/>
                      <a:pt x="4098" y="36054"/>
                    </a:cubicBezTo>
                    <a:cubicBezTo>
                      <a:pt x="4093" y="36048"/>
                      <a:pt x="4082" y="36037"/>
                      <a:pt x="4071" y="36037"/>
                    </a:cubicBezTo>
                    <a:cubicBezTo>
                      <a:pt x="4033" y="35749"/>
                      <a:pt x="4022" y="35454"/>
                      <a:pt x="4038" y="35160"/>
                    </a:cubicBezTo>
                    <a:cubicBezTo>
                      <a:pt x="4060" y="34860"/>
                      <a:pt x="4229" y="34588"/>
                      <a:pt x="4392" y="34332"/>
                    </a:cubicBezTo>
                    <a:lnTo>
                      <a:pt x="4392" y="34386"/>
                    </a:lnTo>
                    <a:cubicBezTo>
                      <a:pt x="4392" y="34860"/>
                      <a:pt x="4376" y="35340"/>
                      <a:pt x="4556" y="35792"/>
                    </a:cubicBezTo>
                    <a:cubicBezTo>
                      <a:pt x="4562" y="35802"/>
                      <a:pt x="4571" y="35806"/>
                      <a:pt x="4580" y="35806"/>
                    </a:cubicBezTo>
                    <a:cubicBezTo>
                      <a:pt x="4596" y="35806"/>
                      <a:pt x="4612" y="35792"/>
                      <a:pt x="4605" y="35770"/>
                    </a:cubicBezTo>
                    <a:cubicBezTo>
                      <a:pt x="4430" y="35324"/>
                      <a:pt x="4469" y="34849"/>
                      <a:pt x="4485" y="34375"/>
                    </a:cubicBezTo>
                    <a:cubicBezTo>
                      <a:pt x="4496" y="33858"/>
                      <a:pt x="4599" y="33346"/>
                      <a:pt x="4790" y="32866"/>
                    </a:cubicBezTo>
                    <a:cubicBezTo>
                      <a:pt x="4850" y="32713"/>
                      <a:pt x="4915" y="32566"/>
                      <a:pt x="4986" y="32425"/>
                    </a:cubicBezTo>
                    <a:cubicBezTo>
                      <a:pt x="5057" y="32795"/>
                      <a:pt x="5182" y="33149"/>
                      <a:pt x="5199" y="33525"/>
                    </a:cubicBezTo>
                    <a:cubicBezTo>
                      <a:pt x="5215" y="33978"/>
                      <a:pt x="5068" y="34424"/>
                      <a:pt x="4992" y="34860"/>
                    </a:cubicBezTo>
                    <a:cubicBezTo>
                      <a:pt x="4926" y="35258"/>
                      <a:pt x="4856" y="35868"/>
                      <a:pt x="5128" y="36195"/>
                    </a:cubicBezTo>
                    <a:cubicBezTo>
                      <a:pt x="5133" y="36202"/>
                      <a:pt x="5139" y="36204"/>
                      <a:pt x="5145" y="36204"/>
                    </a:cubicBezTo>
                    <a:cubicBezTo>
                      <a:pt x="5159" y="36204"/>
                      <a:pt x="5172" y="36189"/>
                      <a:pt x="5161" y="36174"/>
                    </a:cubicBezTo>
                    <a:cubicBezTo>
                      <a:pt x="4812" y="35732"/>
                      <a:pt x="5063" y="34877"/>
                      <a:pt x="5166" y="34392"/>
                    </a:cubicBezTo>
                    <a:cubicBezTo>
                      <a:pt x="5248" y="34065"/>
                      <a:pt x="5286" y="33727"/>
                      <a:pt x="5281" y="33395"/>
                    </a:cubicBezTo>
                    <a:cubicBezTo>
                      <a:pt x="5270" y="33051"/>
                      <a:pt x="5155" y="32703"/>
                      <a:pt x="5068" y="32370"/>
                    </a:cubicBezTo>
                    <a:cubicBezTo>
                      <a:pt x="5063" y="32356"/>
                      <a:pt x="5050" y="32342"/>
                      <a:pt x="5033" y="32342"/>
                    </a:cubicBezTo>
                    <a:cubicBezTo>
                      <a:pt x="5030" y="32342"/>
                      <a:pt x="5027" y="32342"/>
                      <a:pt x="5024" y="32343"/>
                    </a:cubicBezTo>
                    <a:cubicBezTo>
                      <a:pt x="5308" y="31771"/>
                      <a:pt x="5635" y="31231"/>
                      <a:pt x="5716" y="30572"/>
                    </a:cubicBezTo>
                    <a:cubicBezTo>
                      <a:pt x="5755" y="30648"/>
                      <a:pt x="5787" y="30736"/>
                      <a:pt x="5815" y="30817"/>
                    </a:cubicBezTo>
                    <a:cubicBezTo>
                      <a:pt x="5831" y="30866"/>
                      <a:pt x="5842" y="30910"/>
                      <a:pt x="5853" y="30953"/>
                    </a:cubicBezTo>
                    <a:cubicBezTo>
                      <a:pt x="5853" y="30959"/>
                      <a:pt x="5853" y="30970"/>
                      <a:pt x="5858" y="30975"/>
                    </a:cubicBezTo>
                    <a:cubicBezTo>
                      <a:pt x="5973" y="31504"/>
                      <a:pt x="5847" y="32054"/>
                      <a:pt x="5662" y="32555"/>
                    </a:cubicBezTo>
                    <a:cubicBezTo>
                      <a:pt x="5659" y="32562"/>
                      <a:pt x="5664" y="32567"/>
                      <a:pt x="5669" y="32567"/>
                    </a:cubicBezTo>
                    <a:cubicBezTo>
                      <a:pt x="5673" y="32567"/>
                      <a:pt x="5676" y="32565"/>
                      <a:pt x="5678" y="32561"/>
                    </a:cubicBezTo>
                    <a:cubicBezTo>
                      <a:pt x="5891" y="32147"/>
                      <a:pt x="5994" y="31684"/>
                      <a:pt x="5983" y="31215"/>
                    </a:cubicBezTo>
                    <a:lnTo>
                      <a:pt x="5983" y="31215"/>
                    </a:lnTo>
                    <a:cubicBezTo>
                      <a:pt x="6092" y="31428"/>
                      <a:pt x="6169" y="31662"/>
                      <a:pt x="6207" y="31902"/>
                    </a:cubicBezTo>
                    <a:cubicBezTo>
                      <a:pt x="6245" y="32261"/>
                      <a:pt x="6109" y="32632"/>
                      <a:pt x="6092" y="32991"/>
                    </a:cubicBezTo>
                    <a:cubicBezTo>
                      <a:pt x="6092" y="33001"/>
                      <a:pt x="6100" y="33007"/>
                      <a:pt x="6106" y="33007"/>
                    </a:cubicBezTo>
                    <a:cubicBezTo>
                      <a:pt x="6110" y="33007"/>
                      <a:pt x="6114" y="33004"/>
                      <a:pt x="6114" y="32997"/>
                    </a:cubicBezTo>
                    <a:cubicBezTo>
                      <a:pt x="6174" y="32626"/>
                      <a:pt x="6278" y="32272"/>
                      <a:pt x="6272" y="31896"/>
                    </a:cubicBezTo>
                    <a:cubicBezTo>
                      <a:pt x="6267" y="31586"/>
                      <a:pt x="6120" y="31297"/>
                      <a:pt x="5962" y="31035"/>
                    </a:cubicBezTo>
                    <a:cubicBezTo>
                      <a:pt x="5891" y="30567"/>
                      <a:pt x="5597" y="30207"/>
                      <a:pt x="5466" y="29755"/>
                    </a:cubicBezTo>
                    <a:cubicBezTo>
                      <a:pt x="5461" y="29741"/>
                      <a:pt x="5446" y="29731"/>
                      <a:pt x="5431" y="29731"/>
                    </a:cubicBezTo>
                    <a:cubicBezTo>
                      <a:pt x="5428" y="29731"/>
                      <a:pt x="5425" y="29732"/>
                      <a:pt x="5422" y="29733"/>
                    </a:cubicBezTo>
                    <a:cubicBezTo>
                      <a:pt x="5504" y="29390"/>
                      <a:pt x="5586" y="29057"/>
                      <a:pt x="5635" y="28719"/>
                    </a:cubicBezTo>
                    <a:cubicBezTo>
                      <a:pt x="5733" y="28093"/>
                      <a:pt x="5782" y="27390"/>
                      <a:pt x="5531" y="26790"/>
                    </a:cubicBezTo>
                    <a:cubicBezTo>
                      <a:pt x="5738" y="26567"/>
                      <a:pt x="5989" y="26387"/>
                      <a:pt x="6229" y="26191"/>
                    </a:cubicBezTo>
                    <a:cubicBezTo>
                      <a:pt x="6741" y="25782"/>
                      <a:pt x="7095" y="25259"/>
                      <a:pt x="7128" y="24595"/>
                    </a:cubicBezTo>
                    <a:cubicBezTo>
                      <a:pt x="7128" y="24576"/>
                      <a:pt x="7113" y="24564"/>
                      <a:pt x="7100" y="24564"/>
                    </a:cubicBezTo>
                    <a:cubicBezTo>
                      <a:pt x="7090" y="24564"/>
                      <a:pt x="7081" y="24570"/>
                      <a:pt x="7079" y="24584"/>
                    </a:cubicBezTo>
                    <a:cubicBezTo>
                      <a:pt x="6986" y="25276"/>
                      <a:pt x="6599" y="25712"/>
                      <a:pt x="6125" y="26120"/>
                    </a:cubicBezTo>
                    <a:cubicBezTo>
                      <a:pt x="6071" y="25663"/>
                      <a:pt x="5951" y="25248"/>
                      <a:pt x="5994" y="24774"/>
                    </a:cubicBezTo>
                    <a:cubicBezTo>
                      <a:pt x="6027" y="24366"/>
                      <a:pt x="6234" y="24001"/>
                      <a:pt x="6223" y="23586"/>
                    </a:cubicBezTo>
                    <a:cubicBezTo>
                      <a:pt x="6223" y="23578"/>
                      <a:pt x="6212" y="23572"/>
                      <a:pt x="6202" y="23572"/>
                    </a:cubicBezTo>
                    <a:cubicBezTo>
                      <a:pt x="6193" y="23572"/>
                      <a:pt x="6185" y="23576"/>
                      <a:pt x="6185" y="23586"/>
                    </a:cubicBezTo>
                    <a:cubicBezTo>
                      <a:pt x="6152" y="24071"/>
                      <a:pt x="5896" y="24502"/>
                      <a:pt x="5864" y="24998"/>
                    </a:cubicBezTo>
                    <a:cubicBezTo>
                      <a:pt x="5836" y="25379"/>
                      <a:pt x="5880" y="25837"/>
                      <a:pt x="6043" y="26191"/>
                    </a:cubicBezTo>
                    <a:cubicBezTo>
                      <a:pt x="5924" y="26289"/>
                      <a:pt x="5798" y="26387"/>
                      <a:pt x="5673" y="26485"/>
                    </a:cubicBezTo>
                    <a:cubicBezTo>
                      <a:pt x="5607" y="26545"/>
                      <a:pt x="5542" y="26600"/>
                      <a:pt x="5482" y="26665"/>
                    </a:cubicBezTo>
                    <a:cubicBezTo>
                      <a:pt x="5460" y="25880"/>
                      <a:pt x="5275" y="25112"/>
                      <a:pt x="5199" y="24328"/>
                    </a:cubicBezTo>
                    <a:cubicBezTo>
                      <a:pt x="5155" y="23859"/>
                      <a:pt x="5188" y="23385"/>
                      <a:pt x="5302" y="22927"/>
                    </a:cubicBezTo>
                    <a:cubicBezTo>
                      <a:pt x="5384" y="22600"/>
                      <a:pt x="5591" y="22360"/>
                      <a:pt x="5749" y="22093"/>
                    </a:cubicBezTo>
                    <a:cubicBezTo>
                      <a:pt x="5787" y="22426"/>
                      <a:pt x="5864" y="22742"/>
                      <a:pt x="6131" y="22960"/>
                    </a:cubicBezTo>
                    <a:cubicBezTo>
                      <a:pt x="6138" y="22966"/>
                      <a:pt x="6147" y="22969"/>
                      <a:pt x="6154" y="22969"/>
                    </a:cubicBezTo>
                    <a:cubicBezTo>
                      <a:pt x="6178" y="22969"/>
                      <a:pt x="6196" y="22941"/>
                      <a:pt x="6180" y="22916"/>
                    </a:cubicBezTo>
                    <a:cubicBezTo>
                      <a:pt x="5722" y="22273"/>
                      <a:pt x="6049" y="21200"/>
                      <a:pt x="5384" y="20688"/>
                    </a:cubicBezTo>
                    <a:cubicBezTo>
                      <a:pt x="5422" y="20639"/>
                      <a:pt x="5455" y="20584"/>
                      <a:pt x="5488" y="20530"/>
                    </a:cubicBezTo>
                    <a:cubicBezTo>
                      <a:pt x="5629" y="20279"/>
                      <a:pt x="5673" y="20066"/>
                      <a:pt x="5722" y="19789"/>
                    </a:cubicBezTo>
                    <a:cubicBezTo>
                      <a:pt x="5727" y="19778"/>
                      <a:pt x="5722" y="19767"/>
                      <a:pt x="5716" y="19761"/>
                    </a:cubicBezTo>
                    <a:cubicBezTo>
                      <a:pt x="5847" y="19690"/>
                      <a:pt x="5973" y="19598"/>
                      <a:pt x="6076" y="19489"/>
                    </a:cubicBezTo>
                    <a:lnTo>
                      <a:pt x="6076" y="19489"/>
                    </a:lnTo>
                    <a:cubicBezTo>
                      <a:pt x="5989" y="19729"/>
                      <a:pt x="6038" y="19963"/>
                      <a:pt x="6120" y="20208"/>
                    </a:cubicBezTo>
                    <a:cubicBezTo>
                      <a:pt x="6261" y="20590"/>
                      <a:pt x="6425" y="20965"/>
                      <a:pt x="6621" y="21331"/>
                    </a:cubicBezTo>
                    <a:cubicBezTo>
                      <a:pt x="6599" y="21843"/>
                      <a:pt x="6414" y="22322"/>
                      <a:pt x="6398" y="22834"/>
                    </a:cubicBezTo>
                    <a:cubicBezTo>
                      <a:pt x="6398" y="22851"/>
                      <a:pt x="6412" y="22861"/>
                      <a:pt x="6426" y="22861"/>
                    </a:cubicBezTo>
                    <a:cubicBezTo>
                      <a:pt x="6439" y="22861"/>
                      <a:pt x="6452" y="22853"/>
                      <a:pt x="6452" y="22834"/>
                    </a:cubicBezTo>
                    <a:cubicBezTo>
                      <a:pt x="6485" y="22393"/>
                      <a:pt x="6697" y="21963"/>
                      <a:pt x="6719" y="21521"/>
                    </a:cubicBezTo>
                    <a:cubicBezTo>
                      <a:pt x="6855" y="21794"/>
                      <a:pt x="6992" y="22066"/>
                      <a:pt x="7106" y="22339"/>
                    </a:cubicBezTo>
                    <a:cubicBezTo>
                      <a:pt x="7090" y="22344"/>
                      <a:pt x="7079" y="22355"/>
                      <a:pt x="7073" y="22371"/>
                    </a:cubicBezTo>
                    <a:cubicBezTo>
                      <a:pt x="6975" y="22796"/>
                      <a:pt x="6768" y="23183"/>
                      <a:pt x="6659" y="23608"/>
                    </a:cubicBezTo>
                    <a:cubicBezTo>
                      <a:pt x="6566" y="23990"/>
                      <a:pt x="6659" y="24426"/>
                      <a:pt x="6741" y="24802"/>
                    </a:cubicBezTo>
                    <a:cubicBezTo>
                      <a:pt x="6745" y="24814"/>
                      <a:pt x="6755" y="24820"/>
                      <a:pt x="6766" y="24820"/>
                    </a:cubicBezTo>
                    <a:cubicBezTo>
                      <a:pt x="6782" y="24820"/>
                      <a:pt x="6799" y="24807"/>
                      <a:pt x="6795" y="24791"/>
                    </a:cubicBezTo>
                    <a:cubicBezTo>
                      <a:pt x="6697" y="24328"/>
                      <a:pt x="6654" y="23870"/>
                      <a:pt x="6801" y="23412"/>
                    </a:cubicBezTo>
                    <a:cubicBezTo>
                      <a:pt x="6915" y="23080"/>
                      <a:pt x="7079" y="22775"/>
                      <a:pt x="7144" y="22426"/>
                    </a:cubicBezTo>
                    <a:cubicBezTo>
                      <a:pt x="7367" y="22976"/>
                      <a:pt x="7515" y="23543"/>
                      <a:pt x="7482" y="24169"/>
                    </a:cubicBezTo>
                    <a:cubicBezTo>
                      <a:pt x="7482" y="24188"/>
                      <a:pt x="7496" y="24198"/>
                      <a:pt x="7509" y="24198"/>
                    </a:cubicBezTo>
                    <a:cubicBezTo>
                      <a:pt x="7519" y="24198"/>
                      <a:pt x="7529" y="24192"/>
                      <a:pt x="7531" y="24180"/>
                    </a:cubicBezTo>
                    <a:cubicBezTo>
                      <a:pt x="7624" y="23412"/>
                      <a:pt x="7422" y="22693"/>
                      <a:pt x="7095" y="22006"/>
                    </a:cubicBezTo>
                    <a:cubicBezTo>
                      <a:pt x="6904" y="21598"/>
                      <a:pt x="6697" y="21194"/>
                      <a:pt x="6507" y="20786"/>
                    </a:cubicBezTo>
                    <a:cubicBezTo>
                      <a:pt x="6321" y="20399"/>
                      <a:pt x="6038" y="19930"/>
                      <a:pt x="6163" y="19489"/>
                    </a:cubicBezTo>
                    <a:cubicBezTo>
                      <a:pt x="6169" y="19462"/>
                      <a:pt x="6152" y="19440"/>
                      <a:pt x="6125" y="19440"/>
                    </a:cubicBezTo>
                    <a:cubicBezTo>
                      <a:pt x="6299" y="19265"/>
                      <a:pt x="6463" y="19080"/>
                      <a:pt x="6708" y="18993"/>
                    </a:cubicBezTo>
                    <a:lnTo>
                      <a:pt x="6708" y="18993"/>
                    </a:lnTo>
                    <a:cubicBezTo>
                      <a:pt x="6708" y="19047"/>
                      <a:pt x="6703" y="19102"/>
                      <a:pt x="6697" y="19162"/>
                    </a:cubicBezTo>
                    <a:cubicBezTo>
                      <a:pt x="6686" y="19320"/>
                      <a:pt x="6708" y="19718"/>
                      <a:pt x="6616" y="19859"/>
                    </a:cubicBezTo>
                    <a:cubicBezTo>
                      <a:pt x="6603" y="19875"/>
                      <a:pt x="6615" y="19895"/>
                      <a:pt x="6629" y="19895"/>
                    </a:cubicBezTo>
                    <a:cubicBezTo>
                      <a:pt x="6634" y="19895"/>
                      <a:pt x="6639" y="19892"/>
                      <a:pt x="6643" y="19887"/>
                    </a:cubicBezTo>
                    <a:cubicBezTo>
                      <a:pt x="6801" y="19680"/>
                      <a:pt x="6757" y="19282"/>
                      <a:pt x="6779" y="19031"/>
                    </a:cubicBezTo>
                    <a:cubicBezTo>
                      <a:pt x="6801" y="18786"/>
                      <a:pt x="6795" y="18546"/>
                      <a:pt x="6795" y="18306"/>
                    </a:cubicBezTo>
                    <a:cubicBezTo>
                      <a:pt x="6844" y="18295"/>
                      <a:pt x="6833" y="18219"/>
                      <a:pt x="6795" y="18208"/>
                    </a:cubicBezTo>
                    <a:cubicBezTo>
                      <a:pt x="6795" y="18045"/>
                      <a:pt x="6801" y="17881"/>
                      <a:pt x="6817" y="17718"/>
                    </a:cubicBezTo>
                    <a:cubicBezTo>
                      <a:pt x="6899" y="16922"/>
                      <a:pt x="7509" y="16421"/>
                      <a:pt x="8125" y="15996"/>
                    </a:cubicBezTo>
                    <a:lnTo>
                      <a:pt x="8125" y="16574"/>
                    </a:lnTo>
                    <a:cubicBezTo>
                      <a:pt x="7504" y="17304"/>
                      <a:pt x="7373" y="18399"/>
                      <a:pt x="7749" y="19276"/>
                    </a:cubicBezTo>
                    <a:cubicBezTo>
                      <a:pt x="7753" y="19286"/>
                      <a:pt x="7761" y="19290"/>
                      <a:pt x="7769" y="19290"/>
                    </a:cubicBezTo>
                    <a:cubicBezTo>
                      <a:pt x="7784" y="19290"/>
                      <a:pt x="7799" y="19277"/>
                      <a:pt x="7793" y="19260"/>
                    </a:cubicBezTo>
                    <a:cubicBezTo>
                      <a:pt x="7607" y="18802"/>
                      <a:pt x="7591" y="18339"/>
                      <a:pt x="7656" y="17854"/>
                    </a:cubicBezTo>
                    <a:cubicBezTo>
                      <a:pt x="7711" y="17407"/>
                      <a:pt x="7896" y="17075"/>
                      <a:pt x="8125" y="16721"/>
                    </a:cubicBezTo>
                    <a:cubicBezTo>
                      <a:pt x="8130" y="17761"/>
                      <a:pt x="8147" y="18808"/>
                      <a:pt x="8179" y="19848"/>
                    </a:cubicBezTo>
                    <a:cubicBezTo>
                      <a:pt x="8179" y="19856"/>
                      <a:pt x="8183" y="19859"/>
                      <a:pt x="8186" y="19859"/>
                    </a:cubicBezTo>
                    <a:cubicBezTo>
                      <a:pt x="8191" y="19859"/>
                      <a:pt x="8196" y="19854"/>
                      <a:pt x="8196" y="19848"/>
                    </a:cubicBezTo>
                    <a:cubicBezTo>
                      <a:pt x="8239" y="18541"/>
                      <a:pt x="8250" y="17227"/>
                      <a:pt x="8250" y="15914"/>
                    </a:cubicBezTo>
                    <a:lnTo>
                      <a:pt x="8283" y="15892"/>
                    </a:lnTo>
                    <a:cubicBezTo>
                      <a:pt x="8312" y="15873"/>
                      <a:pt x="8289" y="15831"/>
                      <a:pt x="8260" y="15831"/>
                    </a:cubicBezTo>
                    <a:cubicBezTo>
                      <a:pt x="8257" y="15831"/>
                      <a:pt x="8253" y="15831"/>
                      <a:pt x="8250" y="15833"/>
                    </a:cubicBezTo>
                    <a:cubicBezTo>
                      <a:pt x="8250" y="14274"/>
                      <a:pt x="8234" y="12716"/>
                      <a:pt x="8234" y="11157"/>
                    </a:cubicBezTo>
                    <a:cubicBezTo>
                      <a:pt x="8239" y="11146"/>
                      <a:pt x="8239" y="11136"/>
                      <a:pt x="8234" y="11125"/>
                    </a:cubicBezTo>
                    <a:lnTo>
                      <a:pt x="8234" y="10558"/>
                    </a:lnTo>
                    <a:lnTo>
                      <a:pt x="8239" y="8891"/>
                    </a:lnTo>
                    <a:lnTo>
                      <a:pt x="8239" y="8885"/>
                    </a:lnTo>
                    <a:lnTo>
                      <a:pt x="8239" y="7861"/>
                    </a:lnTo>
                    <a:cubicBezTo>
                      <a:pt x="8239" y="7855"/>
                      <a:pt x="8239" y="7844"/>
                      <a:pt x="8239" y="7839"/>
                    </a:cubicBezTo>
                    <a:lnTo>
                      <a:pt x="8239" y="6144"/>
                    </a:lnTo>
                    <a:lnTo>
                      <a:pt x="8250" y="6133"/>
                    </a:lnTo>
                    <a:cubicBezTo>
                      <a:pt x="8272" y="6106"/>
                      <a:pt x="8272" y="6068"/>
                      <a:pt x="8245" y="6041"/>
                    </a:cubicBezTo>
                    <a:lnTo>
                      <a:pt x="8245" y="5855"/>
                    </a:lnTo>
                    <a:cubicBezTo>
                      <a:pt x="8256" y="5736"/>
                      <a:pt x="8261" y="5610"/>
                      <a:pt x="8261" y="5485"/>
                    </a:cubicBezTo>
                    <a:cubicBezTo>
                      <a:pt x="8288" y="5452"/>
                      <a:pt x="8321" y="5414"/>
                      <a:pt x="8348" y="5381"/>
                    </a:cubicBezTo>
                    <a:cubicBezTo>
                      <a:pt x="8381" y="5335"/>
                      <a:pt x="8339" y="5277"/>
                      <a:pt x="8289" y="5277"/>
                    </a:cubicBezTo>
                    <a:cubicBezTo>
                      <a:pt x="8280" y="5277"/>
                      <a:pt x="8270" y="5279"/>
                      <a:pt x="8261" y="5283"/>
                    </a:cubicBezTo>
                    <a:cubicBezTo>
                      <a:pt x="8277" y="3910"/>
                      <a:pt x="8321" y="1376"/>
                      <a:pt x="8212" y="9"/>
                    </a:cubicBezTo>
                    <a:cubicBezTo>
                      <a:pt x="8212" y="3"/>
                      <a:pt x="8207" y="1"/>
                      <a:pt x="82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3"/>
              <p:cNvSpPr/>
              <p:nvPr/>
            </p:nvSpPr>
            <p:spPr>
              <a:xfrm>
                <a:off x="3743006" y="3319684"/>
                <a:ext cx="223333" cy="1054621"/>
              </a:xfrm>
              <a:custGeom>
                <a:rect b="b" l="l" r="r" t="t"/>
                <a:pathLst>
                  <a:path extrusionOk="0" h="41730" w="8837">
                    <a:moveTo>
                      <a:pt x="285" y="3048"/>
                    </a:moveTo>
                    <a:cubicBezTo>
                      <a:pt x="536" y="3151"/>
                      <a:pt x="759" y="3309"/>
                      <a:pt x="950" y="3505"/>
                    </a:cubicBezTo>
                    <a:cubicBezTo>
                      <a:pt x="1010" y="3571"/>
                      <a:pt x="1076" y="3636"/>
                      <a:pt x="1146" y="3691"/>
                    </a:cubicBezTo>
                    <a:cubicBezTo>
                      <a:pt x="1105" y="3696"/>
                      <a:pt x="1064" y="3698"/>
                      <a:pt x="1023" y="3698"/>
                    </a:cubicBezTo>
                    <a:cubicBezTo>
                      <a:pt x="774" y="3698"/>
                      <a:pt x="534" y="3610"/>
                      <a:pt x="285" y="3587"/>
                    </a:cubicBezTo>
                    <a:lnTo>
                      <a:pt x="285" y="3582"/>
                    </a:lnTo>
                    <a:lnTo>
                      <a:pt x="285" y="3048"/>
                    </a:lnTo>
                    <a:close/>
                    <a:moveTo>
                      <a:pt x="5358" y="11107"/>
                    </a:moveTo>
                    <a:lnTo>
                      <a:pt x="5358" y="11107"/>
                    </a:lnTo>
                    <a:cubicBezTo>
                      <a:pt x="5674" y="11428"/>
                      <a:pt x="5996" y="11755"/>
                      <a:pt x="6214" y="12142"/>
                    </a:cubicBezTo>
                    <a:cubicBezTo>
                      <a:pt x="6410" y="12502"/>
                      <a:pt x="6552" y="12888"/>
                      <a:pt x="6633" y="13286"/>
                    </a:cubicBezTo>
                    <a:cubicBezTo>
                      <a:pt x="6584" y="13232"/>
                      <a:pt x="6535" y="13177"/>
                      <a:pt x="6475" y="13134"/>
                    </a:cubicBezTo>
                    <a:cubicBezTo>
                      <a:pt x="6388" y="13074"/>
                      <a:pt x="6296" y="13025"/>
                      <a:pt x="6192" y="12987"/>
                    </a:cubicBezTo>
                    <a:cubicBezTo>
                      <a:pt x="6023" y="12932"/>
                      <a:pt x="5920" y="12829"/>
                      <a:pt x="5789" y="12714"/>
                    </a:cubicBezTo>
                    <a:cubicBezTo>
                      <a:pt x="5789" y="12589"/>
                      <a:pt x="5800" y="12463"/>
                      <a:pt x="5822" y="12344"/>
                    </a:cubicBezTo>
                    <a:cubicBezTo>
                      <a:pt x="5822" y="12338"/>
                      <a:pt x="5822" y="12333"/>
                      <a:pt x="5822" y="12333"/>
                    </a:cubicBezTo>
                    <a:cubicBezTo>
                      <a:pt x="5914" y="12447"/>
                      <a:pt x="6023" y="12556"/>
                      <a:pt x="6143" y="12638"/>
                    </a:cubicBezTo>
                    <a:cubicBezTo>
                      <a:pt x="6145" y="12639"/>
                      <a:pt x="6147" y="12639"/>
                      <a:pt x="6149" y="12639"/>
                    </a:cubicBezTo>
                    <a:cubicBezTo>
                      <a:pt x="6157" y="12639"/>
                      <a:pt x="6164" y="12630"/>
                      <a:pt x="6159" y="12621"/>
                    </a:cubicBezTo>
                    <a:cubicBezTo>
                      <a:pt x="5947" y="12425"/>
                      <a:pt x="5832" y="12147"/>
                      <a:pt x="5696" y="11902"/>
                    </a:cubicBezTo>
                    <a:cubicBezTo>
                      <a:pt x="5549" y="11652"/>
                      <a:pt x="5435" y="11385"/>
                      <a:pt x="5358" y="11107"/>
                    </a:cubicBezTo>
                    <a:close/>
                    <a:moveTo>
                      <a:pt x="258" y="13264"/>
                    </a:moveTo>
                    <a:cubicBezTo>
                      <a:pt x="503" y="13412"/>
                      <a:pt x="792" y="13466"/>
                      <a:pt x="1037" y="13608"/>
                    </a:cubicBezTo>
                    <a:cubicBezTo>
                      <a:pt x="1217" y="13717"/>
                      <a:pt x="1343" y="13864"/>
                      <a:pt x="1479" y="14011"/>
                    </a:cubicBezTo>
                    <a:cubicBezTo>
                      <a:pt x="1435" y="14000"/>
                      <a:pt x="1386" y="14000"/>
                      <a:pt x="1343" y="14000"/>
                    </a:cubicBezTo>
                    <a:cubicBezTo>
                      <a:pt x="999" y="14005"/>
                      <a:pt x="847" y="14174"/>
                      <a:pt x="580" y="14332"/>
                    </a:cubicBezTo>
                    <a:cubicBezTo>
                      <a:pt x="492" y="14278"/>
                      <a:pt x="405" y="14213"/>
                      <a:pt x="329" y="14142"/>
                    </a:cubicBezTo>
                    <a:cubicBezTo>
                      <a:pt x="317" y="14129"/>
                      <a:pt x="298" y="14123"/>
                      <a:pt x="281" y="14123"/>
                    </a:cubicBezTo>
                    <a:cubicBezTo>
                      <a:pt x="275" y="14123"/>
                      <a:pt x="269" y="14124"/>
                      <a:pt x="264" y="14125"/>
                    </a:cubicBezTo>
                    <a:cubicBezTo>
                      <a:pt x="264" y="13837"/>
                      <a:pt x="258" y="13548"/>
                      <a:pt x="258" y="13264"/>
                    </a:cubicBezTo>
                    <a:close/>
                    <a:moveTo>
                      <a:pt x="5495" y="11799"/>
                    </a:moveTo>
                    <a:lnTo>
                      <a:pt x="5495" y="11799"/>
                    </a:lnTo>
                    <a:cubicBezTo>
                      <a:pt x="5582" y="11978"/>
                      <a:pt x="5680" y="12147"/>
                      <a:pt x="5800" y="12305"/>
                    </a:cubicBezTo>
                    <a:cubicBezTo>
                      <a:pt x="5791" y="12300"/>
                      <a:pt x="5782" y="12298"/>
                      <a:pt x="5774" y="12298"/>
                    </a:cubicBezTo>
                    <a:cubicBezTo>
                      <a:pt x="5757" y="12298"/>
                      <a:pt x="5742" y="12309"/>
                      <a:pt x="5734" y="12327"/>
                    </a:cubicBezTo>
                    <a:cubicBezTo>
                      <a:pt x="5593" y="12905"/>
                      <a:pt x="5800" y="13417"/>
                      <a:pt x="6012" y="13956"/>
                    </a:cubicBezTo>
                    <a:cubicBezTo>
                      <a:pt x="6159" y="14332"/>
                      <a:pt x="6312" y="14747"/>
                      <a:pt x="6236" y="15155"/>
                    </a:cubicBezTo>
                    <a:cubicBezTo>
                      <a:pt x="6198" y="15357"/>
                      <a:pt x="6083" y="15548"/>
                      <a:pt x="6023" y="15749"/>
                    </a:cubicBezTo>
                    <a:cubicBezTo>
                      <a:pt x="5985" y="15646"/>
                      <a:pt x="5952" y="15542"/>
                      <a:pt x="5914" y="15439"/>
                    </a:cubicBezTo>
                    <a:cubicBezTo>
                      <a:pt x="5707" y="14817"/>
                      <a:pt x="5604" y="14153"/>
                      <a:pt x="5533" y="13504"/>
                    </a:cubicBezTo>
                    <a:cubicBezTo>
                      <a:pt x="5500" y="13166"/>
                      <a:pt x="5424" y="12801"/>
                      <a:pt x="5456" y="12469"/>
                    </a:cubicBezTo>
                    <a:cubicBezTo>
                      <a:pt x="5484" y="12245"/>
                      <a:pt x="5500" y="12022"/>
                      <a:pt x="5495" y="11799"/>
                    </a:cubicBezTo>
                    <a:close/>
                    <a:moveTo>
                      <a:pt x="269" y="14998"/>
                    </a:moveTo>
                    <a:cubicBezTo>
                      <a:pt x="1178" y="16042"/>
                      <a:pt x="2313" y="17011"/>
                      <a:pt x="2519" y="18419"/>
                    </a:cubicBezTo>
                    <a:cubicBezTo>
                      <a:pt x="2449" y="18376"/>
                      <a:pt x="2372" y="18337"/>
                      <a:pt x="2296" y="18310"/>
                    </a:cubicBezTo>
                    <a:cubicBezTo>
                      <a:pt x="2105" y="18239"/>
                      <a:pt x="1942" y="18239"/>
                      <a:pt x="1757" y="18207"/>
                    </a:cubicBezTo>
                    <a:cubicBezTo>
                      <a:pt x="1757" y="17869"/>
                      <a:pt x="1740" y="17520"/>
                      <a:pt x="1593" y="17209"/>
                    </a:cubicBezTo>
                    <a:cubicBezTo>
                      <a:pt x="1315" y="16626"/>
                      <a:pt x="814" y="16250"/>
                      <a:pt x="269" y="15902"/>
                    </a:cubicBezTo>
                    <a:cubicBezTo>
                      <a:pt x="269" y="15604"/>
                      <a:pt x="269" y="15301"/>
                      <a:pt x="269" y="14998"/>
                    </a:cubicBezTo>
                    <a:close/>
                    <a:moveTo>
                      <a:pt x="5800" y="12899"/>
                    </a:moveTo>
                    <a:lnTo>
                      <a:pt x="5800" y="12899"/>
                    </a:lnTo>
                    <a:cubicBezTo>
                      <a:pt x="5838" y="12937"/>
                      <a:pt x="5887" y="12976"/>
                      <a:pt x="5936" y="13008"/>
                    </a:cubicBezTo>
                    <a:cubicBezTo>
                      <a:pt x="6056" y="13079"/>
                      <a:pt x="6219" y="13106"/>
                      <a:pt x="6328" y="13183"/>
                    </a:cubicBezTo>
                    <a:cubicBezTo>
                      <a:pt x="6541" y="13341"/>
                      <a:pt x="6693" y="13559"/>
                      <a:pt x="6775" y="13809"/>
                    </a:cubicBezTo>
                    <a:cubicBezTo>
                      <a:pt x="6944" y="14316"/>
                      <a:pt x="6955" y="14850"/>
                      <a:pt x="6977" y="15379"/>
                    </a:cubicBezTo>
                    <a:cubicBezTo>
                      <a:pt x="7009" y="16087"/>
                      <a:pt x="7031" y="16795"/>
                      <a:pt x="7075" y="17504"/>
                    </a:cubicBezTo>
                    <a:cubicBezTo>
                      <a:pt x="7113" y="18070"/>
                      <a:pt x="7020" y="18664"/>
                      <a:pt x="7097" y="19231"/>
                    </a:cubicBezTo>
                    <a:cubicBezTo>
                      <a:pt x="7004" y="19187"/>
                      <a:pt x="6917" y="19122"/>
                      <a:pt x="6846" y="19051"/>
                    </a:cubicBezTo>
                    <a:cubicBezTo>
                      <a:pt x="6813" y="18953"/>
                      <a:pt x="6791" y="18855"/>
                      <a:pt x="6770" y="18752"/>
                    </a:cubicBezTo>
                    <a:cubicBezTo>
                      <a:pt x="6764" y="18185"/>
                      <a:pt x="6677" y="17618"/>
                      <a:pt x="6514" y="17073"/>
                    </a:cubicBezTo>
                    <a:cubicBezTo>
                      <a:pt x="6388" y="16654"/>
                      <a:pt x="6219" y="16261"/>
                      <a:pt x="6067" y="15853"/>
                    </a:cubicBezTo>
                    <a:cubicBezTo>
                      <a:pt x="6116" y="15618"/>
                      <a:pt x="6285" y="15406"/>
                      <a:pt x="6307" y="15161"/>
                    </a:cubicBezTo>
                    <a:cubicBezTo>
                      <a:pt x="6334" y="14872"/>
                      <a:pt x="6301" y="14578"/>
                      <a:pt x="6208" y="14305"/>
                    </a:cubicBezTo>
                    <a:cubicBezTo>
                      <a:pt x="6045" y="13809"/>
                      <a:pt x="5843" y="13379"/>
                      <a:pt x="5800" y="12899"/>
                    </a:cubicBezTo>
                    <a:close/>
                    <a:moveTo>
                      <a:pt x="4410" y="37251"/>
                    </a:moveTo>
                    <a:lnTo>
                      <a:pt x="4410" y="37251"/>
                    </a:lnTo>
                    <a:cubicBezTo>
                      <a:pt x="4399" y="37578"/>
                      <a:pt x="4448" y="37899"/>
                      <a:pt x="4541" y="38210"/>
                    </a:cubicBezTo>
                    <a:lnTo>
                      <a:pt x="4541" y="38204"/>
                    </a:lnTo>
                    <a:cubicBezTo>
                      <a:pt x="4596" y="38390"/>
                      <a:pt x="4666" y="38564"/>
                      <a:pt x="4743" y="38738"/>
                    </a:cubicBezTo>
                    <a:cubicBezTo>
                      <a:pt x="4726" y="39272"/>
                      <a:pt x="4666" y="39801"/>
                      <a:pt x="4748" y="40335"/>
                    </a:cubicBezTo>
                    <a:cubicBezTo>
                      <a:pt x="4748" y="40345"/>
                      <a:pt x="4754" y="40349"/>
                      <a:pt x="4761" y="40349"/>
                    </a:cubicBezTo>
                    <a:cubicBezTo>
                      <a:pt x="4769" y="40349"/>
                      <a:pt x="4778" y="40342"/>
                      <a:pt x="4775" y="40329"/>
                    </a:cubicBezTo>
                    <a:cubicBezTo>
                      <a:pt x="4726" y="39850"/>
                      <a:pt x="4797" y="39376"/>
                      <a:pt x="4819" y="38896"/>
                    </a:cubicBezTo>
                    <a:cubicBezTo>
                      <a:pt x="4972" y="39207"/>
                      <a:pt x="5157" y="39507"/>
                      <a:pt x="5358" y="39795"/>
                    </a:cubicBezTo>
                    <a:cubicBezTo>
                      <a:pt x="5348" y="40068"/>
                      <a:pt x="5342" y="40362"/>
                      <a:pt x="5446" y="40618"/>
                    </a:cubicBezTo>
                    <a:cubicBezTo>
                      <a:pt x="5506" y="40771"/>
                      <a:pt x="5582" y="40918"/>
                      <a:pt x="5658" y="41060"/>
                    </a:cubicBezTo>
                    <a:cubicBezTo>
                      <a:pt x="5277" y="41032"/>
                      <a:pt x="4754" y="40869"/>
                      <a:pt x="4508" y="40602"/>
                    </a:cubicBezTo>
                    <a:cubicBezTo>
                      <a:pt x="4263" y="40340"/>
                      <a:pt x="4203" y="40013"/>
                      <a:pt x="4176" y="39681"/>
                    </a:cubicBezTo>
                    <a:cubicBezTo>
                      <a:pt x="4132" y="39087"/>
                      <a:pt x="4345" y="38477"/>
                      <a:pt x="3974" y="37954"/>
                    </a:cubicBezTo>
                    <a:cubicBezTo>
                      <a:pt x="4034" y="37774"/>
                      <a:pt x="4132" y="37605"/>
                      <a:pt x="4258" y="37463"/>
                    </a:cubicBezTo>
                    <a:cubicBezTo>
                      <a:pt x="4318" y="37403"/>
                      <a:pt x="4372" y="37333"/>
                      <a:pt x="4410" y="37251"/>
                    </a:cubicBezTo>
                    <a:close/>
                    <a:moveTo>
                      <a:pt x="195" y="0"/>
                    </a:moveTo>
                    <a:cubicBezTo>
                      <a:pt x="187" y="0"/>
                      <a:pt x="179" y="4"/>
                      <a:pt x="176" y="13"/>
                    </a:cubicBezTo>
                    <a:cubicBezTo>
                      <a:pt x="67" y="1375"/>
                      <a:pt x="111" y="3914"/>
                      <a:pt x="127" y="5287"/>
                    </a:cubicBezTo>
                    <a:cubicBezTo>
                      <a:pt x="117" y="5280"/>
                      <a:pt x="106" y="5277"/>
                      <a:pt x="95" y="5277"/>
                    </a:cubicBezTo>
                    <a:cubicBezTo>
                      <a:pt x="47" y="5277"/>
                      <a:pt x="0" y="5336"/>
                      <a:pt x="40" y="5385"/>
                    </a:cubicBezTo>
                    <a:cubicBezTo>
                      <a:pt x="67" y="5418"/>
                      <a:pt x="100" y="5451"/>
                      <a:pt x="133" y="5483"/>
                    </a:cubicBezTo>
                    <a:cubicBezTo>
                      <a:pt x="144" y="5592"/>
                      <a:pt x="144" y="5718"/>
                      <a:pt x="144" y="5837"/>
                    </a:cubicBezTo>
                    <a:lnTo>
                      <a:pt x="144" y="6028"/>
                    </a:lnTo>
                    <a:cubicBezTo>
                      <a:pt x="116" y="6055"/>
                      <a:pt x="111" y="6094"/>
                      <a:pt x="133" y="6121"/>
                    </a:cubicBezTo>
                    <a:lnTo>
                      <a:pt x="144" y="6132"/>
                    </a:lnTo>
                    <a:lnTo>
                      <a:pt x="149" y="7826"/>
                    </a:lnTo>
                    <a:cubicBezTo>
                      <a:pt x="144" y="7832"/>
                      <a:pt x="144" y="7843"/>
                      <a:pt x="149" y="7848"/>
                    </a:cubicBezTo>
                    <a:lnTo>
                      <a:pt x="149" y="8873"/>
                    </a:lnTo>
                    <a:lnTo>
                      <a:pt x="149" y="8878"/>
                    </a:lnTo>
                    <a:cubicBezTo>
                      <a:pt x="149" y="9434"/>
                      <a:pt x="149" y="9990"/>
                      <a:pt x="155" y="10545"/>
                    </a:cubicBezTo>
                    <a:lnTo>
                      <a:pt x="155" y="11112"/>
                    </a:lnTo>
                    <a:cubicBezTo>
                      <a:pt x="149" y="11123"/>
                      <a:pt x="149" y="11134"/>
                      <a:pt x="155" y="11145"/>
                    </a:cubicBezTo>
                    <a:cubicBezTo>
                      <a:pt x="155" y="12703"/>
                      <a:pt x="133" y="14262"/>
                      <a:pt x="133" y="15820"/>
                    </a:cubicBezTo>
                    <a:cubicBezTo>
                      <a:pt x="130" y="15819"/>
                      <a:pt x="126" y="15818"/>
                      <a:pt x="123" y="15818"/>
                    </a:cubicBezTo>
                    <a:cubicBezTo>
                      <a:pt x="94" y="15818"/>
                      <a:pt x="71" y="15860"/>
                      <a:pt x="100" y="15880"/>
                    </a:cubicBezTo>
                    <a:lnTo>
                      <a:pt x="133" y="15902"/>
                    </a:lnTo>
                    <a:cubicBezTo>
                      <a:pt x="133" y="17215"/>
                      <a:pt x="149" y="18528"/>
                      <a:pt x="187" y="19836"/>
                    </a:cubicBezTo>
                    <a:cubicBezTo>
                      <a:pt x="187" y="19842"/>
                      <a:pt x="194" y="19846"/>
                      <a:pt x="200" y="19846"/>
                    </a:cubicBezTo>
                    <a:cubicBezTo>
                      <a:pt x="205" y="19846"/>
                      <a:pt x="209" y="19843"/>
                      <a:pt x="209" y="19836"/>
                    </a:cubicBezTo>
                    <a:cubicBezTo>
                      <a:pt x="247" y="18795"/>
                      <a:pt x="258" y="17749"/>
                      <a:pt x="264" y="16708"/>
                    </a:cubicBezTo>
                    <a:cubicBezTo>
                      <a:pt x="509" y="17062"/>
                      <a:pt x="705" y="17395"/>
                      <a:pt x="759" y="17842"/>
                    </a:cubicBezTo>
                    <a:cubicBezTo>
                      <a:pt x="830" y="18321"/>
                      <a:pt x="814" y="18790"/>
                      <a:pt x="618" y="19247"/>
                    </a:cubicBezTo>
                    <a:cubicBezTo>
                      <a:pt x="611" y="19265"/>
                      <a:pt x="626" y="19278"/>
                      <a:pt x="642" y="19278"/>
                    </a:cubicBezTo>
                    <a:cubicBezTo>
                      <a:pt x="651" y="19278"/>
                      <a:pt x="661" y="19274"/>
                      <a:pt x="667" y="19264"/>
                    </a:cubicBezTo>
                    <a:cubicBezTo>
                      <a:pt x="1059" y="18386"/>
                      <a:pt x="923" y="17286"/>
                      <a:pt x="269" y="16561"/>
                    </a:cubicBezTo>
                    <a:lnTo>
                      <a:pt x="269" y="15983"/>
                    </a:lnTo>
                    <a:cubicBezTo>
                      <a:pt x="917" y="16403"/>
                      <a:pt x="1560" y="16910"/>
                      <a:pt x="1648" y="17705"/>
                    </a:cubicBezTo>
                    <a:cubicBezTo>
                      <a:pt x="1664" y="17869"/>
                      <a:pt x="1669" y="18032"/>
                      <a:pt x="1664" y="18196"/>
                    </a:cubicBezTo>
                    <a:cubicBezTo>
                      <a:pt x="1626" y="18207"/>
                      <a:pt x="1615" y="18283"/>
                      <a:pt x="1664" y="18294"/>
                    </a:cubicBezTo>
                    <a:cubicBezTo>
                      <a:pt x="1659" y="18534"/>
                      <a:pt x="1664" y="18779"/>
                      <a:pt x="1680" y="19019"/>
                    </a:cubicBezTo>
                    <a:cubicBezTo>
                      <a:pt x="1708" y="19269"/>
                      <a:pt x="1664" y="19667"/>
                      <a:pt x="1827" y="19874"/>
                    </a:cubicBezTo>
                    <a:cubicBezTo>
                      <a:pt x="1832" y="19880"/>
                      <a:pt x="1837" y="19882"/>
                      <a:pt x="1842" y="19882"/>
                    </a:cubicBezTo>
                    <a:cubicBezTo>
                      <a:pt x="1857" y="19882"/>
                      <a:pt x="1872" y="19863"/>
                      <a:pt x="1860" y="19847"/>
                    </a:cubicBezTo>
                    <a:cubicBezTo>
                      <a:pt x="1757" y="19700"/>
                      <a:pt x="1784" y="19307"/>
                      <a:pt x="1773" y="19144"/>
                    </a:cubicBezTo>
                    <a:cubicBezTo>
                      <a:pt x="1768" y="19089"/>
                      <a:pt x="1768" y="19035"/>
                      <a:pt x="1762" y="18980"/>
                    </a:cubicBezTo>
                    <a:lnTo>
                      <a:pt x="1762" y="18980"/>
                    </a:lnTo>
                    <a:cubicBezTo>
                      <a:pt x="2018" y="19068"/>
                      <a:pt x="2193" y="19253"/>
                      <a:pt x="2378" y="19427"/>
                    </a:cubicBezTo>
                    <a:cubicBezTo>
                      <a:pt x="2351" y="19427"/>
                      <a:pt x="2329" y="19449"/>
                      <a:pt x="2334" y="19471"/>
                    </a:cubicBezTo>
                    <a:cubicBezTo>
                      <a:pt x="2465" y="19918"/>
                      <a:pt x="2171" y="20386"/>
                      <a:pt x="1975" y="20773"/>
                    </a:cubicBezTo>
                    <a:cubicBezTo>
                      <a:pt x="1773" y="21182"/>
                      <a:pt x="1555" y="21585"/>
                      <a:pt x="1353" y="21994"/>
                    </a:cubicBezTo>
                    <a:cubicBezTo>
                      <a:pt x="1010" y="22680"/>
                      <a:pt x="798" y="23400"/>
                      <a:pt x="896" y="24168"/>
                    </a:cubicBezTo>
                    <a:cubicBezTo>
                      <a:pt x="896" y="24180"/>
                      <a:pt x="905" y="24185"/>
                      <a:pt x="915" y="24185"/>
                    </a:cubicBezTo>
                    <a:cubicBezTo>
                      <a:pt x="929" y="24185"/>
                      <a:pt x="945" y="24175"/>
                      <a:pt x="945" y="24157"/>
                    </a:cubicBezTo>
                    <a:cubicBezTo>
                      <a:pt x="912" y="23530"/>
                      <a:pt x="1070" y="22964"/>
                      <a:pt x="1304" y="22413"/>
                    </a:cubicBezTo>
                    <a:cubicBezTo>
                      <a:pt x="1370" y="22762"/>
                      <a:pt x="1544" y="23067"/>
                      <a:pt x="1659" y="23400"/>
                    </a:cubicBezTo>
                    <a:cubicBezTo>
                      <a:pt x="1822" y="23857"/>
                      <a:pt x="1773" y="24310"/>
                      <a:pt x="1669" y="24778"/>
                    </a:cubicBezTo>
                    <a:cubicBezTo>
                      <a:pt x="1663" y="24794"/>
                      <a:pt x="1682" y="24805"/>
                      <a:pt x="1699" y="24805"/>
                    </a:cubicBezTo>
                    <a:cubicBezTo>
                      <a:pt x="1711" y="24805"/>
                      <a:pt x="1722" y="24800"/>
                      <a:pt x="1724" y="24789"/>
                    </a:cubicBezTo>
                    <a:cubicBezTo>
                      <a:pt x="1817" y="24413"/>
                      <a:pt x="1909" y="23977"/>
                      <a:pt x="1811" y="23596"/>
                    </a:cubicBezTo>
                    <a:cubicBezTo>
                      <a:pt x="1697" y="23171"/>
                      <a:pt x="1479" y="22784"/>
                      <a:pt x="1375" y="22359"/>
                    </a:cubicBezTo>
                    <a:cubicBezTo>
                      <a:pt x="1370" y="22342"/>
                      <a:pt x="1359" y="22332"/>
                      <a:pt x="1343" y="22326"/>
                    </a:cubicBezTo>
                    <a:cubicBezTo>
                      <a:pt x="1462" y="22054"/>
                      <a:pt x="1604" y="21781"/>
                      <a:pt x="1746" y="21509"/>
                    </a:cubicBezTo>
                    <a:cubicBezTo>
                      <a:pt x="1773" y="21950"/>
                      <a:pt x="1996" y="22381"/>
                      <a:pt x="2029" y="22822"/>
                    </a:cubicBezTo>
                    <a:cubicBezTo>
                      <a:pt x="2029" y="22838"/>
                      <a:pt x="2044" y="22846"/>
                      <a:pt x="2059" y="22846"/>
                    </a:cubicBezTo>
                    <a:cubicBezTo>
                      <a:pt x="2074" y="22846"/>
                      <a:pt x="2089" y="22838"/>
                      <a:pt x="2089" y="22822"/>
                    </a:cubicBezTo>
                    <a:cubicBezTo>
                      <a:pt x="2073" y="22310"/>
                      <a:pt x="1877" y="21830"/>
                      <a:pt x="1855" y="21318"/>
                    </a:cubicBezTo>
                    <a:cubicBezTo>
                      <a:pt x="2056" y="20953"/>
                      <a:pt x="2231" y="20582"/>
                      <a:pt x="2378" y="20196"/>
                    </a:cubicBezTo>
                    <a:cubicBezTo>
                      <a:pt x="2465" y="19950"/>
                      <a:pt x="2519" y="19716"/>
                      <a:pt x="2421" y="19476"/>
                    </a:cubicBezTo>
                    <a:lnTo>
                      <a:pt x="2421" y="19476"/>
                    </a:lnTo>
                    <a:cubicBezTo>
                      <a:pt x="2536" y="19585"/>
                      <a:pt x="2667" y="19678"/>
                      <a:pt x="2808" y="19749"/>
                    </a:cubicBezTo>
                    <a:cubicBezTo>
                      <a:pt x="2797" y="19754"/>
                      <a:pt x="2792" y="19765"/>
                      <a:pt x="2797" y="19776"/>
                    </a:cubicBezTo>
                    <a:cubicBezTo>
                      <a:pt x="2852" y="20054"/>
                      <a:pt x="2895" y="20266"/>
                      <a:pt x="3043" y="20517"/>
                    </a:cubicBezTo>
                    <a:cubicBezTo>
                      <a:pt x="3075" y="20572"/>
                      <a:pt x="3113" y="20626"/>
                      <a:pt x="3157" y="20675"/>
                    </a:cubicBezTo>
                    <a:cubicBezTo>
                      <a:pt x="2454" y="21187"/>
                      <a:pt x="2797" y="22261"/>
                      <a:pt x="2318" y="22904"/>
                    </a:cubicBezTo>
                    <a:cubicBezTo>
                      <a:pt x="2301" y="22929"/>
                      <a:pt x="2323" y="22957"/>
                      <a:pt x="2346" y="22957"/>
                    </a:cubicBezTo>
                    <a:cubicBezTo>
                      <a:pt x="2353" y="22957"/>
                      <a:pt x="2360" y="22954"/>
                      <a:pt x="2367" y="22947"/>
                    </a:cubicBezTo>
                    <a:cubicBezTo>
                      <a:pt x="2650" y="22729"/>
                      <a:pt x="2732" y="22413"/>
                      <a:pt x="2770" y="22081"/>
                    </a:cubicBezTo>
                    <a:cubicBezTo>
                      <a:pt x="2939" y="22353"/>
                      <a:pt x="3157" y="22588"/>
                      <a:pt x="3244" y="22915"/>
                    </a:cubicBezTo>
                    <a:cubicBezTo>
                      <a:pt x="3359" y="23372"/>
                      <a:pt x="3397" y="23846"/>
                      <a:pt x="3348" y="24315"/>
                    </a:cubicBezTo>
                    <a:cubicBezTo>
                      <a:pt x="3271" y="25100"/>
                      <a:pt x="3075" y="25868"/>
                      <a:pt x="3048" y="26653"/>
                    </a:cubicBezTo>
                    <a:cubicBezTo>
                      <a:pt x="2983" y="26587"/>
                      <a:pt x="2917" y="26527"/>
                      <a:pt x="2846" y="26473"/>
                    </a:cubicBezTo>
                    <a:cubicBezTo>
                      <a:pt x="2716" y="26375"/>
                      <a:pt x="2585" y="26277"/>
                      <a:pt x="2460" y="26179"/>
                    </a:cubicBezTo>
                    <a:cubicBezTo>
                      <a:pt x="2628" y="25824"/>
                      <a:pt x="2678" y="25367"/>
                      <a:pt x="2650" y="24985"/>
                    </a:cubicBezTo>
                    <a:cubicBezTo>
                      <a:pt x="2612" y="24489"/>
                      <a:pt x="2345" y="24059"/>
                      <a:pt x="2307" y="23574"/>
                    </a:cubicBezTo>
                    <a:cubicBezTo>
                      <a:pt x="2307" y="23566"/>
                      <a:pt x="2297" y="23562"/>
                      <a:pt x="2288" y="23562"/>
                    </a:cubicBezTo>
                    <a:cubicBezTo>
                      <a:pt x="2278" y="23562"/>
                      <a:pt x="2269" y="23566"/>
                      <a:pt x="2269" y="23574"/>
                    </a:cubicBezTo>
                    <a:cubicBezTo>
                      <a:pt x="2258" y="23983"/>
                      <a:pt x="2470" y="24359"/>
                      <a:pt x="2509" y="24762"/>
                    </a:cubicBezTo>
                    <a:cubicBezTo>
                      <a:pt x="2552" y="25241"/>
                      <a:pt x="2427" y="25650"/>
                      <a:pt x="2372" y="26108"/>
                    </a:cubicBezTo>
                    <a:cubicBezTo>
                      <a:pt x="1871" y="25699"/>
                      <a:pt x="1462" y="25263"/>
                      <a:pt x="1370" y="24571"/>
                    </a:cubicBezTo>
                    <a:cubicBezTo>
                      <a:pt x="1367" y="24557"/>
                      <a:pt x="1358" y="24551"/>
                      <a:pt x="1347" y="24551"/>
                    </a:cubicBezTo>
                    <a:cubicBezTo>
                      <a:pt x="1332" y="24551"/>
                      <a:pt x="1315" y="24563"/>
                      <a:pt x="1315" y="24582"/>
                    </a:cubicBezTo>
                    <a:cubicBezTo>
                      <a:pt x="1353" y="25247"/>
                      <a:pt x="1724" y="25770"/>
                      <a:pt x="2258" y="26179"/>
                    </a:cubicBezTo>
                    <a:cubicBezTo>
                      <a:pt x="2514" y="26375"/>
                      <a:pt x="2776" y="26554"/>
                      <a:pt x="2999" y="26778"/>
                    </a:cubicBezTo>
                    <a:cubicBezTo>
                      <a:pt x="2732" y="27377"/>
                      <a:pt x="2786" y="28080"/>
                      <a:pt x="2885" y="28707"/>
                    </a:cubicBezTo>
                    <a:cubicBezTo>
                      <a:pt x="2939" y="29045"/>
                      <a:pt x="3026" y="29377"/>
                      <a:pt x="3113" y="29715"/>
                    </a:cubicBezTo>
                    <a:cubicBezTo>
                      <a:pt x="3111" y="29714"/>
                      <a:pt x="3108" y="29714"/>
                      <a:pt x="3105" y="29714"/>
                    </a:cubicBezTo>
                    <a:cubicBezTo>
                      <a:pt x="3086" y="29714"/>
                      <a:pt x="3069" y="29728"/>
                      <a:pt x="3064" y="29742"/>
                    </a:cubicBezTo>
                    <a:cubicBezTo>
                      <a:pt x="2928" y="30189"/>
                      <a:pt x="2618" y="30554"/>
                      <a:pt x="2541" y="31017"/>
                    </a:cubicBezTo>
                    <a:cubicBezTo>
                      <a:pt x="2378" y="31284"/>
                      <a:pt x="2220" y="31573"/>
                      <a:pt x="2214" y="31884"/>
                    </a:cubicBezTo>
                    <a:cubicBezTo>
                      <a:pt x="2209" y="32260"/>
                      <a:pt x="2318" y="32614"/>
                      <a:pt x="2383" y="32984"/>
                    </a:cubicBezTo>
                    <a:cubicBezTo>
                      <a:pt x="2383" y="32991"/>
                      <a:pt x="2387" y="32994"/>
                      <a:pt x="2392" y="32994"/>
                    </a:cubicBezTo>
                    <a:cubicBezTo>
                      <a:pt x="2398" y="32994"/>
                      <a:pt x="2405" y="32988"/>
                      <a:pt x="2405" y="32979"/>
                    </a:cubicBezTo>
                    <a:cubicBezTo>
                      <a:pt x="2389" y="32619"/>
                      <a:pt x="2242" y="32249"/>
                      <a:pt x="2285" y="31889"/>
                    </a:cubicBezTo>
                    <a:cubicBezTo>
                      <a:pt x="2323" y="31649"/>
                      <a:pt x="2405" y="31415"/>
                      <a:pt x="2525" y="31202"/>
                    </a:cubicBezTo>
                    <a:lnTo>
                      <a:pt x="2525" y="31202"/>
                    </a:lnTo>
                    <a:cubicBezTo>
                      <a:pt x="2503" y="31682"/>
                      <a:pt x="2623" y="32118"/>
                      <a:pt x="2841" y="32548"/>
                    </a:cubicBezTo>
                    <a:cubicBezTo>
                      <a:pt x="2843" y="32552"/>
                      <a:pt x="2845" y="32553"/>
                      <a:pt x="2848" y="32553"/>
                    </a:cubicBezTo>
                    <a:cubicBezTo>
                      <a:pt x="2854" y="32553"/>
                      <a:pt x="2861" y="32547"/>
                      <a:pt x="2857" y="32543"/>
                    </a:cubicBezTo>
                    <a:cubicBezTo>
                      <a:pt x="2661" y="32042"/>
                      <a:pt x="2530" y="31491"/>
                      <a:pt x="2656" y="30963"/>
                    </a:cubicBezTo>
                    <a:cubicBezTo>
                      <a:pt x="2656" y="30952"/>
                      <a:pt x="2656" y="30946"/>
                      <a:pt x="2656" y="30941"/>
                    </a:cubicBezTo>
                    <a:cubicBezTo>
                      <a:pt x="2667" y="30897"/>
                      <a:pt x="2678" y="30848"/>
                      <a:pt x="2694" y="30805"/>
                    </a:cubicBezTo>
                    <a:cubicBezTo>
                      <a:pt x="2721" y="30723"/>
                      <a:pt x="2759" y="30636"/>
                      <a:pt x="2803" y="30559"/>
                    </a:cubicBezTo>
                    <a:cubicBezTo>
                      <a:pt x="2879" y="31224"/>
                      <a:pt x="3228" y="31758"/>
                      <a:pt x="3528" y="32330"/>
                    </a:cubicBezTo>
                    <a:cubicBezTo>
                      <a:pt x="3524" y="32329"/>
                      <a:pt x="3520" y="32329"/>
                      <a:pt x="3516" y="32329"/>
                    </a:cubicBezTo>
                    <a:cubicBezTo>
                      <a:pt x="3499" y="32329"/>
                      <a:pt x="3483" y="32340"/>
                      <a:pt x="3479" y="32358"/>
                    </a:cubicBezTo>
                    <a:cubicBezTo>
                      <a:pt x="3391" y="32690"/>
                      <a:pt x="3266" y="33039"/>
                      <a:pt x="3255" y="33382"/>
                    </a:cubicBezTo>
                    <a:cubicBezTo>
                      <a:pt x="3250" y="33714"/>
                      <a:pt x="3288" y="34052"/>
                      <a:pt x="3375" y="34379"/>
                    </a:cubicBezTo>
                    <a:cubicBezTo>
                      <a:pt x="3484" y="34864"/>
                      <a:pt x="3751" y="35720"/>
                      <a:pt x="3380" y="36161"/>
                    </a:cubicBezTo>
                    <a:cubicBezTo>
                      <a:pt x="3369" y="36176"/>
                      <a:pt x="3382" y="36192"/>
                      <a:pt x="3398" y="36192"/>
                    </a:cubicBezTo>
                    <a:cubicBezTo>
                      <a:pt x="3405" y="36192"/>
                      <a:pt x="3412" y="36189"/>
                      <a:pt x="3419" y="36183"/>
                    </a:cubicBezTo>
                    <a:cubicBezTo>
                      <a:pt x="3707" y="35856"/>
                      <a:pt x="3637" y="35246"/>
                      <a:pt x="3566" y="34848"/>
                    </a:cubicBezTo>
                    <a:cubicBezTo>
                      <a:pt x="3484" y="34412"/>
                      <a:pt x="3326" y="33965"/>
                      <a:pt x="3348" y="33513"/>
                    </a:cubicBezTo>
                    <a:cubicBezTo>
                      <a:pt x="3364" y="33137"/>
                      <a:pt x="3489" y="32783"/>
                      <a:pt x="3571" y="32412"/>
                    </a:cubicBezTo>
                    <a:cubicBezTo>
                      <a:pt x="3642" y="32554"/>
                      <a:pt x="3713" y="32701"/>
                      <a:pt x="3773" y="32854"/>
                    </a:cubicBezTo>
                    <a:cubicBezTo>
                      <a:pt x="3974" y="33333"/>
                      <a:pt x="4083" y="33845"/>
                      <a:pt x="4094" y="34363"/>
                    </a:cubicBezTo>
                    <a:cubicBezTo>
                      <a:pt x="4111" y="34837"/>
                      <a:pt x="4149" y="35311"/>
                      <a:pt x="3969" y="35758"/>
                    </a:cubicBezTo>
                    <a:cubicBezTo>
                      <a:pt x="3962" y="35779"/>
                      <a:pt x="3980" y="35793"/>
                      <a:pt x="3997" y="35793"/>
                    </a:cubicBezTo>
                    <a:cubicBezTo>
                      <a:pt x="4006" y="35793"/>
                      <a:pt x="4014" y="35789"/>
                      <a:pt x="4018" y="35780"/>
                    </a:cubicBezTo>
                    <a:cubicBezTo>
                      <a:pt x="4214" y="35327"/>
                      <a:pt x="4192" y="34853"/>
                      <a:pt x="4192" y="34374"/>
                    </a:cubicBezTo>
                    <a:lnTo>
                      <a:pt x="4192" y="34319"/>
                    </a:lnTo>
                    <a:cubicBezTo>
                      <a:pt x="4361" y="34575"/>
                      <a:pt x="4541" y="34848"/>
                      <a:pt x="4563" y="35148"/>
                    </a:cubicBezTo>
                    <a:cubicBezTo>
                      <a:pt x="4579" y="35442"/>
                      <a:pt x="4568" y="35736"/>
                      <a:pt x="4530" y="36025"/>
                    </a:cubicBezTo>
                    <a:cubicBezTo>
                      <a:pt x="4519" y="36025"/>
                      <a:pt x="4508" y="36036"/>
                      <a:pt x="4503" y="36041"/>
                    </a:cubicBezTo>
                    <a:cubicBezTo>
                      <a:pt x="4089" y="36564"/>
                      <a:pt x="3500" y="36880"/>
                      <a:pt x="3261" y="37529"/>
                    </a:cubicBezTo>
                    <a:cubicBezTo>
                      <a:pt x="3037" y="38134"/>
                      <a:pt x="3124" y="38657"/>
                      <a:pt x="3255" y="39272"/>
                    </a:cubicBezTo>
                    <a:cubicBezTo>
                      <a:pt x="3255" y="39278"/>
                      <a:pt x="3259" y="39281"/>
                      <a:pt x="3263" y="39281"/>
                    </a:cubicBezTo>
                    <a:cubicBezTo>
                      <a:pt x="3266" y="39281"/>
                      <a:pt x="3269" y="39278"/>
                      <a:pt x="3266" y="39272"/>
                    </a:cubicBezTo>
                    <a:cubicBezTo>
                      <a:pt x="3173" y="38575"/>
                      <a:pt x="3124" y="37910"/>
                      <a:pt x="3517" y="37278"/>
                    </a:cubicBezTo>
                    <a:cubicBezTo>
                      <a:pt x="3707" y="36973"/>
                      <a:pt x="3974" y="36750"/>
                      <a:pt x="4252" y="36510"/>
                    </a:cubicBezTo>
                    <a:cubicBezTo>
                      <a:pt x="4339" y="36439"/>
                      <a:pt x="4421" y="36363"/>
                      <a:pt x="4497" y="36281"/>
                    </a:cubicBezTo>
                    <a:lnTo>
                      <a:pt x="4497" y="36281"/>
                    </a:lnTo>
                    <a:cubicBezTo>
                      <a:pt x="4497" y="36308"/>
                      <a:pt x="4487" y="36335"/>
                      <a:pt x="4487" y="36363"/>
                    </a:cubicBezTo>
                    <a:cubicBezTo>
                      <a:pt x="4448" y="36619"/>
                      <a:pt x="4416" y="36869"/>
                      <a:pt x="4405" y="37120"/>
                    </a:cubicBezTo>
                    <a:cubicBezTo>
                      <a:pt x="4388" y="37120"/>
                      <a:pt x="4372" y="37125"/>
                      <a:pt x="4361" y="37142"/>
                    </a:cubicBezTo>
                    <a:cubicBezTo>
                      <a:pt x="4247" y="37354"/>
                      <a:pt x="4062" y="37512"/>
                      <a:pt x="3958" y="37730"/>
                    </a:cubicBezTo>
                    <a:cubicBezTo>
                      <a:pt x="3871" y="37916"/>
                      <a:pt x="3811" y="38101"/>
                      <a:pt x="3767" y="38297"/>
                    </a:cubicBezTo>
                    <a:cubicBezTo>
                      <a:pt x="3675" y="38684"/>
                      <a:pt x="3669" y="39082"/>
                      <a:pt x="3751" y="39469"/>
                    </a:cubicBezTo>
                    <a:cubicBezTo>
                      <a:pt x="3751" y="39477"/>
                      <a:pt x="3756" y="39481"/>
                      <a:pt x="3762" y="39481"/>
                    </a:cubicBezTo>
                    <a:cubicBezTo>
                      <a:pt x="3767" y="39481"/>
                      <a:pt x="3773" y="39477"/>
                      <a:pt x="3773" y="39469"/>
                    </a:cubicBezTo>
                    <a:cubicBezTo>
                      <a:pt x="3718" y="39005"/>
                      <a:pt x="3773" y="38537"/>
                      <a:pt x="3920" y="38101"/>
                    </a:cubicBezTo>
                    <a:cubicBezTo>
                      <a:pt x="3920" y="38090"/>
                      <a:pt x="3925" y="38079"/>
                      <a:pt x="3931" y="38074"/>
                    </a:cubicBezTo>
                    <a:cubicBezTo>
                      <a:pt x="4345" y="38711"/>
                      <a:pt x="3931" y="39567"/>
                      <a:pt x="4230" y="40259"/>
                    </a:cubicBezTo>
                    <a:cubicBezTo>
                      <a:pt x="4459" y="40793"/>
                      <a:pt x="5091" y="41087"/>
                      <a:pt x="5680" y="41103"/>
                    </a:cubicBezTo>
                    <a:cubicBezTo>
                      <a:pt x="5794" y="41310"/>
                      <a:pt x="5914" y="41512"/>
                      <a:pt x="6018" y="41719"/>
                    </a:cubicBezTo>
                    <a:cubicBezTo>
                      <a:pt x="6022" y="41727"/>
                      <a:pt x="6028" y="41729"/>
                      <a:pt x="6034" y="41729"/>
                    </a:cubicBezTo>
                    <a:cubicBezTo>
                      <a:pt x="6046" y="41729"/>
                      <a:pt x="6058" y="41719"/>
                      <a:pt x="6050" y="41708"/>
                    </a:cubicBezTo>
                    <a:cubicBezTo>
                      <a:pt x="5958" y="41501"/>
                      <a:pt x="5843" y="41305"/>
                      <a:pt x="5734" y="41103"/>
                    </a:cubicBezTo>
                    <a:lnTo>
                      <a:pt x="5756" y="41103"/>
                    </a:lnTo>
                    <a:cubicBezTo>
                      <a:pt x="5783" y="41103"/>
                      <a:pt x="5783" y="41071"/>
                      <a:pt x="5762" y="41071"/>
                    </a:cubicBezTo>
                    <a:lnTo>
                      <a:pt x="5713" y="41071"/>
                    </a:lnTo>
                    <a:cubicBezTo>
                      <a:pt x="5674" y="40989"/>
                      <a:pt x="5631" y="40907"/>
                      <a:pt x="5598" y="40825"/>
                    </a:cubicBezTo>
                    <a:cubicBezTo>
                      <a:pt x="5473" y="40537"/>
                      <a:pt x="5418" y="40226"/>
                      <a:pt x="5435" y="39910"/>
                    </a:cubicBezTo>
                    <a:lnTo>
                      <a:pt x="5435" y="39910"/>
                    </a:lnTo>
                    <a:cubicBezTo>
                      <a:pt x="5767" y="40368"/>
                      <a:pt x="6138" y="40804"/>
                      <a:pt x="6541" y="41207"/>
                    </a:cubicBezTo>
                    <a:cubicBezTo>
                      <a:pt x="6544" y="41210"/>
                      <a:pt x="6549" y="41212"/>
                      <a:pt x="6553" y="41212"/>
                    </a:cubicBezTo>
                    <a:cubicBezTo>
                      <a:pt x="6569" y="41212"/>
                      <a:pt x="6586" y="41192"/>
                      <a:pt x="6574" y="41180"/>
                    </a:cubicBezTo>
                    <a:cubicBezTo>
                      <a:pt x="6394" y="40989"/>
                      <a:pt x="6225" y="40793"/>
                      <a:pt x="6061" y="40591"/>
                    </a:cubicBezTo>
                    <a:lnTo>
                      <a:pt x="6061" y="40591"/>
                    </a:lnTo>
                    <a:cubicBezTo>
                      <a:pt x="6149" y="40646"/>
                      <a:pt x="6247" y="40700"/>
                      <a:pt x="6334" y="40744"/>
                    </a:cubicBezTo>
                    <a:cubicBezTo>
                      <a:pt x="6584" y="40885"/>
                      <a:pt x="6819" y="41032"/>
                      <a:pt x="6939" y="41299"/>
                    </a:cubicBezTo>
                    <a:cubicBezTo>
                      <a:pt x="6941" y="41305"/>
                      <a:pt x="6945" y="41308"/>
                      <a:pt x="6950" y="41308"/>
                    </a:cubicBezTo>
                    <a:cubicBezTo>
                      <a:pt x="6959" y="41308"/>
                      <a:pt x="6969" y="41299"/>
                      <a:pt x="6966" y="41289"/>
                    </a:cubicBezTo>
                    <a:cubicBezTo>
                      <a:pt x="6879" y="41065"/>
                      <a:pt x="6710" y="40913"/>
                      <a:pt x="6508" y="40782"/>
                    </a:cubicBezTo>
                    <a:cubicBezTo>
                      <a:pt x="6383" y="40705"/>
                      <a:pt x="6257" y="40635"/>
                      <a:pt x="6143" y="40553"/>
                    </a:cubicBezTo>
                    <a:cubicBezTo>
                      <a:pt x="6045" y="40482"/>
                      <a:pt x="5969" y="40395"/>
                      <a:pt x="5871" y="40319"/>
                    </a:cubicBezTo>
                    <a:cubicBezTo>
                      <a:pt x="5865" y="40313"/>
                      <a:pt x="5860" y="40313"/>
                      <a:pt x="5849" y="40313"/>
                    </a:cubicBezTo>
                    <a:cubicBezTo>
                      <a:pt x="5707" y="40122"/>
                      <a:pt x="5565" y="39921"/>
                      <a:pt x="5435" y="39719"/>
                    </a:cubicBezTo>
                    <a:lnTo>
                      <a:pt x="5435" y="39681"/>
                    </a:lnTo>
                    <a:cubicBezTo>
                      <a:pt x="5435" y="39659"/>
                      <a:pt x="5416" y="39640"/>
                      <a:pt x="5395" y="39640"/>
                    </a:cubicBezTo>
                    <a:cubicBezTo>
                      <a:pt x="5390" y="39640"/>
                      <a:pt x="5385" y="39641"/>
                      <a:pt x="5380" y="39643"/>
                    </a:cubicBezTo>
                    <a:cubicBezTo>
                      <a:pt x="5364" y="39610"/>
                      <a:pt x="5342" y="39578"/>
                      <a:pt x="5320" y="39550"/>
                    </a:cubicBezTo>
                    <a:cubicBezTo>
                      <a:pt x="4972" y="38994"/>
                      <a:pt x="4617" y="38373"/>
                      <a:pt x="4536" y="37714"/>
                    </a:cubicBezTo>
                    <a:cubicBezTo>
                      <a:pt x="4448" y="36995"/>
                      <a:pt x="4650" y="36275"/>
                      <a:pt x="4694" y="35556"/>
                    </a:cubicBezTo>
                    <a:cubicBezTo>
                      <a:pt x="4721" y="35000"/>
                      <a:pt x="4530" y="34586"/>
                      <a:pt x="4181" y="34145"/>
                    </a:cubicBezTo>
                    <a:cubicBezTo>
                      <a:pt x="4165" y="33813"/>
                      <a:pt x="4105" y="33486"/>
                      <a:pt x="4002" y="33170"/>
                    </a:cubicBezTo>
                    <a:cubicBezTo>
                      <a:pt x="3838" y="32695"/>
                      <a:pt x="3582" y="32292"/>
                      <a:pt x="3348" y="31856"/>
                    </a:cubicBezTo>
                    <a:cubicBezTo>
                      <a:pt x="3113" y="31415"/>
                      <a:pt x="2983" y="30957"/>
                      <a:pt x="2879" y="30467"/>
                    </a:cubicBezTo>
                    <a:cubicBezTo>
                      <a:pt x="2879" y="30456"/>
                      <a:pt x="2874" y="30451"/>
                      <a:pt x="2863" y="30445"/>
                    </a:cubicBezTo>
                    <a:cubicBezTo>
                      <a:pt x="2972" y="30243"/>
                      <a:pt x="3092" y="30053"/>
                      <a:pt x="3135" y="29840"/>
                    </a:cubicBezTo>
                    <a:cubicBezTo>
                      <a:pt x="3239" y="30243"/>
                      <a:pt x="3326" y="30647"/>
                      <a:pt x="3342" y="31050"/>
                    </a:cubicBezTo>
                    <a:cubicBezTo>
                      <a:pt x="3342" y="31061"/>
                      <a:pt x="3353" y="31068"/>
                      <a:pt x="3363" y="31068"/>
                    </a:cubicBezTo>
                    <a:cubicBezTo>
                      <a:pt x="3372" y="31068"/>
                      <a:pt x="3380" y="31063"/>
                      <a:pt x="3380" y="31050"/>
                    </a:cubicBezTo>
                    <a:cubicBezTo>
                      <a:pt x="3380" y="30352"/>
                      <a:pt x="3124" y="29655"/>
                      <a:pt x="3015" y="28963"/>
                    </a:cubicBezTo>
                    <a:cubicBezTo>
                      <a:pt x="2994" y="28843"/>
                      <a:pt x="2972" y="28712"/>
                      <a:pt x="2955" y="28587"/>
                    </a:cubicBezTo>
                    <a:lnTo>
                      <a:pt x="2955" y="28587"/>
                    </a:lnTo>
                    <a:cubicBezTo>
                      <a:pt x="3250" y="28963"/>
                      <a:pt x="3642" y="29290"/>
                      <a:pt x="3860" y="29709"/>
                    </a:cubicBezTo>
                    <a:cubicBezTo>
                      <a:pt x="4007" y="29993"/>
                      <a:pt x="4105" y="30298"/>
                      <a:pt x="4067" y="30625"/>
                    </a:cubicBezTo>
                    <a:cubicBezTo>
                      <a:pt x="4045" y="30794"/>
                      <a:pt x="4040" y="30963"/>
                      <a:pt x="4056" y="31132"/>
                    </a:cubicBezTo>
                    <a:cubicBezTo>
                      <a:pt x="4059" y="31149"/>
                      <a:pt x="4070" y="31156"/>
                      <a:pt x="4081" y="31156"/>
                    </a:cubicBezTo>
                    <a:cubicBezTo>
                      <a:pt x="4095" y="31156"/>
                      <a:pt x="4111" y="31144"/>
                      <a:pt x="4111" y="31126"/>
                    </a:cubicBezTo>
                    <a:cubicBezTo>
                      <a:pt x="4083" y="30832"/>
                      <a:pt x="4192" y="30549"/>
                      <a:pt x="4138" y="30254"/>
                    </a:cubicBezTo>
                    <a:cubicBezTo>
                      <a:pt x="4100" y="30053"/>
                      <a:pt x="4034" y="29857"/>
                      <a:pt x="3931" y="29677"/>
                    </a:cubicBezTo>
                    <a:cubicBezTo>
                      <a:pt x="3669" y="29230"/>
                      <a:pt x="3282" y="28859"/>
                      <a:pt x="2955" y="28462"/>
                    </a:cubicBezTo>
                    <a:cubicBezTo>
                      <a:pt x="2950" y="28456"/>
                      <a:pt x="2945" y="28456"/>
                      <a:pt x="2939" y="28451"/>
                    </a:cubicBezTo>
                    <a:cubicBezTo>
                      <a:pt x="2928" y="28336"/>
                      <a:pt x="2917" y="28227"/>
                      <a:pt x="2912" y="28113"/>
                    </a:cubicBezTo>
                    <a:lnTo>
                      <a:pt x="2912" y="28113"/>
                    </a:lnTo>
                    <a:cubicBezTo>
                      <a:pt x="3560" y="28658"/>
                      <a:pt x="4176" y="29268"/>
                      <a:pt x="4378" y="30102"/>
                    </a:cubicBezTo>
                    <a:cubicBezTo>
                      <a:pt x="4579" y="30952"/>
                      <a:pt x="4405" y="31775"/>
                      <a:pt x="4416" y="32636"/>
                    </a:cubicBezTo>
                    <a:cubicBezTo>
                      <a:pt x="4416" y="32641"/>
                      <a:pt x="4420" y="32644"/>
                      <a:pt x="4424" y="32644"/>
                    </a:cubicBezTo>
                    <a:cubicBezTo>
                      <a:pt x="4428" y="32644"/>
                      <a:pt x="4432" y="32641"/>
                      <a:pt x="4432" y="32636"/>
                    </a:cubicBezTo>
                    <a:cubicBezTo>
                      <a:pt x="4497" y="31682"/>
                      <a:pt x="4715" y="30805"/>
                      <a:pt x="4416" y="29867"/>
                    </a:cubicBezTo>
                    <a:cubicBezTo>
                      <a:pt x="4165" y="29072"/>
                      <a:pt x="3544" y="28522"/>
                      <a:pt x="2912" y="27993"/>
                    </a:cubicBezTo>
                    <a:lnTo>
                      <a:pt x="2906" y="27993"/>
                    </a:lnTo>
                    <a:cubicBezTo>
                      <a:pt x="2879" y="27606"/>
                      <a:pt x="2939" y="27225"/>
                      <a:pt x="3081" y="26871"/>
                    </a:cubicBezTo>
                    <a:cubicBezTo>
                      <a:pt x="3190" y="26985"/>
                      <a:pt x="3277" y="27116"/>
                      <a:pt x="3353" y="27257"/>
                    </a:cubicBezTo>
                    <a:cubicBezTo>
                      <a:pt x="3506" y="27579"/>
                      <a:pt x="3637" y="27917"/>
                      <a:pt x="3746" y="28260"/>
                    </a:cubicBezTo>
                    <a:cubicBezTo>
                      <a:pt x="3750" y="28274"/>
                      <a:pt x="3762" y="28280"/>
                      <a:pt x="3775" y="28280"/>
                    </a:cubicBezTo>
                    <a:cubicBezTo>
                      <a:pt x="3797" y="28280"/>
                      <a:pt x="3823" y="28262"/>
                      <a:pt x="3816" y="28238"/>
                    </a:cubicBezTo>
                    <a:cubicBezTo>
                      <a:pt x="3680" y="27677"/>
                      <a:pt x="3495" y="27132"/>
                      <a:pt x="3092" y="26707"/>
                    </a:cubicBezTo>
                    <a:cubicBezTo>
                      <a:pt x="3135" y="25775"/>
                      <a:pt x="3446" y="24876"/>
                      <a:pt x="3457" y="23944"/>
                    </a:cubicBezTo>
                    <a:cubicBezTo>
                      <a:pt x="3462" y="23552"/>
                      <a:pt x="3440" y="23149"/>
                      <a:pt x="3304" y="22778"/>
                    </a:cubicBezTo>
                    <a:cubicBezTo>
                      <a:pt x="3184" y="22441"/>
                      <a:pt x="2966" y="22190"/>
                      <a:pt x="2786" y="21890"/>
                    </a:cubicBezTo>
                    <a:cubicBezTo>
                      <a:pt x="2825" y="21460"/>
                      <a:pt x="2841" y="21018"/>
                      <a:pt x="3184" y="20719"/>
                    </a:cubicBezTo>
                    <a:cubicBezTo>
                      <a:pt x="3261" y="20822"/>
                      <a:pt x="3348" y="20920"/>
                      <a:pt x="3419" y="21024"/>
                    </a:cubicBezTo>
                    <a:cubicBezTo>
                      <a:pt x="3587" y="21264"/>
                      <a:pt x="3756" y="21531"/>
                      <a:pt x="3811" y="21814"/>
                    </a:cubicBezTo>
                    <a:cubicBezTo>
                      <a:pt x="3816" y="21836"/>
                      <a:pt x="3822" y="21857"/>
                      <a:pt x="3822" y="21874"/>
                    </a:cubicBezTo>
                    <a:cubicBezTo>
                      <a:pt x="3811" y="21890"/>
                      <a:pt x="3811" y="21912"/>
                      <a:pt x="3822" y="21928"/>
                    </a:cubicBezTo>
                    <a:lnTo>
                      <a:pt x="3833" y="21945"/>
                    </a:lnTo>
                    <a:cubicBezTo>
                      <a:pt x="3865" y="22157"/>
                      <a:pt x="3865" y="22375"/>
                      <a:pt x="3909" y="22588"/>
                    </a:cubicBezTo>
                    <a:cubicBezTo>
                      <a:pt x="3909" y="22593"/>
                      <a:pt x="3913" y="22596"/>
                      <a:pt x="3917" y="22596"/>
                    </a:cubicBezTo>
                    <a:cubicBezTo>
                      <a:pt x="3921" y="22596"/>
                      <a:pt x="3925" y="22593"/>
                      <a:pt x="3925" y="22588"/>
                    </a:cubicBezTo>
                    <a:cubicBezTo>
                      <a:pt x="3920" y="22397"/>
                      <a:pt x="3920" y="22212"/>
                      <a:pt x="3904" y="22032"/>
                    </a:cubicBezTo>
                    <a:lnTo>
                      <a:pt x="3904" y="22032"/>
                    </a:lnTo>
                    <a:cubicBezTo>
                      <a:pt x="4285" y="22577"/>
                      <a:pt x="4241" y="23242"/>
                      <a:pt x="4220" y="23879"/>
                    </a:cubicBezTo>
                    <a:cubicBezTo>
                      <a:pt x="4209" y="24250"/>
                      <a:pt x="4192" y="24631"/>
                      <a:pt x="4040" y="24969"/>
                    </a:cubicBezTo>
                    <a:cubicBezTo>
                      <a:pt x="3925" y="25230"/>
                      <a:pt x="3789" y="25481"/>
                      <a:pt x="3686" y="25743"/>
                    </a:cubicBezTo>
                    <a:cubicBezTo>
                      <a:pt x="3679" y="25760"/>
                      <a:pt x="3694" y="25773"/>
                      <a:pt x="3709" y="25773"/>
                    </a:cubicBezTo>
                    <a:cubicBezTo>
                      <a:pt x="3717" y="25773"/>
                      <a:pt x="3725" y="25769"/>
                      <a:pt x="3729" y="25759"/>
                    </a:cubicBezTo>
                    <a:cubicBezTo>
                      <a:pt x="3893" y="25383"/>
                      <a:pt x="4121" y="25040"/>
                      <a:pt x="4236" y="24642"/>
                    </a:cubicBezTo>
                    <a:cubicBezTo>
                      <a:pt x="4329" y="24326"/>
                      <a:pt x="4318" y="23966"/>
                      <a:pt x="4329" y="23639"/>
                    </a:cubicBezTo>
                    <a:cubicBezTo>
                      <a:pt x="4345" y="23013"/>
                      <a:pt x="4350" y="22375"/>
                      <a:pt x="3887" y="21879"/>
                    </a:cubicBezTo>
                    <a:cubicBezTo>
                      <a:pt x="3854" y="21623"/>
                      <a:pt x="3767" y="21383"/>
                      <a:pt x="3631" y="21171"/>
                    </a:cubicBezTo>
                    <a:cubicBezTo>
                      <a:pt x="3604" y="21127"/>
                      <a:pt x="3577" y="21089"/>
                      <a:pt x="3544" y="21046"/>
                    </a:cubicBezTo>
                    <a:lnTo>
                      <a:pt x="3544" y="21046"/>
                    </a:lnTo>
                    <a:cubicBezTo>
                      <a:pt x="3664" y="21084"/>
                      <a:pt x="3778" y="21133"/>
                      <a:pt x="3887" y="21187"/>
                    </a:cubicBezTo>
                    <a:cubicBezTo>
                      <a:pt x="4013" y="21269"/>
                      <a:pt x="4121" y="21378"/>
                      <a:pt x="4198" y="21509"/>
                    </a:cubicBezTo>
                    <a:cubicBezTo>
                      <a:pt x="4202" y="21514"/>
                      <a:pt x="4207" y="21517"/>
                      <a:pt x="4212" y="21517"/>
                    </a:cubicBezTo>
                    <a:cubicBezTo>
                      <a:pt x="4221" y="21517"/>
                      <a:pt x="4229" y="21508"/>
                      <a:pt x="4225" y="21498"/>
                    </a:cubicBezTo>
                    <a:cubicBezTo>
                      <a:pt x="4100" y="21204"/>
                      <a:pt x="3838" y="20997"/>
                      <a:pt x="3522" y="20942"/>
                    </a:cubicBezTo>
                    <a:cubicBezTo>
                      <a:pt x="3519" y="20941"/>
                      <a:pt x="3516" y="20941"/>
                      <a:pt x="3513" y="20941"/>
                    </a:cubicBezTo>
                    <a:cubicBezTo>
                      <a:pt x="3500" y="20941"/>
                      <a:pt x="3488" y="20949"/>
                      <a:pt x="3484" y="20958"/>
                    </a:cubicBezTo>
                    <a:cubicBezTo>
                      <a:pt x="3386" y="20833"/>
                      <a:pt x="3288" y="20713"/>
                      <a:pt x="3201" y="20582"/>
                    </a:cubicBezTo>
                    <a:cubicBezTo>
                      <a:pt x="3021" y="20326"/>
                      <a:pt x="2977" y="20070"/>
                      <a:pt x="2879" y="19787"/>
                    </a:cubicBezTo>
                    <a:lnTo>
                      <a:pt x="2890" y="19787"/>
                    </a:lnTo>
                    <a:cubicBezTo>
                      <a:pt x="3353" y="19950"/>
                      <a:pt x="3904" y="19994"/>
                      <a:pt x="4209" y="20408"/>
                    </a:cubicBezTo>
                    <a:cubicBezTo>
                      <a:pt x="4212" y="20413"/>
                      <a:pt x="4216" y="20415"/>
                      <a:pt x="4221" y="20415"/>
                    </a:cubicBezTo>
                    <a:cubicBezTo>
                      <a:pt x="4232" y="20415"/>
                      <a:pt x="4244" y="20403"/>
                      <a:pt x="4236" y="20392"/>
                    </a:cubicBezTo>
                    <a:cubicBezTo>
                      <a:pt x="3958" y="19961"/>
                      <a:pt x="3462" y="19912"/>
                      <a:pt x="3004" y="19738"/>
                    </a:cubicBezTo>
                    <a:cubicBezTo>
                      <a:pt x="2656" y="19602"/>
                      <a:pt x="2514" y="19389"/>
                      <a:pt x="2269" y="19149"/>
                    </a:cubicBezTo>
                    <a:cubicBezTo>
                      <a:pt x="2138" y="19002"/>
                      <a:pt x="1958" y="18910"/>
                      <a:pt x="1768" y="18888"/>
                    </a:cubicBezTo>
                    <a:cubicBezTo>
                      <a:pt x="1762" y="18708"/>
                      <a:pt x="1762" y="18534"/>
                      <a:pt x="1762" y="18359"/>
                    </a:cubicBezTo>
                    <a:lnTo>
                      <a:pt x="1762" y="18321"/>
                    </a:lnTo>
                    <a:cubicBezTo>
                      <a:pt x="2013" y="18359"/>
                      <a:pt x="2258" y="18348"/>
                      <a:pt x="2481" y="18506"/>
                    </a:cubicBezTo>
                    <a:cubicBezTo>
                      <a:pt x="2503" y="18517"/>
                      <a:pt x="2525" y="18534"/>
                      <a:pt x="2541" y="18550"/>
                    </a:cubicBezTo>
                    <a:cubicBezTo>
                      <a:pt x="2541" y="18550"/>
                      <a:pt x="2541" y="18550"/>
                      <a:pt x="2541" y="18555"/>
                    </a:cubicBezTo>
                    <a:cubicBezTo>
                      <a:pt x="2546" y="18569"/>
                      <a:pt x="2558" y="18579"/>
                      <a:pt x="2571" y="18579"/>
                    </a:cubicBezTo>
                    <a:cubicBezTo>
                      <a:pt x="2574" y="18579"/>
                      <a:pt x="2577" y="18578"/>
                      <a:pt x="2579" y="18577"/>
                    </a:cubicBezTo>
                    <a:cubicBezTo>
                      <a:pt x="2732" y="18692"/>
                      <a:pt x="2879" y="18811"/>
                      <a:pt x="3021" y="18942"/>
                    </a:cubicBezTo>
                    <a:cubicBezTo>
                      <a:pt x="3288" y="19187"/>
                      <a:pt x="3549" y="19422"/>
                      <a:pt x="3882" y="19585"/>
                    </a:cubicBezTo>
                    <a:cubicBezTo>
                      <a:pt x="3884" y="19587"/>
                      <a:pt x="3887" y="19588"/>
                      <a:pt x="3890" y="19588"/>
                    </a:cubicBezTo>
                    <a:cubicBezTo>
                      <a:pt x="3906" y="19588"/>
                      <a:pt x="3922" y="19566"/>
                      <a:pt x="3904" y="19553"/>
                    </a:cubicBezTo>
                    <a:cubicBezTo>
                      <a:pt x="3484" y="19307"/>
                      <a:pt x="3179" y="18948"/>
                      <a:pt x="2814" y="18648"/>
                    </a:cubicBezTo>
                    <a:cubicBezTo>
                      <a:pt x="2743" y="18588"/>
                      <a:pt x="2667" y="18528"/>
                      <a:pt x="2590" y="18474"/>
                    </a:cubicBezTo>
                    <a:cubicBezTo>
                      <a:pt x="2400" y="16970"/>
                      <a:pt x="1223" y="15978"/>
                      <a:pt x="280" y="14866"/>
                    </a:cubicBezTo>
                    <a:cubicBezTo>
                      <a:pt x="280" y="14861"/>
                      <a:pt x="275" y="14856"/>
                      <a:pt x="269" y="14856"/>
                    </a:cubicBezTo>
                    <a:lnTo>
                      <a:pt x="269" y="14272"/>
                    </a:lnTo>
                    <a:cubicBezTo>
                      <a:pt x="416" y="14480"/>
                      <a:pt x="667" y="14583"/>
                      <a:pt x="907" y="14665"/>
                    </a:cubicBezTo>
                    <a:cubicBezTo>
                      <a:pt x="1326" y="14812"/>
                      <a:pt x="1675" y="14970"/>
                      <a:pt x="1985" y="15286"/>
                    </a:cubicBezTo>
                    <a:cubicBezTo>
                      <a:pt x="2634" y="15951"/>
                      <a:pt x="3075" y="16795"/>
                      <a:pt x="3244" y="17705"/>
                    </a:cubicBezTo>
                    <a:cubicBezTo>
                      <a:pt x="3244" y="17716"/>
                      <a:pt x="3252" y="17722"/>
                      <a:pt x="3261" y="17722"/>
                    </a:cubicBezTo>
                    <a:cubicBezTo>
                      <a:pt x="3269" y="17722"/>
                      <a:pt x="3277" y="17716"/>
                      <a:pt x="3277" y="17705"/>
                    </a:cubicBezTo>
                    <a:cubicBezTo>
                      <a:pt x="3304" y="16926"/>
                      <a:pt x="2803" y="16076"/>
                      <a:pt x="2312" y="15482"/>
                    </a:cubicBezTo>
                    <a:cubicBezTo>
                      <a:pt x="2067" y="15188"/>
                      <a:pt x="1778" y="14877"/>
                      <a:pt x="1419" y="14714"/>
                    </a:cubicBezTo>
                    <a:cubicBezTo>
                      <a:pt x="1168" y="14599"/>
                      <a:pt x="917" y="14523"/>
                      <a:pt x="683" y="14403"/>
                    </a:cubicBezTo>
                    <a:cubicBezTo>
                      <a:pt x="874" y="14278"/>
                      <a:pt x="1032" y="14111"/>
                      <a:pt x="1273" y="14111"/>
                    </a:cubicBezTo>
                    <a:cubicBezTo>
                      <a:pt x="1294" y="14111"/>
                      <a:pt x="1315" y="14112"/>
                      <a:pt x="1337" y="14114"/>
                    </a:cubicBezTo>
                    <a:cubicBezTo>
                      <a:pt x="1604" y="14142"/>
                      <a:pt x="1844" y="14278"/>
                      <a:pt x="2007" y="14496"/>
                    </a:cubicBezTo>
                    <a:cubicBezTo>
                      <a:pt x="2193" y="14730"/>
                      <a:pt x="2340" y="14992"/>
                      <a:pt x="2547" y="15215"/>
                    </a:cubicBezTo>
                    <a:cubicBezTo>
                      <a:pt x="2692" y="15369"/>
                      <a:pt x="2991" y="15715"/>
                      <a:pt x="3260" y="15715"/>
                    </a:cubicBezTo>
                    <a:cubicBezTo>
                      <a:pt x="3314" y="15715"/>
                      <a:pt x="3368" y="15701"/>
                      <a:pt x="3419" y="15667"/>
                    </a:cubicBezTo>
                    <a:cubicBezTo>
                      <a:pt x="3433" y="15658"/>
                      <a:pt x="3422" y="15645"/>
                      <a:pt x="3409" y="15645"/>
                    </a:cubicBezTo>
                    <a:cubicBezTo>
                      <a:pt x="3407" y="15645"/>
                      <a:pt x="3404" y="15645"/>
                      <a:pt x="3402" y="15646"/>
                    </a:cubicBezTo>
                    <a:cubicBezTo>
                      <a:pt x="3362" y="15660"/>
                      <a:pt x="3322" y="15667"/>
                      <a:pt x="3281" y="15667"/>
                    </a:cubicBezTo>
                    <a:cubicBezTo>
                      <a:pt x="2775" y="15667"/>
                      <a:pt x="2271" y="14602"/>
                      <a:pt x="2018" y="14354"/>
                    </a:cubicBezTo>
                    <a:cubicBezTo>
                      <a:pt x="1887" y="14213"/>
                      <a:pt x="1724" y="14104"/>
                      <a:pt x="1544" y="14038"/>
                    </a:cubicBezTo>
                    <a:cubicBezTo>
                      <a:pt x="1441" y="13869"/>
                      <a:pt x="1304" y="13722"/>
                      <a:pt x="1135" y="13608"/>
                    </a:cubicBezTo>
                    <a:cubicBezTo>
                      <a:pt x="863" y="13439"/>
                      <a:pt x="558" y="13308"/>
                      <a:pt x="269" y="13161"/>
                    </a:cubicBezTo>
                    <a:lnTo>
                      <a:pt x="258" y="13161"/>
                    </a:lnTo>
                    <a:lnTo>
                      <a:pt x="258" y="12758"/>
                    </a:lnTo>
                    <a:cubicBezTo>
                      <a:pt x="798" y="13030"/>
                      <a:pt x="1370" y="13166"/>
                      <a:pt x="1947" y="13352"/>
                    </a:cubicBezTo>
                    <a:cubicBezTo>
                      <a:pt x="2541" y="13542"/>
                      <a:pt x="3538" y="14011"/>
                      <a:pt x="3239" y="14785"/>
                    </a:cubicBezTo>
                    <a:cubicBezTo>
                      <a:pt x="3228" y="14816"/>
                      <a:pt x="3257" y="14838"/>
                      <a:pt x="3284" y="14838"/>
                    </a:cubicBezTo>
                    <a:cubicBezTo>
                      <a:pt x="3299" y="14838"/>
                      <a:pt x="3314" y="14830"/>
                      <a:pt x="3320" y="14812"/>
                    </a:cubicBezTo>
                    <a:cubicBezTo>
                      <a:pt x="3457" y="14327"/>
                      <a:pt x="3124" y="13788"/>
                      <a:pt x="2678" y="13553"/>
                    </a:cubicBezTo>
                    <a:cubicBezTo>
                      <a:pt x="2073" y="13243"/>
                      <a:pt x="1402" y="13106"/>
                      <a:pt x="776" y="12856"/>
                    </a:cubicBezTo>
                    <a:cubicBezTo>
                      <a:pt x="1046" y="12831"/>
                      <a:pt x="1303" y="12749"/>
                      <a:pt x="1578" y="12749"/>
                    </a:cubicBezTo>
                    <a:cubicBezTo>
                      <a:pt x="1608" y="12749"/>
                      <a:pt x="1639" y="12750"/>
                      <a:pt x="1669" y="12752"/>
                    </a:cubicBezTo>
                    <a:cubicBezTo>
                      <a:pt x="2089" y="12779"/>
                      <a:pt x="2443" y="12910"/>
                      <a:pt x="2743" y="13194"/>
                    </a:cubicBezTo>
                    <a:cubicBezTo>
                      <a:pt x="2747" y="13198"/>
                      <a:pt x="2752" y="13199"/>
                      <a:pt x="2756" y="13199"/>
                    </a:cubicBezTo>
                    <a:cubicBezTo>
                      <a:pt x="2770" y="13199"/>
                      <a:pt x="2782" y="13184"/>
                      <a:pt x="2770" y="13172"/>
                    </a:cubicBezTo>
                    <a:cubicBezTo>
                      <a:pt x="2410" y="12799"/>
                      <a:pt x="2004" y="12699"/>
                      <a:pt x="1567" y="12699"/>
                    </a:cubicBezTo>
                    <a:cubicBezTo>
                      <a:pt x="1264" y="12699"/>
                      <a:pt x="946" y="12747"/>
                      <a:pt x="618" y="12785"/>
                    </a:cubicBezTo>
                    <a:lnTo>
                      <a:pt x="612" y="12785"/>
                    </a:lnTo>
                    <a:cubicBezTo>
                      <a:pt x="503" y="12736"/>
                      <a:pt x="394" y="12681"/>
                      <a:pt x="291" y="12621"/>
                    </a:cubicBezTo>
                    <a:cubicBezTo>
                      <a:pt x="280" y="12616"/>
                      <a:pt x="269" y="12611"/>
                      <a:pt x="258" y="12611"/>
                    </a:cubicBezTo>
                    <a:cubicBezTo>
                      <a:pt x="253" y="12158"/>
                      <a:pt x="253" y="11706"/>
                      <a:pt x="253" y="11248"/>
                    </a:cubicBezTo>
                    <a:lnTo>
                      <a:pt x="253" y="11248"/>
                    </a:lnTo>
                    <a:cubicBezTo>
                      <a:pt x="345" y="11341"/>
                      <a:pt x="411" y="11455"/>
                      <a:pt x="509" y="11548"/>
                    </a:cubicBezTo>
                    <a:cubicBezTo>
                      <a:pt x="596" y="11624"/>
                      <a:pt x="689" y="11690"/>
                      <a:pt x="787" y="11750"/>
                    </a:cubicBezTo>
                    <a:cubicBezTo>
                      <a:pt x="1076" y="11924"/>
                      <a:pt x="1451" y="11984"/>
                      <a:pt x="1768" y="12098"/>
                    </a:cubicBezTo>
                    <a:cubicBezTo>
                      <a:pt x="2154" y="12224"/>
                      <a:pt x="2514" y="12414"/>
                      <a:pt x="2836" y="12665"/>
                    </a:cubicBezTo>
                    <a:cubicBezTo>
                      <a:pt x="3141" y="12910"/>
                      <a:pt x="3310" y="13215"/>
                      <a:pt x="3560" y="13504"/>
                    </a:cubicBezTo>
                    <a:cubicBezTo>
                      <a:pt x="3568" y="13512"/>
                      <a:pt x="3578" y="13516"/>
                      <a:pt x="3587" y="13516"/>
                    </a:cubicBezTo>
                    <a:cubicBezTo>
                      <a:pt x="3615" y="13516"/>
                      <a:pt x="3639" y="13485"/>
                      <a:pt x="3615" y="13461"/>
                    </a:cubicBezTo>
                    <a:cubicBezTo>
                      <a:pt x="3391" y="13188"/>
                      <a:pt x="3255" y="12899"/>
                      <a:pt x="2983" y="12665"/>
                    </a:cubicBezTo>
                    <a:cubicBezTo>
                      <a:pt x="2737" y="12453"/>
                      <a:pt x="2460" y="12278"/>
                      <a:pt x="2165" y="12147"/>
                    </a:cubicBezTo>
                    <a:cubicBezTo>
                      <a:pt x="1768" y="11973"/>
                      <a:pt x="1326" y="11891"/>
                      <a:pt x="939" y="11701"/>
                    </a:cubicBezTo>
                    <a:cubicBezTo>
                      <a:pt x="732" y="11608"/>
                      <a:pt x="558" y="11461"/>
                      <a:pt x="427" y="11276"/>
                    </a:cubicBezTo>
                    <a:cubicBezTo>
                      <a:pt x="378" y="11205"/>
                      <a:pt x="318" y="11150"/>
                      <a:pt x="247" y="11107"/>
                    </a:cubicBezTo>
                    <a:lnTo>
                      <a:pt x="247" y="10426"/>
                    </a:lnTo>
                    <a:lnTo>
                      <a:pt x="247" y="10371"/>
                    </a:lnTo>
                    <a:cubicBezTo>
                      <a:pt x="732" y="10731"/>
                      <a:pt x="1239" y="10878"/>
                      <a:pt x="1811" y="11090"/>
                    </a:cubicBezTo>
                    <a:cubicBezTo>
                      <a:pt x="2351" y="11297"/>
                      <a:pt x="3010" y="11592"/>
                      <a:pt x="3271" y="12115"/>
                    </a:cubicBezTo>
                    <a:cubicBezTo>
                      <a:pt x="3275" y="12120"/>
                      <a:pt x="3281" y="12123"/>
                      <a:pt x="3287" y="12123"/>
                    </a:cubicBezTo>
                    <a:cubicBezTo>
                      <a:pt x="3299" y="12123"/>
                      <a:pt x="3311" y="12113"/>
                      <a:pt x="3304" y="12098"/>
                    </a:cubicBezTo>
                    <a:cubicBezTo>
                      <a:pt x="3103" y="11679"/>
                      <a:pt x="2645" y="11385"/>
                      <a:pt x="2214" y="11183"/>
                    </a:cubicBezTo>
                    <a:cubicBezTo>
                      <a:pt x="1539" y="10867"/>
                      <a:pt x="847" y="10731"/>
                      <a:pt x="253" y="10262"/>
                    </a:cubicBezTo>
                    <a:lnTo>
                      <a:pt x="247" y="10262"/>
                    </a:lnTo>
                    <a:lnTo>
                      <a:pt x="247" y="9014"/>
                    </a:lnTo>
                    <a:cubicBezTo>
                      <a:pt x="503" y="9265"/>
                      <a:pt x="689" y="9575"/>
                      <a:pt x="1010" y="9772"/>
                    </a:cubicBezTo>
                    <a:cubicBezTo>
                      <a:pt x="1244" y="9908"/>
                      <a:pt x="1490" y="10022"/>
                      <a:pt x="1740" y="10126"/>
                    </a:cubicBezTo>
                    <a:cubicBezTo>
                      <a:pt x="2367" y="10382"/>
                      <a:pt x="3081" y="10633"/>
                      <a:pt x="3342" y="11281"/>
                    </a:cubicBezTo>
                    <a:cubicBezTo>
                      <a:pt x="3346" y="11294"/>
                      <a:pt x="3355" y="11299"/>
                      <a:pt x="3366" y="11299"/>
                    </a:cubicBezTo>
                    <a:cubicBezTo>
                      <a:pt x="3386" y="11299"/>
                      <a:pt x="3409" y="11279"/>
                      <a:pt x="3402" y="11254"/>
                    </a:cubicBezTo>
                    <a:cubicBezTo>
                      <a:pt x="3173" y="10709"/>
                      <a:pt x="2667" y="10404"/>
                      <a:pt x="2122" y="10169"/>
                    </a:cubicBezTo>
                    <a:cubicBezTo>
                      <a:pt x="1795" y="10028"/>
                      <a:pt x="1446" y="9908"/>
                      <a:pt x="1146" y="9723"/>
                    </a:cubicBezTo>
                    <a:cubicBezTo>
                      <a:pt x="917" y="9581"/>
                      <a:pt x="721" y="9396"/>
                      <a:pt x="563" y="9183"/>
                    </a:cubicBezTo>
                    <a:cubicBezTo>
                      <a:pt x="465" y="9052"/>
                      <a:pt x="394" y="8943"/>
                      <a:pt x="247" y="8862"/>
                    </a:cubicBezTo>
                    <a:lnTo>
                      <a:pt x="247" y="7979"/>
                    </a:lnTo>
                    <a:cubicBezTo>
                      <a:pt x="705" y="8377"/>
                      <a:pt x="1397" y="8567"/>
                      <a:pt x="1909" y="8867"/>
                    </a:cubicBezTo>
                    <a:cubicBezTo>
                      <a:pt x="2530" y="9227"/>
                      <a:pt x="3277" y="9733"/>
                      <a:pt x="3544" y="10404"/>
                    </a:cubicBezTo>
                    <a:cubicBezTo>
                      <a:pt x="3547" y="10413"/>
                      <a:pt x="3555" y="10416"/>
                      <a:pt x="3563" y="10416"/>
                    </a:cubicBezTo>
                    <a:cubicBezTo>
                      <a:pt x="3580" y="10416"/>
                      <a:pt x="3600" y="10400"/>
                      <a:pt x="3593" y="10382"/>
                    </a:cubicBezTo>
                    <a:cubicBezTo>
                      <a:pt x="3380" y="9810"/>
                      <a:pt x="2808" y="9336"/>
                      <a:pt x="2296" y="8998"/>
                    </a:cubicBezTo>
                    <a:cubicBezTo>
                      <a:pt x="1926" y="8764"/>
                      <a:pt x="1533" y="8546"/>
                      <a:pt x="1135" y="8360"/>
                    </a:cubicBezTo>
                    <a:cubicBezTo>
                      <a:pt x="830" y="8208"/>
                      <a:pt x="476" y="8072"/>
                      <a:pt x="247" y="7821"/>
                    </a:cubicBezTo>
                    <a:lnTo>
                      <a:pt x="247" y="7456"/>
                    </a:lnTo>
                    <a:cubicBezTo>
                      <a:pt x="569" y="7717"/>
                      <a:pt x="1125" y="7745"/>
                      <a:pt x="1506" y="7854"/>
                    </a:cubicBezTo>
                    <a:cubicBezTo>
                      <a:pt x="2214" y="8055"/>
                      <a:pt x="2634" y="8431"/>
                      <a:pt x="3021" y="9014"/>
                    </a:cubicBezTo>
                    <a:cubicBezTo>
                      <a:pt x="3025" y="9020"/>
                      <a:pt x="3031" y="9022"/>
                      <a:pt x="3037" y="9022"/>
                    </a:cubicBezTo>
                    <a:cubicBezTo>
                      <a:pt x="3049" y="9022"/>
                      <a:pt x="3061" y="9014"/>
                      <a:pt x="3053" y="9003"/>
                    </a:cubicBezTo>
                    <a:cubicBezTo>
                      <a:pt x="2786" y="8595"/>
                      <a:pt x="2487" y="8175"/>
                      <a:pt x="2018" y="7963"/>
                    </a:cubicBezTo>
                    <a:cubicBezTo>
                      <a:pt x="1697" y="7821"/>
                      <a:pt x="1364" y="7739"/>
                      <a:pt x="1032" y="7630"/>
                    </a:cubicBezTo>
                    <a:cubicBezTo>
                      <a:pt x="781" y="7554"/>
                      <a:pt x="482" y="7505"/>
                      <a:pt x="296" y="7303"/>
                    </a:cubicBezTo>
                    <a:cubicBezTo>
                      <a:pt x="285" y="7292"/>
                      <a:pt x="269" y="7281"/>
                      <a:pt x="247" y="7281"/>
                    </a:cubicBezTo>
                    <a:lnTo>
                      <a:pt x="247" y="6279"/>
                    </a:lnTo>
                    <a:cubicBezTo>
                      <a:pt x="476" y="6497"/>
                      <a:pt x="792" y="6682"/>
                      <a:pt x="1037" y="6851"/>
                    </a:cubicBezTo>
                    <a:cubicBezTo>
                      <a:pt x="1419" y="7118"/>
                      <a:pt x="1827" y="7347"/>
                      <a:pt x="2209" y="7614"/>
                    </a:cubicBezTo>
                    <a:cubicBezTo>
                      <a:pt x="2983" y="8126"/>
                      <a:pt x="3615" y="8818"/>
                      <a:pt x="4067" y="9630"/>
                    </a:cubicBezTo>
                    <a:cubicBezTo>
                      <a:pt x="4072" y="9642"/>
                      <a:pt x="4082" y="9647"/>
                      <a:pt x="4093" y="9647"/>
                    </a:cubicBezTo>
                    <a:cubicBezTo>
                      <a:pt x="4116" y="9647"/>
                      <a:pt x="4142" y="9623"/>
                      <a:pt x="4127" y="9597"/>
                    </a:cubicBezTo>
                    <a:cubicBezTo>
                      <a:pt x="3713" y="8829"/>
                      <a:pt x="3206" y="8208"/>
                      <a:pt x="2476" y="7679"/>
                    </a:cubicBezTo>
                    <a:cubicBezTo>
                      <a:pt x="2100" y="7407"/>
                      <a:pt x="1691" y="7178"/>
                      <a:pt x="1310" y="6911"/>
                    </a:cubicBezTo>
                    <a:cubicBezTo>
                      <a:pt x="1103" y="6764"/>
                      <a:pt x="901" y="6611"/>
                      <a:pt x="705" y="6453"/>
                    </a:cubicBezTo>
                    <a:cubicBezTo>
                      <a:pt x="552" y="6328"/>
                      <a:pt x="373" y="6230"/>
                      <a:pt x="247" y="6077"/>
                    </a:cubicBezTo>
                    <a:lnTo>
                      <a:pt x="247" y="5728"/>
                    </a:lnTo>
                    <a:lnTo>
                      <a:pt x="247" y="5598"/>
                    </a:lnTo>
                    <a:cubicBezTo>
                      <a:pt x="574" y="5859"/>
                      <a:pt x="994" y="5995"/>
                      <a:pt x="1375" y="6170"/>
                    </a:cubicBezTo>
                    <a:cubicBezTo>
                      <a:pt x="2111" y="6502"/>
                      <a:pt x="2667" y="7009"/>
                      <a:pt x="3217" y="7576"/>
                    </a:cubicBezTo>
                    <a:cubicBezTo>
                      <a:pt x="3223" y="7581"/>
                      <a:pt x="3229" y="7584"/>
                      <a:pt x="3235" y="7584"/>
                    </a:cubicBezTo>
                    <a:cubicBezTo>
                      <a:pt x="3252" y="7584"/>
                      <a:pt x="3266" y="7565"/>
                      <a:pt x="3250" y="7548"/>
                    </a:cubicBezTo>
                    <a:cubicBezTo>
                      <a:pt x="2819" y="7074"/>
                      <a:pt x="2367" y="6573"/>
                      <a:pt x="1778" y="6257"/>
                    </a:cubicBezTo>
                    <a:cubicBezTo>
                      <a:pt x="1283" y="5985"/>
                      <a:pt x="656" y="5816"/>
                      <a:pt x="253" y="5418"/>
                    </a:cubicBezTo>
                    <a:cubicBezTo>
                      <a:pt x="253" y="5162"/>
                      <a:pt x="258" y="4906"/>
                      <a:pt x="258" y="4644"/>
                    </a:cubicBezTo>
                    <a:cubicBezTo>
                      <a:pt x="405" y="4715"/>
                      <a:pt x="580" y="4753"/>
                      <a:pt x="705" y="4840"/>
                    </a:cubicBezTo>
                    <a:cubicBezTo>
                      <a:pt x="863" y="4944"/>
                      <a:pt x="988" y="5096"/>
                      <a:pt x="1152" y="5194"/>
                    </a:cubicBezTo>
                    <a:cubicBezTo>
                      <a:pt x="1223" y="5238"/>
                      <a:pt x="1299" y="5276"/>
                      <a:pt x="1375" y="5303"/>
                    </a:cubicBezTo>
                    <a:cubicBezTo>
                      <a:pt x="1371" y="5330"/>
                      <a:pt x="1394" y="5348"/>
                      <a:pt x="1417" y="5348"/>
                    </a:cubicBezTo>
                    <a:cubicBezTo>
                      <a:pt x="1427" y="5348"/>
                      <a:pt x="1438" y="5345"/>
                      <a:pt x="1446" y="5336"/>
                    </a:cubicBezTo>
                    <a:lnTo>
                      <a:pt x="1468" y="5325"/>
                    </a:lnTo>
                    <a:cubicBezTo>
                      <a:pt x="1490" y="5331"/>
                      <a:pt x="1511" y="5331"/>
                      <a:pt x="1539" y="5336"/>
                    </a:cubicBezTo>
                    <a:cubicBezTo>
                      <a:pt x="1539" y="5347"/>
                      <a:pt x="1544" y="5353"/>
                      <a:pt x="1550" y="5363"/>
                    </a:cubicBezTo>
                    <a:cubicBezTo>
                      <a:pt x="1817" y="5739"/>
                      <a:pt x="2220" y="5952"/>
                      <a:pt x="2601" y="6203"/>
                    </a:cubicBezTo>
                    <a:cubicBezTo>
                      <a:pt x="3070" y="6513"/>
                      <a:pt x="3446" y="6944"/>
                      <a:pt x="3691" y="7450"/>
                    </a:cubicBezTo>
                    <a:cubicBezTo>
                      <a:pt x="4105" y="8284"/>
                      <a:pt x="4274" y="9352"/>
                      <a:pt x="4988" y="10017"/>
                    </a:cubicBezTo>
                    <a:lnTo>
                      <a:pt x="4993" y="10017"/>
                    </a:lnTo>
                    <a:cubicBezTo>
                      <a:pt x="4312" y="9216"/>
                      <a:pt x="4203" y="8088"/>
                      <a:pt x="3675" y="7200"/>
                    </a:cubicBezTo>
                    <a:cubicBezTo>
                      <a:pt x="3462" y="6835"/>
                      <a:pt x="3201" y="6480"/>
                      <a:pt x="2841" y="6230"/>
                    </a:cubicBezTo>
                    <a:cubicBezTo>
                      <a:pt x="2454" y="5957"/>
                      <a:pt x="2002" y="5739"/>
                      <a:pt x="1713" y="5358"/>
                    </a:cubicBezTo>
                    <a:lnTo>
                      <a:pt x="1713" y="5358"/>
                    </a:lnTo>
                    <a:cubicBezTo>
                      <a:pt x="1806" y="5363"/>
                      <a:pt x="1909" y="5363"/>
                      <a:pt x="2018" y="5369"/>
                    </a:cubicBezTo>
                    <a:cubicBezTo>
                      <a:pt x="2296" y="5374"/>
                      <a:pt x="2552" y="5456"/>
                      <a:pt x="2814" y="5521"/>
                    </a:cubicBezTo>
                    <a:cubicBezTo>
                      <a:pt x="2814" y="5521"/>
                      <a:pt x="2814" y="5521"/>
                      <a:pt x="2819" y="5527"/>
                    </a:cubicBezTo>
                    <a:cubicBezTo>
                      <a:pt x="3043" y="5669"/>
                      <a:pt x="3206" y="5870"/>
                      <a:pt x="3391" y="6034"/>
                    </a:cubicBezTo>
                    <a:cubicBezTo>
                      <a:pt x="3386" y="6039"/>
                      <a:pt x="3386" y="6055"/>
                      <a:pt x="3391" y="6066"/>
                    </a:cubicBezTo>
                    <a:cubicBezTo>
                      <a:pt x="3598" y="6273"/>
                      <a:pt x="3822" y="6568"/>
                      <a:pt x="4072" y="6856"/>
                    </a:cubicBezTo>
                    <a:cubicBezTo>
                      <a:pt x="4067" y="6867"/>
                      <a:pt x="4067" y="6884"/>
                      <a:pt x="4083" y="6889"/>
                    </a:cubicBezTo>
                    <a:lnTo>
                      <a:pt x="4105" y="6889"/>
                    </a:lnTo>
                    <a:cubicBezTo>
                      <a:pt x="4230" y="7036"/>
                      <a:pt x="4367" y="7172"/>
                      <a:pt x="4514" y="7298"/>
                    </a:cubicBezTo>
                    <a:cubicBezTo>
                      <a:pt x="4536" y="7581"/>
                      <a:pt x="4650" y="7843"/>
                      <a:pt x="4830" y="8055"/>
                    </a:cubicBezTo>
                    <a:cubicBezTo>
                      <a:pt x="4694" y="8453"/>
                      <a:pt x="4830" y="8774"/>
                      <a:pt x="5081" y="9063"/>
                    </a:cubicBezTo>
                    <a:cubicBezTo>
                      <a:pt x="4933" y="9793"/>
                      <a:pt x="5059" y="10589"/>
                      <a:pt x="5282" y="11292"/>
                    </a:cubicBezTo>
                    <a:cubicBezTo>
                      <a:pt x="5331" y="11439"/>
                      <a:pt x="5386" y="11586"/>
                      <a:pt x="5451" y="11728"/>
                    </a:cubicBezTo>
                    <a:cubicBezTo>
                      <a:pt x="5448" y="11727"/>
                      <a:pt x="5444" y="11727"/>
                      <a:pt x="5441" y="11727"/>
                    </a:cubicBezTo>
                    <a:cubicBezTo>
                      <a:pt x="5417" y="11727"/>
                      <a:pt x="5396" y="11742"/>
                      <a:pt x="5391" y="11766"/>
                    </a:cubicBezTo>
                    <a:cubicBezTo>
                      <a:pt x="5260" y="12932"/>
                      <a:pt x="5369" y="14114"/>
                      <a:pt x="5718" y="15242"/>
                    </a:cubicBezTo>
                    <a:cubicBezTo>
                      <a:pt x="5794" y="15488"/>
                      <a:pt x="5887" y="15733"/>
                      <a:pt x="5990" y="15973"/>
                    </a:cubicBezTo>
                    <a:lnTo>
                      <a:pt x="5990" y="15983"/>
                    </a:lnTo>
                    <a:cubicBezTo>
                      <a:pt x="5990" y="15994"/>
                      <a:pt x="5996" y="16000"/>
                      <a:pt x="6001" y="16005"/>
                    </a:cubicBezTo>
                    <a:cubicBezTo>
                      <a:pt x="6132" y="16332"/>
                      <a:pt x="6263" y="16654"/>
                      <a:pt x="6366" y="16986"/>
                    </a:cubicBezTo>
                    <a:cubicBezTo>
                      <a:pt x="6514" y="17449"/>
                      <a:pt x="6612" y="17923"/>
                      <a:pt x="6672" y="18403"/>
                    </a:cubicBezTo>
                    <a:cubicBezTo>
                      <a:pt x="6669" y="18402"/>
                      <a:pt x="6666" y="18402"/>
                      <a:pt x="6663" y="18402"/>
                    </a:cubicBezTo>
                    <a:cubicBezTo>
                      <a:pt x="6644" y="18402"/>
                      <a:pt x="6627" y="18417"/>
                      <a:pt x="6623" y="18436"/>
                    </a:cubicBezTo>
                    <a:cubicBezTo>
                      <a:pt x="6595" y="18664"/>
                      <a:pt x="6623" y="18904"/>
                      <a:pt x="6715" y="19117"/>
                    </a:cubicBezTo>
                    <a:cubicBezTo>
                      <a:pt x="6612" y="19563"/>
                      <a:pt x="6557" y="20016"/>
                      <a:pt x="6552" y="20473"/>
                    </a:cubicBezTo>
                    <a:cubicBezTo>
                      <a:pt x="6552" y="20947"/>
                      <a:pt x="6617" y="21416"/>
                      <a:pt x="6541" y="21885"/>
                    </a:cubicBezTo>
                    <a:cubicBezTo>
                      <a:pt x="6538" y="21905"/>
                      <a:pt x="6551" y="21914"/>
                      <a:pt x="6566" y="21914"/>
                    </a:cubicBezTo>
                    <a:cubicBezTo>
                      <a:pt x="6579" y="21914"/>
                      <a:pt x="6593" y="21906"/>
                      <a:pt x="6595" y="21890"/>
                    </a:cubicBezTo>
                    <a:cubicBezTo>
                      <a:pt x="6693" y="21422"/>
                      <a:pt x="6639" y="20958"/>
                      <a:pt x="6666" y="20484"/>
                    </a:cubicBezTo>
                    <a:cubicBezTo>
                      <a:pt x="6683" y="20087"/>
                      <a:pt x="6732" y="19689"/>
                      <a:pt x="6802" y="19296"/>
                    </a:cubicBezTo>
                    <a:cubicBezTo>
                      <a:pt x="6900" y="19476"/>
                      <a:pt x="7026" y="19645"/>
                      <a:pt x="7173" y="19792"/>
                    </a:cubicBezTo>
                    <a:cubicBezTo>
                      <a:pt x="7151" y="20163"/>
                      <a:pt x="7124" y="20561"/>
                      <a:pt x="7184" y="20926"/>
                    </a:cubicBezTo>
                    <a:cubicBezTo>
                      <a:pt x="7249" y="21296"/>
                      <a:pt x="7347" y="21667"/>
                      <a:pt x="7364" y="22048"/>
                    </a:cubicBezTo>
                    <a:cubicBezTo>
                      <a:pt x="7364" y="22062"/>
                      <a:pt x="7377" y="22069"/>
                      <a:pt x="7392" y="22069"/>
                    </a:cubicBezTo>
                    <a:cubicBezTo>
                      <a:pt x="7406" y="22069"/>
                      <a:pt x="7421" y="22062"/>
                      <a:pt x="7424" y="22048"/>
                    </a:cubicBezTo>
                    <a:cubicBezTo>
                      <a:pt x="7429" y="21661"/>
                      <a:pt x="7325" y="21296"/>
                      <a:pt x="7287" y="20915"/>
                    </a:cubicBezTo>
                    <a:cubicBezTo>
                      <a:pt x="7249" y="20572"/>
                      <a:pt x="7276" y="20234"/>
                      <a:pt x="7271" y="19890"/>
                    </a:cubicBezTo>
                    <a:lnTo>
                      <a:pt x="7271" y="19890"/>
                    </a:lnTo>
                    <a:cubicBezTo>
                      <a:pt x="7287" y="19907"/>
                      <a:pt x="7309" y="19923"/>
                      <a:pt x="7325" y="19939"/>
                    </a:cubicBezTo>
                    <a:cubicBezTo>
                      <a:pt x="7451" y="20038"/>
                      <a:pt x="7587" y="20136"/>
                      <a:pt x="7723" y="20228"/>
                    </a:cubicBezTo>
                    <a:cubicBezTo>
                      <a:pt x="7903" y="20664"/>
                      <a:pt x="7914" y="21247"/>
                      <a:pt x="7925" y="21710"/>
                    </a:cubicBezTo>
                    <a:cubicBezTo>
                      <a:pt x="7925" y="21728"/>
                      <a:pt x="7941" y="21738"/>
                      <a:pt x="7956" y="21738"/>
                    </a:cubicBezTo>
                    <a:cubicBezTo>
                      <a:pt x="7968" y="21738"/>
                      <a:pt x="7979" y="21731"/>
                      <a:pt x="7979" y="21716"/>
                    </a:cubicBezTo>
                    <a:cubicBezTo>
                      <a:pt x="7979" y="21269"/>
                      <a:pt x="7979" y="20746"/>
                      <a:pt x="7838" y="20310"/>
                    </a:cubicBezTo>
                    <a:lnTo>
                      <a:pt x="7838" y="20310"/>
                    </a:lnTo>
                    <a:cubicBezTo>
                      <a:pt x="8219" y="20566"/>
                      <a:pt x="8584" y="20833"/>
                      <a:pt x="8759" y="21264"/>
                    </a:cubicBezTo>
                    <a:cubicBezTo>
                      <a:pt x="8764" y="21276"/>
                      <a:pt x="8775" y="21282"/>
                      <a:pt x="8787" y="21282"/>
                    </a:cubicBezTo>
                    <a:cubicBezTo>
                      <a:pt x="8810" y="21282"/>
                      <a:pt x="8837" y="21260"/>
                      <a:pt x="8829" y="21231"/>
                    </a:cubicBezTo>
                    <a:cubicBezTo>
                      <a:pt x="8644" y="20730"/>
                      <a:pt x="8214" y="20435"/>
                      <a:pt x="7778" y="20130"/>
                    </a:cubicBezTo>
                    <a:cubicBezTo>
                      <a:pt x="7511" y="19945"/>
                      <a:pt x="7233" y="19743"/>
                      <a:pt x="7048" y="19476"/>
                    </a:cubicBezTo>
                    <a:cubicBezTo>
                      <a:pt x="7015" y="19427"/>
                      <a:pt x="6982" y="19373"/>
                      <a:pt x="6950" y="19313"/>
                    </a:cubicBezTo>
                    <a:lnTo>
                      <a:pt x="6950" y="19313"/>
                    </a:lnTo>
                    <a:cubicBezTo>
                      <a:pt x="7053" y="19367"/>
                      <a:pt x="7162" y="19405"/>
                      <a:pt x="7271" y="19438"/>
                    </a:cubicBezTo>
                    <a:cubicBezTo>
                      <a:pt x="7614" y="19531"/>
                      <a:pt x="7914" y="19727"/>
                      <a:pt x="8148" y="19994"/>
                    </a:cubicBezTo>
                    <a:cubicBezTo>
                      <a:pt x="8153" y="19999"/>
                      <a:pt x="8159" y="20001"/>
                      <a:pt x="8165" y="20001"/>
                    </a:cubicBezTo>
                    <a:cubicBezTo>
                      <a:pt x="8184" y="20001"/>
                      <a:pt x="8203" y="19977"/>
                      <a:pt x="8186" y="19956"/>
                    </a:cubicBezTo>
                    <a:cubicBezTo>
                      <a:pt x="8023" y="19760"/>
                      <a:pt x="7832" y="19569"/>
                      <a:pt x="7592" y="19454"/>
                    </a:cubicBezTo>
                    <a:cubicBezTo>
                      <a:pt x="7440" y="19389"/>
                      <a:pt x="7282" y="19340"/>
                      <a:pt x="7135" y="19269"/>
                    </a:cubicBezTo>
                    <a:cubicBezTo>
                      <a:pt x="7129" y="18942"/>
                      <a:pt x="7206" y="18621"/>
                      <a:pt x="7206" y="18288"/>
                    </a:cubicBezTo>
                    <a:cubicBezTo>
                      <a:pt x="7206" y="17983"/>
                      <a:pt x="7195" y="17678"/>
                      <a:pt x="7184" y="17373"/>
                    </a:cubicBezTo>
                    <a:cubicBezTo>
                      <a:pt x="7146" y="16610"/>
                      <a:pt x="7129" y="15847"/>
                      <a:pt x="7086" y="15090"/>
                    </a:cubicBezTo>
                    <a:cubicBezTo>
                      <a:pt x="7058" y="14599"/>
                      <a:pt x="7048" y="14060"/>
                      <a:pt x="6813" y="13608"/>
                    </a:cubicBezTo>
                    <a:cubicBezTo>
                      <a:pt x="6781" y="13548"/>
                      <a:pt x="6748" y="13488"/>
                      <a:pt x="6715" y="13428"/>
                    </a:cubicBezTo>
                    <a:cubicBezTo>
                      <a:pt x="6530" y="12453"/>
                      <a:pt x="6089" y="11668"/>
                      <a:pt x="5315" y="10992"/>
                    </a:cubicBezTo>
                    <a:cubicBezTo>
                      <a:pt x="5179" y="10398"/>
                      <a:pt x="5102" y="9788"/>
                      <a:pt x="5189" y="9183"/>
                    </a:cubicBezTo>
                    <a:lnTo>
                      <a:pt x="5189" y="9183"/>
                    </a:lnTo>
                    <a:cubicBezTo>
                      <a:pt x="5222" y="9216"/>
                      <a:pt x="5255" y="9243"/>
                      <a:pt x="5288" y="9276"/>
                    </a:cubicBezTo>
                    <a:cubicBezTo>
                      <a:pt x="5353" y="9336"/>
                      <a:pt x="5429" y="9401"/>
                      <a:pt x="5500" y="9461"/>
                    </a:cubicBezTo>
                    <a:cubicBezTo>
                      <a:pt x="5478" y="9466"/>
                      <a:pt x="5467" y="9488"/>
                      <a:pt x="5473" y="9510"/>
                    </a:cubicBezTo>
                    <a:cubicBezTo>
                      <a:pt x="5598" y="10006"/>
                      <a:pt x="5800" y="10475"/>
                      <a:pt x="6078" y="10900"/>
                    </a:cubicBezTo>
                    <a:cubicBezTo>
                      <a:pt x="6312" y="11248"/>
                      <a:pt x="6759" y="11799"/>
                      <a:pt x="6677" y="12235"/>
                    </a:cubicBezTo>
                    <a:cubicBezTo>
                      <a:pt x="6674" y="12255"/>
                      <a:pt x="6690" y="12266"/>
                      <a:pt x="6706" y="12266"/>
                    </a:cubicBezTo>
                    <a:cubicBezTo>
                      <a:pt x="6720" y="12266"/>
                      <a:pt x="6734" y="12258"/>
                      <a:pt x="6737" y="12240"/>
                    </a:cubicBezTo>
                    <a:cubicBezTo>
                      <a:pt x="6808" y="11880"/>
                      <a:pt x="6552" y="11477"/>
                      <a:pt x="6366" y="11177"/>
                    </a:cubicBezTo>
                    <a:cubicBezTo>
                      <a:pt x="6023" y="10638"/>
                      <a:pt x="5762" y="10148"/>
                      <a:pt x="5593" y="9537"/>
                    </a:cubicBezTo>
                    <a:lnTo>
                      <a:pt x="5593" y="9537"/>
                    </a:lnTo>
                    <a:cubicBezTo>
                      <a:pt x="5980" y="9870"/>
                      <a:pt x="6350" y="10191"/>
                      <a:pt x="6584" y="10660"/>
                    </a:cubicBezTo>
                    <a:cubicBezTo>
                      <a:pt x="6588" y="10667"/>
                      <a:pt x="6594" y="10670"/>
                      <a:pt x="6600" y="10670"/>
                    </a:cubicBezTo>
                    <a:cubicBezTo>
                      <a:pt x="6610" y="10670"/>
                      <a:pt x="6621" y="10660"/>
                      <a:pt x="6617" y="10649"/>
                    </a:cubicBezTo>
                    <a:cubicBezTo>
                      <a:pt x="6410" y="10197"/>
                      <a:pt x="6089" y="9837"/>
                      <a:pt x="5707" y="9510"/>
                    </a:cubicBezTo>
                    <a:cubicBezTo>
                      <a:pt x="5533" y="9368"/>
                      <a:pt x="5369" y="9216"/>
                      <a:pt x="5206" y="9052"/>
                    </a:cubicBezTo>
                    <a:cubicBezTo>
                      <a:pt x="5206" y="9036"/>
                      <a:pt x="5189" y="9020"/>
                      <a:pt x="5173" y="9014"/>
                    </a:cubicBezTo>
                    <a:cubicBezTo>
                      <a:pt x="4966" y="8774"/>
                      <a:pt x="4830" y="8507"/>
                      <a:pt x="4917" y="8159"/>
                    </a:cubicBezTo>
                    <a:lnTo>
                      <a:pt x="4917" y="8159"/>
                    </a:lnTo>
                    <a:cubicBezTo>
                      <a:pt x="5132" y="8374"/>
                      <a:pt x="5414" y="8522"/>
                      <a:pt x="5719" y="8522"/>
                    </a:cubicBezTo>
                    <a:cubicBezTo>
                      <a:pt x="5762" y="8522"/>
                      <a:pt x="5805" y="8519"/>
                      <a:pt x="5849" y="8513"/>
                    </a:cubicBezTo>
                    <a:cubicBezTo>
                      <a:pt x="5874" y="8513"/>
                      <a:pt x="5871" y="8474"/>
                      <a:pt x="5848" y="8474"/>
                    </a:cubicBezTo>
                    <a:cubicBezTo>
                      <a:pt x="5847" y="8474"/>
                      <a:pt x="5845" y="8474"/>
                      <a:pt x="5843" y="8475"/>
                    </a:cubicBezTo>
                    <a:cubicBezTo>
                      <a:pt x="5835" y="8475"/>
                      <a:pt x="5827" y="8475"/>
                      <a:pt x="5819" y="8475"/>
                    </a:cubicBezTo>
                    <a:cubicBezTo>
                      <a:pt x="5484" y="8475"/>
                      <a:pt x="5157" y="8262"/>
                      <a:pt x="4939" y="8039"/>
                    </a:cubicBezTo>
                    <a:cubicBezTo>
                      <a:pt x="4933" y="8028"/>
                      <a:pt x="4928" y="8023"/>
                      <a:pt x="4917" y="8017"/>
                    </a:cubicBezTo>
                    <a:cubicBezTo>
                      <a:pt x="4797" y="7897"/>
                      <a:pt x="4710" y="7745"/>
                      <a:pt x="4666" y="7581"/>
                    </a:cubicBezTo>
                    <a:cubicBezTo>
                      <a:pt x="4650" y="7516"/>
                      <a:pt x="4634" y="7450"/>
                      <a:pt x="4617" y="7390"/>
                    </a:cubicBezTo>
                    <a:lnTo>
                      <a:pt x="4617" y="7390"/>
                    </a:lnTo>
                    <a:cubicBezTo>
                      <a:pt x="4884" y="7604"/>
                      <a:pt x="5178" y="7751"/>
                      <a:pt x="5501" y="7751"/>
                    </a:cubicBezTo>
                    <a:cubicBezTo>
                      <a:pt x="5640" y="7751"/>
                      <a:pt x="5785" y="7723"/>
                      <a:pt x="5936" y="7663"/>
                    </a:cubicBezTo>
                    <a:cubicBezTo>
                      <a:pt x="5947" y="7657"/>
                      <a:pt x="5941" y="7641"/>
                      <a:pt x="5931" y="7641"/>
                    </a:cubicBezTo>
                    <a:cubicBezTo>
                      <a:pt x="5817" y="7673"/>
                      <a:pt x="5706" y="7688"/>
                      <a:pt x="5599" y="7688"/>
                    </a:cubicBezTo>
                    <a:cubicBezTo>
                      <a:pt x="5322" y="7688"/>
                      <a:pt x="5069" y="7590"/>
                      <a:pt x="4841" y="7445"/>
                    </a:cubicBezTo>
                    <a:cubicBezTo>
                      <a:pt x="5260" y="7407"/>
                      <a:pt x="5783" y="7178"/>
                      <a:pt x="5854" y="6753"/>
                    </a:cubicBezTo>
                    <a:cubicBezTo>
                      <a:pt x="5857" y="6737"/>
                      <a:pt x="5845" y="6728"/>
                      <a:pt x="5831" y="6728"/>
                    </a:cubicBezTo>
                    <a:cubicBezTo>
                      <a:pt x="5817" y="6728"/>
                      <a:pt x="5803" y="6737"/>
                      <a:pt x="5800" y="6753"/>
                    </a:cubicBezTo>
                    <a:cubicBezTo>
                      <a:pt x="5740" y="7047"/>
                      <a:pt x="5424" y="7243"/>
                      <a:pt x="5108" y="7330"/>
                    </a:cubicBezTo>
                    <a:cubicBezTo>
                      <a:pt x="5184" y="7183"/>
                      <a:pt x="5233" y="7042"/>
                      <a:pt x="5364" y="6927"/>
                    </a:cubicBezTo>
                    <a:cubicBezTo>
                      <a:pt x="5377" y="6914"/>
                      <a:pt x="5366" y="6895"/>
                      <a:pt x="5350" y="6895"/>
                    </a:cubicBezTo>
                    <a:cubicBezTo>
                      <a:pt x="5346" y="6895"/>
                      <a:pt x="5341" y="6896"/>
                      <a:pt x="5337" y="6900"/>
                    </a:cubicBezTo>
                    <a:cubicBezTo>
                      <a:pt x="5184" y="6998"/>
                      <a:pt x="5075" y="7145"/>
                      <a:pt x="5021" y="7314"/>
                    </a:cubicBezTo>
                    <a:cubicBezTo>
                      <a:pt x="5015" y="7325"/>
                      <a:pt x="5021" y="7341"/>
                      <a:pt x="5026" y="7352"/>
                    </a:cubicBezTo>
                    <a:cubicBezTo>
                      <a:pt x="4939" y="7374"/>
                      <a:pt x="4846" y="7385"/>
                      <a:pt x="4754" y="7385"/>
                    </a:cubicBezTo>
                    <a:cubicBezTo>
                      <a:pt x="4601" y="7276"/>
                      <a:pt x="4459" y="7145"/>
                      <a:pt x="4329" y="7009"/>
                    </a:cubicBezTo>
                    <a:cubicBezTo>
                      <a:pt x="4296" y="6976"/>
                      <a:pt x="4263" y="6938"/>
                      <a:pt x="4236" y="6905"/>
                    </a:cubicBezTo>
                    <a:lnTo>
                      <a:pt x="4236" y="6905"/>
                    </a:lnTo>
                    <a:cubicBezTo>
                      <a:pt x="4315" y="6916"/>
                      <a:pt x="4399" y="6921"/>
                      <a:pt x="4485" y="6921"/>
                    </a:cubicBezTo>
                    <a:cubicBezTo>
                      <a:pt x="4914" y="6921"/>
                      <a:pt x="5398" y="6787"/>
                      <a:pt x="5538" y="6415"/>
                    </a:cubicBezTo>
                    <a:cubicBezTo>
                      <a:pt x="5542" y="6402"/>
                      <a:pt x="5530" y="6392"/>
                      <a:pt x="5520" y="6392"/>
                    </a:cubicBezTo>
                    <a:cubicBezTo>
                      <a:pt x="5514" y="6392"/>
                      <a:pt x="5508" y="6396"/>
                      <a:pt x="5506" y="6404"/>
                    </a:cubicBezTo>
                    <a:cubicBezTo>
                      <a:pt x="5413" y="6606"/>
                      <a:pt x="5233" y="6720"/>
                      <a:pt x="5015" y="6786"/>
                    </a:cubicBezTo>
                    <a:cubicBezTo>
                      <a:pt x="5075" y="6677"/>
                      <a:pt x="5108" y="6562"/>
                      <a:pt x="5157" y="6453"/>
                    </a:cubicBezTo>
                    <a:cubicBezTo>
                      <a:pt x="5217" y="6333"/>
                      <a:pt x="5288" y="6224"/>
                      <a:pt x="5375" y="6126"/>
                    </a:cubicBezTo>
                    <a:cubicBezTo>
                      <a:pt x="5379" y="6113"/>
                      <a:pt x="5373" y="6103"/>
                      <a:pt x="5361" y="6103"/>
                    </a:cubicBezTo>
                    <a:cubicBezTo>
                      <a:pt x="5359" y="6103"/>
                      <a:pt x="5356" y="6104"/>
                      <a:pt x="5353" y="6104"/>
                    </a:cubicBezTo>
                    <a:cubicBezTo>
                      <a:pt x="5113" y="6224"/>
                      <a:pt x="5037" y="6540"/>
                      <a:pt x="4939" y="6758"/>
                    </a:cubicBezTo>
                    <a:cubicBezTo>
                      <a:pt x="4933" y="6775"/>
                      <a:pt x="4939" y="6791"/>
                      <a:pt x="4955" y="6802"/>
                    </a:cubicBezTo>
                    <a:cubicBezTo>
                      <a:pt x="4781" y="6839"/>
                      <a:pt x="4604" y="6858"/>
                      <a:pt x="4428" y="6858"/>
                    </a:cubicBezTo>
                    <a:cubicBezTo>
                      <a:pt x="4345" y="6858"/>
                      <a:pt x="4263" y="6854"/>
                      <a:pt x="4181" y="6846"/>
                    </a:cubicBezTo>
                    <a:cubicBezTo>
                      <a:pt x="4121" y="6780"/>
                      <a:pt x="4067" y="6709"/>
                      <a:pt x="4007" y="6644"/>
                    </a:cubicBezTo>
                    <a:cubicBezTo>
                      <a:pt x="4105" y="6628"/>
                      <a:pt x="4198" y="6600"/>
                      <a:pt x="4290" y="6573"/>
                    </a:cubicBezTo>
                    <a:cubicBezTo>
                      <a:pt x="4296" y="6579"/>
                      <a:pt x="4296" y="6579"/>
                      <a:pt x="4301" y="6584"/>
                    </a:cubicBezTo>
                    <a:cubicBezTo>
                      <a:pt x="4356" y="6628"/>
                      <a:pt x="4432" y="6643"/>
                      <a:pt x="4511" y="6643"/>
                    </a:cubicBezTo>
                    <a:cubicBezTo>
                      <a:pt x="4597" y="6643"/>
                      <a:pt x="4688" y="6625"/>
                      <a:pt x="4759" y="6611"/>
                    </a:cubicBezTo>
                    <a:cubicBezTo>
                      <a:pt x="4774" y="6611"/>
                      <a:pt x="4771" y="6583"/>
                      <a:pt x="4757" y="6583"/>
                    </a:cubicBezTo>
                    <a:cubicBezTo>
                      <a:pt x="4756" y="6583"/>
                      <a:pt x="4755" y="6584"/>
                      <a:pt x="4754" y="6584"/>
                    </a:cubicBezTo>
                    <a:cubicBezTo>
                      <a:pt x="4715" y="6590"/>
                      <a:pt x="4677" y="6593"/>
                      <a:pt x="4639" y="6593"/>
                    </a:cubicBezTo>
                    <a:cubicBezTo>
                      <a:pt x="4547" y="6593"/>
                      <a:pt x="4457" y="6575"/>
                      <a:pt x="4372" y="6540"/>
                    </a:cubicBezTo>
                    <a:cubicBezTo>
                      <a:pt x="4628" y="6442"/>
                      <a:pt x="4852" y="6284"/>
                      <a:pt x="5031" y="6083"/>
                    </a:cubicBezTo>
                    <a:cubicBezTo>
                      <a:pt x="5040" y="6074"/>
                      <a:pt x="5028" y="6058"/>
                      <a:pt x="5017" y="6058"/>
                    </a:cubicBezTo>
                    <a:cubicBezTo>
                      <a:pt x="5014" y="6058"/>
                      <a:pt x="5012" y="6059"/>
                      <a:pt x="5010" y="6061"/>
                    </a:cubicBezTo>
                    <a:cubicBezTo>
                      <a:pt x="4726" y="6350"/>
                      <a:pt x="4383" y="6546"/>
                      <a:pt x="3963" y="6568"/>
                    </a:cubicBezTo>
                    <a:lnTo>
                      <a:pt x="3947" y="6568"/>
                    </a:lnTo>
                    <a:cubicBezTo>
                      <a:pt x="3827" y="6426"/>
                      <a:pt x="3707" y="6284"/>
                      <a:pt x="3582" y="6159"/>
                    </a:cubicBezTo>
                    <a:lnTo>
                      <a:pt x="3582" y="6159"/>
                    </a:lnTo>
                    <a:cubicBezTo>
                      <a:pt x="3714" y="6244"/>
                      <a:pt x="3870" y="6288"/>
                      <a:pt x="4029" y="6288"/>
                    </a:cubicBezTo>
                    <a:cubicBezTo>
                      <a:pt x="4054" y="6288"/>
                      <a:pt x="4080" y="6287"/>
                      <a:pt x="4105" y="6284"/>
                    </a:cubicBezTo>
                    <a:cubicBezTo>
                      <a:pt x="4585" y="6246"/>
                      <a:pt x="4928" y="5957"/>
                      <a:pt x="4863" y="5478"/>
                    </a:cubicBezTo>
                    <a:cubicBezTo>
                      <a:pt x="4863" y="5466"/>
                      <a:pt x="4853" y="5460"/>
                      <a:pt x="4843" y="5460"/>
                    </a:cubicBezTo>
                    <a:cubicBezTo>
                      <a:pt x="4829" y="5460"/>
                      <a:pt x="4814" y="5470"/>
                      <a:pt x="4814" y="5489"/>
                    </a:cubicBezTo>
                    <a:cubicBezTo>
                      <a:pt x="4861" y="5925"/>
                      <a:pt x="4460" y="6254"/>
                      <a:pt x="4043" y="6254"/>
                    </a:cubicBezTo>
                    <a:cubicBezTo>
                      <a:pt x="3882" y="6254"/>
                      <a:pt x="3718" y="6204"/>
                      <a:pt x="3577" y="6094"/>
                    </a:cubicBezTo>
                    <a:cubicBezTo>
                      <a:pt x="3380" y="5941"/>
                      <a:pt x="3255" y="5734"/>
                      <a:pt x="3086" y="5565"/>
                    </a:cubicBezTo>
                    <a:lnTo>
                      <a:pt x="3086" y="5565"/>
                    </a:lnTo>
                    <a:cubicBezTo>
                      <a:pt x="3135" y="5570"/>
                      <a:pt x="3184" y="5576"/>
                      <a:pt x="3233" y="5581"/>
                    </a:cubicBezTo>
                    <a:cubicBezTo>
                      <a:pt x="3338" y="5589"/>
                      <a:pt x="3443" y="5593"/>
                      <a:pt x="3548" y="5593"/>
                    </a:cubicBezTo>
                    <a:cubicBezTo>
                      <a:pt x="3820" y="5593"/>
                      <a:pt x="4094" y="5567"/>
                      <a:pt x="4361" y="5516"/>
                    </a:cubicBezTo>
                    <a:cubicBezTo>
                      <a:pt x="4372" y="5516"/>
                      <a:pt x="4378" y="5494"/>
                      <a:pt x="4361" y="5494"/>
                    </a:cubicBezTo>
                    <a:cubicBezTo>
                      <a:pt x="4115" y="5502"/>
                      <a:pt x="3856" y="5534"/>
                      <a:pt x="3603" y="5534"/>
                    </a:cubicBezTo>
                    <a:cubicBezTo>
                      <a:pt x="3481" y="5534"/>
                      <a:pt x="3361" y="5526"/>
                      <a:pt x="3244" y="5505"/>
                    </a:cubicBezTo>
                    <a:cubicBezTo>
                      <a:pt x="3130" y="5483"/>
                      <a:pt x="3021" y="5451"/>
                      <a:pt x="2912" y="5418"/>
                    </a:cubicBezTo>
                    <a:lnTo>
                      <a:pt x="2901" y="5412"/>
                    </a:lnTo>
                    <a:cubicBezTo>
                      <a:pt x="2890" y="5402"/>
                      <a:pt x="2874" y="5402"/>
                      <a:pt x="2857" y="5402"/>
                    </a:cubicBezTo>
                    <a:lnTo>
                      <a:pt x="2846" y="5402"/>
                    </a:lnTo>
                    <a:cubicBezTo>
                      <a:pt x="3086" y="5303"/>
                      <a:pt x="3375" y="5325"/>
                      <a:pt x="3620" y="5227"/>
                    </a:cubicBezTo>
                    <a:cubicBezTo>
                      <a:pt x="3644" y="5213"/>
                      <a:pt x="3630" y="5182"/>
                      <a:pt x="3608" y="5182"/>
                    </a:cubicBezTo>
                    <a:cubicBezTo>
                      <a:pt x="3605" y="5182"/>
                      <a:pt x="3602" y="5182"/>
                      <a:pt x="3598" y="5184"/>
                    </a:cubicBezTo>
                    <a:cubicBezTo>
                      <a:pt x="3320" y="5287"/>
                      <a:pt x="2983" y="5222"/>
                      <a:pt x="2727" y="5363"/>
                    </a:cubicBezTo>
                    <a:cubicBezTo>
                      <a:pt x="2547" y="5303"/>
                      <a:pt x="2361" y="5271"/>
                      <a:pt x="2171" y="5254"/>
                    </a:cubicBezTo>
                    <a:cubicBezTo>
                      <a:pt x="2151" y="5254"/>
                      <a:pt x="2130" y="5254"/>
                      <a:pt x="2109" y="5254"/>
                    </a:cubicBezTo>
                    <a:cubicBezTo>
                      <a:pt x="2003" y="5254"/>
                      <a:pt x="1891" y="5261"/>
                      <a:pt x="1782" y="5261"/>
                    </a:cubicBezTo>
                    <a:cubicBezTo>
                      <a:pt x="1731" y="5261"/>
                      <a:pt x="1681" y="5259"/>
                      <a:pt x="1631" y="5254"/>
                    </a:cubicBezTo>
                    <a:lnTo>
                      <a:pt x="1615" y="5254"/>
                    </a:lnTo>
                    <a:cubicBezTo>
                      <a:pt x="1904" y="5135"/>
                      <a:pt x="2225" y="5118"/>
                      <a:pt x="2530" y="5086"/>
                    </a:cubicBezTo>
                    <a:cubicBezTo>
                      <a:pt x="2797" y="5047"/>
                      <a:pt x="3059" y="5009"/>
                      <a:pt x="3326" y="4977"/>
                    </a:cubicBezTo>
                    <a:cubicBezTo>
                      <a:pt x="3348" y="4977"/>
                      <a:pt x="3342" y="4938"/>
                      <a:pt x="3320" y="4938"/>
                    </a:cubicBezTo>
                    <a:cubicBezTo>
                      <a:pt x="2743" y="4987"/>
                      <a:pt x="2024" y="4977"/>
                      <a:pt x="1495" y="5233"/>
                    </a:cubicBezTo>
                    <a:cubicBezTo>
                      <a:pt x="1288" y="5178"/>
                      <a:pt x="1135" y="5053"/>
                      <a:pt x="972" y="4906"/>
                    </a:cubicBezTo>
                    <a:cubicBezTo>
                      <a:pt x="759" y="4726"/>
                      <a:pt x="525" y="4671"/>
                      <a:pt x="280" y="4546"/>
                    </a:cubicBezTo>
                    <a:lnTo>
                      <a:pt x="275" y="4546"/>
                    </a:lnTo>
                    <a:lnTo>
                      <a:pt x="280" y="3892"/>
                    </a:lnTo>
                    <a:cubicBezTo>
                      <a:pt x="634" y="4208"/>
                      <a:pt x="923" y="4595"/>
                      <a:pt x="1413" y="4726"/>
                    </a:cubicBezTo>
                    <a:cubicBezTo>
                      <a:pt x="1573" y="4767"/>
                      <a:pt x="1739" y="4782"/>
                      <a:pt x="1907" y="4782"/>
                    </a:cubicBezTo>
                    <a:cubicBezTo>
                      <a:pt x="2290" y="4782"/>
                      <a:pt x="2686" y="4706"/>
                      <a:pt x="3053" y="4699"/>
                    </a:cubicBezTo>
                    <a:cubicBezTo>
                      <a:pt x="3081" y="4699"/>
                      <a:pt x="3086" y="4655"/>
                      <a:pt x="3059" y="4655"/>
                    </a:cubicBezTo>
                    <a:cubicBezTo>
                      <a:pt x="2692" y="4659"/>
                      <a:pt x="2311" y="4727"/>
                      <a:pt x="1940" y="4727"/>
                    </a:cubicBezTo>
                    <a:cubicBezTo>
                      <a:pt x="1805" y="4727"/>
                      <a:pt x="1670" y="4718"/>
                      <a:pt x="1539" y="4693"/>
                    </a:cubicBezTo>
                    <a:cubicBezTo>
                      <a:pt x="1165" y="4623"/>
                      <a:pt x="920" y="4396"/>
                      <a:pt x="676" y="4157"/>
                    </a:cubicBezTo>
                    <a:lnTo>
                      <a:pt x="676" y="4157"/>
                    </a:lnTo>
                    <a:cubicBezTo>
                      <a:pt x="677" y="4157"/>
                      <a:pt x="678" y="4156"/>
                      <a:pt x="678" y="4154"/>
                    </a:cubicBezTo>
                    <a:cubicBezTo>
                      <a:pt x="706" y="4152"/>
                      <a:pt x="735" y="4150"/>
                      <a:pt x="763" y="4150"/>
                    </a:cubicBezTo>
                    <a:cubicBezTo>
                      <a:pt x="1219" y="4150"/>
                      <a:pt x="1593" y="4427"/>
                      <a:pt x="2040" y="4432"/>
                    </a:cubicBezTo>
                    <a:cubicBezTo>
                      <a:pt x="2067" y="4432"/>
                      <a:pt x="2073" y="4393"/>
                      <a:pt x="2045" y="4393"/>
                    </a:cubicBezTo>
                    <a:cubicBezTo>
                      <a:pt x="1678" y="4376"/>
                      <a:pt x="1284" y="4073"/>
                      <a:pt x="907" y="4073"/>
                    </a:cubicBezTo>
                    <a:cubicBezTo>
                      <a:pt x="826" y="4073"/>
                      <a:pt x="746" y="4087"/>
                      <a:pt x="667" y="4121"/>
                    </a:cubicBezTo>
                    <a:cubicBezTo>
                      <a:pt x="656" y="4126"/>
                      <a:pt x="651" y="4137"/>
                      <a:pt x="656" y="4143"/>
                    </a:cubicBezTo>
                    <a:lnTo>
                      <a:pt x="656" y="4143"/>
                    </a:lnTo>
                    <a:cubicBezTo>
                      <a:pt x="541" y="4023"/>
                      <a:pt x="416" y="3914"/>
                      <a:pt x="285" y="3810"/>
                    </a:cubicBezTo>
                    <a:lnTo>
                      <a:pt x="280" y="3810"/>
                    </a:lnTo>
                    <a:lnTo>
                      <a:pt x="280" y="3680"/>
                    </a:lnTo>
                    <a:cubicBezTo>
                      <a:pt x="531" y="3710"/>
                      <a:pt x="768" y="3798"/>
                      <a:pt x="1018" y="3798"/>
                    </a:cubicBezTo>
                    <a:cubicBezTo>
                      <a:pt x="1083" y="3798"/>
                      <a:pt x="1150" y="3792"/>
                      <a:pt x="1217" y="3778"/>
                    </a:cubicBezTo>
                    <a:cubicBezTo>
                      <a:pt x="1266" y="3816"/>
                      <a:pt x="1321" y="3854"/>
                      <a:pt x="1375" y="3887"/>
                    </a:cubicBezTo>
                    <a:cubicBezTo>
                      <a:pt x="1713" y="4094"/>
                      <a:pt x="2089" y="4225"/>
                      <a:pt x="2487" y="4268"/>
                    </a:cubicBezTo>
                    <a:cubicBezTo>
                      <a:pt x="2509" y="4268"/>
                      <a:pt x="2509" y="4235"/>
                      <a:pt x="2487" y="4235"/>
                    </a:cubicBezTo>
                    <a:cubicBezTo>
                      <a:pt x="1506" y="4192"/>
                      <a:pt x="1081" y="3325"/>
                      <a:pt x="275" y="2966"/>
                    </a:cubicBezTo>
                    <a:cubicBezTo>
                      <a:pt x="275" y="2846"/>
                      <a:pt x="275" y="2721"/>
                      <a:pt x="275" y="2601"/>
                    </a:cubicBezTo>
                    <a:cubicBezTo>
                      <a:pt x="503" y="2644"/>
                      <a:pt x="727" y="2704"/>
                      <a:pt x="945" y="2791"/>
                    </a:cubicBezTo>
                    <a:cubicBezTo>
                      <a:pt x="947" y="2792"/>
                      <a:pt x="948" y="2792"/>
                      <a:pt x="950" y="2792"/>
                    </a:cubicBezTo>
                    <a:cubicBezTo>
                      <a:pt x="974" y="2792"/>
                      <a:pt x="987" y="2758"/>
                      <a:pt x="961" y="2748"/>
                    </a:cubicBezTo>
                    <a:cubicBezTo>
                      <a:pt x="738" y="2661"/>
                      <a:pt x="514" y="2557"/>
                      <a:pt x="269" y="2546"/>
                    </a:cubicBezTo>
                    <a:cubicBezTo>
                      <a:pt x="269" y="2421"/>
                      <a:pt x="264" y="2296"/>
                      <a:pt x="264" y="2170"/>
                    </a:cubicBezTo>
                    <a:cubicBezTo>
                      <a:pt x="345" y="2143"/>
                      <a:pt x="427" y="2116"/>
                      <a:pt x="509" y="2094"/>
                    </a:cubicBezTo>
                    <a:cubicBezTo>
                      <a:pt x="542" y="2192"/>
                      <a:pt x="661" y="2285"/>
                      <a:pt x="754" y="2334"/>
                    </a:cubicBezTo>
                    <a:cubicBezTo>
                      <a:pt x="841" y="2388"/>
                      <a:pt x="939" y="2410"/>
                      <a:pt x="1037" y="2410"/>
                    </a:cubicBezTo>
                    <a:cubicBezTo>
                      <a:pt x="1048" y="2410"/>
                      <a:pt x="1043" y="2399"/>
                      <a:pt x="1037" y="2399"/>
                    </a:cubicBezTo>
                    <a:cubicBezTo>
                      <a:pt x="917" y="2388"/>
                      <a:pt x="798" y="2334"/>
                      <a:pt x="710" y="2247"/>
                    </a:cubicBezTo>
                    <a:cubicBezTo>
                      <a:pt x="650" y="2198"/>
                      <a:pt x="607" y="2132"/>
                      <a:pt x="547" y="2083"/>
                    </a:cubicBezTo>
                    <a:cubicBezTo>
                      <a:pt x="631" y="2066"/>
                      <a:pt x="715" y="2055"/>
                      <a:pt x="799" y="2055"/>
                    </a:cubicBezTo>
                    <a:cubicBezTo>
                      <a:pt x="954" y="2055"/>
                      <a:pt x="1109" y="2091"/>
                      <a:pt x="1261" y="2187"/>
                    </a:cubicBezTo>
                    <a:cubicBezTo>
                      <a:pt x="1262" y="2188"/>
                      <a:pt x="1263" y="2188"/>
                      <a:pt x="1264" y="2188"/>
                    </a:cubicBezTo>
                    <a:cubicBezTo>
                      <a:pt x="1268" y="2188"/>
                      <a:pt x="1271" y="2180"/>
                      <a:pt x="1266" y="2176"/>
                    </a:cubicBezTo>
                    <a:cubicBezTo>
                      <a:pt x="1125" y="2061"/>
                      <a:pt x="931" y="2007"/>
                      <a:pt x="735" y="2007"/>
                    </a:cubicBezTo>
                    <a:cubicBezTo>
                      <a:pt x="568" y="2007"/>
                      <a:pt x="399" y="2046"/>
                      <a:pt x="258" y="2121"/>
                    </a:cubicBezTo>
                    <a:cubicBezTo>
                      <a:pt x="258" y="2007"/>
                      <a:pt x="253" y="1892"/>
                      <a:pt x="247" y="1778"/>
                    </a:cubicBezTo>
                    <a:cubicBezTo>
                      <a:pt x="394" y="1693"/>
                      <a:pt x="557" y="1654"/>
                      <a:pt x="722" y="1654"/>
                    </a:cubicBezTo>
                    <a:cubicBezTo>
                      <a:pt x="1009" y="1654"/>
                      <a:pt x="1301" y="1771"/>
                      <a:pt x="1522" y="1958"/>
                    </a:cubicBezTo>
                    <a:cubicBezTo>
                      <a:pt x="1523" y="1959"/>
                      <a:pt x="1525" y="1959"/>
                      <a:pt x="1526" y="1959"/>
                    </a:cubicBezTo>
                    <a:cubicBezTo>
                      <a:pt x="1531" y="1959"/>
                      <a:pt x="1538" y="1950"/>
                      <a:pt x="1533" y="1941"/>
                    </a:cubicBezTo>
                    <a:cubicBezTo>
                      <a:pt x="1354" y="1752"/>
                      <a:pt x="992" y="1586"/>
                      <a:pt x="668" y="1586"/>
                    </a:cubicBezTo>
                    <a:cubicBezTo>
                      <a:pt x="508" y="1586"/>
                      <a:pt x="357" y="1626"/>
                      <a:pt x="242" y="1723"/>
                    </a:cubicBezTo>
                    <a:cubicBezTo>
                      <a:pt x="236" y="1533"/>
                      <a:pt x="220" y="198"/>
                      <a:pt x="209" y="13"/>
                    </a:cubicBezTo>
                    <a:cubicBezTo>
                      <a:pt x="209" y="4"/>
                      <a:pt x="202" y="0"/>
                      <a:pt x="1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6" name="Google Shape;7456;p73"/>
              <p:cNvGrpSpPr/>
              <p:nvPr/>
            </p:nvGrpSpPr>
            <p:grpSpPr>
              <a:xfrm>
                <a:off x="3696227" y="3261380"/>
                <a:ext cx="108950" cy="73543"/>
                <a:chOff x="3696227" y="3261380"/>
                <a:chExt cx="108950" cy="73543"/>
              </a:xfrm>
            </p:grpSpPr>
            <p:sp>
              <p:nvSpPr>
                <p:cNvPr id="7457" name="Google Shape;7457;p73"/>
                <p:cNvSpPr/>
                <p:nvPr/>
              </p:nvSpPr>
              <p:spPr>
                <a:xfrm>
                  <a:off x="3696227" y="3261380"/>
                  <a:ext cx="108950" cy="73442"/>
                </a:xfrm>
                <a:custGeom>
                  <a:rect b="b" l="l" r="r" t="t"/>
                  <a:pathLst>
                    <a:path extrusionOk="0" h="2906" w="4311">
                      <a:moveTo>
                        <a:pt x="2117" y="0"/>
                      </a:moveTo>
                      <a:cubicBezTo>
                        <a:pt x="1761" y="0"/>
                        <a:pt x="1404" y="51"/>
                        <a:pt x="1101" y="173"/>
                      </a:cubicBezTo>
                      <a:cubicBezTo>
                        <a:pt x="840" y="271"/>
                        <a:pt x="611" y="434"/>
                        <a:pt x="425" y="641"/>
                      </a:cubicBezTo>
                      <a:cubicBezTo>
                        <a:pt x="207" y="903"/>
                        <a:pt x="115" y="1235"/>
                        <a:pt x="82" y="1573"/>
                      </a:cubicBezTo>
                      <a:cubicBezTo>
                        <a:pt x="49" y="1862"/>
                        <a:pt x="0" y="2227"/>
                        <a:pt x="158" y="2488"/>
                      </a:cubicBezTo>
                      <a:cubicBezTo>
                        <a:pt x="175" y="2510"/>
                        <a:pt x="197" y="2537"/>
                        <a:pt x="218" y="2559"/>
                      </a:cubicBezTo>
                      <a:cubicBezTo>
                        <a:pt x="436" y="2799"/>
                        <a:pt x="883" y="2815"/>
                        <a:pt x="1183" y="2854"/>
                      </a:cubicBezTo>
                      <a:cubicBezTo>
                        <a:pt x="1478" y="2891"/>
                        <a:pt x="1781" y="2906"/>
                        <a:pt x="2084" y="2906"/>
                      </a:cubicBezTo>
                      <a:cubicBezTo>
                        <a:pt x="2481" y="2906"/>
                        <a:pt x="2879" y="2881"/>
                        <a:pt x="3264" y="2854"/>
                      </a:cubicBezTo>
                      <a:cubicBezTo>
                        <a:pt x="3520" y="2837"/>
                        <a:pt x="3896" y="2821"/>
                        <a:pt x="4087" y="2625"/>
                      </a:cubicBezTo>
                      <a:cubicBezTo>
                        <a:pt x="4311" y="2390"/>
                        <a:pt x="4289" y="2020"/>
                        <a:pt x="4245" y="1726"/>
                      </a:cubicBezTo>
                      <a:cubicBezTo>
                        <a:pt x="4169" y="1197"/>
                        <a:pt x="3973" y="614"/>
                        <a:pt x="3504" y="309"/>
                      </a:cubicBezTo>
                      <a:cubicBezTo>
                        <a:pt x="3357" y="216"/>
                        <a:pt x="3199" y="151"/>
                        <a:pt x="3030" y="107"/>
                      </a:cubicBezTo>
                      <a:cubicBezTo>
                        <a:pt x="2751" y="41"/>
                        <a:pt x="2434" y="0"/>
                        <a:pt x="2117" y="0"/>
                      </a:cubicBezTo>
                      <a:close/>
                    </a:path>
                  </a:pathLst>
                </a:custGeom>
                <a:solidFill>
                  <a:srgbClr val="3E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3"/>
                <p:cNvSpPr/>
                <p:nvPr/>
              </p:nvSpPr>
              <p:spPr>
                <a:xfrm>
                  <a:off x="3697743" y="3283367"/>
                  <a:ext cx="9528" cy="27699"/>
                </a:xfrm>
                <a:custGeom>
                  <a:rect b="b" l="l" r="r" t="t"/>
                  <a:pathLst>
                    <a:path extrusionOk="0" h="1096" w="377">
                      <a:moveTo>
                        <a:pt x="213" y="0"/>
                      </a:moveTo>
                      <a:cubicBezTo>
                        <a:pt x="104" y="218"/>
                        <a:pt x="38" y="458"/>
                        <a:pt x="17" y="703"/>
                      </a:cubicBezTo>
                      <a:cubicBezTo>
                        <a:pt x="11" y="752"/>
                        <a:pt x="6" y="801"/>
                        <a:pt x="0" y="850"/>
                      </a:cubicBezTo>
                      <a:cubicBezTo>
                        <a:pt x="66" y="932"/>
                        <a:pt x="131" y="1014"/>
                        <a:pt x="197" y="1095"/>
                      </a:cubicBezTo>
                      <a:cubicBezTo>
                        <a:pt x="267" y="1019"/>
                        <a:pt x="316" y="926"/>
                        <a:pt x="333" y="823"/>
                      </a:cubicBezTo>
                      <a:cubicBezTo>
                        <a:pt x="333" y="812"/>
                        <a:pt x="333" y="801"/>
                        <a:pt x="338" y="790"/>
                      </a:cubicBezTo>
                      <a:cubicBezTo>
                        <a:pt x="376" y="540"/>
                        <a:pt x="289" y="245"/>
                        <a:pt x="2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3"/>
                <p:cNvSpPr/>
                <p:nvPr/>
              </p:nvSpPr>
              <p:spPr>
                <a:xfrm>
                  <a:off x="3714676" y="3292465"/>
                  <a:ext cx="21381" cy="21507"/>
                </a:xfrm>
                <a:custGeom>
                  <a:rect b="b" l="l" r="r" t="t"/>
                  <a:pathLst>
                    <a:path extrusionOk="0" h="851" w="846">
                      <a:moveTo>
                        <a:pt x="348" y="1"/>
                      </a:moveTo>
                      <a:cubicBezTo>
                        <a:pt x="277" y="1"/>
                        <a:pt x="209" y="25"/>
                        <a:pt x="153" y="87"/>
                      </a:cubicBezTo>
                      <a:cubicBezTo>
                        <a:pt x="50" y="196"/>
                        <a:pt x="1" y="348"/>
                        <a:pt x="22" y="496"/>
                      </a:cubicBezTo>
                      <a:cubicBezTo>
                        <a:pt x="142" y="566"/>
                        <a:pt x="235" y="675"/>
                        <a:pt x="295" y="801"/>
                      </a:cubicBezTo>
                      <a:cubicBezTo>
                        <a:pt x="371" y="830"/>
                        <a:pt x="457" y="850"/>
                        <a:pt x="537" y="850"/>
                      </a:cubicBezTo>
                      <a:cubicBezTo>
                        <a:pt x="667" y="850"/>
                        <a:pt x="783" y="796"/>
                        <a:pt x="823" y="637"/>
                      </a:cubicBezTo>
                      <a:cubicBezTo>
                        <a:pt x="834" y="605"/>
                        <a:pt x="840" y="572"/>
                        <a:pt x="840" y="539"/>
                      </a:cubicBezTo>
                      <a:cubicBezTo>
                        <a:pt x="829" y="523"/>
                        <a:pt x="829" y="501"/>
                        <a:pt x="845" y="485"/>
                      </a:cubicBezTo>
                      <a:cubicBezTo>
                        <a:pt x="840" y="359"/>
                        <a:pt x="785" y="239"/>
                        <a:pt x="687" y="158"/>
                      </a:cubicBezTo>
                      <a:cubicBezTo>
                        <a:pt x="601" y="75"/>
                        <a:pt x="470" y="1"/>
                        <a:pt x="3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3"/>
                <p:cNvSpPr/>
                <p:nvPr/>
              </p:nvSpPr>
              <p:spPr>
                <a:xfrm>
                  <a:off x="3710127" y="3264893"/>
                  <a:ext cx="17943" cy="15315"/>
                </a:xfrm>
                <a:custGeom>
                  <a:rect b="b" l="l" r="r" t="t"/>
                  <a:pathLst>
                    <a:path extrusionOk="0" h="606" w="710">
                      <a:moveTo>
                        <a:pt x="644" y="1"/>
                      </a:moveTo>
                      <a:cubicBezTo>
                        <a:pt x="611" y="12"/>
                        <a:pt x="578" y="28"/>
                        <a:pt x="546" y="39"/>
                      </a:cubicBezTo>
                      <a:cubicBezTo>
                        <a:pt x="349" y="115"/>
                        <a:pt x="164" y="230"/>
                        <a:pt x="1" y="371"/>
                      </a:cubicBezTo>
                      <a:cubicBezTo>
                        <a:pt x="191" y="524"/>
                        <a:pt x="426" y="606"/>
                        <a:pt x="671" y="606"/>
                      </a:cubicBezTo>
                      <a:cubicBezTo>
                        <a:pt x="709" y="410"/>
                        <a:pt x="704" y="197"/>
                        <a:pt x="64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3"/>
                <p:cNvSpPr/>
                <p:nvPr/>
              </p:nvSpPr>
              <p:spPr>
                <a:xfrm>
                  <a:off x="3704491" y="3275786"/>
                  <a:ext cx="22063" cy="28255"/>
                </a:xfrm>
                <a:custGeom>
                  <a:rect b="b" l="l" r="r" t="t"/>
                  <a:pathLst>
                    <a:path extrusionOk="0" h="1118" w="873">
                      <a:moveTo>
                        <a:pt x="164" y="0"/>
                      </a:moveTo>
                      <a:cubicBezTo>
                        <a:pt x="142" y="22"/>
                        <a:pt x="120" y="49"/>
                        <a:pt x="93" y="77"/>
                      </a:cubicBezTo>
                      <a:cubicBezTo>
                        <a:pt x="60" y="115"/>
                        <a:pt x="33" y="158"/>
                        <a:pt x="0" y="202"/>
                      </a:cubicBezTo>
                      <a:cubicBezTo>
                        <a:pt x="82" y="469"/>
                        <a:pt x="186" y="790"/>
                        <a:pt x="153" y="1079"/>
                      </a:cubicBezTo>
                      <a:cubicBezTo>
                        <a:pt x="218" y="1085"/>
                        <a:pt x="278" y="1096"/>
                        <a:pt x="338" y="1117"/>
                      </a:cubicBezTo>
                      <a:cubicBezTo>
                        <a:pt x="322" y="910"/>
                        <a:pt x="425" y="714"/>
                        <a:pt x="605" y="611"/>
                      </a:cubicBezTo>
                      <a:cubicBezTo>
                        <a:pt x="654" y="589"/>
                        <a:pt x="703" y="578"/>
                        <a:pt x="758" y="578"/>
                      </a:cubicBezTo>
                      <a:cubicBezTo>
                        <a:pt x="807" y="474"/>
                        <a:pt x="845" y="365"/>
                        <a:pt x="872" y="256"/>
                      </a:cubicBezTo>
                      <a:cubicBezTo>
                        <a:pt x="616" y="251"/>
                        <a:pt x="365" y="164"/>
                        <a:pt x="16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3"/>
                <p:cNvSpPr/>
                <p:nvPr/>
              </p:nvSpPr>
              <p:spPr>
                <a:xfrm>
                  <a:off x="3728323" y="3261507"/>
                  <a:ext cx="24792" cy="18702"/>
                </a:xfrm>
                <a:custGeom>
                  <a:rect b="b" l="l" r="r" t="t"/>
                  <a:pathLst>
                    <a:path extrusionOk="0" h="740" w="981">
                      <a:moveTo>
                        <a:pt x="830" y="0"/>
                      </a:moveTo>
                      <a:cubicBezTo>
                        <a:pt x="548" y="0"/>
                        <a:pt x="268" y="39"/>
                        <a:pt x="0" y="113"/>
                      </a:cubicBezTo>
                      <a:cubicBezTo>
                        <a:pt x="60" y="315"/>
                        <a:pt x="71" y="533"/>
                        <a:pt x="33" y="740"/>
                      </a:cubicBezTo>
                      <a:cubicBezTo>
                        <a:pt x="174" y="734"/>
                        <a:pt x="316" y="696"/>
                        <a:pt x="441" y="631"/>
                      </a:cubicBezTo>
                      <a:cubicBezTo>
                        <a:pt x="703" y="495"/>
                        <a:pt x="866" y="266"/>
                        <a:pt x="981" y="4"/>
                      </a:cubicBezTo>
                      <a:cubicBezTo>
                        <a:pt x="931" y="2"/>
                        <a:pt x="880" y="0"/>
                        <a:pt x="8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3"/>
                <p:cNvSpPr/>
                <p:nvPr/>
              </p:nvSpPr>
              <p:spPr>
                <a:xfrm>
                  <a:off x="3725821" y="3278136"/>
                  <a:ext cx="24413" cy="26309"/>
                </a:xfrm>
                <a:custGeom>
                  <a:rect b="b" l="l" r="r" t="t"/>
                  <a:pathLst>
                    <a:path extrusionOk="0" h="1041" w="966">
                      <a:moveTo>
                        <a:pt x="671" y="0"/>
                      </a:moveTo>
                      <a:cubicBezTo>
                        <a:pt x="611" y="38"/>
                        <a:pt x="546" y="65"/>
                        <a:pt x="480" y="93"/>
                      </a:cubicBezTo>
                      <a:cubicBezTo>
                        <a:pt x="361" y="131"/>
                        <a:pt x="241" y="153"/>
                        <a:pt x="115" y="158"/>
                      </a:cubicBezTo>
                      <a:cubicBezTo>
                        <a:pt x="88" y="272"/>
                        <a:pt x="50" y="387"/>
                        <a:pt x="1" y="490"/>
                      </a:cubicBezTo>
                      <a:cubicBezTo>
                        <a:pt x="148" y="529"/>
                        <a:pt x="279" y="616"/>
                        <a:pt x="371" y="736"/>
                      </a:cubicBezTo>
                      <a:cubicBezTo>
                        <a:pt x="442" y="823"/>
                        <a:pt x="486" y="932"/>
                        <a:pt x="491" y="1041"/>
                      </a:cubicBezTo>
                      <a:cubicBezTo>
                        <a:pt x="688" y="1019"/>
                        <a:pt x="856" y="741"/>
                        <a:pt x="965" y="518"/>
                      </a:cubicBezTo>
                      <a:lnTo>
                        <a:pt x="960" y="512"/>
                      </a:lnTo>
                      <a:cubicBezTo>
                        <a:pt x="824" y="371"/>
                        <a:pt x="704" y="196"/>
                        <a:pt x="67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3"/>
                <p:cNvSpPr/>
                <p:nvPr/>
              </p:nvSpPr>
              <p:spPr>
                <a:xfrm>
                  <a:off x="3744573" y="3263377"/>
                  <a:ext cx="10766" cy="25652"/>
                </a:xfrm>
                <a:custGeom>
                  <a:rect b="b" l="l" r="r" t="t"/>
                  <a:pathLst>
                    <a:path extrusionOk="0" h="1015" w="426">
                      <a:moveTo>
                        <a:pt x="398" y="1"/>
                      </a:moveTo>
                      <a:cubicBezTo>
                        <a:pt x="311" y="208"/>
                        <a:pt x="174" y="388"/>
                        <a:pt x="0" y="530"/>
                      </a:cubicBezTo>
                      <a:cubicBezTo>
                        <a:pt x="16" y="715"/>
                        <a:pt x="136" y="884"/>
                        <a:pt x="256" y="1014"/>
                      </a:cubicBezTo>
                      <a:cubicBezTo>
                        <a:pt x="278" y="971"/>
                        <a:pt x="294" y="922"/>
                        <a:pt x="311" y="889"/>
                      </a:cubicBezTo>
                      <a:cubicBezTo>
                        <a:pt x="343" y="797"/>
                        <a:pt x="371" y="704"/>
                        <a:pt x="392" y="606"/>
                      </a:cubicBezTo>
                      <a:cubicBezTo>
                        <a:pt x="392" y="600"/>
                        <a:pt x="392" y="595"/>
                        <a:pt x="398" y="595"/>
                      </a:cubicBezTo>
                      <a:cubicBezTo>
                        <a:pt x="420" y="475"/>
                        <a:pt x="425" y="350"/>
                        <a:pt x="420" y="230"/>
                      </a:cubicBezTo>
                      <a:cubicBezTo>
                        <a:pt x="414" y="170"/>
                        <a:pt x="409" y="88"/>
                        <a:pt x="39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3"/>
                <p:cNvSpPr/>
                <p:nvPr/>
              </p:nvSpPr>
              <p:spPr>
                <a:xfrm>
                  <a:off x="3723344" y="3304141"/>
                  <a:ext cx="28684" cy="22493"/>
                </a:xfrm>
                <a:custGeom>
                  <a:rect b="b" l="l" r="r" t="t"/>
                  <a:pathLst>
                    <a:path extrusionOk="0" h="890" w="1135">
                      <a:moveTo>
                        <a:pt x="807" y="1"/>
                      </a:moveTo>
                      <a:cubicBezTo>
                        <a:pt x="747" y="61"/>
                        <a:pt x="671" y="94"/>
                        <a:pt x="584" y="99"/>
                      </a:cubicBezTo>
                      <a:cubicBezTo>
                        <a:pt x="578" y="186"/>
                        <a:pt x="546" y="268"/>
                        <a:pt x="497" y="339"/>
                      </a:cubicBezTo>
                      <a:cubicBezTo>
                        <a:pt x="425" y="444"/>
                        <a:pt x="318" y="482"/>
                        <a:pt x="204" y="482"/>
                      </a:cubicBezTo>
                      <a:cubicBezTo>
                        <a:pt x="136" y="482"/>
                        <a:pt x="66" y="468"/>
                        <a:pt x="1" y="448"/>
                      </a:cubicBezTo>
                      <a:lnTo>
                        <a:pt x="1" y="448"/>
                      </a:lnTo>
                      <a:cubicBezTo>
                        <a:pt x="50" y="589"/>
                        <a:pt x="77" y="736"/>
                        <a:pt x="83" y="889"/>
                      </a:cubicBezTo>
                      <a:cubicBezTo>
                        <a:pt x="284" y="816"/>
                        <a:pt x="505" y="764"/>
                        <a:pt x="722" y="764"/>
                      </a:cubicBezTo>
                      <a:cubicBezTo>
                        <a:pt x="863" y="764"/>
                        <a:pt x="1003" y="786"/>
                        <a:pt x="1134" y="840"/>
                      </a:cubicBezTo>
                      <a:cubicBezTo>
                        <a:pt x="1134" y="818"/>
                        <a:pt x="1129" y="791"/>
                        <a:pt x="1123" y="769"/>
                      </a:cubicBezTo>
                      <a:cubicBezTo>
                        <a:pt x="1063" y="502"/>
                        <a:pt x="954" y="246"/>
                        <a:pt x="807" y="12"/>
                      </a:cubicBezTo>
                      <a:cubicBezTo>
                        <a:pt x="807" y="6"/>
                        <a:pt x="807" y="6"/>
                        <a:pt x="8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3"/>
                <p:cNvSpPr/>
                <p:nvPr/>
              </p:nvSpPr>
              <p:spPr>
                <a:xfrm>
                  <a:off x="3725290" y="3325471"/>
                  <a:ext cx="27294" cy="9452"/>
                </a:xfrm>
                <a:custGeom>
                  <a:rect b="b" l="l" r="r" t="t"/>
                  <a:pathLst>
                    <a:path extrusionOk="0" h="374" w="1080">
                      <a:moveTo>
                        <a:pt x="636" y="0"/>
                      </a:moveTo>
                      <a:cubicBezTo>
                        <a:pt x="421" y="0"/>
                        <a:pt x="202" y="56"/>
                        <a:pt x="6" y="127"/>
                      </a:cubicBezTo>
                      <a:cubicBezTo>
                        <a:pt x="6" y="192"/>
                        <a:pt x="6" y="252"/>
                        <a:pt x="0" y="318"/>
                      </a:cubicBezTo>
                      <a:lnTo>
                        <a:pt x="38" y="318"/>
                      </a:lnTo>
                      <a:cubicBezTo>
                        <a:pt x="339" y="356"/>
                        <a:pt x="645" y="373"/>
                        <a:pt x="950" y="373"/>
                      </a:cubicBezTo>
                      <a:cubicBezTo>
                        <a:pt x="993" y="373"/>
                        <a:pt x="1036" y="373"/>
                        <a:pt x="1079" y="372"/>
                      </a:cubicBezTo>
                      <a:cubicBezTo>
                        <a:pt x="1079" y="279"/>
                        <a:pt x="1079" y="187"/>
                        <a:pt x="1068" y="94"/>
                      </a:cubicBezTo>
                      <a:cubicBezTo>
                        <a:pt x="932" y="27"/>
                        <a:pt x="785" y="0"/>
                        <a:pt x="63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3"/>
                <p:cNvSpPr/>
                <p:nvPr/>
              </p:nvSpPr>
              <p:spPr>
                <a:xfrm>
                  <a:off x="3745104" y="3291075"/>
                  <a:ext cx="26890" cy="21583"/>
                </a:xfrm>
                <a:custGeom>
                  <a:rect b="b" l="l" r="r" t="t"/>
                  <a:pathLst>
                    <a:path extrusionOk="0" h="854" w="1064">
                      <a:moveTo>
                        <a:pt x="290" y="0"/>
                      </a:moveTo>
                      <a:cubicBezTo>
                        <a:pt x="213" y="169"/>
                        <a:pt x="121" y="327"/>
                        <a:pt x="1" y="463"/>
                      </a:cubicBezTo>
                      <a:cubicBezTo>
                        <a:pt x="6" y="469"/>
                        <a:pt x="12" y="474"/>
                        <a:pt x="17" y="480"/>
                      </a:cubicBezTo>
                      <a:cubicBezTo>
                        <a:pt x="88" y="600"/>
                        <a:pt x="153" y="719"/>
                        <a:pt x="213" y="845"/>
                      </a:cubicBezTo>
                      <a:lnTo>
                        <a:pt x="219" y="845"/>
                      </a:lnTo>
                      <a:cubicBezTo>
                        <a:pt x="247" y="851"/>
                        <a:pt x="275" y="853"/>
                        <a:pt x="304" y="853"/>
                      </a:cubicBezTo>
                      <a:cubicBezTo>
                        <a:pt x="482" y="853"/>
                        <a:pt x="657" y="746"/>
                        <a:pt x="813" y="670"/>
                      </a:cubicBezTo>
                      <a:cubicBezTo>
                        <a:pt x="900" y="627"/>
                        <a:pt x="982" y="583"/>
                        <a:pt x="1063" y="534"/>
                      </a:cubicBezTo>
                      <a:cubicBezTo>
                        <a:pt x="775" y="431"/>
                        <a:pt x="448" y="278"/>
                        <a:pt x="29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3"/>
                <p:cNvSpPr/>
                <p:nvPr/>
              </p:nvSpPr>
              <p:spPr>
                <a:xfrm>
                  <a:off x="3753520" y="3276013"/>
                  <a:ext cx="20547" cy="21835"/>
                </a:xfrm>
                <a:custGeom>
                  <a:rect b="b" l="l" r="r" t="t"/>
                  <a:pathLst>
                    <a:path extrusionOk="0" h="864" w="813">
                      <a:moveTo>
                        <a:pt x="629" y="0"/>
                      </a:moveTo>
                      <a:cubicBezTo>
                        <a:pt x="445" y="0"/>
                        <a:pt x="258" y="27"/>
                        <a:pt x="120" y="133"/>
                      </a:cubicBezTo>
                      <a:cubicBezTo>
                        <a:pt x="93" y="258"/>
                        <a:pt x="55" y="378"/>
                        <a:pt x="6" y="493"/>
                      </a:cubicBezTo>
                      <a:lnTo>
                        <a:pt x="0" y="504"/>
                      </a:lnTo>
                      <a:cubicBezTo>
                        <a:pt x="76" y="656"/>
                        <a:pt x="191" y="781"/>
                        <a:pt x="338" y="863"/>
                      </a:cubicBezTo>
                      <a:cubicBezTo>
                        <a:pt x="551" y="711"/>
                        <a:pt x="681" y="373"/>
                        <a:pt x="768" y="144"/>
                      </a:cubicBezTo>
                      <a:cubicBezTo>
                        <a:pt x="785" y="95"/>
                        <a:pt x="796" y="51"/>
                        <a:pt x="812" y="8"/>
                      </a:cubicBezTo>
                      <a:cubicBezTo>
                        <a:pt x="753" y="4"/>
                        <a:pt x="691" y="0"/>
                        <a:pt x="62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3"/>
                <p:cNvSpPr/>
                <p:nvPr/>
              </p:nvSpPr>
              <p:spPr>
                <a:xfrm>
                  <a:off x="3764109" y="3276342"/>
                  <a:ext cx="29215" cy="26865"/>
                </a:xfrm>
                <a:custGeom>
                  <a:rect b="b" l="l" r="r" t="t"/>
                  <a:pathLst>
                    <a:path extrusionOk="0" h="1063" w="1156">
                      <a:moveTo>
                        <a:pt x="475" y="0"/>
                      </a:moveTo>
                      <a:cubicBezTo>
                        <a:pt x="453" y="76"/>
                        <a:pt x="426" y="153"/>
                        <a:pt x="399" y="224"/>
                      </a:cubicBezTo>
                      <a:cubicBezTo>
                        <a:pt x="295" y="452"/>
                        <a:pt x="191" y="730"/>
                        <a:pt x="1" y="894"/>
                      </a:cubicBezTo>
                      <a:cubicBezTo>
                        <a:pt x="121" y="954"/>
                        <a:pt x="251" y="1008"/>
                        <a:pt x="382" y="1052"/>
                      </a:cubicBezTo>
                      <a:cubicBezTo>
                        <a:pt x="393" y="1057"/>
                        <a:pt x="399" y="1057"/>
                        <a:pt x="399" y="1063"/>
                      </a:cubicBezTo>
                      <a:cubicBezTo>
                        <a:pt x="442" y="1035"/>
                        <a:pt x="480" y="1008"/>
                        <a:pt x="524" y="986"/>
                      </a:cubicBezTo>
                      <a:cubicBezTo>
                        <a:pt x="775" y="812"/>
                        <a:pt x="992" y="594"/>
                        <a:pt x="1156" y="338"/>
                      </a:cubicBezTo>
                      <a:cubicBezTo>
                        <a:pt x="954" y="175"/>
                        <a:pt x="742" y="38"/>
                        <a:pt x="47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3"/>
                <p:cNvSpPr/>
                <p:nvPr/>
              </p:nvSpPr>
              <p:spPr>
                <a:xfrm>
                  <a:off x="3756552" y="3261734"/>
                  <a:ext cx="19561" cy="14911"/>
                </a:xfrm>
                <a:custGeom>
                  <a:rect b="b" l="l" r="r" t="t"/>
                  <a:pathLst>
                    <a:path extrusionOk="0" h="590" w="774">
                      <a:moveTo>
                        <a:pt x="0" y="1"/>
                      </a:moveTo>
                      <a:lnTo>
                        <a:pt x="0" y="1"/>
                      </a:lnTo>
                      <a:cubicBezTo>
                        <a:pt x="16" y="99"/>
                        <a:pt x="22" y="197"/>
                        <a:pt x="27" y="295"/>
                      </a:cubicBezTo>
                      <a:cubicBezTo>
                        <a:pt x="27" y="393"/>
                        <a:pt x="27" y="491"/>
                        <a:pt x="11" y="589"/>
                      </a:cubicBezTo>
                      <a:cubicBezTo>
                        <a:pt x="164" y="504"/>
                        <a:pt x="350" y="476"/>
                        <a:pt x="527" y="476"/>
                      </a:cubicBezTo>
                      <a:cubicBezTo>
                        <a:pt x="589" y="476"/>
                        <a:pt x="650" y="480"/>
                        <a:pt x="708" y="486"/>
                      </a:cubicBezTo>
                      <a:cubicBezTo>
                        <a:pt x="741" y="371"/>
                        <a:pt x="757" y="257"/>
                        <a:pt x="774" y="137"/>
                      </a:cubicBezTo>
                      <a:cubicBezTo>
                        <a:pt x="725" y="120"/>
                        <a:pt x="681" y="110"/>
                        <a:pt x="638" y="99"/>
                      </a:cubicBezTo>
                      <a:cubicBezTo>
                        <a:pt x="425" y="50"/>
                        <a:pt x="213" y="17"/>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3"/>
                <p:cNvSpPr/>
                <p:nvPr/>
              </p:nvSpPr>
              <p:spPr>
                <a:xfrm>
                  <a:off x="3776644" y="3266005"/>
                  <a:ext cx="18904" cy="16958"/>
                </a:xfrm>
                <a:custGeom>
                  <a:rect b="b" l="l" r="r" t="t"/>
                  <a:pathLst>
                    <a:path extrusionOk="0" h="671" w="748">
                      <a:moveTo>
                        <a:pt x="61" y="1"/>
                      </a:moveTo>
                      <a:cubicBezTo>
                        <a:pt x="50" y="109"/>
                        <a:pt x="28" y="224"/>
                        <a:pt x="1" y="333"/>
                      </a:cubicBezTo>
                      <a:cubicBezTo>
                        <a:pt x="262" y="382"/>
                        <a:pt x="502" y="502"/>
                        <a:pt x="704" y="671"/>
                      </a:cubicBezTo>
                      <a:cubicBezTo>
                        <a:pt x="714" y="643"/>
                        <a:pt x="731" y="611"/>
                        <a:pt x="747" y="578"/>
                      </a:cubicBezTo>
                      <a:cubicBezTo>
                        <a:pt x="638" y="398"/>
                        <a:pt x="496" y="246"/>
                        <a:pt x="322" y="131"/>
                      </a:cubicBezTo>
                      <a:cubicBezTo>
                        <a:pt x="240" y="77"/>
                        <a:pt x="153" y="33"/>
                        <a:pt x="6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3"/>
                <p:cNvSpPr/>
                <p:nvPr/>
              </p:nvSpPr>
              <p:spPr>
                <a:xfrm>
                  <a:off x="3784630" y="3282811"/>
                  <a:ext cx="19435" cy="28811"/>
                </a:xfrm>
                <a:custGeom>
                  <a:rect b="b" l="l" r="r" t="t"/>
                  <a:pathLst>
                    <a:path extrusionOk="0" h="1140" w="769">
                      <a:moveTo>
                        <a:pt x="480" y="0"/>
                      </a:moveTo>
                      <a:cubicBezTo>
                        <a:pt x="469" y="22"/>
                        <a:pt x="458" y="38"/>
                        <a:pt x="453" y="60"/>
                      </a:cubicBezTo>
                      <a:cubicBezTo>
                        <a:pt x="482" y="85"/>
                        <a:pt x="459" y="127"/>
                        <a:pt x="422" y="127"/>
                      </a:cubicBezTo>
                      <a:cubicBezTo>
                        <a:pt x="418" y="127"/>
                        <a:pt x="414" y="127"/>
                        <a:pt x="409" y="126"/>
                      </a:cubicBezTo>
                      <a:cubicBezTo>
                        <a:pt x="300" y="305"/>
                        <a:pt x="164" y="469"/>
                        <a:pt x="1" y="605"/>
                      </a:cubicBezTo>
                      <a:cubicBezTo>
                        <a:pt x="142" y="720"/>
                        <a:pt x="235" y="872"/>
                        <a:pt x="388" y="970"/>
                      </a:cubicBezTo>
                      <a:cubicBezTo>
                        <a:pt x="404" y="970"/>
                        <a:pt x="420" y="981"/>
                        <a:pt x="426" y="997"/>
                      </a:cubicBezTo>
                      <a:cubicBezTo>
                        <a:pt x="437" y="997"/>
                        <a:pt x="442" y="1003"/>
                        <a:pt x="447" y="1008"/>
                      </a:cubicBezTo>
                      <a:cubicBezTo>
                        <a:pt x="551" y="1057"/>
                        <a:pt x="660" y="1101"/>
                        <a:pt x="769" y="1139"/>
                      </a:cubicBezTo>
                      <a:cubicBezTo>
                        <a:pt x="769" y="1052"/>
                        <a:pt x="758" y="965"/>
                        <a:pt x="747" y="878"/>
                      </a:cubicBezTo>
                      <a:cubicBezTo>
                        <a:pt x="709" y="572"/>
                        <a:pt x="616" y="278"/>
                        <a:pt x="48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3"/>
                <p:cNvSpPr/>
                <p:nvPr/>
              </p:nvSpPr>
              <p:spPr>
                <a:xfrm>
                  <a:off x="3751321" y="3308286"/>
                  <a:ext cx="30858" cy="26460"/>
                </a:xfrm>
                <a:custGeom>
                  <a:rect b="b" l="l" r="r" t="t"/>
                  <a:pathLst>
                    <a:path extrusionOk="0" h="1047" w="1221">
                      <a:moveTo>
                        <a:pt x="725" y="0"/>
                      </a:moveTo>
                      <a:cubicBezTo>
                        <a:pt x="643" y="44"/>
                        <a:pt x="556" y="88"/>
                        <a:pt x="469" y="131"/>
                      </a:cubicBezTo>
                      <a:cubicBezTo>
                        <a:pt x="336" y="190"/>
                        <a:pt x="199" y="253"/>
                        <a:pt x="50" y="253"/>
                      </a:cubicBezTo>
                      <a:cubicBezTo>
                        <a:pt x="33" y="253"/>
                        <a:pt x="17" y="253"/>
                        <a:pt x="0" y="251"/>
                      </a:cubicBezTo>
                      <a:lnTo>
                        <a:pt x="0" y="251"/>
                      </a:lnTo>
                      <a:cubicBezTo>
                        <a:pt x="44" y="360"/>
                        <a:pt x="76" y="469"/>
                        <a:pt x="98" y="583"/>
                      </a:cubicBezTo>
                      <a:cubicBezTo>
                        <a:pt x="104" y="632"/>
                        <a:pt x="109" y="681"/>
                        <a:pt x="114" y="731"/>
                      </a:cubicBezTo>
                      <a:cubicBezTo>
                        <a:pt x="120" y="834"/>
                        <a:pt x="125" y="943"/>
                        <a:pt x="120" y="1047"/>
                      </a:cubicBezTo>
                      <a:cubicBezTo>
                        <a:pt x="447" y="1041"/>
                        <a:pt x="768" y="1019"/>
                        <a:pt x="1084" y="1003"/>
                      </a:cubicBezTo>
                      <a:lnTo>
                        <a:pt x="1221" y="992"/>
                      </a:lnTo>
                      <a:cubicBezTo>
                        <a:pt x="1112" y="627"/>
                        <a:pt x="975" y="251"/>
                        <a:pt x="7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3"/>
                <p:cNvSpPr/>
                <p:nvPr/>
              </p:nvSpPr>
              <p:spPr>
                <a:xfrm>
                  <a:off x="3771413" y="3299466"/>
                  <a:ext cx="21507" cy="19864"/>
                </a:xfrm>
                <a:custGeom>
                  <a:rect b="b" l="l" r="r" t="t"/>
                  <a:pathLst>
                    <a:path extrusionOk="0" h="786" w="851">
                      <a:moveTo>
                        <a:pt x="464" y="1"/>
                      </a:moveTo>
                      <a:cubicBezTo>
                        <a:pt x="404" y="55"/>
                        <a:pt x="338" y="99"/>
                        <a:pt x="273" y="142"/>
                      </a:cubicBezTo>
                      <a:cubicBezTo>
                        <a:pt x="186" y="202"/>
                        <a:pt x="99" y="257"/>
                        <a:pt x="1" y="306"/>
                      </a:cubicBezTo>
                      <a:cubicBezTo>
                        <a:pt x="131" y="447"/>
                        <a:pt x="235" y="611"/>
                        <a:pt x="306" y="785"/>
                      </a:cubicBezTo>
                      <a:cubicBezTo>
                        <a:pt x="545" y="720"/>
                        <a:pt x="703" y="556"/>
                        <a:pt x="851" y="371"/>
                      </a:cubicBezTo>
                      <a:cubicBezTo>
                        <a:pt x="698" y="268"/>
                        <a:pt x="605" y="115"/>
                        <a:pt x="4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3"/>
                <p:cNvSpPr/>
                <p:nvPr/>
              </p:nvSpPr>
              <p:spPr>
                <a:xfrm>
                  <a:off x="3780081" y="3309929"/>
                  <a:ext cx="24135" cy="23301"/>
                </a:xfrm>
                <a:custGeom>
                  <a:rect b="b" l="l" r="r" t="t"/>
                  <a:pathLst>
                    <a:path extrusionOk="0" h="922" w="955">
                      <a:moveTo>
                        <a:pt x="573" y="1"/>
                      </a:moveTo>
                      <a:cubicBezTo>
                        <a:pt x="420" y="202"/>
                        <a:pt x="246" y="371"/>
                        <a:pt x="1" y="448"/>
                      </a:cubicBezTo>
                      <a:cubicBezTo>
                        <a:pt x="66" y="600"/>
                        <a:pt x="115" y="764"/>
                        <a:pt x="164" y="922"/>
                      </a:cubicBezTo>
                      <a:cubicBezTo>
                        <a:pt x="388" y="900"/>
                        <a:pt x="627" y="856"/>
                        <a:pt x="769" y="709"/>
                      </a:cubicBezTo>
                      <a:cubicBezTo>
                        <a:pt x="911" y="562"/>
                        <a:pt x="954" y="360"/>
                        <a:pt x="954" y="159"/>
                      </a:cubicBezTo>
                      <a:cubicBezTo>
                        <a:pt x="824" y="121"/>
                        <a:pt x="693" y="66"/>
                        <a:pt x="5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3"/>
                <p:cNvSpPr/>
                <p:nvPr/>
              </p:nvSpPr>
              <p:spPr>
                <a:xfrm>
                  <a:off x="3704087" y="3305127"/>
                  <a:ext cx="20117" cy="28103"/>
                </a:xfrm>
                <a:custGeom>
                  <a:rect b="b" l="l" r="r" t="t"/>
                  <a:pathLst>
                    <a:path extrusionOk="0" h="1112" w="796">
                      <a:moveTo>
                        <a:pt x="158" y="0"/>
                      </a:moveTo>
                      <a:cubicBezTo>
                        <a:pt x="136" y="114"/>
                        <a:pt x="76" y="218"/>
                        <a:pt x="0" y="300"/>
                      </a:cubicBezTo>
                      <a:cubicBezTo>
                        <a:pt x="158" y="507"/>
                        <a:pt x="272" y="730"/>
                        <a:pt x="185" y="1003"/>
                      </a:cubicBezTo>
                      <a:cubicBezTo>
                        <a:pt x="371" y="1063"/>
                        <a:pt x="561" y="1095"/>
                        <a:pt x="757" y="1112"/>
                      </a:cubicBezTo>
                      <a:cubicBezTo>
                        <a:pt x="796" y="621"/>
                        <a:pt x="681" y="38"/>
                        <a:pt x="15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3"/>
                <p:cNvSpPr/>
                <p:nvPr/>
              </p:nvSpPr>
              <p:spPr>
                <a:xfrm>
                  <a:off x="3697187" y="3307856"/>
                  <a:ext cx="12156" cy="21785"/>
                </a:xfrm>
                <a:custGeom>
                  <a:rect b="b" l="l" r="r" t="t"/>
                  <a:pathLst>
                    <a:path extrusionOk="0" h="862" w="481">
                      <a:moveTo>
                        <a:pt x="11" y="1"/>
                      </a:moveTo>
                      <a:lnTo>
                        <a:pt x="11" y="1"/>
                      </a:lnTo>
                      <a:cubicBezTo>
                        <a:pt x="1" y="224"/>
                        <a:pt x="6" y="464"/>
                        <a:pt x="120" y="649"/>
                      </a:cubicBezTo>
                      <a:cubicBezTo>
                        <a:pt x="137" y="671"/>
                        <a:pt x="159" y="698"/>
                        <a:pt x="175" y="720"/>
                      </a:cubicBezTo>
                      <a:cubicBezTo>
                        <a:pt x="235" y="780"/>
                        <a:pt x="306" y="829"/>
                        <a:pt x="382" y="862"/>
                      </a:cubicBezTo>
                      <a:cubicBezTo>
                        <a:pt x="480" y="519"/>
                        <a:pt x="229" y="257"/>
                        <a:pt x="1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78" name="Google Shape;7478;p73"/>
          <p:cNvGrpSpPr/>
          <p:nvPr/>
        </p:nvGrpSpPr>
        <p:grpSpPr>
          <a:xfrm>
            <a:off x="5334138" y="3587286"/>
            <a:ext cx="566433" cy="793236"/>
            <a:chOff x="5334138" y="3587286"/>
            <a:chExt cx="566433" cy="793236"/>
          </a:xfrm>
        </p:grpSpPr>
        <p:sp>
          <p:nvSpPr>
            <p:cNvPr id="7479" name="Google Shape;7479;p73"/>
            <p:cNvSpPr/>
            <p:nvPr/>
          </p:nvSpPr>
          <p:spPr>
            <a:xfrm>
              <a:off x="5474754" y="3587286"/>
              <a:ext cx="285200" cy="198743"/>
            </a:xfrm>
            <a:custGeom>
              <a:rect b="b" l="l" r="r" t="t"/>
              <a:pathLst>
                <a:path extrusionOk="0" h="7864" w="11285">
                  <a:moveTo>
                    <a:pt x="5640" y="0"/>
                  </a:moveTo>
                  <a:cubicBezTo>
                    <a:pt x="5640" y="0"/>
                    <a:pt x="2812" y="3547"/>
                    <a:pt x="0" y="7863"/>
                  </a:cubicBezTo>
                  <a:lnTo>
                    <a:pt x="11285" y="7863"/>
                  </a:lnTo>
                  <a:cubicBezTo>
                    <a:pt x="8468" y="3547"/>
                    <a:pt x="5640" y="0"/>
                    <a:pt x="56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3"/>
            <p:cNvSpPr/>
            <p:nvPr/>
          </p:nvSpPr>
          <p:spPr>
            <a:xfrm>
              <a:off x="5364161" y="3785408"/>
              <a:ext cx="506511" cy="198718"/>
            </a:xfrm>
            <a:custGeom>
              <a:rect b="b" l="l" r="r" t="t"/>
              <a:pathLst>
                <a:path extrusionOk="0" h="7863" w="20042">
                  <a:moveTo>
                    <a:pt x="4376" y="0"/>
                  </a:moveTo>
                  <a:cubicBezTo>
                    <a:pt x="2714" y="2545"/>
                    <a:pt x="1063" y="5356"/>
                    <a:pt x="0" y="7863"/>
                  </a:cubicBezTo>
                  <a:lnTo>
                    <a:pt x="20042" y="7863"/>
                  </a:lnTo>
                  <a:cubicBezTo>
                    <a:pt x="18974" y="5356"/>
                    <a:pt x="17323" y="2545"/>
                    <a:pt x="1566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3"/>
            <p:cNvSpPr/>
            <p:nvPr/>
          </p:nvSpPr>
          <p:spPr>
            <a:xfrm>
              <a:off x="5334138" y="3983505"/>
              <a:ext cx="566433" cy="198895"/>
            </a:xfrm>
            <a:custGeom>
              <a:rect b="b" l="l" r="r" t="t"/>
              <a:pathLst>
                <a:path extrusionOk="0" h="7870" w="22413">
                  <a:moveTo>
                    <a:pt x="1188" y="1"/>
                  </a:moveTo>
                  <a:cubicBezTo>
                    <a:pt x="458" y="1712"/>
                    <a:pt x="1" y="3276"/>
                    <a:pt x="1" y="4524"/>
                  </a:cubicBezTo>
                  <a:cubicBezTo>
                    <a:pt x="1" y="5657"/>
                    <a:pt x="170" y="6785"/>
                    <a:pt x="507" y="7869"/>
                  </a:cubicBezTo>
                  <a:lnTo>
                    <a:pt x="21905" y="7869"/>
                  </a:lnTo>
                  <a:cubicBezTo>
                    <a:pt x="22243" y="6785"/>
                    <a:pt x="22412" y="5657"/>
                    <a:pt x="22412" y="4524"/>
                  </a:cubicBezTo>
                  <a:cubicBezTo>
                    <a:pt x="22412" y="3276"/>
                    <a:pt x="21955" y="1706"/>
                    <a:pt x="212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3"/>
            <p:cNvSpPr/>
            <p:nvPr/>
          </p:nvSpPr>
          <p:spPr>
            <a:xfrm>
              <a:off x="5346951" y="4181779"/>
              <a:ext cx="540806" cy="198743"/>
            </a:xfrm>
            <a:custGeom>
              <a:rect b="b" l="l" r="r" t="t"/>
              <a:pathLst>
                <a:path extrusionOk="0" h="7864" w="21399">
                  <a:moveTo>
                    <a:pt x="0" y="0"/>
                  </a:moveTo>
                  <a:cubicBezTo>
                    <a:pt x="1466" y="4675"/>
                    <a:pt x="5798" y="7863"/>
                    <a:pt x="10702" y="7863"/>
                  </a:cubicBezTo>
                  <a:cubicBezTo>
                    <a:pt x="15601" y="7863"/>
                    <a:pt x="19938" y="4675"/>
                    <a:pt x="213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73"/>
          <p:cNvGrpSpPr/>
          <p:nvPr/>
        </p:nvGrpSpPr>
        <p:grpSpPr>
          <a:xfrm>
            <a:off x="5334138" y="2895283"/>
            <a:ext cx="566559" cy="527184"/>
            <a:chOff x="5334138" y="2895283"/>
            <a:chExt cx="566559" cy="527184"/>
          </a:xfrm>
        </p:grpSpPr>
        <p:grpSp>
          <p:nvGrpSpPr>
            <p:cNvPr id="7484" name="Google Shape;7484;p73"/>
            <p:cNvGrpSpPr/>
            <p:nvPr/>
          </p:nvGrpSpPr>
          <p:grpSpPr>
            <a:xfrm>
              <a:off x="5334138" y="2895283"/>
              <a:ext cx="566559" cy="148198"/>
              <a:chOff x="5334138" y="2895283"/>
              <a:chExt cx="566559" cy="148198"/>
            </a:xfrm>
          </p:grpSpPr>
          <p:sp>
            <p:nvSpPr>
              <p:cNvPr id="7485" name="Google Shape;7485;p73"/>
              <p:cNvSpPr/>
              <p:nvPr/>
            </p:nvSpPr>
            <p:spPr>
              <a:xfrm>
                <a:off x="5334138" y="2895283"/>
                <a:ext cx="91739" cy="148198"/>
              </a:xfrm>
              <a:custGeom>
                <a:rect b="b" l="l" r="r" t="t"/>
                <a:pathLst>
                  <a:path extrusionOk="0" h="5864" w="3630">
                    <a:moveTo>
                      <a:pt x="1815" y="1"/>
                    </a:moveTo>
                    <a:cubicBezTo>
                      <a:pt x="1499" y="1810"/>
                      <a:pt x="1" y="2055"/>
                      <a:pt x="1" y="3875"/>
                    </a:cubicBezTo>
                    <a:cubicBezTo>
                      <a:pt x="1" y="5177"/>
                      <a:pt x="812" y="5864"/>
                      <a:pt x="1815" y="5864"/>
                    </a:cubicBezTo>
                    <a:cubicBezTo>
                      <a:pt x="2818" y="5864"/>
                      <a:pt x="3630" y="5177"/>
                      <a:pt x="3630" y="3875"/>
                    </a:cubicBezTo>
                    <a:cubicBezTo>
                      <a:pt x="3630" y="2055"/>
                      <a:pt x="2131"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3"/>
              <p:cNvSpPr/>
              <p:nvPr/>
            </p:nvSpPr>
            <p:spPr>
              <a:xfrm>
                <a:off x="5452843" y="2895283"/>
                <a:ext cx="91739" cy="148198"/>
              </a:xfrm>
              <a:custGeom>
                <a:rect b="b" l="l" r="r" t="t"/>
                <a:pathLst>
                  <a:path extrusionOk="0" h="5864" w="3630">
                    <a:moveTo>
                      <a:pt x="1815" y="1"/>
                    </a:moveTo>
                    <a:cubicBezTo>
                      <a:pt x="1494" y="1810"/>
                      <a:pt x="1" y="2055"/>
                      <a:pt x="1" y="3875"/>
                    </a:cubicBezTo>
                    <a:cubicBezTo>
                      <a:pt x="1" y="5177"/>
                      <a:pt x="813" y="5864"/>
                      <a:pt x="1815" y="5864"/>
                    </a:cubicBezTo>
                    <a:cubicBezTo>
                      <a:pt x="2812" y="5864"/>
                      <a:pt x="3630" y="5177"/>
                      <a:pt x="3630" y="3875"/>
                    </a:cubicBezTo>
                    <a:cubicBezTo>
                      <a:pt x="3630" y="2055"/>
                      <a:pt x="2131"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3"/>
              <p:cNvSpPr/>
              <p:nvPr/>
            </p:nvSpPr>
            <p:spPr>
              <a:xfrm>
                <a:off x="5571421" y="2895283"/>
                <a:ext cx="91866" cy="148198"/>
              </a:xfrm>
              <a:custGeom>
                <a:rect b="b" l="l" r="r" t="t"/>
                <a:pathLst>
                  <a:path extrusionOk="0" h="5864" w="3635">
                    <a:moveTo>
                      <a:pt x="1815" y="1"/>
                    </a:moveTo>
                    <a:cubicBezTo>
                      <a:pt x="1499" y="1810"/>
                      <a:pt x="0" y="2055"/>
                      <a:pt x="0" y="3875"/>
                    </a:cubicBezTo>
                    <a:cubicBezTo>
                      <a:pt x="0" y="5177"/>
                      <a:pt x="812" y="5864"/>
                      <a:pt x="1815" y="5864"/>
                    </a:cubicBezTo>
                    <a:cubicBezTo>
                      <a:pt x="2817" y="5864"/>
                      <a:pt x="3635" y="5177"/>
                      <a:pt x="3635" y="3875"/>
                    </a:cubicBezTo>
                    <a:cubicBezTo>
                      <a:pt x="3635" y="2055"/>
                      <a:pt x="2136" y="1810"/>
                      <a:pt x="181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3"/>
              <p:cNvSpPr/>
              <p:nvPr/>
            </p:nvSpPr>
            <p:spPr>
              <a:xfrm>
                <a:off x="5690126" y="2895283"/>
                <a:ext cx="91739" cy="148198"/>
              </a:xfrm>
              <a:custGeom>
                <a:rect b="b" l="l" r="r" t="t"/>
                <a:pathLst>
                  <a:path extrusionOk="0" fill="none" h="5864" w="3630">
                    <a:moveTo>
                      <a:pt x="1815" y="1"/>
                    </a:moveTo>
                    <a:cubicBezTo>
                      <a:pt x="1499" y="1810"/>
                      <a:pt x="0" y="2055"/>
                      <a:pt x="0" y="3875"/>
                    </a:cubicBezTo>
                    <a:cubicBezTo>
                      <a:pt x="0" y="5177"/>
                      <a:pt x="812" y="5864"/>
                      <a:pt x="1815" y="5864"/>
                    </a:cubicBezTo>
                    <a:cubicBezTo>
                      <a:pt x="2817" y="5864"/>
                      <a:pt x="3629" y="5177"/>
                      <a:pt x="3629" y="3875"/>
                    </a:cubicBezTo>
                    <a:cubicBezTo>
                      <a:pt x="3629" y="2055"/>
                      <a:pt x="2131" y="1810"/>
                      <a:pt x="1815" y="1"/>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3"/>
              <p:cNvSpPr/>
              <p:nvPr/>
            </p:nvSpPr>
            <p:spPr>
              <a:xfrm>
                <a:off x="5808957" y="2895283"/>
                <a:ext cx="91739" cy="148198"/>
              </a:xfrm>
              <a:custGeom>
                <a:rect b="b" l="l" r="r" t="t"/>
                <a:pathLst>
                  <a:path extrusionOk="0" fill="none" h="5864" w="3630">
                    <a:moveTo>
                      <a:pt x="1815" y="1"/>
                    </a:moveTo>
                    <a:cubicBezTo>
                      <a:pt x="1494" y="1810"/>
                      <a:pt x="1" y="2055"/>
                      <a:pt x="1" y="3875"/>
                    </a:cubicBezTo>
                    <a:cubicBezTo>
                      <a:pt x="1" y="5177"/>
                      <a:pt x="813" y="5864"/>
                      <a:pt x="1815" y="5864"/>
                    </a:cubicBezTo>
                    <a:cubicBezTo>
                      <a:pt x="2812" y="5864"/>
                      <a:pt x="3630" y="5177"/>
                      <a:pt x="3630" y="3875"/>
                    </a:cubicBezTo>
                    <a:cubicBezTo>
                      <a:pt x="3624" y="2055"/>
                      <a:pt x="2126" y="1810"/>
                      <a:pt x="1815" y="1"/>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0" name="Google Shape;7490;p73"/>
            <p:cNvGrpSpPr/>
            <p:nvPr/>
          </p:nvGrpSpPr>
          <p:grpSpPr>
            <a:xfrm>
              <a:off x="5334138" y="3086166"/>
              <a:ext cx="566559" cy="148324"/>
              <a:chOff x="5334138" y="3086166"/>
              <a:chExt cx="566559" cy="148324"/>
            </a:xfrm>
          </p:grpSpPr>
          <p:sp>
            <p:nvSpPr>
              <p:cNvPr id="7491" name="Google Shape;7491;p73"/>
              <p:cNvSpPr/>
              <p:nvPr/>
            </p:nvSpPr>
            <p:spPr>
              <a:xfrm>
                <a:off x="5334138" y="3086166"/>
                <a:ext cx="91739" cy="148324"/>
              </a:xfrm>
              <a:custGeom>
                <a:rect b="b" l="l" r="r" t="t"/>
                <a:pathLst>
                  <a:path extrusionOk="0" h="5869" w="3630">
                    <a:moveTo>
                      <a:pt x="1815" y="0"/>
                    </a:moveTo>
                    <a:cubicBezTo>
                      <a:pt x="1499" y="1815"/>
                      <a:pt x="1" y="2054"/>
                      <a:pt x="1" y="3874"/>
                    </a:cubicBezTo>
                    <a:cubicBezTo>
                      <a:pt x="1" y="5182"/>
                      <a:pt x="812" y="5869"/>
                      <a:pt x="1815" y="5869"/>
                    </a:cubicBezTo>
                    <a:cubicBezTo>
                      <a:pt x="2818" y="5869"/>
                      <a:pt x="3630" y="5188"/>
                      <a:pt x="3630" y="3874"/>
                    </a:cubicBezTo>
                    <a:cubicBezTo>
                      <a:pt x="3630" y="2054"/>
                      <a:pt x="2131" y="1815"/>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3"/>
              <p:cNvSpPr/>
              <p:nvPr/>
            </p:nvSpPr>
            <p:spPr>
              <a:xfrm>
                <a:off x="5452843" y="3086166"/>
                <a:ext cx="91739" cy="148324"/>
              </a:xfrm>
              <a:custGeom>
                <a:rect b="b" l="l" r="r" t="t"/>
                <a:pathLst>
                  <a:path extrusionOk="0" h="5869" w="3630">
                    <a:moveTo>
                      <a:pt x="1815" y="0"/>
                    </a:moveTo>
                    <a:cubicBezTo>
                      <a:pt x="1494" y="1815"/>
                      <a:pt x="1" y="2054"/>
                      <a:pt x="1" y="3874"/>
                    </a:cubicBezTo>
                    <a:cubicBezTo>
                      <a:pt x="1" y="5182"/>
                      <a:pt x="813" y="5869"/>
                      <a:pt x="1815" y="5869"/>
                    </a:cubicBezTo>
                    <a:cubicBezTo>
                      <a:pt x="2812" y="5869"/>
                      <a:pt x="3630" y="5188"/>
                      <a:pt x="3630" y="3874"/>
                    </a:cubicBezTo>
                    <a:cubicBezTo>
                      <a:pt x="3630" y="2054"/>
                      <a:pt x="2131" y="1815"/>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3"/>
              <p:cNvSpPr/>
              <p:nvPr/>
            </p:nvSpPr>
            <p:spPr>
              <a:xfrm>
                <a:off x="5571421" y="3086166"/>
                <a:ext cx="91866" cy="148324"/>
              </a:xfrm>
              <a:custGeom>
                <a:rect b="b" l="l" r="r" t="t"/>
                <a:pathLst>
                  <a:path extrusionOk="0" fill="none" h="5869" w="3635">
                    <a:moveTo>
                      <a:pt x="1815" y="0"/>
                    </a:moveTo>
                    <a:cubicBezTo>
                      <a:pt x="1499" y="1815"/>
                      <a:pt x="0" y="2054"/>
                      <a:pt x="0" y="3874"/>
                    </a:cubicBezTo>
                    <a:cubicBezTo>
                      <a:pt x="0" y="5182"/>
                      <a:pt x="812" y="5869"/>
                      <a:pt x="1815" y="5869"/>
                    </a:cubicBezTo>
                    <a:cubicBezTo>
                      <a:pt x="2817" y="5869"/>
                      <a:pt x="3635" y="5188"/>
                      <a:pt x="3635" y="3874"/>
                    </a:cubicBezTo>
                    <a:cubicBezTo>
                      <a:pt x="3635" y="2054"/>
                      <a:pt x="2136"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3"/>
              <p:cNvSpPr/>
              <p:nvPr/>
            </p:nvSpPr>
            <p:spPr>
              <a:xfrm>
                <a:off x="5690126" y="3086166"/>
                <a:ext cx="91739" cy="148324"/>
              </a:xfrm>
              <a:custGeom>
                <a:rect b="b" l="l" r="r" t="t"/>
                <a:pathLst>
                  <a:path extrusionOk="0" fill="none" h="5869" w="3630">
                    <a:moveTo>
                      <a:pt x="1815" y="0"/>
                    </a:moveTo>
                    <a:cubicBezTo>
                      <a:pt x="1499" y="1815"/>
                      <a:pt x="0" y="2054"/>
                      <a:pt x="0" y="3874"/>
                    </a:cubicBezTo>
                    <a:cubicBezTo>
                      <a:pt x="0" y="5182"/>
                      <a:pt x="812" y="5869"/>
                      <a:pt x="1815" y="5869"/>
                    </a:cubicBezTo>
                    <a:cubicBezTo>
                      <a:pt x="2817" y="5869"/>
                      <a:pt x="3629" y="5188"/>
                      <a:pt x="3629" y="3874"/>
                    </a:cubicBezTo>
                    <a:cubicBezTo>
                      <a:pt x="3629" y="2054"/>
                      <a:pt x="2131"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3"/>
              <p:cNvSpPr/>
              <p:nvPr/>
            </p:nvSpPr>
            <p:spPr>
              <a:xfrm>
                <a:off x="5808957" y="3086166"/>
                <a:ext cx="91739" cy="148324"/>
              </a:xfrm>
              <a:custGeom>
                <a:rect b="b" l="l" r="r" t="t"/>
                <a:pathLst>
                  <a:path extrusionOk="0" fill="none" h="5869" w="3630">
                    <a:moveTo>
                      <a:pt x="1815" y="0"/>
                    </a:moveTo>
                    <a:cubicBezTo>
                      <a:pt x="1494" y="1815"/>
                      <a:pt x="1" y="2054"/>
                      <a:pt x="1" y="3874"/>
                    </a:cubicBezTo>
                    <a:cubicBezTo>
                      <a:pt x="1" y="5182"/>
                      <a:pt x="813" y="5869"/>
                      <a:pt x="1815" y="5869"/>
                    </a:cubicBezTo>
                    <a:cubicBezTo>
                      <a:pt x="2812" y="5869"/>
                      <a:pt x="3630" y="5188"/>
                      <a:pt x="3630" y="3874"/>
                    </a:cubicBezTo>
                    <a:cubicBezTo>
                      <a:pt x="3624" y="2054"/>
                      <a:pt x="2126" y="1815"/>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73"/>
            <p:cNvGrpSpPr/>
            <p:nvPr/>
          </p:nvGrpSpPr>
          <p:grpSpPr>
            <a:xfrm>
              <a:off x="5334138" y="3274269"/>
              <a:ext cx="566559" cy="148198"/>
              <a:chOff x="5334138" y="3274269"/>
              <a:chExt cx="566559" cy="148198"/>
            </a:xfrm>
          </p:grpSpPr>
          <p:sp>
            <p:nvSpPr>
              <p:cNvPr id="7497" name="Google Shape;7497;p73"/>
              <p:cNvSpPr/>
              <p:nvPr/>
            </p:nvSpPr>
            <p:spPr>
              <a:xfrm>
                <a:off x="5334138" y="3274269"/>
                <a:ext cx="91739" cy="148198"/>
              </a:xfrm>
              <a:custGeom>
                <a:rect b="b" l="l" r="r" t="t"/>
                <a:pathLst>
                  <a:path extrusionOk="0" h="5864" w="3630">
                    <a:moveTo>
                      <a:pt x="1815" y="0"/>
                    </a:moveTo>
                    <a:cubicBezTo>
                      <a:pt x="1499" y="1810"/>
                      <a:pt x="1" y="2055"/>
                      <a:pt x="1" y="3875"/>
                    </a:cubicBezTo>
                    <a:cubicBezTo>
                      <a:pt x="1" y="5182"/>
                      <a:pt x="812" y="5864"/>
                      <a:pt x="1815" y="5864"/>
                    </a:cubicBezTo>
                    <a:cubicBezTo>
                      <a:pt x="2818" y="5864"/>
                      <a:pt x="3630" y="5182"/>
                      <a:pt x="3630" y="3875"/>
                    </a:cubicBezTo>
                    <a:cubicBezTo>
                      <a:pt x="3630" y="2055"/>
                      <a:pt x="2131" y="181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3"/>
              <p:cNvSpPr/>
              <p:nvPr/>
            </p:nvSpPr>
            <p:spPr>
              <a:xfrm>
                <a:off x="5452843" y="3274269"/>
                <a:ext cx="91739" cy="148198"/>
              </a:xfrm>
              <a:custGeom>
                <a:rect b="b" l="l" r="r" t="t"/>
                <a:pathLst>
                  <a:path extrusionOk="0" fill="none" h="5864" w="3630">
                    <a:moveTo>
                      <a:pt x="1815" y="0"/>
                    </a:moveTo>
                    <a:cubicBezTo>
                      <a:pt x="1494" y="1810"/>
                      <a:pt x="1" y="2055"/>
                      <a:pt x="1" y="3875"/>
                    </a:cubicBezTo>
                    <a:cubicBezTo>
                      <a:pt x="1" y="5182"/>
                      <a:pt x="813" y="5864"/>
                      <a:pt x="1815" y="5864"/>
                    </a:cubicBezTo>
                    <a:cubicBezTo>
                      <a:pt x="2812" y="5864"/>
                      <a:pt x="3630" y="5182"/>
                      <a:pt x="3630" y="3875"/>
                    </a:cubicBezTo>
                    <a:cubicBezTo>
                      <a:pt x="3630" y="2055"/>
                      <a:pt x="2131"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3"/>
              <p:cNvSpPr/>
              <p:nvPr/>
            </p:nvSpPr>
            <p:spPr>
              <a:xfrm>
                <a:off x="5571421" y="3274269"/>
                <a:ext cx="91866" cy="148198"/>
              </a:xfrm>
              <a:custGeom>
                <a:rect b="b" l="l" r="r" t="t"/>
                <a:pathLst>
                  <a:path extrusionOk="0" fill="none" h="5864" w="3635">
                    <a:moveTo>
                      <a:pt x="1815" y="0"/>
                    </a:moveTo>
                    <a:cubicBezTo>
                      <a:pt x="1499" y="1810"/>
                      <a:pt x="0" y="2055"/>
                      <a:pt x="0" y="3875"/>
                    </a:cubicBezTo>
                    <a:cubicBezTo>
                      <a:pt x="0" y="5182"/>
                      <a:pt x="812" y="5864"/>
                      <a:pt x="1815" y="5864"/>
                    </a:cubicBezTo>
                    <a:cubicBezTo>
                      <a:pt x="2817" y="5864"/>
                      <a:pt x="3635" y="5182"/>
                      <a:pt x="3635" y="3875"/>
                    </a:cubicBezTo>
                    <a:cubicBezTo>
                      <a:pt x="3635" y="2055"/>
                      <a:pt x="2136"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3"/>
              <p:cNvSpPr/>
              <p:nvPr/>
            </p:nvSpPr>
            <p:spPr>
              <a:xfrm>
                <a:off x="5690126" y="3274269"/>
                <a:ext cx="91739" cy="148198"/>
              </a:xfrm>
              <a:custGeom>
                <a:rect b="b" l="l" r="r" t="t"/>
                <a:pathLst>
                  <a:path extrusionOk="0" fill="none" h="5864" w="3630">
                    <a:moveTo>
                      <a:pt x="1815" y="0"/>
                    </a:moveTo>
                    <a:cubicBezTo>
                      <a:pt x="1499" y="1810"/>
                      <a:pt x="0" y="2055"/>
                      <a:pt x="0" y="3875"/>
                    </a:cubicBezTo>
                    <a:cubicBezTo>
                      <a:pt x="0" y="5182"/>
                      <a:pt x="812" y="5864"/>
                      <a:pt x="1815" y="5864"/>
                    </a:cubicBezTo>
                    <a:cubicBezTo>
                      <a:pt x="2817" y="5864"/>
                      <a:pt x="3629" y="5182"/>
                      <a:pt x="3629" y="3875"/>
                    </a:cubicBezTo>
                    <a:cubicBezTo>
                      <a:pt x="3629" y="2055"/>
                      <a:pt x="2131"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3"/>
              <p:cNvSpPr/>
              <p:nvPr/>
            </p:nvSpPr>
            <p:spPr>
              <a:xfrm>
                <a:off x="5808957" y="3274269"/>
                <a:ext cx="91739" cy="148198"/>
              </a:xfrm>
              <a:custGeom>
                <a:rect b="b" l="l" r="r" t="t"/>
                <a:pathLst>
                  <a:path extrusionOk="0" fill="none" h="5864" w="3630">
                    <a:moveTo>
                      <a:pt x="1815" y="0"/>
                    </a:moveTo>
                    <a:cubicBezTo>
                      <a:pt x="1494" y="1810"/>
                      <a:pt x="1" y="2055"/>
                      <a:pt x="1" y="3875"/>
                    </a:cubicBezTo>
                    <a:cubicBezTo>
                      <a:pt x="1" y="5182"/>
                      <a:pt x="813" y="5864"/>
                      <a:pt x="1815" y="5864"/>
                    </a:cubicBezTo>
                    <a:cubicBezTo>
                      <a:pt x="2812" y="5864"/>
                      <a:pt x="3630" y="5182"/>
                      <a:pt x="3630" y="3875"/>
                    </a:cubicBezTo>
                    <a:cubicBezTo>
                      <a:pt x="3624" y="2055"/>
                      <a:pt x="2126" y="1810"/>
                      <a:pt x="1815" y="0"/>
                    </a:cubicBezTo>
                    <a:close/>
                  </a:path>
                </a:pathLst>
              </a:custGeom>
              <a:noFill/>
              <a:ln cap="flat" cmpd="sng" w="9525">
                <a:solidFill>
                  <a:srgbClr val="869FB1"/>
                </a:solidFill>
                <a:prstDash val="solid"/>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502" name="Google Shape;7502;p73"/>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Infographics</a:t>
            </a:r>
            <a:endParaRPr>
              <a:solidFill>
                <a:srgbClr val="FFFFFF"/>
              </a:solidFill>
              <a:latin typeface="Arial"/>
              <a:ea typeface="Arial"/>
              <a:cs typeface="Arial"/>
              <a:sym typeface="Arial"/>
            </a:endParaRPr>
          </a:p>
        </p:txBody>
      </p:sp>
      <p:grpSp>
        <p:nvGrpSpPr>
          <p:cNvPr id="7503" name="Google Shape;7503;p73"/>
          <p:cNvGrpSpPr/>
          <p:nvPr/>
        </p:nvGrpSpPr>
        <p:grpSpPr>
          <a:xfrm>
            <a:off x="6632594" y="1532342"/>
            <a:ext cx="1585066" cy="1126471"/>
            <a:chOff x="6608782" y="1551392"/>
            <a:chExt cx="1585066" cy="1126471"/>
          </a:xfrm>
        </p:grpSpPr>
        <p:grpSp>
          <p:nvGrpSpPr>
            <p:cNvPr id="7504" name="Google Shape;7504;p73"/>
            <p:cNvGrpSpPr/>
            <p:nvPr/>
          </p:nvGrpSpPr>
          <p:grpSpPr>
            <a:xfrm>
              <a:off x="6608782" y="1882715"/>
              <a:ext cx="77561" cy="73012"/>
              <a:chOff x="6608782" y="1882715"/>
              <a:chExt cx="77561" cy="73012"/>
            </a:xfrm>
          </p:grpSpPr>
          <p:sp>
            <p:nvSpPr>
              <p:cNvPr id="7505" name="Google Shape;7505;p73"/>
              <p:cNvSpPr/>
              <p:nvPr/>
            </p:nvSpPr>
            <p:spPr>
              <a:xfrm>
                <a:off x="6616212" y="1955702"/>
                <a:ext cx="65153" cy="25"/>
              </a:xfrm>
              <a:custGeom>
                <a:rect b="b" l="l" r="r" t="t"/>
                <a:pathLst>
                  <a:path extrusionOk="0" fill="none" h="1" w="2578">
                    <a:moveTo>
                      <a:pt x="1" y="0"/>
                    </a:moveTo>
                    <a:lnTo>
                      <a:pt x="2578" y="0"/>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3"/>
              <p:cNvSpPr/>
              <p:nvPr/>
            </p:nvSpPr>
            <p:spPr>
              <a:xfrm>
                <a:off x="6686318" y="1887820"/>
                <a:ext cx="25" cy="60199"/>
              </a:xfrm>
              <a:custGeom>
                <a:rect b="b" l="l" r="r" t="t"/>
                <a:pathLst>
                  <a:path extrusionOk="0" fill="none" h="2382" w="1">
                    <a:moveTo>
                      <a:pt x="0" y="2381"/>
                    </a:moveTo>
                    <a:lnTo>
                      <a:pt x="0" y="0"/>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3"/>
              <p:cNvSpPr/>
              <p:nvPr/>
            </p:nvSpPr>
            <p:spPr>
              <a:xfrm>
                <a:off x="6613735" y="1882715"/>
                <a:ext cx="65153" cy="25"/>
              </a:xfrm>
              <a:custGeom>
                <a:rect b="b" l="l" r="r" t="t"/>
                <a:pathLst>
                  <a:path extrusionOk="0" fill="none" h="1" w="2578">
                    <a:moveTo>
                      <a:pt x="2578" y="1"/>
                    </a:moveTo>
                    <a:lnTo>
                      <a:pt x="1" y="1"/>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3"/>
              <p:cNvSpPr/>
              <p:nvPr/>
            </p:nvSpPr>
            <p:spPr>
              <a:xfrm>
                <a:off x="6608782" y="1890423"/>
                <a:ext cx="25" cy="60199"/>
              </a:xfrm>
              <a:custGeom>
                <a:rect b="b" l="l" r="r" t="t"/>
                <a:pathLst>
                  <a:path extrusionOk="0" fill="none" h="2382" w="1">
                    <a:moveTo>
                      <a:pt x="0" y="1"/>
                    </a:moveTo>
                    <a:lnTo>
                      <a:pt x="0" y="2382"/>
                    </a:lnTo>
                  </a:path>
                </a:pathLst>
              </a:custGeom>
              <a:noFill/>
              <a:ln cap="flat" cmpd="sng" w="9525">
                <a:solidFill>
                  <a:srgbClr val="869FB1"/>
                </a:solidFill>
                <a:prstDash val="dash"/>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73"/>
            <p:cNvGrpSpPr/>
            <p:nvPr/>
          </p:nvGrpSpPr>
          <p:grpSpPr>
            <a:xfrm>
              <a:off x="6608782" y="1551392"/>
              <a:ext cx="1585066" cy="1126471"/>
              <a:chOff x="6608782" y="1551392"/>
              <a:chExt cx="1585066" cy="1126471"/>
            </a:xfrm>
          </p:grpSpPr>
          <p:sp>
            <p:nvSpPr>
              <p:cNvPr id="7510" name="Google Shape;7510;p73"/>
              <p:cNvSpPr/>
              <p:nvPr/>
            </p:nvSpPr>
            <p:spPr>
              <a:xfrm>
                <a:off x="6999469" y="1551392"/>
                <a:ext cx="1194378" cy="1126471"/>
              </a:xfrm>
              <a:custGeom>
                <a:rect b="b" l="l" r="r" t="t"/>
                <a:pathLst>
                  <a:path extrusionOk="0" h="44573" w="47260">
                    <a:moveTo>
                      <a:pt x="0" y="0"/>
                    </a:moveTo>
                    <a:lnTo>
                      <a:pt x="0" y="44573"/>
                    </a:lnTo>
                    <a:lnTo>
                      <a:pt x="47259" y="44573"/>
                    </a:lnTo>
                    <a:lnTo>
                      <a:pt x="47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1" name="Google Shape;7511;p73"/>
              <p:cNvGrpSpPr/>
              <p:nvPr/>
            </p:nvGrpSpPr>
            <p:grpSpPr>
              <a:xfrm>
                <a:off x="6608782" y="1551392"/>
                <a:ext cx="1585066" cy="1126471"/>
                <a:chOff x="6608782" y="1551392"/>
                <a:chExt cx="1585066" cy="1126471"/>
              </a:xfrm>
            </p:grpSpPr>
            <p:sp>
              <p:nvSpPr>
                <p:cNvPr id="7512" name="Google Shape;7512;p73"/>
                <p:cNvSpPr/>
                <p:nvPr/>
              </p:nvSpPr>
              <p:spPr>
                <a:xfrm>
                  <a:off x="6686318" y="1955702"/>
                  <a:ext cx="1507530" cy="722162"/>
                </a:xfrm>
                <a:custGeom>
                  <a:rect b="b" l="l" r="r" t="t"/>
                  <a:pathLst>
                    <a:path extrusionOk="0" fill="none" h="28575" w="59651">
                      <a:moveTo>
                        <a:pt x="0" y="0"/>
                      </a:moveTo>
                      <a:lnTo>
                        <a:pt x="59650" y="28575"/>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3"/>
                <p:cNvSpPr/>
                <p:nvPr/>
              </p:nvSpPr>
              <p:spPr>
                <a:xfrm>
                  <a:off x="6686318" y="1551392"/>
                  <a:ext cx="1507530" cy="331348"/>
                </a:xfrm>
                <a:custGeom>
                  <a:rect b="b" l="l" r="r" t="t"/>
                  <a:pathLst>
                    <a:path extrusionOk="0" fill="none" h="13111" w="59651">
                      <a:moveTo>
                        <a:pt x="0" y="13111"/>
                      </a:moveTo>
                      <a:lnTo>
                        <a:pt x="12391" y="10386"/>
                      </a:lnTo>
                      <a:lnTo>
                        <a:pt x="59650" y="0"/>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3"/>
                <p:cNvSpPr/>
                <p:nvPr/>
              </p:nvSpPr>
              <p:spPr>
                <a:xfrm>
                  <a:off x="6608782" y="1551392"/>
                  <a:ext cx="390713" cy="331348"/>
                </a:xfrm>
                <a:custGeom>
                  <a:rect b="b" l="l" r="r" t="t"/>
                  <a:pathLst>
                    <a:path extrusionOk="0" fill="none" h="13111" w="15460">
                      <a:moveTo>
                        <a:pt x="0" y="13111"/>
                      </a:moveTo>
                      <a:lnTo>
                        <a:pt x="15459" y="0"/>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3"/>
                <p:cNvSpPr/>
                <p:nvPr/>
              </p:nvSpPr>
              <p:spPr>
                <a:xfrm>
                  <a:off x="6608782" y="1955702"/>
                  <a:ext cx="390713" cy="722162"/>
                </a:xfrm>
                <a:custGeom>
                  <a:rect b="b" l="l" r="r" t="t"/>
                  <a:pathLst>
                    <a:path extrusionOk="0" fill="none" h="28575" w="15460">
                      <a:moveTo>
                        <a:pt x="0" y="0"/>
                      </a:moveTo>
                      <a:lnTo>
                        <a:pt x="15459" y="28575"/>
                      </a:lnTo>
                    </a:path>
                  </a:pathLst>
                </a:custGeom>
                <a:noFill/>
                <a:ln cap="flat" cmpd="sng" w="9525">
                  <a:solidFill>
                    <a:srgbClr val="869FB1"/>
                  </a:solidFill>
                  <a:prstDash val="dashDot"/>
                  <a:miter lim="544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16" name="Google Shape;7516;p73"/>
          <p:cNvGrpSpPr/>
          <p:nvPr/>
        </p:nvGrpSpPr>
        <p:grpSpPr>
          <a:xfrm>
            <a:off x="6057386" y="2827805"/>
            <a:ext cx="302032" cy="1568967"/>
            <a:chOff x="6057386" y="2827805"/>
            <a:chExt cx="302032" cy="1568967"/>
          </a:xfrm>
        </p:grpSpPr>
        <p:grpSp>
          <p:nvGrpSpPr>
            <p:cNvPr id="7517" name="Google Shape;7517;p73"/>
            <p:cNvGrpSpPr/>
            <p:nvPr/>
          </p:nvGrpSpPr>
          <p:grpSpPr>
            <a:xfrm>
              <a:off x="6057386" y="2827805"/>
              <a:ext cx="302032" cy="1568967"/>
              <a:chOff x="6057386" y="2827805"/>
              <a:chExt cx="302032" cy="1568967"/>
            </a:xfrm>
          </p:grpSpPr>
          <p:sp>
            <p:nvSpPr>
              <p:cNvPr id="7518" name="Google Shape;7518;p73"/>
              <p:cNvSpPr/>
              <p:nvPr/>
            </p:nvSpPr>
            <p:spPr>
              <a:xfrm>
                <a:off x="6057386" y="2827805"/>
                <a:ext cx="302032" cy="1568967"/>
              </a:xfrm>
              <a:custGeom>
                <a:rect b="b" l="l" r="r" t="t"/>
                <a:pathLst>
                  <a:path extrusionOk="0" h="62082" w="11951">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869" y="61095"/>
                      <a:pt x="4807" y="62081"/>
                      <a:pt x="5978" y="62081"/>
                    </a:cubicBezTo>
                    <a:cubicBezTo>
                      <a:pt x="7150" y="62081"/>
                      <a:pt x="8081" y="61095"/>
                      <a:pt x="8016" y="59923"/>
                    </a:cubicBezTo>
                    <a:lnTo>
                      <a:pt x="8016" y="48470"/>
                    </a:lnTo>
                    <a:cubicBezTo>
                      <a:pt x="8016" y="46159"/>
                      <a:pt x="8447" y="43865"/>
                      <a:pt x="9291" y="41713"/>
                    </a:cubicBezTo>
                    <a:lnTo>
                      <a:pt x="10681" y="38171"/>
                    </a:lnTo>
                    <a:cubicBezTo>
                      <a:pt x="11520" y="36019"/>
                      <a:pt x="11950" y="33730"/>
                      <a:pt x="11950" y="31420"/>
                    </a:cubicBezTo>
                    <a:lnTo>
                      <a:pt x="11950" y="3717"/>
                    </a:lnTo>
                    <a:cubicBezTo>
                      <a:pt x="11950" y="1663"/>
                      <a:pt x="10288" y="1"/>
                      <a:pt x="823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3"/>
              <p:cNvSpPr/>
              <p:nvPr/>
            </p:nvSpPr>
            <p:spPr>
              <a:xfrm>
                <a:off x="6057386" y="2827805"/>
                <a:ext cx="151104" cy="1566061"/>
              </a:xfrm>
              <a:custGeom>
                <a:rect b="b" l="l" r="r" t="t"/>
                <a:pathLst>
                  <a:path extrusionOk="0" h="61967" w="5979">
                    <a:moveTo>
                      <a:pt x="3722" y="1"/>
                    </a:moveTo>
                    <a:cubicBezTo>
                      <a:pt x="1668" y="1"/>
                      <a:pt x="1" y="1663"/>
                      <a:pt x="1" y="3717"/>
                    </a:cubicBezTo>
                    <a:lnTo>
                      <a:pt x="1" y="31420"/>
                    </a:lnTo>
                    <a:cubicBezTo>
                      <a:pt x="1" y="33735"/>
                      <a:pt x="431" y="36024"/>
                      <a:pt x="1276" y="38176"/>
                    </a:cubicBezTo>
                    <a:lnTo>
                      <a:pt x="2660" y="41718"/>
                    </a:lnTo>
                    <a:cubicBezTo>
                      <a:pt x="3504" y="43871"/>
                      <a:pt x="3935" y="46159"/>
                      <a:pt x="3935" y="48470"/>
                    </a:cubicBezTo>
                    <a:lnTo>
                      <a:pt x="3935" y="59923"/>
                    </a:lnTo>
                    <a:cubicBezTo>
                      <a:pt x="3940" y="61051"/>
                      <a:pt x="4850" y="61967"/>
                      <a:pt x="5978" y="61967"/>
                    </a:cubicBezTo>
                    <a:lnTo>
                      <a:pt x="597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3"/>
              <p:cNvSpPr/>
              <p:nvPr/>
            </p:nvSpPr>
            <p:spPr>
              <a:xfrm>
                <a:off x="6097873" y="2964428"/>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3"/>
              <p:cNvSpPr/>
              <p:nvPr/>
            </p:nvSpPr>
            <p:spPr>
              <a:xfrm>
                <a:off x="6097873" y="3094278"/>
                <a:ext cx="66416" cy="11044"/>
              </a:xfrm>
              <a:custGeom>
                <a:rect b="b" l="l" r="r" t="t"/>
                <a:pathLst>
                  <a:path extrusionOk="0" h="437" w="2628">
                    <a:moveTo>
                      <a:pt x="224" y="1"/>
                    </a:moveTo>
                    <a:cubicBezTo>
                      <a:pt x="99" y="1"/>
                      <a:pt x="1" y="99"/>
                      <a:pt x="1" y="219"/>
                    </a:cubicBezTo>
                    <a:cubicBezTo>
                      <a:pt x="1" y="338"/>
                      <a:pt x="99" y="437"/>
                      <a:pt x="224" y="437"/>
                    </a:cubicBezTo>
                    <a:lnTo>
                      <a:pt x="2409" y="437"/>
                    </a:lnTo>
                    <a:cubicBezTo>
                      <a:pt x="2529" y="437"/>
                      <a:pt x="2627" y="338"/>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3"/>
              <p:cNvSpPr/>
              <p:nvPr/>
            </p:nvSpPr>
            <p:spPr>
              <a:xfrm>
                <a:off x="6097873" y="3224002"/>
                <a:ext cx="66416" cy="11170"/>
              </a:xfrm>
              <a:custGeom>
                <a:rect b="b" l="l" r="r" t="t"/>
                <a:pathLst>
                  <a:path extrusionOk="0" h="442" w="2628">
                    <a:moveTo>
                      <a:pt x="224" y="1"/>
                    </a:moveTo>
                    <a:cubicBezTo>
                      <a:pt x="99" y="1"/>
                      <a:pt x="1" y="99"/>
                      <a:pt x="1" y="224"/>
                    </a:cubicBezTo>
                    <a:cubicBezTo>
                      <a:pt x="1" y="344"/>
                      <a:pt x="99" y="442"/>
                      <a:pt x="224" y="442"/>
                    </a:cubicBezTo>
                    <a:lnTo>
                      <a:pt x="2409" y="442"/>
                    </a:lnTo>
                    <a:cubicBezTo>
                      <a:pt x="2529" y="442"/>
                      <a:pt x="2627" y="344"/>
                      <a:pt x="2627" y="224"/>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3"/>
              <p:cNvSpPr/>
              <p:nvPr/>
            </p:nvSpPr>
            <p:spPr>
              <a:xfrm>
                <a:off x="6097873" y="3353852"/>
                <a:ext cx="66416" cy="11196"/>
              </a:xfrm>
              <a:custGeom>
                <a:rect b="b" l="l" r="r" t="t"/>
                <a:pathLst>
                  <a:path extrusionOk="0" h="443" w="2628">
                    <a:moveTo>
                      <a:pt x="224" y="1"/>
                    </a:moveTo>
                    <a:cubicBezTo>
                      <a:pt x="99" y="1"/>
                      <a:pt x="1" y="99"/>
                      <a:pt x="1" y="219"/>
                    </a:cubicBezTo>
                    <a:cubicBezTo>
                      <a:pt x="1" y="344"/>
                      <a:pt x="99" y="442"/>
                      <a:pt x="224" y="442"/>
                    </a:cubicBezTo>
                    <a:lnTo>
                      <a:pt x="2409" y="442"/>
                    </a:lnTo>
                    <a:cubicBezTo>
                      <a:pt x="2529" y="442"/>
                      <a:pt x="2627" y="344"/>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3"/>
              <p:cNvSpPr/>
              <p:nvPr/>
            </p:nvSpPr>
            <p:spPr>
              <a:xfrm>
                <a:off x="6097873" y="3483728"/>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3"/>
              <p:cNvSpPr/>
              <p:nvPr/>
            </p:nvSpPr>
            <p:spPr>
              <a:xfrm>
                <a:off x="6097873" y="3613578"/>
                <a:ext cx="66416" cy="11044"/>
              </a:xfrm>
              <a:custGeom>
                <a:rect b="b" l="l" r="r" t="t"/>
                <a:pathLst>
                  <a:path extrusionOk="0" h="437" w="2628">
                    <a:moveTo>
                      <a:pt x="224" y="1"/>
                    </a:moveTo>
                    <a:cubicBezTo>
                      <a:pt x="99" y="1"/>
                      <a:pt x="1" y="99"/>
                      <a:pt x="1" y="219"/>
                    </a:cubicBezTo>
                    <a:cubicBezTo>
                      <a:pt x="1" y="339"/>
                      <a:pt x="99" y="437"/>
                      <a:pt x="224" y="437"/>
                    </a:cubicBezTo>
                    <a:lnTo>
                      <a:pt x="2409" y="437"/>
                    </a:lnTo>
                    <a:cubicBezTo>
                      <a:pt x="2529" y="437"/>
                      <a:pt x="2627" y="339"/>
                      <a:pt x="2627" y="219"/>
                    </a:cubicBezTo>
                    <a:cubicBezTo>
                      <a:pt x="2627" y="99"/>
                      <a:pt x="2529" y="1"/>
                      <a:pt x="240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3"/>
              <p:cNvSpPr/>
              <p:nvPr/>
            </p:nvSpPr>
            <p:spPr>
              <a:xfrm>
                <a:off x="6097873" y="3743453"/>
                <a:ext cx="66416" cy="11044"/>
              </a:xfrm>
              <a:custGeom>
                <a:rect b="b" l="l" r="r" t="t"/>
                <a:pathLst>
                  <a:path extrusionOk="0" h="437" w="2628">
                    <a:moveTo>
                      <a:pt x="224" y="0"/>
                    </a:moveTo>
                    <a:cubicBezTo>
                      <a:pt x="99" y="0"/>
                      <a:pt x="1" y="98"/>
                      <a:pt x="1" y="218"/>
                    </a:cubicBezTo>
                    <a:cubicBezTo>
                      <a:pt x="1" y="338"/>
                      <a:pt x="99" y="436"/>
                      <a:pt x="224" y="436"/>
                    </a:cubicBezTo>
                    <a:lnTo>
                      <a:pt x="2409" y="436"/>
                    </a:lnTo>
                    <a:cubicBezTo>
                      <a:pt x="2529" y="436"/>
                      <a:pt x="2627" y="338"/>
                      <a:pt x="2627" y="218"/>
                    </a:cubicBezTo>
                    <a:cubicBezTo>
                      <a:pt x="2627" y="98"/>
                      <a:pt x="2529" y="0"/>
                      <a:pt x="24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3"/>
              <p:cNvSpPr/>
              <p:nvPr/>
            </p:nvSpPr>
            <p:spPr>
              <a:xfrm>
                <a:off x="6254461" y="2964428"/>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3"/>
              <p:cNvSpPr/>
              <p:nvPr/>
            </p:nvSpPr>
            <p:spPr>
              <a:xfrm>
                <a:off x="6254461" y="3094278"/>
                <a:ext cx="66264" cy="11044"/>
              </a:xfrm>
              <a:custGeom>
                <a:rect b="b" l="l" r="r" t="t"/>
                <a:pathLst>
                  <a:path extrusionOk="0" h="437" w="2622">
                    <a:moveTo>
                      <a:pt x="218" y="1"/>
                    </a:moveTo>
                    <a:cubicBezTo>
                      <a:pt x="98" y="1"/>
                      <a:pt x="0" y="99"/>
                      <a:pt x="0" y="219"/>
                    </a:cubicBezTo>
                    <a:cubicBezTo>
                      <a:pt x="0" y="338"/>
                      <a:pt x="98" y="437"/>
                      <a:pt x="218" y="437"/>
                    </a:cubicBezTo>
                    <a:lnTo>
                      <a:pt x="2403" y="437"/>
                    </a:lnTo>
                    <a:cubicBezTo>
                      <a:pt x="2523" y="437"/>
                      <a:pt x="2621" y="338"/>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3"/>
              <p:cNvSpPr/>
              <p:nvPr/>
            </p:nvSpPr>
            <p:spPr>
              <a:xfrm>
                <a:off x="6254461" y="3224002"/>
                <a:ext cx="66264" cy="11170"/>
              </a:xfrm>
              <a:custGeom>
                <a:rect b="b" l="l" r="r" t="t"/>
                <a:pathLst>
                  <a:path extrusionOk="0" h="442" w="2622">
                    <a:moveTo>
                      <a:pt x="218" y="1"/>
                    </a:moveTo>
                    <a:cubicBezTo>
                      <a:pt x="98" y="1"/>
                      <a:pt x="0" y="99"/>
                      <a:pt x="0" y="224"/>
                    </a:cubicBezTo>
                    <a:cubicBezTo>
                      <a:pt x="0" y="344"/>
                      <a:pt x="98" y="442"/>
                      <a:pt x="218" y="442"/>
                    </a:cubicBezTo>
                    <a:lnTo>
                      <a:pt x="2403" y="442"/>
                    </a:lnTo>
                    <a:cubicBezTo>
                      <a:pt x="2523" y="442"/>
                      <a:pt x="2621" y="344"/>
                      <a:pt x="2621" y="224"/>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3"/>
              <p:cNvSpPr/>
              <p:nvPr/>
            </p:nvSpPr>
            <p:spPr>
              <a:xfrm>
                <a:off x="6254461" y="3353852"/>
                <a:ext cx="66264" cy="11196"/>
              </a:xfrm>
              <a:custGeom>
                <a:rect b="b" l="l" r="r" t="t"/>
                <a:pathLst>
                  <a:path extrusionOk="0" h="443" w="2622">
                    <a:moveTo>
                      <a:pt x="218" y="1"/>
                    </a:moveTo>
                    <a:cubicBezTo>
                      <a:pt x="98" y="1"/>
                      <a:pt x="0" y="99"/>
                      <a:pt x="0" y="219"/>
                    </a:cubicBezTo>
                    <a:cubicBezTo>
                      <a:pt x="0" y="344"/>
                      <a:pt x="98" y="442"/>
                      <a:pt x="218" y="442"/>
                    </a:cubicBezTo>
                    <a:lnTo>
                      <a:pt x="2403" y="442"/>
                    </a:lnTo>
                    <a:cubicBezTo>
                      <a:pt x="2523" y="442"/>
                      <a:pt x="2621" y="344"/>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3"/>
              <p:cNvSpPr/>
              <p:nvPr/>
            </p:nvSpPr>
            <p:spPr>
              <a:xfrm>
                <a:off x="6254461" y="3483728"/>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3"/>
              <p:cNvSpPr/>
              <p:nvPr/>
            </p:nvSpPr>
            <p:spPr>
              <a:xfrm>
                <a:off x="6254461" y="3613578"/>
                <a:ext cx="66264" cy="11044"/>
              </a:xfrm>
              <a:custGeom>
                <a:rect b="b" l="l" r="r" t="t"/>
                <a:pathLst>
                  <a:path extrusionOk="0" h="437" w="2622">
                    <a:moveTo>
                      <a:pt x="218" y="1"/>
                    </a:moveTo>
                    <a:cubicBezTo>
                      <a:pt x="98" y="1"/>
                      <a:pt x="0" y="99"/>
                      <a:pt x="0" y="219"/>
                    </a:cubicBezTo>
                    <a:cubicBezTo>
                      <a:pt x="0" y="339"/>
                      <a:pt x="98" y="437"/>
                      <a:pt x="218" y="437"/>
                    </a:cubicBezTo>
                    <a:lnTo>
                      <a:pt x="2403" y="437"/>
                    </a:lnTo>
                    <a:cubicBezTo>
                      <a:pt x="2523" y="437"/>
                      <a:pt x="2621" y="339"/>
                      <a:pt x="2621" y="219"/>
                    </a:cubicBezTo>
                    <a:cubicBezTo>
                      <a:pt x="2621" y="99"/>
                      <a:pt x="2523" y="1"/>
                      <a:pt x="2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3"/>
              <p:cNvSpPr/>
              <p:nvPr/>
            </p:nvSpPr>
            <p:spPr>
              <a:xfrm>
                <a:off x="6254461" y="3743453"/>
                <a:ext cx="66264" cy="11044"/>
              </a:xfrm>
              <a:custGeom>
                <a:rect b="b" l="l" r="r" t="t"/>
                <a:pathLst>
                  <a:path extrusionOk="0" h="437" w="2622">
                    <a:moveTo>
                      <a:pt x="218" y="0"/>
                    </a:moveTo>
                    <a:cubicBezTo>
                      <a:pt x="98" y="0"/>
                      <a:pt x="0" y="98"/>
                      <a:pt x="0" y="218"/>
                    </a:cubicBezTo>
                    <a:cubicBezTo>
                      <a:pt x="0" y="338"/>
                      <a:pt x="98" y="436"/>
                      <a:pt x="218" y="436"/>
                    </a:cubicBezTo>
                    <a:lnTo>
                      <a:pt x="2403" y="436"/>
                    </a:lnTo>
                    <a:cubicBezTo>
                      <a:pt x="2523" y="436"/>
                      <a:pt x="2621" y="338"/>
                      <a:pt x="2621" y="218"/>
                    </a:cubicBezTo>
                    <a:cubicBezTo>
                      <a:pt x="2621" y="98"/>
                      <a:pt x="2523" y="0"/>
                      <a:pt x="24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3"/>
              <p:cNvSpPr/>
              <p:nvPr/>
            </p:nvSpPr>
            <p:spPr>
              <a:xfrm>
                <a:off x="6131055" y="3027913"/>
                <a:ext cx="33233" cy="11170"/>
              </a:xfrm>
              <a:custGeom>
                <a:rect b="b" l="l" r="r" t="t"/>
                <a:pathLst>
                  <a:path extrusionOk="0" h="442" w="1315">
                    <a:moveTo>
                      <a:pt x="219" y="0"/>
                    </a:moveTo>
                    <a:cubicBezTo>
                      <a:pt x="99" y="0"/>
                      <a:pt x="1" y="98"/>
                      <a:pt x="1" y="218"/>
                    </a:cubicBezTo>
                    <a:cubicBezTo>
                      <a:pt x="1" y="344"/>
                      <a:pt x="99" y="442"/>
                      <a:pt x="219" y="442"/>
                    </a:cubicBezTo>
                    <a:lnTo>
                      <a:pt x="1096" y="442"/>
                    </a:lnTo>
                    <a:cubicBezTo>
                      <a:pt x="1216" y="442"/>
                      <a:pt x="1314" y="344"/>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3"/>
              <p:cNvSpPr/>
              <p:nvPr/>
            </p:nvSpPr>
            <p:spPr>
              <a:xfrm>
                <a:off x="6131055" y="3158875"/>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3"/>
              <p:cNvSpPr/>
              <p:nvPr/>
            </p:nvSpPr>
            <p:spPr>
              <a:xfrm>
                <a:off x="6131055" y="3289837"/>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3"/>
              <p:cNvSpPr/>
              <p:nvPr/>
            </p:nvSpPr>
            <p:spPr>
              <a:xfrm>
                <a:off x="6131055" y="3420799"/>
                <a:ext cx="33233" cy="11044"/>
              </a:xfrm>
              <a:custGeom>
                <a:rect b="b" l="l" r="r" t="t"/>
                <a:pathLst>
                  <a:path extrusionOk="0" h="437" w="1315">
                    <a:moveTo>
                      <a:pt x="219" y="0"/>
                    </a:moveTo>
                    <a:cubicBezTo>
                      <a:pt x="99" y="0"/>
                      <a:pt x="1" y="98"/>
                      <a:pt x="1" y="218"/>
                    </a:cubicBezTo>
                    <a:cubicBezTo>
                      <a:pt x="1" y="338"/>
                      <a:pt x="99" y="436"/>
                      <a:pt x="219" y="436"/>
                    </a:cubicBezTo>
                    <a:lnTo>
                      <a:pt x="1096" y="436"/>
                    </a:lnTo>
                    <a:cubicBezTo>
                      <a:pt x="1216" y="436"/>
                      <a:pt x="1314" y="338"/>
                      <a:pt x="1314" y="218"/>
                    </a:cubicBezTo>
                    <a:cubicBezTo>
                      <a:pt x="1314" y="98"/>
                      <a:pt x="1216" y="0"/>
                      <a:pt x="10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3"/>
              <p:cNvSpPr/>
              <p:nvPr/>
            </p:nvSpPr>
            <p:spPr>
              <a:xfrm>
                <a:off x="6131055" y="3551610"/>
                <a:ext cx="33233" cy="11196"/>
              </a:xfrm>
              <a:custGeom>
                <a:rect b="b" l="l" r="r" t="t"/>
                <a:pathLst>
                  <a:path extrusionOk="0" h="443" w="1315">
                    <a:moveTo>
                      <a:pt x="219" y="1"/>
                    </a:moveTo>
                    <a:cubicBezTo>
                      <a:pt x="99" y="1"/>
                      <a:pt x="1" y="99"/>
                      <a:pt x="1" y="224"/>
                    </a:cubicBezTo>
                    <a:cubicBezTo>
                      <a:pt x="1" y="344"/>
                      <a:pt x="99" y="442"/>
                      <a:pt x="219" y="442"/>
                    </a:cubicBezTo>
                    <a:lnTo>
                      <a:pt x="1096" y="442"/>
                    </a:lnTo>
                    <a:cubicBezTo>
                      <a:pt x="1216" y="442"/>
                      <a:pt x="1314" y="344"/>
                      <a:pt x="1314" y="224"/>
                    </a:cubicBezTo>
                    <a:cubicBezTo>
                      <a:pt x="1314" y="99"/>
                      <a:pt x="1216" y="1"/>
                      <a:pt x="10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3"/>
              <p:cNvSpPr/>
              <p:nvPr/>
            </p:nvSpPr>
            <p:spPr>
              <a:xfrm>
                <a:off x="6131055" y="3682572"/>
                <a:ext cx="33233" cy="11196"/>
              </a:xfrm>
              <a:custGeom>
                <a:rect b="b" l="l" r="r" t="t"/>
                <a:pathLst>
                  <a:path extrusionOk="0" h="443" w="1315">
                    <a:moveTo>
                      <a:pt x="219" y="1"/>
                    </a:moveTo>
                    <a:cubicBezTo>
                      <a:pt x="99" y="1"/>
                      <a:pt x="1" y="99"/>
                      <a:pt x="1" y="219"/>
                    </a:cubicBezTo>
                    <a:cubicBezTo>
                      <a:pt x="1" y="344"/>
                      <a:pt x="99" y="442"/>
                      <a:pt x="219" y="442"/>
                    </a:cubicBezTo>
                    <a:lnTo>
                      <a:pt x="1096" y="442"/>
                    </a:lnTo>
                    <a:cubicBezTo>
                      <a:pt x="1216" y="442"/>
                      <a:pt x="1314" y="344"/>
                      <a:pt x="1314" y="219"/>
                    </a:cubicBezTo>
                    <a:cubicBezTo>
                      <a:pt x="1314" y="99"/>
                      <a:pt x="1216" y="1"/>
                      <a:pt x="10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3"/>
              <p:cNvSpPr/>
              <p:nvPr/>
            </p:nvSpPr>
            <p:spPr>
              <a:xfrm>
                <a:off x="6254461" y="3027913"/>
                <a:ext cx="33208" cy="11170"/>
              </a:xfrm>
              <a:custGeom>
                <a:rect b="b" l="l" r="r" t="t"/>
                <a:pathLst>
                  <a:path extrusionOk="0" h="442" w="1314">
                    <a:moveTo>
                      <a:pt x="218" y="0"/>
                    </a:moveTo>
                    <a:cubicBezTo>
                      <a:pt x="98" y="0"/>
                      <a:pt x="0" y="98"/>
                      <a:pt x="0" y="218"/>
                    </a:cubicBezTo>
                    <a:cubicBezTo>
                      <a:pt x="0" y="344"/>
                      <a:pt x="98" y="442"/>
                      <a:pt x="218" y="442"/>
                    </a:cubicBezTo>
                    <a:lnTo>
                      <a:pt x="1095" y="442"/>
                    </a:lnTo>
                    <a:cubicBezTo>
                      <a:pt x="1215" y="442"/>
                      <a:pt x="1313" y="344"/>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3"/>
              <p:cNvSpPr/>
              <p:nvPr/>
            </p:nvSpPr>
            <p:spPr>
              <a:xfrm>
                <a:off x="6254461" y="3158875"/>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3"/>
              <p:cNvSpPr/>
              <p:nvPr/>
            </p:nvSpPr>
            <p:spPr>
              <a:xfrm>
                <a:off x="6254461" y="3289837"/>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3"/>
              <p:cNvSpPr/>
              <p:nvPr/>
            </p:nvSpPr>
            <p:spPr>
              <a:xfrm>
                <a:off x="6254461" y="3420799"/>
                <a:ext cx="33208" cy="11044"/>
              </a:xfrm>
              <a:custGeom>
                <a:rect b="b" l="l" r="r" t="t"/>
                <a:pathLst>
                  <a:path extrusionOk="0" h="437" w="1314">
                    <a:moveTo>
                      <a:pt x="218" y="0"/>
                    </a:moveTo>
                    <a:cubicBezTo>
                      <a:pt x="98" y="0"/>
                      <a:pt x="0" y="98"/>
                      <a:pt x="0" y="218"/>
                    </a:cubicBezTo>
                    <a:cubicBezTo>
                      <a:pt x="0" y="338"/>
                      <a:pt x="98" y="436"/>
                      <a:pt x="218" y="436"/>
                    </a:cubicBezTo>
                    <a:lnTo>
                      <a:pt x="1095" y="436"/>
                    </a:lnTo>
                    <a:cubicBezTo>
                      <a:pt x="1215" y="436"/>
                      <a:pt x="1313" y="338"/>
                      <a:pt x="1313" y="218"/>
                    </a:cubicBezTo>
                    <a:cubicBezTo>
                      <a:pt x="1313" y="98"/>
                      <a:pt x="1215" y="0"/>
                      <a:pt x="109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3"/>
              <p:cNvSpPr/>
              <p:nvPr/>
            </p:nvSpPr>
            <p:spPr>
              <a:xfrm>
                <a:off x="6254461" y="3551610"/>
                <a:ext cx="33208" cy="11196"/>
              </a:xfrm>
              <a:custGeom>
                <a:rect b="b" l="l" r="r" t="t"/>
                <a:pathLst>
                  <a:path extrusionOk="0" h="443" w="1314">
                    <a:moveTo>
                      <a:pt x="218" y="1"/>
                    </a:moveTo>
                    <a:cubicBezTo>
                      <a:pt x="98" y="1"/>
                      <a:pt x="0" y="99"/>
                      <a:pt x="0" y="224"/>
                    </a:cubicBezTo>
                    <a:cubicBezTo>
                      <a:pt x="0" y="344"/>
                      <a:pt x="98" y="442"/>
                      <a:pt x="218" y="442"/>
                    </a:cubicBezTo>
                    <a:lnTo>
                      <a:pt x="1095" y="442"/>
                    </a:lnTo>
                    <a:cubicBezTo>
                      <a:pt x="1215" y="442"/>
                      <a:pt x="1313" y="344"/>
                      <a:pt x="1313" y="224"/>
                    </a:cubicBezTo>
                    <a:cubicBezTo>
                      <a:pt x="1313" y="99"/>
                      <a:pt x="1215" y="1"/>
                      <a:pt x="10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3"/>
              <p:cNvSpPr/>
              <p:nvPr/>
            </p:nvSpPr>
            <p:spPr>
              <a:xfrm>
                <a:off x="6254461" y="3682572"/>
                <a:ext cx="33208" cy="11196"/>
              </a:xfrm>
              <a:custGeom>
                <a:rect b="b" l="l" r="r" t="t"/>
                <a:pathLst>
                  <a:path extrusionOk="0" h="443" w="1314">
                    <a:moveTo>
                      <a:pt x="218" y="1"/>
                    </a:moveTo>
                    <a:cubicBezTo>
                      <a:pt x="98" y="1"/>
                      <a:pt x="0" y="99"/>
                      <a:pt x="0" y="219"/>
                    </a:cubicBezTo>
                    <a:cubicBezTo>
                      <a:pt x="0" y="344"/>
                      <a:pt x="98" y="442"/>
                      <a:pt x="218" y="442"/>
                    </a:cubicBezTo>
                    <a:lnTo>
                      <a:pt x="1095" y="442"/>
                    </a:lnTo>
                    <a:cubicBezTo>
                      <a:pt x="1215" y="442"/>
                      <a:pt x="1313" y="344"/>
                      <a:pt x="1313" y="219"/>
                    </a:cubicBezTo>
                    <a:cubicBezTo>
                      <a:pt x="1313" y="99"/>
                      <a:pt x="1215" y="1"/>
                      <a:pt x="10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3"/>
              <p:cNvSpPr/>
              <p:nvPr/>
            </p:nvSpPr>
            <p:spPr>
              <a:xfrm>
                <a:off x="6197446" y="2923108"/>
                <a:ext cx="22063" cy="1387587"/>
              </a:xfrm>
              <a:custGeom>
                <a:rect b="b" l="l" r="r" t="t"/>
                <a:pathLst>
                  <a:path extrusionOk="0" h="54905" w="873">
                    <a:moveTo>
                      <a:pt x="436" y="1"/>
                    </a:moveTo>
                    <a:cubicBezTo>
                      <a:pt x="191" y="1"/>
                      <a:pt x="0" y="197"/>
                      <a:pt x="0" y="442"/>
                    </a:cubicBezTo>
                    <a:lnTo>
                      <a:pt x="0" y="54463"/>
                    </a:lnTo>
                    <a:cubicBezTo>
                      <a:pt x="0" y="54708"/>
                      <a:pt x="191" y="54904"/>
                      <a:pt x="436" y="54904"/>
                    </a:cubicBezTo>
                    <a:cubicBezTo>
                      <a:pt x="676" y="54904"/>
                      <a:pt x="872" y="54708"/>
                      <a:pt x="872" y="54463"/>
                    </a:cubicBezTo>
                    <a:lnTo>
                      <a:pt x="872" y="442"/>
                    </a:lnTo>
                    <a:cubicBezTo>
                      <a:pt x="872" y="197"/>
                      <a:pt x="676" y="1"/>
                      <a:pt x="43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7" name="Google Shape;7547;p73"/>
            <p:cNvSpPr/>
            <p:nvPr/>
          </p:nvSpPr>
          <p:spPr>
            <a:xfrm>
              <a:off x="6197446" y="3448751"/>
              <a:ext cx="22063" cy="861792"/>
            </a:xfrm>
            <a:custGeom>
              <a:rect b="b" l="l" r="r" t="t"/>
              <a:pathLst>
                <a:path extrusionOk="0" h="34100" w="873">
                  <a:moveTo>
                    <a:pt x="436" y="0"/>
                  </a:moveTo>
                  <a:cubicBezTo>
                    <a:pt x="191" y="0"/>
                    <a:pt x="0" y="196"/>
                    <a:pt x="0" y="436"/>
                  </a:cubicBezTo>
                  <a:lnTo>
                    <a:pt x="0" y="33664"/>
                  </a:lnTo>
                  <a:cubicBezTo>
                    <a:pt x="0" y="33909"/>
                    <a:pt x="191" y="34100"/>
                    <a:pt x="436" y="34100"/>
                  </a:cubicBezTo>
                  <a:cubicBezTo>
                    <a:pt x="676" y="34100"/>
                    <a:pt x="872" y="33909"/>
                    <a:pt x="872" y="33664"/>
                  </a:cubicBezTo>
                  <a:lnTo>
                    <a:pt x="872" y="436"/>
                  </a:lnTo>
                  <a:cubicBezTo>
                    <a:pt x="872" y="196"/>
                    <a:pt x="676" y="0"/>
                    <a:pt x="43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3"/>
            <p:cNvSpPr/>
            <p:nvPr/>
          </p:nvSpPr>
          <p:spPr>
            <a:xfrm>
              <a:off x="6155165" y="4281201"/>
              <a:ext cx="106473" cy="115571"/>
            </a:xfrm>
            <a:custGeom>
              <a:rect b="b" l="l" r="r" t="t"/>
              <a:pathLst>
                <a:path extrusionOk="0" h="4573" w="4213">
                  <a:moveTo>
                    <a:pt x="66" y="0"/>
                  </a:moveTo>
                  <a:lnTo>
                    <a:pt x="66" y="2414"/>
                  </a:lnTo>
                  <a:cubicBezTo>
                    <a:pt x="0" y="3586"/>
                    <a:pt x="938" y="4572"/>
                    <a:pt x="2109" y="4572"/>
                  </a:cubicBezTo>
                  <a:cubicBezTo>
                    <a:pt x="3281" y="4572"/>
                    <a:pt x="4212" y="3586"/>
                    <a:pt x="4147" y="2414"/>
                  </a:cubicBezTo>
                  <a:lnTo>
                    <a:pt x="414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73"/>
          <p:cNvGrpSpPr/>
          <p:nvPr/>
        </p:nvGrpSpPr>
        <p:grpSpPr>
          <a:xfrm>
            <a:off x="2000556" y="1599372"/>
            <a:ext cx="224622" cy="224774"/>
            <a:chOff x="2657906" y="1651497"/>
            <a:chExt cx="224622" cy="224774"/>
          </a:xfrm>
        </p:grpSpPr>
        <p:sp>
          <p:nvSpPr>
            <p:cNvPr id="7550" name="Google Shape;7550;p73"/>
            <p:cNvSpPr/>
            <p:nvPr/>
          </p:nvSpPr>
          <p:spPr>
            <a:xfrm>
              <a:off x="2657906" y="1651497"/>
              <a:ext cx="224622" cy="224774"/>
            </a:xfrm>
            <a:custGeom>
              <a:rect b="b" l="l" r="r" t="t"/>
              <a:pathLst>
                <a:path extrusionOk="0" h="8894" w="8888">
                  <a:moveTo>
                    <a:pt x="4185" y="535"/>
                  </a:moveTo>
                  <a:lnTo>
                    <a:pt x="4185" y="1052"/>
                  </a:lnTo>
                  <a:cubicBezTo>
                    <a:pt x="2512" y="1194"/>
                    <a:pt x="1188" y="2518"/>
                    <a:pt x="1052" y="4186"/>
                  </a:cubicBezTo>
                  <a:lnTo>
                    <a:pt x="529" y="4186"/>
                  </a:lnTo>
                  <a:cubicBezTo>
                    <a:pt x="659" y="2235"/>
                    <a:pt x="2261" y="660"/>
                    <a:pt x="4185" y="535"/>
                  </a:cubicBezTo>
                  <a:close/>
                  <a:moveTo>
                    <a:pt x="4703" y="535"/>
                  </a:moveTo>
                  <a:cubicBezTo>
                    <a:pt x="6659" y="676"/>
                    <a:pt x="8212" y="2235"/>
                    <a:pt x="8359" y="4186"/>
                  </a:cubicBezTo>
                  <a:lnTo>
                    <a:pt x="7836" y="4186"/>
                  </a:lnTo>
                  <a:cubicBezTo>
                    <a:pt x="7700" y="2518"/>
                    <a:pt x="6375" y="1189"/>
                    <a:pt x="4703" y="1052"/>
                  </a:cubicBezTo>
                  <a:lnTo>
                    <a:pt x="4703" y="535"/>
                  </a:lnTo>
                  <a:close/>
                  <a:moveTo>
                    <a:pt x="4703" y="1575"/>
                  </a:moveTo>
                  <a:cubicBezTo>
                    <a:pt x="6087" y="1712"/>
                    <a:pt x="7182" y="2807"/>
                    <a:pt x="7313" y="4191"/>
                  </a:cubicBezTo>
                  <a:lnTo>
                    <a:pt x="7051" y="4191"/>
                  </a:lnTo>
                  <a:cubicBezTo>
                    <a:pt x="6702" y="4191"/>
                    <a:pt x="6702" y="4709"/>
                    <a:pt x="7051" y="4709"/>
                  </a:cubicBezTo>
                  <a:lnTo>
                    <a:pt x="7313" y="4709"/>
                  </a:lnTo>
                  <a:cubicBezTo>
                    <a:pt x="7182" y="6087"/>
                    <a:pt x="6087" y="7182"/>
                    <a:pt x="4703" y="7319"/>
                  </a:cubicBezTo>
                  <a:lnTo>
                    <a:pt x="4703" y="7073"/>
                  </a:lnTo>
                  <a:cubicBezTo>
                    <a:pt x="4694" y="6907"/>
                    <a:pt x="4569" y="6824"/>
                    <a:pt x="4444" y="6824"/>
                  </a:cubicBezTo>
                  <a:cubicBezTo>
                    <a:pt x="4318" y="6824"/>
                    <a:pt x="4193" y="6907"/>
                    <a:pt x="4185" y="7073"/>
                  </a:cubicBezTo>
                  <a:lnTo>
                    <a:pt x="4185" y="7319"/>
                  </a:lnTo>
                  <a:cubicBezTo>
                    <a:pt x="2801" y="7188"/>
                    <a:pt x="1706" y="6093"/>
                    <a:pt x="1575" y="4709"/>
                  </a:cubicBezTo>
                  <a:lnTo>
                    <a:pt x="1836" y="4709"/>
                  </a:lnTo>
                  <a:cubicBezTo>
                    <a:pt x="2183" y="4709"/>
                    <a:pt x="2185" y="4191"/>
                    <a:pt x="1842" y="4191"/>
                  </a:cubicBezTo>
                  <a:cubicBezTo>
                    <a:pt x="1840" y="4191"/>
                    <a:pt x="1838" y="4191"/>
                    <a:pt x="1836" y="4191"/>
                  </a:cubicBezTo>
                  <a:lnTo>
                    <a:pt x="1575" y="4191"/>
                  </a:lnTo>
                  <a:cubicBezTo>
                    <a:pt x="1706" y="2807"/>
                    <a:pt x="2801" y="1712"/>
                    <a:pt x="4185" y="1575"/>
                  </a:cubicBezTo>
                  <a:lnTo>
                    <a:pt x="4185" y="1842"/>
                  </a:lnTo>
                  <a:cubicBezTo>
                    <a:pt x="4174" y="2025"/>
                    <a:pt x="4309" y="2116"/>
                    <a:pt x="4444" y="2116"/>
                  </a:cubicBezTo>
                  <a:cubicBezTo>
                    <a:pt x="4579" y="2116"/>
                    <a:pt x="4713" y="2025"/>
                    <a:pt x="4703" y="1842"/>
                  </a:cubicBezTo>
                  <a:lnTo>
                    <a:pt x="4703" y="1575"/>
                  </a:lnTo>
                  <a:close/>
                  <a:moveTo>
                    <a:pt x="1052" y="4709"/>
                  </a:moveTo>
                  <a:cubicBezTo>
                    <a:pt x="1188" y="6376"/>
                    <a:pt x="2512" y="7700"/>
                    <a:pt x="4185" y="7842"/>
                  </a:cubicBezTo>
                  <a:lnTo>
                    <a:pt x="4185" y="8365"/>
                  </a:lnTo>
                  <a:cubicBezTo>
                    <a:pt x="2229" y="8229"/>
                    <a:pt x="659" y="6638"/>
                    <a:pt x="529" y="4709"/>
                  </a:cubicBezTo>
                  <a:close/>
                  <a:moveTo>
                    <a:pt x="8359" y="4709"/>
                  </a:moveTo>
                  <a:cubicBezTo>
                    <a:pt x="8228" y="6665"/>
                    <a:pt x="6632" y="8234"/>
                    <a:pt x="4703" y="8365"/>
                  </a:cubicBezTo>
                  <a:lnTo>
                    <a:pt x="4703" y="7842"/>
                  </a:lnTo>
                  <a:cubicBezTo>
                    <a:pt x="6375" y="7706"/>
                    <a:pt x="7700" y="6381"/>
                    <a:pt x="7836" y="4709"/>
                  </a:cubicBezTo>
                  <a:close/>
                  <a:moveTo>
                    <a:pt x="4441" y="1"/>
                  </a:moveTo>
                  <a:cubicBezTo>
                    <a:pt x="4354" y="1"/>
                    <a:pt x="4272" y="12"/>
                    <a:pt x="4185" y="17"/>
                  </a:cubicBezTo>
                  <a:cubicBezTo>
                    <a:pt x="1940" y="153"/>
                    <a:pt x="153" y="1946"/>
                    <a:pt x="11" y="4186"/>
                  </a:cubicBezTo>
                  <a:cubicBezTo>
                    <a:pt x="6" y="4273"/>
                    <a:pt x="0" y="4360"/>
                    <a:pt x="0" y="4447"/>
                  </a:cubicBezTo>
                  <a:cubicBezTo>
                    <a:pt x="0" y="4534"/>
                    <a:pt x="6" y="4621"/>
                    <a:pt x="11" y="4709"/>
                  </a:cubicBezTo>
                  <a:cubicBezTo>
                    <a:pt x="153" y="6954"/>
                    <a:pt x="1940" y="8741"/>
                    <a:pt x="4185" y="8877"/>
                  </a:cubicBezTo>
                  <a:cubicBezTo>
                    <a:pt x="4272" y="8883"/>
                    <a:pt x="4354" y="8893"/>
                    <a:pt x="4446" y="8893"/>
                  </a:cubicBezTo>
                  <a:cubicBezTo>
                    <a:pt x="4534" y="8893"/>
                    <a:pt x="4615" y="8883"/>
                    <a:pt x="4703" y="8877"/>
                  </a:cubicBezTo>
                  <a:cubicBezTo>
                    <a:pt x="6948" y="8741"/>
                    <a:pt x="8735" y="6948"/>
                    <a:pt x="8876" y="4709"/>
                  </a:cubicBezTo>
                  <a:cubicBezTo>
                    <a:pt x="8882" y="4621"/>
                    <a:pt x="8887" y="4534"/>
                    <a:pt x="8887" y="4447"/>
                  </a:cubicBezTo>
                  <a:cubicBezTo>
                    <a:pt x="8887" y="4360"/>
                    <a:pt x="8882" y="4273"/>
                    <a:pt x="8876" y="4186"/>
                  </a:cubicBezTo>
                  <a:cubicBezTo>
                    <a:pt x="8735" y="1946"/>
                    <a:pt x="6948" y="153"/>
                    <a:pt x="4703" y="17"/>
                  </a:cubicBezTo>
                  <a:cubicBezTo>
                    <a:pt x="4615" y="12"/>
                    <a:pt x="4534" y="1"/>
                    <a:pt x="444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3"/>
            <p:cNvSpPr/>
            <p:nvPr/>
          </p:nvSpPr>
          <p:spPr>
            <a:xfrm>
              <a:off x="2738450" y="1732343"/>
              <a:ext cx="62549" cy="62676"/>
            </a:xfrm>
            <a:custGeom>
              <a:rect b="b" l="l" r="r" t="t"/>
              <a:pathLst>
                <a:path extrusionOk="0" h="2480" w="2475">
                  <a:moveTo>
                    <a:pt x="2475" y="1237"/>
                  </a:moveTo>
                  <a:cubicBezTo>
                    <a:pt x="2475" y="1924"/>
                    <a:pt x="1924" y="2480"/>
                    <a:pt x="1238" y="2480"/>
                  </a:cubicBezTo>
                  <a:cubicBezTo>
                    <a:pt x="557" y="2480"/>
                    <a:pt x="1" y="1924"/>
                    <a:pt x="1" y="1237"/>
                  </a:cubicBezTo>
                  <a:cubicBezTo>
                    <a:pt x="1" y="556"/>
                    <a:pt x="557" y="0"/>
                    <a:pt x="1238" y="0"/>
                  </a:cubicBezTo>
                  <a:cubicBezTo>
                    <a:pt x="1924" y="0"/>
                    <a:pt x="2475" y="556"/>
                    <a:pt x="2475" y="1237"/>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2" name="Google Shape;7552;p73"/>
          <p:cNvSpPr/>
          <p:nvPr/>
        </p:nvSpPr>
        <p:spPr>
          <a:xfrm>
            <a:off x="1175776" y="2420725"/>
            <a:ext cx="302057" cy="302053"/>
          </a:xfrm>
          <a:custGeom>
            <a:rect b="b" l="l" r="r" t="t"/>
            <a:pathLst>
              <a:path extrusionOk="0" h="7373" w="7374">
                <a:moveTo>
                  <a:pt x="7373" y="3684"/>
                </a:moveTo>
                <a:cubicBezTo>
                  <a:pt x="7373" y="5722"/>
                  <a:pt x="5722" y="7373"/>
                  <a:pt x="3690" y="7373"/>
                </a:cubicBezTo>
                <a:cubicBezTo>
                  <a:pt x="1652" y="7373"/>
                  <a:pt x="1" y="5722"/>
                  <a:pt x="1" y="3684"/>
                </a:cubicBezTo>
                <a:cubicBezTo>
                  <a:pt x="1" y="1652"/>
                  <a:pt x="1652" y="0"/>
                  <a:pt x="3690" y="0"/>
                </a:cubicBezTo>
                <a:cubicBezTo>
                  <a:pt x="5722" y="0"/>
                  <a:pt x="7373" y="1652"/>
                  <a:pt x="7373" y="3684"/>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3" name="Google Shape;7553;p73"/>
          <p:cNvGrpSpPr/>
          <p:nvPr/>
        </p:nvGrpSpPr>
        <p:grpSpPr>
          <a:xfrm>
            <a:off x="2000561" y="3816542"/>
            <a:ext cx="336675" cy="334710"/>
            <a:chOff x="2657906" y="2241938"/>
            <a:chExt cx="225987" cy="224698"/>
          </a:xfrm>
        </p:grpSpPr>
        <p:sp>
          <p:nvSpPr>
            <p:cNvPr id="7554" name="Google Shape;7554;p73"/>
            <p:cNvSpPr/>
            <p:nvPr/>
          </p:nvSpPr>
          <p:spPr>
            <a:xfrm>
              <a:off x="2682421" y="2272897"/>
              <a:ext cx="169124" cy="162755"/>
            </a:xfrm>
            <a:custGeom>
              <a:rect b="b" l="l" r="r" t="t"/>
              <a:pathLst>
                <a:path extrusionOk="0" h="6440" w="6692">
                  <a:moveTo>
                    <a:pt x="3471" y="309"/>
                  </a:moveTo>
                  <a:cubicBezTo>
                    <a:pt x="5084" y="309"/>
                    <a:pt x="6386" y="1617"/>
                    <a:pt x="6386" y="3224"/>
                  </a:cubicBezTo>
                  <a:cubicBezTo>
                    <a:pt x="6386" y="4401"/>
                    <a:pt x="5678" y="5464"/>
                    <a:pt x="4588" y="5916"/>
                  </a:cubicBezTo>
                  <a:cubicBezTo>
                    <a:pt x="4227" y="6066"/>
                    <a:pt x="3849" y="6138"/>
                    <a:pt x="3473" y="6138"/>
                  </a:cubicBezTo>
                  <a:cubicBezTo>
                    <a:pt x="2714" y="6138"/>
                    <a:pt x="1969" y="5842"/>
                    <a:pt x="1411" y="5284"/>
                  </a:cubicBezTo>
                  <a:cubicBezTo>
                    <a:pt x="578" y="4450"/>
                    <a:pt x="332" y="3197"/>
                    <a:pt x="779" y="2107"/>
                  </a:cubicBezTo>
                  <a:cubicBezTo>
                    <a:pt x="1231" y="1023"/>
                    <a:pt x="2294" y="309"/>
                    <a:pt x="3471" y="309"/>
                  </a:cubicBezTo>
                  <a:close/>
                  <a:moveTo>
                    <a:pt x="3480" y="1"/>
                  </a:moveTo>
                  <a:cubicBezTo>
                    <a:pt x="2642" y="1"/>
                    <a:pt x="1816" y="329"/>
                    <a:pt x="1199" y="947"/>
                  </a:cubicBezTo>
                  <a:cubicBezTo>
                    <a:pt x="278" y="1867"/>
                    <a:pt x="0" y="3252"/>
                    <a:pt x="496" y="4450"/>
                  </a:cubicBezTo>
                  <a:cubicBezTo>
                    <a:pt x="997" y="5655"/>
                    <a:pt x="2169" y="6439"/>
                    <a:pt x="3471" y="6439"/>
                  </a:cubicBezTo>
                  <a:cubicBezTo>
                    <a:pt x="5253" y="6439"/>
                    <a:pt x="6691" y="5001"/>
                    <a:pt x="6691" y="3219"/>
                  </a:cubicBezTo>
                  <a:cubicBezTo>
                    <a:pt x="6691" y="1917"/>
                    <a:pt x="5907" y="745"/>
                    <a:pt x="4702" y="244"/>
                  </a:cubicBezTo>
                  <a:cubicBezTo>
                    <a:pt x="4307" y="80"/>
                    <a:pt x="3892" y="1"/>
                    <a:pt x="348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3"/>
            <p:cNvSpPr/>
            <p:nvPr/>
          </p:nvSpPr>
          <p:spPr>
            <a:xfrm>
              <a:off x="2723590" y="2319348"/>
              <a:ext cx="81554" cy="69878"/>
            </a:xfrm>
            <a:custGeom>
              <a:rect b="b" l="l" r="r" t="t"/>
              <a:pathLst>
                <a:path extrusionOk="0" h="2765" w="3227">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3"/>
            <p:cNvSpPr/>
            <p:nvPr/>
          </p:nvSpPr>
          <p:spPr>
            <a:xfrm>
              <a:off x="2723590" y="2319348"/>
              <a:ext cx="81554" cy="69878"/>
            </a:xfrm>
            <a:custGeom>
              <a:rect b="b" l="l" r="r" t="t"/>
              <a:pathLst>
                <a:path extrusionOk="0" h="2765" w="3227">
                  <a:moveTo>
                    <a:pt x="1842" y="307"/>
                  </a:moveTo>
                  <a:cubicBezTo>
                    <a:pt x="2436" y="307"/>
                    <a:pt x="2915" y="792"/>
                    <a:pt x="2915" y="1386"/>
                  </a:cubicBezTo>
                  <a:cubicBezTo>
                    <a:pt x="2915" y="2032"/>
                    <a:pt x="2386" y="2460"/>
                    <a:pt x="1835" y="2460"/>
                  </a:cubicBezTo>
                  <a:cubicBezTo>
                    <a:pt x="1572" y="2460"/>
                    <a:pt x="1303" y="2362"/>
                    <a:pt x="1085" y="2144"/>
                  </a:cubicBezTo>
                  <a:cubicBezTo>
                    <a:pt x="409" y="1468"/>
                    <a:pt x="888" y="313"/>
                    <a:pt x="1842" y="313"/>
                  </a:cubicBezTo>
                  <a:lnTo>
                    <a:pt x="1842" y="307"/>
                  </a:lnTo>
                  <a:close/>
                  <a:moveTo>
                    <a:pt x="1833" y="0"/>
                  </a:moveTo>
                  <a:cubicBezTo>
                    <a:pt x="1494" y="0"/>
                    <a:pt x="1148" y="126"/>
                    <a:pt x="867" y="405"/>
                  </a:cubicBezTo>
                  <a:cubicBezTo>
                    <a:pt x="0" y="1277"/>
                    <a:pt x="616" y="2765"/>
                    <a:pt x="1842" y="2765"/>
                  </a:cubicBezTo>
                  <a:cubicBezTo>
                    <a:pt x="2605" y="2759"/>
                    <a:pt x="3221" y="2144"/>
                    <a:pt x="3226" y="1381"/>
                  </a:cubicBezTo>
                  <a:cubicBezTo>
                    <a:pt x="3226" y="551"/>
                    <a:pt x="2544" y="0"/>
                    <a:pt x="1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3"/>
            <p:cNvSpPr/>
            <p:nvPr/>
          </p:nvSpPr>
          <p:spPr>
            <a:xfrm>
              <a:off x="2665741" y="2257455"/>
              <a:ext cx="201371" cy="193739"/>
            </a:xfrm>
            <a:custGeom>
              <a:rect b="b" l="l" r="r" t="t"/>
              <a:pathLst>
                <a:path extrusionOk="0" h="7666" w="7968">
                  <a:moveTo>
                    <a:pt x="4131" y="304"/>
                  </a:moveTo>
                  <a:cubicBezTo>
                    <a:pt x="6082" y="310"/>
                    <a:pt x="7657" y="1885"/>
                    <a:pt x="7657" y="3835"/>
                  </a:cubicBezTo>
                  <a:cubicBezTo>
                    <a:pt x="7657" y="5263"/>
                    <a:pt x="6801" y="6549"/>
                    <a:pt x="5482" y="7094"/>
                  </a:cubicBezTo>
                  <a:cubicBezTo>
                    <a:pt x="5046" y="7274"/>
                    <a:pt x="4588" y="7362"/>
                    <a:pt x="4134" y="7362"/>
                  </a:cubicBezTo>
                  <a:cubicBezTo>
                    <a:pt x="3216" y="7362"/>
                    <a:pt x="2315" y="7003"/>
                    <a:pt x="1641" y="6325"/>
                  </a:cubicBezTo>
                  <a:cubicBezTo>
                    <a:pt x="633" y="5317"/>
                    <a:pt x="328" y="3803"/>
                    <a:pt x="878" y="2484"/>
                  </a:cubicBezTo>
                  <a:cubicBezTo>
                    <a:pt x="1423" y="1165"/>
                    <a:pt x="2709" y="310"/>
                    <a:pt x="4131" y="310"/>
                  </a:cubicBezTo>
                  <a:lnTo>
                    <a:pt x="4131" y="304"/>
                  </a:lnTo>
                  <a:close/>
                  <a:moveTo>
                    <a:pt x="4133" y="1"/>
                  </a:moveTo>
                  <a:cubicBezTo>
                    <a:pt x="3135" y="1"/>
                    <a:pt x="2155" y="390"/>
                    <a:pt x="1423" y="1122"/>
                  </a:cubicBezTo>
                  <a:cubicBezTo>
                    <a:pt x="328" y="2217"/>
                    <a:pt x="1" y="3868"/>
                    <a:pt x="595" y="5301"/>
                  </a:cubicBezTo>
                  <a:cubicBezTo>
                    <a:pt x="1183" y="6729"/>
                    <a:pt x="2584" y="7666"/>
                    <a:pt x="4131" y="7666"/>
                  </a:cubicBezTo>
                  <a:cubicBezTo>
                    <a:pt x="6251" y="7660"/>
                    <a:pt x="7962" y="5949"/>
                    <a:pt x="7967" y="3830"/>
                  </a:cubicBezTo>
                  <a:cubicBezTo>
                    <a:pt x="7967" y="2282"/>
                    <a:pt x="7030" y="882"/>
                    <a:pt x="5602" y="293"/>
                  </a:cubicBezTo>
                  <a:cubicBezTo>
                    <a:pt x="5127" y="96"/>
                    <a:pt x="4628" y="1"/>
                    <a:pt x="413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3"/>
            <p:cNvSpPr/>
            <p:nvPr/>
          </p:nvSpPr>
          <p:spPr>
            <a:xfrm>
              <a:off x="2832236" y="2350382"/>
              <a:ext cx="51657" cy="7860"/>
            </a:xfrm>
            <a:custGeom>
              <a:rect b="b" l="l" r="r" t="t"/>
              <a:pathLst>
                <a:path extrusionOk="0" h="311" w="2044">
                  <a:moveTo>
                    <a:pt x="153" y="0"/>
                  </a:moveTo>
                  <a:cubicBezTo>
                    <a:pt x="66" y="0"/>
                    <a:pt x="1" y="71"/>
                    <a:pt x="1" y="153"/>
                  </a:cubicBezTo>
                  <a:cubicBezTo>
                    <a:pt x="1" y="240"/>
                    <a:pt x="66" y="311"/>
                    <a:pt x="153" y="311"/>
                  </a:cubicBezTo>
                  <a:lnTo>
                    <a:pt x="1837" y="311"/>
                  </a:lnTo>
                  <a:cubicBezTo>
                    <a:pt x="2044" y="311"/>
                    <a:pt x="2044" y="0"/>
                    <a:pt x="183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3"/>
            <p:cNvSpPr/>
            <p:nvPr/>
          </p:nvSpPr>
          <p:spPr>
            <a:xfrm>
              <a:off x="2723716" y="2350382"/>
              <a:ext cx="94216" cy="7860"/>
            </a:xfrm>
            <a:custGeom>
              <a:rect b="b" l="l" r="r" t="t"/>
              <a:pathLst>
                <a:path extrusionOk="0" h="311" w="3728">
                  <a:moveTo>
                    <a:pt x="153" y="0"/>
                  </a:moveTo>
                  <a:cubicBezTo>
                    <a:pt x="66" y="0"/>
                    <a:pt x="1" y="71"/>
                    <a:pt x="1" y="153"/>
                  </a:cubicBezTo>
                  <a:cubicBezTo>
                    <a:pt x="1" y="240"/>
                    <a:pt x="66" y="311"/>
                    <a:pt x="153" y="311"/>
                  </a:cubicBezTo>
                  <a:lnTo>
                    <a:pt x="3526" y="311"/>
                  </a:lnTo>
                  <a:cubicBezTo>
                    <a:pt x="3728" y="311"/>
                    <a:pt x="3728" y="0"/>
                    <a:pt x="352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3"/>
            <p:cNvSpPr/>
            <p:nvPr/>
          </p:nvSpPr>
          <p:spPr>
            <a:xfrm>
              <a:off x="2657906" y="2350382"/>
              <a:ext cx="51657" cy="7860"/>
            </a:xfrm>
            <a:custGeom>
              <a:rect b="b" l="l" r="r" t="t"/>
              <a:pathLst>
                <a:path extrusionOk="0" h="311" w="2044">
                  <a:moveTo>
                    <a:pt x="153" y="0"/>
                  </a:moveTo>
                  <a:cubicBezTo>
                    <a:pt x="65" y="0"/>
                    <a:pt x="0" y="71"/>
                    <a:pt x="0" y="153"/>
                  </a:cubicBezTo>
                  <a:cubicBezTo>
                    <a:pt x="0" y="240"/>
                    <a:pt x="65" y="311"/>
                    <a:pt x="153" y="311"/>
                  </a:cubicBezTo>
                  <a:lnTo>
                    <a:pt x="1836" y="311"/>
                  </a:lnTo>
                  <a:cubicBezTo>
                    <a:pt x="2043" y="311"/>
                    <a:pt x="2043" y="0"/>
                    <a:pt x="183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3"/>
            <p:cNvSpPr/>
            <p:nvPr/>
          </p:nvSpPr>
          <p:spPr>
            <a:xfrm>
              <a:off x="2766275" y="2307824"/>
              <a:ext cx="7885" cy="92952"/>
            </a:xfrm>
            <a:custGeom>
              <a:rect b="b" l="l" r="r" t="t"/>
              <a:pathLst>
                <a:path extrusionOk="0" h="3678" w="312">
                  <a:moveTo>
                    <a:pt x="153" y="1"/>
                  </a:moveTo>
                  <a:cubicBezTo>
                    <a:pt x="71" y="1"/>
                    <a:pt x="0" y="66"/>
                    <a:pt x="0" y="153"/>
                  </a:cubicBezTo>
                  <a:lnTo>
                    <a:pt x="0" y="3526"/>
                  </a:lnTo>
                  <a:cubicBezTo>
                    <a:pt x="0" y="3627"/>
                    <a:pt x="78" y="3677"/>
                    <a:pt x="156" y="3677"/>
                  </a:cubicBezTo>
                  <a:cubicBezTo>
                    <a:pt x="233" y="3677"/>
                    <a:pt x="311" y="3627"/>
                    <a:pt x="311" y="3526"/>
                  </a:cubicBezTo>
                  <a:lnTo>
                    <a:pt x="311" y="153"/>
                  </a:lnTo>
                  <a:cubicBezTo>
                    <a:pt x="311" y="66"/>
                    <a:pt x="240" y="1"/>
                    <a:pt x="15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3"/>
            <p:cNvSpPr/>
            <p:nvPr/>
          </p:nvSpPr>
          <p:spPr>
            <a:xfrm>
              <a:off x="2766275" y="2241938"/>
              <a:ext cx="7885" cy="50343"/>
            </a:xfrm>
            <a:custGeom>
              <a:rect b="b" l="l" r="r" t="t"/>
              <a:pathLst>
                <a:path extrusionOk="0" h="1992" w="312">
                  <a:moveTo>
                    <a:pt x="156" y="0"/>
                  </a:moveTo>
                  <a:cubicBezTo>
                    <a:pt x="78" y="0"/>
                    <a:pt x="0" y="52"/>
                    <a:pt x="0" y="155"/>
                  </a:cubicBezTo>
                  <a:lnTo>
                    <a:pt x="0" y="1839"/>
                  </a:lnTo>
                  <a:cubicBezTo>
                    <a:pt x="0" y="1926"/>
                    <a:pt x="71" y="1992"/>
                    <a:pt x="153" y="1992"/>
                  </a:cubicBezTo>
                  <a:cubicBezTo>
                    <a:pt x="240" y="1992"/>
                    <a:pt x="311" y="1926"/>
                    <a:pt x="311" y="1839"/>
                  </a:cubicBezTo>
                  <a:lnTo>
                    <a:pt x="311" y="155"/>
                  </a:lnTo>
                  <a:cubicBezTo>
                    <a:pt x="311" y="52"/>
                    <a:pt x="233" y="0"/>
                    <a:pt x="1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3"/>
            <p:cNvSpPr/>
            <p:nvPr/>
          </p:nvSpPr>
          <p:spPr>
            <a:xfrm>
              <a:off x="2766275" y="2416268"/>
              <a:ext cx="7885" cy="50368"/>
            </a:xfrm>
            <a:custGeom>
              <a:rect b="b" l="l" r="r" t="t"/>
              <a:pathLst>
                <a:path extrusionOk="0" h="1993" w="312">
                  <a:moveTo>
                    <a:pt x="156" y="1"/>
                  </a:moveTo>
                  <a:cubicBezTo>
                    <a:pt x="78" y="1"/>
                    <a:pt x="0" y="52"/>
                    <a:pt x="0" y="156"/>
                  </a:cubicBezTo>
                  <a:lnTo>
                    <a:pt x="0" y="1840"/>
                  </a:lnTo>
                  <a:cubicBezTo>
                    <a:pt x="0" y="1927"/>
                    <a:pt x="71" y="1992"/>
                    <a:pt x="153" y="1992"/>
                  </a:cubicBezTo>
                  <a:cubicBezTo>
                    <a:pt x="240" y="1992"/>
                    <a:pt x="311" y="1927"/>
                    <a:pt x="311" y="1840"/>
                  </a:cubicBezTo>
                  <a:lnTo>
                    <a:pt x="311" y="156"/>
                  </a:lnTo>
                  <a:cubicBezTo>
                    <a:pt x="311" y="52"/>
                    <a:pt x="233" y="1"/>
                    <a:pt x="1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73"/>
          <p:cNvGrpSpPr/>
          <p:nvPr/>
        </p:nvGrpSpPr>
        <p:grpSpPr>
          <a:xfrm>
            <a:off x="4116787" y="3256553"/>
            <a:ext cx="447728" cy="1135923"/>
            <a:chOff x="4116787" y="3256553"/>
            <a:chExt cx="447728" cy="1135923"/>
          </a:xfrm>
        </p:grpSpPr>
        <p:sp>
          <p:nvSpPr>
            <p:cNvPr id="7565" name="Google Shape;7565;p73"/>
            <p:cNvSpPr/>
            <p:nvPr/>
          </p:nvSpPr>
          <p:spPr>
            <a:xfrm>
              <a:off x="4116787" y="3256553"/>
              <a:ext cx="447728" cy="1135923"/>
            </a:xfrm>
            <a:custGeom>
              <a:rect b="b" l="l" r="r" t="t"/>
              <a:pathLst>
                <a:path extrusionOk="0" h="44947" w="17716">
                  <a:moveTo>
                    <a:pt x="8708" y="1"/>
                  </a:moveTo>
                  <a:cubicBezTo>
                    <a:pt x="8000" y="1"/>
                    <a:pt x="6261" y="235"/>
                    <a:pt x="6594" y="2603"/>
                  </a:cubicBezTo>
                  <a:cubicBezTo>
                    <a:pt x="6594" y="2603"/>
                    <a:pt x="6535" y="2587"/>
                    <a:pt x="6464" y="2587"/>
                  </a:cubicBezTo>
                  <a:cubicBezTo>
                    <a:pt x="6333" y="2587"/>
                    <a:pt x="6160" y="2641"/>
                    <a:pt x="6212" y="2946"/>
                  </a:cubicBezTo>
                  <a:cubicBezTo>
                    <a:pt x="6294" y="3415"/>
                    <a:pt x="6463" y="3965"/>
                    <a:pt x="7041" y="3965"/>
                  </a:cubicBezTo>
                  <a:cubicBezTo>
                    <a:pt x="7041" y="3965"/>
                    <a:pt x="7052" y="4690"/>
                    <a:pt x="7586" y="5022"/>
                  </a:cubicBezTo>
                  <a:cubicBezTo>
                    <a:pt x="7586" y="5022"/>
                    <a:pt x="7716" y="5720"/>
                    <a:pt x="7624" y="5851"/>
                  </a:cubicBezTo>
                  <a:cubicBezTo>
                    <a:pt x="7526" y="5982"/>
                    <a:pt x="5749" y="7224"/>
                    <a:pt x="5172" y="7278"/>
                  </a:cubicBezTo>
                  <a:cubicBezTo>
                    <a:pt x="4589" y="7338"/>
                    <a:pt x="2801" y="7758"/>
                    <a:pt x="2774" y="9725"/>
                  </a:cubicBezTo>
                  <a:cubicBezTo>
                    <a:pt x="2752" y="11687"/>
                    <a:pt x="2622" y="12259"/>
                    <a:pt x="2442" y="12542"/>
                  </a:cubicBezTo>
                  <a:cubicBezTo>
                    <a:pt x="2267" y="12825"/>
                    <a:pt x="2148" y="14640"/>
                    <a:pt x="2197" y="15485"/>
                  </a:cubicBezTo>
                  <a:cubicBezTo>
                    <a:pt x="2246" y="16324"/>
                    <a:pt x="1390" y="18422"/>
                    <a:pt x="1543" y="20874"/>
                  </a:cubicBezTo>
                  <a:cubicBezTo>
                    <a:pt x="1543" y="20874"/>
                    <a:pt x="665" y="21691"/>
                    <a:pt x="595" y="22334"/>
                  </a:cubicBezTo>
                  <a:cubicBezTo>
                    <a:pt x="524" y="22971"/>
                    <a:pt x="1" y="23838"/>
                    <a:pt x="61" y="23958"/>
                  </a:cubicBezTo>
                  <a:cubicBezTo>
                    <a:pt x="87" y="24009"/>
                    <a:pt x="167" y="24037"/>
                    <a:pt x="261" y="24037"/>
                  </a:cubicBezTo>
                  <a:cubicBezTo>
                    <a:pt x="377" y="24037"/>
                    <a:pt x="515" y="23994"/>
                    <a:pt x="605" y="23898"/>
                  </a:cubicBezTo>
                  <a:cubicBezTo>
                    <a:pt x="774" y="23718"/>
                    <a:pt x="1036" y="23386"/>
                    <a:pt x="1036" y="23386"/>
                  </a:cubicBezTo>
                  <a:lnTo>
                    <a:pt x="1036" y="23386"/>
                  </a:lnTo>
                  <a:cubicBezTo>
                    <a:pt x="1036" y="23386"/>
                    <a:pt x="480" y="25511"/>
                    <a:pt x="763" y="25603"/>
                  </a:cubicBezTo>
                  <a:cubicBezTo>
                    <a:pt x="775" y="25607"/>
                    <a:pt x="786" y="25609"/>
                    <a:pt x="797" y="25609"/>
                  </a:cubicBezTo>
                  <a:cubicBezTo>
                    <a:pt x="1101" y="25609"/>
                    <a:pt x="1323" y="24295"/>
                    <a:pt x="1428" y="24143"/>
                  </a:cubicBezTo>
                  <a:cubicBezTo>
                    <a:pt x="1446" y="24117"/>
                    <a:pt x="1460" y="24106"/>
                    <a:pt x="1472" y="24106"/>
                  </a:cubicBezTo>
                  <a:cubicBezTo>
                    <a:pt x="1531" y="24106"/>
                    <a:pt x="1525" y="24383"/>
                    <a:pt x="1494" y="24546"/>
                  </a:cubicBezTo>
                  <a:cubicBezTo>
                    <a:pt x="1457" y="24741"/>
                    <a:pt x="1379" y="25771"/>
                    <a:pt x="1600" y="25771"/>
                  </a:cubicBezTo>
                  <a:cubicBezTo>
                    <a:pt x="1608" y="25771"/>
                    <a:pt x="1616" y="25769"/>
                    <a:pt x="1624" y="25767"/>
                  </a:cubicBezTo>
                  <a:cubicBezTo>
                    <a:pt x="1856" y="25701"/>
                    <a:pt x="1934" y="24271"/>
                    <a:pt x="2035" y="24271"/>
                  </a:cubicBezTo>
                  <a:cubicBezTo>
                    <a:pt x="2043" y="24271"/>
                    <a:pt x="2052" y="24280"/>
                    <a:pt x="2060" y="24301"/>
                  </a:cubicBezTo>
                  <a:cubicBezTo>
                    <a:pt x="2180" y="24573"/>
                    <a:pt x="2006" y="25592"/>
                    <a:pt x="2169" y="25625"/>
                  </a:cubicBezTo>
                  <a:cubicBezTo>
                    <a:pt x="2183" y="25628"/>
                    <a:pt x="2196" y="25629"/>
                    <a:pt x="2208" y="25629"/>
                  </a:cubicBezTo>
                  <a:cubicBezTo>
                    <a:pt x="2340" y="25629"/>
                    <a:pt x="2351" y="25475"/>
                    <a:pt x="2376" y="25380"/>
                  </a:cubicBezTo>
                  <a:cubicBezTo>
                    <a:pt x="2397" y="25279"/>
                    <a:pt x="2346" y="24133"/>
                    <a:pt x="2444" y="24133"/>
                  </a:cubicBezTo>
                  <a:cubicBezTo>
                    <a:pt x="2451" y="24133"/>
                    <a:pt x="2460" y="24140"/>
                    <a:pt x="2469" y="24154"/>
                  </a:cubicBezTo>
                  <a:cubicBezTo>
                    <a:pt x="2600" y="24350"/>
                    <a:pt x="2529" y="25353"/>
                    <a:pt x="2632" y="25385"/>
                  </a:cubicBezTo>
                  <a:cubicBezTo>
                    <a:pt x="2632" y="25385"/>
                    <a:pt x="2672" y="25404"/>
                    <a:pt x="2719" y="25404"/>
                  </a:cubicBezTo>
                  <a:cubicBezTo>
                    <a:pt x="2796" y="25404"/>
                    <a:pt x="2895" y="25356"/>
                    <a:pt x="2889" y="25107"/>
                  </a:cubicBezTo>
                  <a:cubicBezTo>
                    <a:pt x="2878" y="24704"/>
                    <a:pt x="3025" y="22966"/>
                    <a:pt x="3036" y="22563"/>
                  </a:cubicBezTo>
                  <a:cubicBezTo>
                    <a:pt x="3047" y="22007"/>
                    <a:pt x="2731" y="21228"/>
                    <a:pt x="2812" y="21097"/>
                  </a:cubicBezTo>
                  <a:cubicBezTo>
                    <a:pt x="2894" y="20966"/>
                    <a:pt x="3510" y="18950"/>
                    <a:pt x="3782" y="18133"/>
                  </a:cubicBezTo>
                  <a:cubicBezTo>
                    <a:pt x="4055" y="17315"/>
                    <a:pt x="4055" y="15185"/>
                    <a:pt x="4224" y="14912"/>
                  </a:cubicBezTo>
                  <a:cubicBezTo>
                    <a:pt x="4353" y="14693"/>
                    <a:pt x="4648" y="13388"/>
                    <a:pt x="4852" y="13388"/>
                  </a:cubicBezTo>
                  <a:cubicBezTo>
                    <a:pt x="4907" y="13388"/>
                    <a:pt x="4955" y="13481"/>
                    <a:pt x="4992" y="13714"/>
                  </a:cubicBezTo>
                  <a:cubicBezTo>
                    <a:pt x="5172" y="14814"/>
                    <a:pt x="5444" y="17517"/>
                    <a:pt x="5362" y="18111"/>
                  </a:cubicBezTo>
                  <a:cubicBezTo>
                    <a:pt x="5275" y="18705"/>
                    <a:pt x="5041" y="19724"/>
                    <a:pt x="5101" y="20301"/>
                  </a:cubicBezTo>
                  <a:cubicBezTo>
                    <a:pt x="5161" y="20884"/>
                    <a:pt x="4540" y="22067"/>
                    <a:pt x="4425" y="23418"/>
                  </a:cubicBezTo>
                  <a:cubicBezTo>
                    <a:pt x="4316" y="24770"/>
                    <a:pt x="4556" y="28311"/>
                    <a:pt x="4758" y="29227"/>
                  </a:cubicBezTo>
                  <a:cubicBezTo>
                    <a:pt x="4959" y="30137"/>
                    <a:pt x="4316" y="32060"/>
                    <a:pt x="4245" y="32447"/>
                  </a:cubicBezTo>
                  <a:cubicBezTo>
                    <a:pt x="4175" y="32840"/>
                    <a:pt x="4185" y="33929"/>
                    <a:pt x="4104" y="35330"/>
                  </a:cubicBezTo>
                  <a:cubicBezTo>
                    <a:pt x="4022" y="36730"/>
                    <a:pt x="4458" y="39760"/>
                    <a:pt x="4294" y="40283"/>
                  </a:cubicBezTo>
                  <a:cubicBezTo>
                    <a:pt x="4125" y="40806"/>
                    <a:pt x="1259" y="44032"/>
                    <a:pt x="1614" y="44538"/>
                  </a:cubicBezTo>
                  <a:cubicBezTo>
                    <a:pt x="1806" y="44809"/>
                    <a:pt x="2162" y="44946"/>
                    <a:pt x="2527" y="44946"/>
                  </a:cubicBezTo>
                  <a:cubicBezTo>
                    <a:pt x="2845" y="44946"/>
                    <a:pt x="3169" y="44842"/>
                    <a:pt x="3395" y="44631"/>
                  </a:cubicBezTo>
                  <a:cubicBezTo>
                    <a:pt x="3875" y="44184"/>
                    <a:pt x="4600" y="43520"/>
                    <a:pt x="4970" y="43236"/>
                  </a:cubicBezTo>
                  <a:cubicBezTo>
                    <a:pt x="5335" y="42947"/>
                    <a:pt x="6191" y="42795"/>
                    <a:pt x="6060" y="41089"/>
                  </a:cubicBezTo>
                  <a:cubicBezTo>
                    <a:pt x="6060" y="41089"/>
                    <a:pt x="5831" y="38550"/>
                    <a:pt x="6616" y="36872"/>
                  </a:cubicBezTo>
                  <a:cubicBezTo>
                    <a:pt x="7400" y="35188"/>
                    <a:pt x="7041" y="32840"/>
                    <a:pt x="7128" y="32082"/>
                  </a:cubicBezTo>
                  <a:cubicBezTo>
                    <a:pt x="7210" y="31325"/>
                    <a:pt x="7280" y="30093"/>
                    <a:pt x="7744" y="29216"/>
                  </a:cubicBezTo>
                  <a:cubicBezTo>
                    <a:pt x="8125" y="28491"/>
                    <a:pt x="8588" y="25936"/>
                    <a:pt x="8855" y="25058"/>
                  </a:cubicBezTo>
                  <a:cubicBezTo>
                    <a:pt x="9128" y="25936"/>
                    <a:pt x="9591" y="28491"/>
                    <a:pt x="9972" y="29216"/>
                  </a:cubicBezTo>
                  <a:cubicBezTo>
                    <a:pt x="10435" y="30093"/>
                    <a:pt x="10506" y="31325"/>
                    <a:pt x="10588" y="32082"/>
                  </a:cubicBezTo>
                  <a:cubicBezTo>
                    <a:pt x="10670" y="32840"/>
                    <a:pt x="10316" y="35188"/>
                    <a:pt x="11100" y="36872"/>
                  </a:cubicBezTo>
                  <a:cubicBezTo>
                    <a:pt x="11879" y="38556"/>
                    <a:pt x="11656" y="41089"/>
                    <a:pt x="11656" y="41089"/>
                  </a:cubicBezTo>
                  <a:cubicBezTo>
                    <a:pt x="11525" y="42789"/>
                    <a:pt x="12381" y="42947"/>
                    <a:pt x="12746" y="43236"/>
                  </a:cubicBezTo>
                  <a:cubicBezTo>
                    <a:pt x="13111" y="43520"/>
                    <a:pt x="13836" y="44184"/>
                    <a:pt x="14321" y="44631"/>
                  </a:cubicBezTo>
                  <a:cubicBezTo>
                    <a:pt x="14546" y="44842"/>
                    <a:pt x="14871" y="44946"/>
                    <a:pt x="15188" y="44946"/>
                  </a:cubicBezTo>
                  <a:cubicBezTo>
                    <a:pt x="15552" y="44946"/>
                    <a:pt x="15908" y="44809"/>
                    <a:pt x="16097" y="44538"/>
                  </a:cubicBezTo>
                  <a:cubicBezTo>
                    <a:pt x="16457" y="44026"/>
                    <a:pt x="13585" y="40806"/>
                    <a:pt x="13421" y="40283"/>
                  </a:cubicBezTo>
                  <a:cubicBezTo>
                    <a:pt x="13253" y="39760"/>
                    <a:pt x="13694" y="36730"/>
                    <a:pt x="13612" y="35330"/>
                  </a:cubicBezTo>
                  <a:cubicBezTo>
                    <a:pt x="13525" y="33929"/>
                    <a:pt x="13541" y="32840"/>
                    <a:pt x="13470" y="32447"/>
                  </a:cubicBezTo>
                  <a:cubicBezTo>
                    <a:pt x="13394" y="32060"/>
                    <a:pt x="12757" y="30137"/>
                    <a:pt x="12958" y="29227"/>
                  </a:cubicBezTo>
                  <a:cubicBezTo>
                    <a:pt x="13160" y="28311"/>
                    <a:pt x="13400" y="24770"/>
                    <a:pt x="13285" y="23418"/>
                  </a:cubicBezTo>
                  <a:cubicBezTo>
                    <a:pt x="13176" y="22067"/>
                    <a:pt x="12555" y="20884"/>
                    <a:pt x="12615" y="20301"/>
                  </a:cubicBezTo>
                  <a:cubicBezTo>
                    <a:pt x="12675" y="19724"/>
                    <a:pt x="12435" y="18705"/>
                    <a:pt x="12353" y="18111"/>
                  </a:cubicBezTo>
                  <a:cubicBezTo>
                    <a:pt x="12272" y="17517"/>
                    <a:pt x="12544" y="14814"/>
                    <a:pt x="12724" y="13714"/>
                  </a:cubicBezTo>
                  <a:cubicBezTo>
                    <a:pt x="12761" y="13482"/>
                    <a:pt x="12809" y="13389"/>
                    <a:pt x="12863" y="13389"/>
                  </a:cubicBezTo>
                  <a:cubicBezTo>
                    <a:pt x="13068" y="13389"/>
                    <a:pt x="13363" y="14697"/>
                    <a:pt x="13492" y="14912"/>
                  </a:cubicBezTo>
                  <a:cubicBezTo>
                    <a:pt x="13656" y="15185"/>
                    <a:pt x="13656" y="17315"/>
                    <a:pt x="13928" y="18133"/>
                  </a:cubicBezTo>
                  <a:cubicBezTo>
                    <a:pt x="14201" y="18950"/>
                    <a:pt x="14822" y="20966"/>
                    <a:pt x="14904" y="21097"/>
                  </a:cubicBezTo>
                  <a:cubicBezTo>
                    <a:pt x="14985" y="21228"/>
                    <a:pt x="14533" y="21893"/>
                    <a:pt x="14789" y="23342"/>
                  </a:cubicBezTo>
                  <a:cubicBezTo>
                    <a:pt x="14865" y="23925"/>
                    <a:pt x="14904" y="24513"/>
                    <a:pt x="14904" y="25102"/>
                  </a:cubicBezTo>
                  <a:cubicBezTo>
                    <a:pt x="14897" y="25359"/>
                    <a:pt x="14969" y="25406"/>
                    <a:pt x="15023" y="25406"/>
                  </a:cubicBezTo>
                  <a:cubicBezTo>
                    <a:pt x="15054" y="25406"/>
                    <a:pt x="15078" y="25391"/>
                    <a:pt x="15078" y="25391"/>
                  </a:cubicBezTo>
                  <a:cubicBezTo>
                    <a:pt x="15187" y="25353"/>
                    <a:pt x="15149" y="24230"/>
                    <a:pt x="15285" y="24029"/>
                  </a:cubicBezTo>
                  <a:cubicBezTo>
                    <a:pt x="15294" y="24015"/>
                    <a:pt x="15302" y="24008"/>
                    <a:pt x="15309" y="24008"/>
                  </a:cubicBezTo>
                  <a:cubicBezTo>
                    <a:pt x="15408" y="24008"/>
                    <a:pt x="15320" y="25278"/>
                    <a:pt x="15345" y="25374"/>
                  </a:cubicBezTo>
                  <a:cubicBezTo>
                    <a:pt x="15365" y="25474"/>
                    <a:pt x="15376" y="25629"/>
                    <a:pt x="15507" y="25629"/>
                  </a:cubicBezTo>
                  <a:cubicBezTo>
                    <a:pt x="15519" y="25629"/>
                    <a:pt x="15532" y="25628"/>
                    <a:pt x="15547" y="25625"/>
                  </a:cubicBezTo>
                  <a:cubicBezTo>
                    <a:pt x="15715" y="25587"/>
                    <a:pt x="15557" y="24383"/>
                    <a:pt x="15677" y="24110"/>
                  </a:cubicBezTo>
                  <a:cubicBezTo>
                    <a:pt x="15685" y="24092"/>
                    <a:pt x="15693" y="24083"/>
                    <a:pt x="15700" y="24083"/>
                  </a:cubicBezTo>
                  <a:cubicBezTo>
                    <a:pt x="15800" y="24083"/>
                    <a:pt x="15863" y="25701"/>
                    <a:pt x="16091" y="25767"/>
                  </a:cubicBezTo>
                  <a:cubicBezTo>
                    <a:pt x="16099" y="25769"/>
                    <a:pt x="16107" y="25770"/>
                    <a:pt x="16114" y="25770"/>
                  </a:cubicBezTo>
                  <a:cubicBezTo>
                    <a:pt x="16337" y="25770"/>
                    <a:pt x="16259" y="24741"/>
                    <a:pt x="16222" y="24546"/>
                  </a:cubicBezTo>
                  <a:cubicBezTo>
                    <a:pt x="16194" y="24377"/>
                    <a:pt x="16231" y="23997"/>
                    <a:pt x="16311" y="23997"/>
                  </a:cubicBezTo>
                  <a:cubicBezTo>
                    <a:pt x="16324" y="23997"/>
                    <a:pt x="16338" y="24007"/>
                    <a:pt x="16353" y="24029"/>
                  </a:cubicBezTo>
                  <a:cubicBezTo>
                    <a:pt x="16454" y="24178"/>
                    <a:pt x="16758" y="25600"/>
                    <a:pt x="16945" y="25600"/>
                  </a:cubicBezTo>
                  <a:cubicBezTo>
                    <a:pt x="16949" y="25600"/>
                    <a:pt x="16954" y="25599"/>
                    <a:pt x="16958" y="25598"/>
                  </a:cubicBezTo>
                  <a:cubicBezTo>
                    <a:pt x="17247" y="25494"/>
                    <a:pt x="16685" y="23386"/>
                    <a:pt x="16685" y="23386"/>
                  </a:cubicBezTo>
                  <a:lnTo>
                    <a:pt x="16685" y="23386"/>
                  </a:lnTo>
                  <a:cubicBezTo>
                    <a:pt x="16685" y="23386"/>
                    <a:pt x="16947" y="23718"/>
                    <a:pt x="17110" y="23892"/>
                  </a:cubicBezTo>
                  <a:cubicBezTo>
                    <a:pt x="17203" y="23991"/>
                    <a:pt x="17343" y="24036"/>
                    <a:pt x="17458" y="24036"/>
                  </a:cubicBezTo>
                  <a:cubicBezTo>
                    <a:pt x="17552" y="24036"/>
                    <a:pt x="17631" y="24006"/>
                    <a:pt x="17655" y="23952"/>
                  </a:cubicBezTo>
                  <a:cubicBezTo>
                    <a:pt x="17715" y="23832"/>
                    <a:pt x="17187" y="22971"/>
                    <a:pt x="17116" y="22334"/>
                  </a:cubicBezTo>
                  <a:cubicBezTo>
                    <a:pt x="17045" y="21691"/>
                    <a:pt x="16168" y="20874"/>
                    <a:pt x="16168" y="20874"/>
                  </a:cubicBezTo>
                  <a:cubicBezTo>
                    <a:pt x="16320" y="18422"/>
                    <a:pt x="15470" y="16324"/>
                    <a:pt x="15519" y="15485"/>
                  </a:cubicBezTo>
                  <a:cubicBezTo>
                    <a:pt x="15563" y="14640"/>
                    <a:pt x="15443" y="12825"/>
                    <a:pt x="15269" y="12542"/>
                  </a:cubicBezTo>
                  <a:cubicBezTo>
                    <a:pt x="15089" y="12259"/>
                    <a:pt x="14958" y="11692"/>
                    <a:pt x="14936" y="9725"/>
                  </a:cubicBezTo>
                  <a:cubicBezTo>
                    <a:pt x="14914" y="7758"/>
                    <a:pt x="13122" y="7338"/>
                    <a:pt x="12544" y="7278"/>
                  </a:cubicBezTo>
                  <a:cubicBezTo>
                    <a:pt x="11961" y="7224"/>
                    <a:pt x="10185" y="5976"/>
                    <a:pt x="10092" y="5851"/>
                  </a:cubicBezTo>
                  <a:cubicBezTo>
                    <a:pt x="9994" y="5725"/>
                    <a:pt x="10125" y="5022"/>
                    <a:pt x="10125" y="5022"/>
                  </a:cubicBezTo>
                  <a:cubicBezTo>
                    <a:pt x="10659" y="4690"/>
                    <a:pt x="10670" y="3965"/>
                    <a:pt x="10670" y="3965"/>
                  </a:cubicBezTo>
                  <a:cubicBezTo>
                    <a:pt x="11253" y="3965"/>
                    <a:pt x="11422" y="3420"/>
                    <a:pt x="11498" y="2946"/>
                  </a:cubicBezTo>
                  <a:cubicBezTo>
                    <a:pt x="11550" y="2641"/>
                    <a:pt x="11381" y="2585"/>
                    <a:pt x="11251" y="2585"/>
                  </a:cubicBezTo>
                  <a:cubicBezTo>
                    <a:pt x="11177" y="2585"/>
                    <a:pt x="11117" y="2603"/>
                    <a:pt x="11117" y="2603"/>
                  </a:cubicBezTo>
                  <a:cubicBezTo>
                    <a:pt x="11450" y="235"/>
                    <a:pt x="9715" y="1"/>
                    <a:pt x="9003" y="1"/>
                  </a:cubicBezTo>
                  <a:cubicBezTo>
                    <a:pt x="8947" y="1"/>
                    <a:pt x="8897" y="2"/>
                    <a:pt x="8855" y="4"/>
                  </a:cubicBezTo>
                  <a:cubicBezTo>
                    <a:pt x="8814" y="2"/>
                    <a:pt x="8764" y="1"/>
                    <a:pt x="87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6" name="Google Shape;7566;p73"/>
            <p:cNvGrpSpPr/>
            <p:nvPr/>
          </p:nvGrpSpPr>
          <p:grpSpPr>
            <a:xfrm>
              <a:off x="4135514" y="3261886"/>
              <a:ext cx="409996" cy="1125132"/>
              <a:chOff x="4135514" y="3261886"/>
              <a:chExt cx="409996" cy="1125132"/>
            </a:xfrm>
          </p:grpSpPr>
          <p:sp>
            <p:nvSpPr>
              <p:cNvPr id="7567" name="Google Shape;7567;p73"/>
              <p:cNvSpPr/>
              <p:nvPr/>
            </p:nvSpPr>
            <p:spPr>
              <a:xfrm>
                <a:off x="4162100" y="4273342"/>
                <a:ext cx="104805" cy="113676"/>
              </a:xfrm>
              <a:custGeom>
                <a:rect b="b" l="l" r="r" t="t"/>
                <a:pathLst>
                  <a:path extrusionOk="0" h="4498" w="4147">
                    <a:moveTo>
                      <a:pt x="2730" y="1"/>
                    </a:moveTo>
                    <a:cubicBezTo>
                      <a:pt x="2725" y="39"/>
                      <a:pt x="2714" y="77"/>
                      <a:pt x="2703" y="115"/>
                    </a:cubicBezTo>
                    <a:cubicBezTo>
                      <a:pt x="2638" y="328"/>
                      <a:pt x="2305" y="769"/>
                      <a:pt x="1728" y="1532"/>
                    </a:cubicBezTo>
                    <a:cubicBezTo>
                      <a:pt x="1319" y="2066"/>
                      <a:pt x="861" y="2665"/>
                      <a:pt x="518" y="3183"/>
                    </a:cubicBezTo>
                    <a:cubicBezTo>
                      <a:pt x="22" y="3929"/>
                      <a:pt x="0" y="4147"/>
                      <a:pt x="6" y="4191"/>
                    </a:cubicBezTo>
                    <a:cubicBezTo>
                      <a:pt x="147" y="4382"/>
                      <a:pt x="414" y="4496"/>
                      <a:pt x="730" y="4496"/>
                    </a:cubicBezTo>
                    <a:cubicBezTo>
                      <a:pt x="744" y="4497"/>
                      <a:pt x="758" y="4497"/>
                      <a:pt x="772" y="4497"/>
                    </a:cubicBezTo>
                    <a:cubicBezTo>
                      <a:pt x="1019" y="4497"/>
                      <a:pt x="1259" y="4405"/>
                      <a:pt x="1450" y="4240"/>
                    </a:cubicBezTo>
                    <a:cubicBezTo>
                      <a:pt x="1957" y="3771"/>
                      <a:pt x="2670" y="3118"/>
                      <a:pt x="3041" y="2829"/>
                    </a:cubicBezTo>
                    <a:cubicBezTo>
                      <a:pt x="3117" y="2774"/>
                      <a:pt x="3193" y="2725"/>
                      <a:pt x="3275" y="2676"/>
                    </a:cubicBezTo>
                    <a:cubicBezTo>
                      <a:pt x="3662" y="2453"/>
                      <a:pt x="4147" y="2164"/>
                      <a:pt x="4049" y="878"/>
                    </a:cubicBezTo>
                    <a:cubicBezTo>
                      <a:pt x="4043" y="851"/>
                      <a:pt x="4027" y="638"/>
                      <a:pt x="4022" y="317"/>
                    </a:cubicBezTo>
                    <a:cubicBezTo>
                      <a:pt x="3842" y="224"/>
                      <a:pt x="3662" y="159"/>
                      <a:pt x="3471" y="110"/>
                    </a:cubicBezTo>
                    <a:cubicBezTo>
                      <a:pt x="3455" y="119"/>
                      <a:pt x="3437" y="123"/>
                      <a:pt x="3420" y="123"/>
                    </a:cubicBezTo>
                    <a:cubicBezTo>
                      <a:pt x="3388" y="123"/>
                      <a:pt x="3357" y="108"/>
                      <a:pt x="3335" y="83"/>
                    </a:cubicBezTo>
                    <a:cubicBezTo>
                      <a:pt x="3133" y="39"/>
                      <a:pt x="2932" y="12"/>
                      <a:pt x="27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3"/>
              <p:cNvSpPr/>
              <p:nvPr/>
            </p:nvSpPr>
            <p:spPr>
              <a:xfrm>
                <a:off x="4225029" y="4031661"/>
                <a:ext cx="52491" cy="238825"/>
              </a:xfrm>
              <a:custGeom>
                <a:rect b="b" l="l" r="r" t="t"/>
                <a:pathLst>
                  <a:path extrusionOk="0" h="9450" w="2077">
                    <a:moveTo>
                      <a:pt x="616" y="1"/>
                    </a:moveTo>
                    <a:cubicBezTo>
                      <a:pt x="524" y="508"/>
                      <a:pt x="387" y="1014"/>
                      <a:pt x="284" y="1396"/>
                    </a:cubicBezTo>
                    <a:cubicBezTo>
                      <a:pt x="229" y="1586"/>
                      <a:pt x="186" y="1745"/>
                      <a:pt x="175" y="1821"/>
                    </a:cubicBezTo>
                    <a:cubicBezTo>
                      <a:pt x="137" y="2022"/>
                      <a:pt x="126" y="2464"/>
                      <a:pt x="104" y="3020"/>
                    </a:cubicBezTo>
                    <a:cubicBezTo>
                      <a:pt x="93" y="3477"/>
                      <a:pt x="71" y="4049"/>
                      <a:pt x="39" y="4676"/>
                    </a:cubicBezTo>
                    <a:cubicBezTo>
                      <a:pt x="1" y="5346"/>
                      <a:pt x="82" y="6436"/>
                      <a:pt x="159" y="7401"/>
                    </a:cubicBezTo>
                    <a:cubicBezTo>
                      <a:pt x="229" y="8321"/>
                      <a:pt x="278" y="8981"/>
                      <a:pt x="262" y="9379"/>
                    </a:cubicBezTo>
                    <a:cubicBezTo>
                      <a:pt x="453" y="9389"/>
                      <a:pt x="643" y="9411"/>
                      <a:pt x="834" y="9449"/>
                    </a:cubicBezTo>
                    <a:cubicBezTo>
                      <a:pt x="829" y="7902"/>
                      <a:pt x="774" y="6349"/>
                      <a:pt x="1243" y="4850"/>
                    </a:cubicBezTo>
                    <a:cubicBezTo>
                      <a:pt x="1711" y="3352"/>
                      <a:pt x="2077" y="1772"/>
                      <a:pt x="1886" y="186"/>
                    </a:cubicBezTo>
                    <a:cubicBezTo>
                      <a:pt x="1886" y="181"/>
                      <a:pt x="1886" y="175"/>
                      <a:pt x="1886" y="164"/>
                    </a:cubicBezTo>
                    <a:cubicBezTo>
                      <a:pt x="1818" y="169"/>
                      <a:pt x="1749" y="171"/>
                      <a:pt x="1681" y="171"/>
                    </a:cubicBezTo>
                    <a:cubicBezTo>
                      <a:pt x="1319" y="171"/>
                      <a:pt x="960" y="111"/>
                      <a:pt x="6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3"/>
              <p:cNvSpPr/>
              <p:nvPr/>
            </p:nvSpPr>
            <p:spPr>
              <a:xfrm>
                <a:off x="4241001" y="3987611"/>
                <a:ext cx="31843" cy="43469"/>
              </a:xfrm>
              <a:custGeom>
                <a:rect b="b" l="l" r="r" t="t"/>
                <a:pathLst>
                  <a:path extrusionOk="0" h="1720" w="126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3"/>
              <p:cNvSpPr/>
              <p:nvPr/>
            </p:nvSpPr>
            <p:spPr>
              <a:xfrm>
                <a:off x="4275296" y="3998882"/>
                <a:ext cx="28533" cy="31843"/>
              </a:xfrm>
              <a:custGeom>
                <a:rect b="b" l="l" r="r" t="t"/>
                <a:pathLst>
                  <a:path extrusionOk="0" h="1260" w="1129">
                    <a:moveTo>
                      <a:pt x="98" y="1"/>
                    </a:moveTo>
                    <a:cubicBezTo>
                      <a:pt x="0" y="203"/>
                      <a:pt x="11" y="497"/>
                      <a:pt x="6" y="715"/>
                    </a:cubicBezTo>
                    <a:cubicBezTo>
                      <a:pt x="0" y="851"/>
                      <a:pt x="0" y="987"/>
                      <a:pt x="11" y="1129"/>
                    </a:cubicBezTo>
                    <a:cubicBezTo>
                      <a:pt x="11" y="1156"/>
                      <a:pt x="28" y="1216"/>
                      <a:pt x="33" y="1260"/>
                    </a:cubicBezTo>
                    <a:cubicBezTo>
                      <a:pt x="311" y="1232"/>
                      <a:pt x="583" y="1162"/>
                      <a:pt x="845" y="1064"/>
                    </a:cubicBezTo>
                    <a:cubicBezTo>
                      <a:pt x="910" y="720"/>
                      <a:pt x="1003" y="388"/>
                      <a:pt x="1128" y="66"/>
                    </a:cubicBezTo>
                    <a:lnTo>
                      <a:pt x="1128" y="66"/>
                    </a:lnTo>
                    <a:cubicBezTo>
                      <a:pt x="1060" y="69"/>
                      <a:pt x="992" y="70"/>
                      <a:pt x="923" y="70"/>
                    </a:cubicBezTo>
                    <a:cubicBezTo>
                      <a:pt x="701" y="70"/>
                      <a:pt x="477" y="56"/>
                      <a:pt x="256" y="23"/>
                    </a:cubicBezTo>
                    <a:lnTo>
                      <a:pt x="9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3"/>
              <p:cNvSpPr/>
              <p:nvPr/>
            </p:nvSpPr>
            <p:spPr>
              <a:xfrm>
                <a:off x="4249821" y="3735315"/>
                <a:ext cx="88984" cy="140212"/>
              </a:xfrm>
              <a:custGeom>
                <a:rect b="b" l="l" r="r" t="t"/>
                <a:pathLst>
                  <a:path extrusionOk="0" h="5548" w="3521">
                    <a:moveTo>
                      <a:pt x="175" y="1"/>
                    </a:moveTo>
                    <a:cubicBezTo>
                      <a:pt x="93" y="480"/>
                      <a:pt x="11" y="1003"/>
                      <a:pt x="49" y="1341"/>
                    </a:cubicBezTo>
                    <a:cubicBezTo>
                      <a:pt x="60" y="1510"/>
                      <a:pt x="44" y="1679"/>
                      <a:pt x="0" y="1842"/>
                    </a:cubicBezTo>
                    <a:cubicBezTo>
                      <a:pt x="16" y="1842"/>
                      <a:pt x="32" y="1841"/>
                      <a:pt x="48" y="1841"/>
                    </a:cubicBezTo>
                    <a:cubicBezTo>
                      <a:pt x="608" y="1841"/>
                      <a:pt x="1134" y="2216"/>
                      <a:pt x="1515" y="2714"/>
                    </a:cubicBezTo>
                    <a:cubicBezTo>
                      <a:pt x="1864" y="3156"/>
                      <a:pt x="2109" y="3668"/>
                      <a:pt x="2403" y="4136"/>
                    </a:cubicBezTo>
                    <a:cubicBezTo>
                      <a:pt x="2719" y="4632"/>
                      <a:pt x="3133" y="5106"/>
                      <a:pt x="3520" y="5548"/>
                    </a:cubicBezTo>
                    <a:lnTo>
                      <a:pt x="3520" y="2071"/>
                    </a:lnTo>
                    <a:cubicBezTo>
                      <a:pt x="3210" y="1908"/>
                      <a:pt x="2866" y="1826"/>
                      <a:pt x="2556" y="1679"/>
                    </a:cubicBezTo>
                    <a:cubicBezTo>
                      <a:pt x="2523" y="1668"/>
                      <a:pt x="2496" y="1652"/>
                      <a:pt x="2463" y="1635"/>
                    </a:cubicBezTo>
                    <a:cubicBezTo>
                      <a:pt x="2180" y="1488"/>
                      <a:pt x="1918" y="1303"/>
                      <a:pt x="1684" y="1085"/>
                    </a:cubicBezTo>
                    <a:cubicBezTo>
                      <a:pt x="1237" y="665"/>
                      <a:pt x="796" y="71"/>
                      <a:pt x="17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3"/>
              <p:cNvSpPr/>
              <p:nvPr/>
            </p:nvSpPr>
            <p:spPr>
              <a:xfrm>
                <a:off x="4254901" y="3692352"/>
                <a:ext cx="59795" cy="78648"/>
              </a:xfrm>
              <a:custGeom>
                <a:rect b="b" l="l" r="r" t="t"/>
                <a:pathLst>
                  <a:path extrusionOk="0" h="3112" w="2366">
                    <a:moveTo>
                      <a:pt x="104" y="1"/>
                    </a:moveTo>
                    <a:cubicBezTo>
                      <a:pt x="126" y="300"/>
                      <a:pt x="126" y="600"/>
                      <a:pt x="104" y="900"/>
                    </a:cubicBezTo>
                    <a:cubicBezTo>
                      <a:pt x="83" y="1058"/>
                      <a:pt x="50" y="1248"/>
                      <a:pt x="12" y="1450"/>
                    </a:cubicBezTo>
                    <a:cubicBezTo>
                      <a:pt x="12" y="1472"/>
                      <a:pt x="6" y="1494"/>
                      <a:pt x="1" y="1515"/>
                    </a:cubicBezTo>
                    <a:cubicBezTo>
                      <a:pt x="508" y="1581"/>
                      <a:pt x="905" y="1935"/>
                      <a:pt x="1281" y="2316"/>
                    </a:cubicBezTo>
                    <a:cubicBezTo>
                      <a:pt x="1587" y="2627"/>
                      <a:pt x="1903" y="2910"/>
                      <a:pt x="2290" y="3112"/>
                    </a:cubicBezTo>
                    <a:cubicBezTo>
                      <a:pt x="2366" y="2463"/>
                      <a:pt x="2197" y="1733"/>
                      <a:pt x="2126" y="1101"/>
                    </a:cubicBezTo>
                    <a:lnTo>
                      <a:pt x="2093" y="834"/>
                    </a:lnTo>
                    <a:cubicBezTo>
                      <a:pt x="1423" y="513"/>
                      <a:pt x="856" y="11"/>
                      <a:pt x="1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3"/>
              <p:cNvSpPr/>
              <p:nvPr/>
            </p:nvSpPr>
            <p:spPr>
              <a:xfrm>
                <a:off x="4253940" y="3647595"/>
                <a:ext cx="53325" cy="60073"/>
              </a:xfrm>
              <a:custGeom>
                <a:rect b="b" l="l" r="r" t="t"/>
                <a:pathLst>
                  <a:path extrusionOk="0" h="2377" w="211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3"/>
              <p:cNvSpPr/>
              <p:nvPr/>
            </p:nvSpPr>
            <p:spPr>
              <a:xfrm>
                <a:off x="4250225" y="3610570"/>
                <a:ext cx="53603" cy="59213"/>
              </a:xfrm>
              <a:custGeom>
                <a:rect b="b" l="l" r="r" t="t"/>
                <a:pathLst>
                  <a:path extrusionOk="0" h="2343" w="2121">
                    <a:moveTo>
                      <a:pt x="565" y="0"/>
                    </a:moveTo>
                    <a:cubicBezTo>
                      <a:pt x="376" y="0"/>
                      <a:pt x="187" y="59"/>
                      <a:pt x="1" y="207"/>
                    </a:cubicBezTo>
                    <a:cubicBezTo>
                      <a:pt x="44" y="518"/>
                      <a:pt x="88" y="888"/>
                      <a:pt x="126" y="1269"/>
                    </a:cubicBezTo>
                    <a:cubicBezTo>
                      <a:pt x="480" y="1269"/>
                      <a:pt x="818" y="1384"/>
                      <a:pt x="1096" y="1596"/>
                    </a:cubicBezTo>
                    <a:cubicBezTo>
                      <a:pt x="1434" y="1847"/>
                      <a:pt x="1739" y="2152"/>
                      <a:pt x="2120" y="2343"/>
                    </a:cubicBezTo>
                    <a:cubicBezTo>
                      <a:pt x="2099" y="2000"/>
                      <a:pt x="2088" y="1662"/>
                      <a:pt x="2093" y="1319"/>
                    </a:cubicBezTo>
                    <a:cubicBezTo>
                      <a:pt x="2093" y="1128"/>
                      <a:pt x="2099" y="926"/>
                      <a:pt x="2115" y="725"/>
                    </a:cubicBezTo>
                    <a:cubicBezTo>
                      <a:pt x="1636" y="471"/>
                      <a:pt x="1100" y="0"/>
                      <a:pt x="5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3"/>
              <p:cNvSpPr/>
              <p:nvPr/>
            </p:nvSpPr>
            <p:spPr>
              <a:xfrm>
                <a:off x="4191416" y="3442559"/>
                <a:ext cx="68337" cy="96137"/>
              </a:xfrm>
              <a:custGeom>
                <a:rect b="b" l="l" r="r" t="t"/>
                <a:pathLst>
                  <a:path extrusionOk="0" h="3804" w="2704">
                    <a:moveTo>
                      <a:pt x="2682" y="0"/>
                    </a:moveTo>
                    <a:lnTo>
                      <a:pt x="2682" y="0"/>
                    </a:lnTo>
                    <a:cubicBezTo>
                      <a:pt x="2540" y="65"/>
                      <a:pt x="2388" y="109"/>
                      <a:pt x="2235" y="136"/>
                    </a:cubicBezTo>
                    <a:cubicBezTo>
                      <a:pt x="1875" y="169"/>
                      <a:pt x="55" y="452"/>
                      <a:pt x="39" y="2365"/>
                    </a:cubicBezTo>
                    <a:cubicBezTo>
                      <a:pt x="34" y="2855"/>
                      <a:pt x="17" y="3264"/>
                      <a:pt x="1" y="3602"/>
                    </a:cubicBezTo>
                    <a:cubicBezTo>
                      <a:pt x="306" y="3733"/>
                      <a:pt x="633" y="3803"/>
                      <a:pt x="965" y="3803"/>
                    </a:cubicBezTo>
                    <a:cubicBezTo>
                      <a:pt x="1510" y="3782"/>
                      <a:pt x="1805" y="3449"/>
                      <a:pt x="2170" y="3101"/>
                    </a:cubicBezTo>
                    <a:cubicBezTo>
                      <a:pt x="2431" y="2071"/>
                      <a:pt x="2704" y="1046"/>
                      <a:pt x="26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3"/>
              <p:cNvSpPr/>
              <p:nvPr/>
            </p:nvSpPr>
            <p:spPr>
              <a:xfrm>
                <a:off x="4135514" y="3814216"/>
                <a:ext cx="49458" cy="46982"/>
              </a:xfrm>
              <a:custGeom>
                <a:rect b="b" l="l" r="r" t="t"/>
                <a:pathLst>
                  <a:path extrusionOk="0" h="1859" w="1957">
                    <a:moveTo>
                      <a:pt x="1341" y="1"/>
                    </a:moveTo>
                    <a:cubicBezTo>
                      <a:pt x="1330" y="12"/>
                      <a:pt x="1325" y="23"/>
                      <a:pt x="1319" y="28"/>
                    </a:cubicBezTo>
                    <a:cubicBezTo>
                      <a:pt x="965" y="420"/>
                      <a:pt x="458" y="573"/>
                      <a:pt x="1" y="796"/>
                    </a:cubicBezTo>
                    <a:cubicBezTo>
                      <a:pt x="230" y="1167"/>
                      <a:pt x="1041" y="1799"/>
                      <a:pt x="1663" y="1859"/>
                    </a:cubicBezTo>
                    <a:cubicBezTo>
                      <a:pt x="1676" y="1854"/>
                      <a:pt x="1690" y="1853"/>
                      <a:pt x="1704" y="1853"/>
                    </a:cubicBezTo>
                    <a:cubicBezTo>
                      <a:pt x="1724" y="1853"/>
                      <a:pt x="1744" y="1856"/>
                      <a:pt x="1766" y="1859"/>
                    </a:cubicBezTo>
                    <a:cubicBezTo>
                      <a:pt x="1832" y="1859"/>
                      <a:pt x="1897" y="1854"/>
                      <a:pt x="1957" y="1832"/>
                    </a:cubicBezTo>
                    <a:cubicBezTo>
                      <a:pt x="1570" y="1314"/>
                      <a:pt x="1325" y="628"/>
                      <a:pt x="1341" y="23"/>
                    </a:cubicBezTo>
                    <a:cubicBezTo>
                      <a:pt x="1341" y="12"/>
                      <a:pt x="1341" y="6"/>
                      <a:pt x="13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3"/>
              <p:cNvSpPr/>
              <p:nvPr/>
            </p:nvSpPr>
            <p:spPr>
              <a:xfrm>
                <a:off x="4158790" y="3647595"/>
                <a:ext cx="38313" cy="142840"/>
              </a:xfrm>
              <a:custGeom>
                <a:rect b="b" l="l" r="r" t="t"/>
                <a:pathLst>
                  <a:path extrusionOk="0" h="5652" w="1516">
                    <a:moveTo>
                      <a:pt x="747" y="1"/>
                    </a:moveTo>
                    <a:lnTo>
                      <a:pt x="747" y="1"/>
                    </a:lnTo>
                    <a:cubicBezTo>
                      <a:pt x="763" y="338"/>
                      <a:pt x="660" y="823"/>
                      <a:pt x="524" y="1445"/>
                    </a:cubicBezTo>
                    <a:cubicBezTo>
                      <a:pt x="306" y="2464"/>
                      <a:pt x="1" y="3859"/>
                      <a:pt x="93" y="5379"/>
                    </a:cubicBezTo>
                    <a:cubicBezTo>
                      <a:pt x="257" y="5428"/>
                      <a:pt x="398" y="5520"/>
                      <a:pt x="502" y="5651"/>
                    </a:cubicBezTo>
                    <a:cubicBezTo>
                      <a:pt x="605" y="3804"/>
                      <a:pt x="1483" y="2088"/>
                      <a:pt x="1515" y="235"/>
                    </a:cubicBezTo>
                    <a:cubicBezTo>
                      <a:pt x="1248" y="186"/>
                      <a:pt x="992" y="110"/>
                      <a:pt x="7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3"/>
              <p:cNvSpPr/>
              <p:nvPr/>
            </p:nvSpPr>
            <p:spPr>
              <a:xfrm>
                <a:off x="4176278" y="3654342"/>
                <a:ext cx="38313" cy="138569"/>
              </a:xfrm>
              <a:custGeom>
                <a:rect b="b" l="l" r="r" t="t"/>
                <a:pathLst>
                  <a:path extrusionOk="0" h="5483" w="1516">
                    <a:moveTo>
                      <a:pt x="1014" y="1"/>
                    </a:moveTo>
                    <a:cubicBezTo>
                      <a:pt x="976" y="1875"/>
                      <a:pt x="71" y="3608"/>
                      <a:pt x="1" y="5482"/>
                    </a:cubicBezTo>
                    <a:cubicBezTo>
                      <a:pt x="28" y="5455"/>
                      <a:pt x="61" y="5428"/>
                      <a:pt x="88" y="5401"/>
                    </a:cubicBezTo>
                    <a:cubicBezTo>
                      <a:pt x="131" y="5362"/>
                      <a:pt x="186" y="5335"/>
                      <a:pt x="240" y="5319"/>
                    </a:cubicBezTo>
                    <a:cubicBezTo>
                      <a:pt x="246" y="5297"/>
                      <a:pt x="257" y="5275"/>
                      <a:pt x="268" y="5253"/>
                    </a:cubicBezTo>
                    <a:cubicBezTo>
                      <a:pt x="328" y="5134"/>
                      <a:pt x="622" y="4207"/>
                      <a:pt x="834" y="3532"/>
                    </a:cubicBezTo>
                    <a:cubicBezTo>
                      <a:pt x="981" y="3068"/>
                      <a:pt x="1123" y="2627"/>
                      <a:pt x="1221" y="2333"/>
                    </a:cubicBezTo>
                    <a:cubicBezTo>
                      <a:pt x="1363" y="1908"/>
                      <a:pt x="1428" y="1063"/>
                      <a:pt x="1488" y="388"/>
                    </a:cubicBezTo>
                    <a:cubicBezTo>
                      <a:pt x="1494" y="262"/>
                      <a:pt x="1504" y="148"/>
                      <a:pt x="1515" y="44"/>
                    </a:cubicBezTo>
                    <a:cubicBezTo>
                      <a:pt x="1346" y="33"/>
                      <a:pt x="1183" y="22"/>
                      <a:pt x="101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3"/>
              <p:cNvSpPr/>
              <p:nvPr/>
            </p:nvSpPr>
            <p:spPr>
              <a:xfrm>
                <a:off x="4174206" y="3794125"/>
                <a:ext cx="13799" cy="59365"/>
              </a:xfrm>
              <a:custGeom>
                <a:rect b="b" l="l" r="r" t="t"/>
                <a:pathLst>
                  <a:path extrusionOk="0" h="2349" w="546">
                    <a:moveTo>
                      <a:pt x="317" y="0"/>
                    </a:moveTo>
                    <a:cubicBezTo>
                      <a:pt x="181" y="88"/>
                      <a:pt x="77" y="311"/>
                      <a:pt x="55" y="398"/>
                    </a:cubicBezTo>
                    <a:cubicBezTo>
                      <a:pt x="17" y="534"/>
                      <a:pt x="1" y="676"/>
                      <a:pt x="1" y="818"/>
                    </a:cubicBezTo>
                    <a:cubicBezTo>
                      <a:pt x="6" y="1101"/>
                      <a:pt x="55" y="1384"/>
                      <a:pt x="153" y="1657"/>
                    </a:cubicBezTo>
                    <a:cubicBezTo>
                      <a:pt x="235" y="1897"/>
                      <a:pt x="344" y="2131"/>
                      <a:pt x="480" y="2349"/>
                    </a:cubicBezTo>
                    <a:cubicBezTo>
                      <a:pt x="480" y="2327"/>
                      <a:pt x="480" y="2305"/>
                      <a:pt x="480" y="2283"/>
                    </a:cubicBezTo>
                    <a:cubicBezTo>
                      <a:pt x="513" y="1853"/>
                      <a:pt x="540" y="1455"/>
                      <a:pt x="546" y="1292"/>
                    </a:cubicBezTo>
                    <a:cubicBezTo>
                      <a:pt x="546" y="1025"/>
                      <a:pt x="464" y="681"/>
                      <a:pt x="399" y="409"/>
                    </a:cubicBezTo>
                    <a:cubicBezTo>
                      <a:pt x="366" y="273"/>
                      <a:pt x="333" y="137"/>
                      <a:pt x="3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3"/>
              <p:cNvSpPr/>
              <p:nvPr/>
            </p:nvSpPr>
            <p:spPr>
              <a:xfrm>
                <a:off x="4135665" y="3788211"/>
                <a:ext cx="36089" cy="41194"/>
              </a:xfrm>
              <a:custGeom>
                <a:rect b="b" l="l" r="r" t="t"/>
                <a:pathLst>
                  <a:path extrusionOk="0" h="1630" w="1428">
                    <a:moveTo>
                      <a:pt x="937" y="0"/>
                    </a:moveTo>
                    <a:cubicBezTo>
                      <a:pt x="703" y="223"/>
                      <a:pt x="109" y="866"/>
                      <a:pt x="60" y="1319"/>
                    </a:cubicBezTo>
                    <a:cubicBezTo>
                      <a:pt x="49" y="1422"/>
                      <a:pt x="27" y="1526"/>
                      <a:pt x="0" y="1629"/>
                    </a:cubicBezTo>
                    <a:cubicBezTo>
                      <a:pt x="213" y="1537"/>
                      <a:pt x="431" y="1444"/>
                      <a:pt x="627" y="1335"/>
                    </a:cubicBezTo>
                    <a:cubicBezTo>
                      <a:pt x="877" y="1193"/>
                      <a:pt x="1221" y="997"/>
                      <a:pt x="1313" y="698"/>
                    </a:cubicBezTo>
                    <a:cubicBezTo>
                      <a:pt x="1428" y="327"/>
                      <a:pt x="1221" y="109"/>
                      <a:pt x="93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3"/>
              <p:cNvSpPr/>
              <p:nvPr/>
            </p:nvSpPr>
            <p:spPr>
              <a:xfrm>
                <a:off x="4176834" y="3538544"/>
                <a:ext cx="28381" cy="109354"/>
              </a:xfrm>
              <a:custGeom>
                <a:rect b="b" l="l" r="r" t="t"/>
                <a:pathLst>
                  <a:path extrusionOk="0" h="4327" w="1123">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3"/>
              <p:cNvSpPr/>
              <p:nvPr/>
            </p:nvSpPr>
            <p:spPr>
              <a:xfrm>
                <a:off x="4196926" y="3529850"/>
                <a:ext cx="47133" cy="120803"/>
              </a:xfrm>
              <a:custGeom>
                <a:rect b="b" l="l" r="r" t="t"/>
                <a:pathLst>
                  <a:path extrusionOk="0" h="4780" w="1865">
                    <a:moveTo>
                      <a:pt x="1864" y="1"/>
                    </a:moveTo>
                    <a:lnTo>
                      <a:pt x="1864" y="1"/>
                    </a:lnTo>
                    <a:cubicBezTo>
                      <a:pt x="1555" y="289"/>
                      <a:pt x="1240" y="541"/>
                      <a:pt x="777" y="541"/>
                    </a:cubicBezTo>
                    <a:cubicBezTo>
                      <a:pt x="767" y="541"/>
                      <a:pt x="757" y="540"/>
                      <a:pt x="747" y="540"/>
                    </a:cubicBezTo>
                    <a:cubicBezTo>
                      <a:pt x="671" y="540"/>
                      <a:pt x="589" y="529"/>
                      <a:pt x="508" y="524"/>
                    </a:cubicBezTo>
                    <a:lnTo>
                      <a:pt x="508" y="524"/>
                    </a:lnTo>
                    <a:cubicBezTo>
                      <a:pt x="513" y="540"/>
                      <a:pt x="508" y="557"/>
                      <a:pt x="502" y="573"/>
                    </a:cubicBezTo>
                    <a:cubicBezTo>
                      <a:pt x="1" y="1892"/>
                      <a:pt x="61" y="3319"/>
                      <a:pt x="66" y="4709"/>
                    </a:cubicBezTo>
                    <a:cubicBezTo>
                      <a:pt x="279" y="4747"/>
                      <a:pt x="497" y="4769"/>
                      <a:pt x="715" y="4780"/>
                    </a:cubicBezTo>
                    <a:cubicBezTo>
                      <a:pt x="758" y="4322"/>
                      <a:pt x="796" y="4104"/>
                      <a:pt x="862" y="3989"/>
                    </a:cubicBezTo>
                    <a:cubicBezTo>
                      <a:pt x="933" y="3826"/>
                      <a:pt x="987" y="3662"/>
                      <a:pt x="1036" y="3499"/>
                    </a:cubicBezTo>
                    <a:cubicBezTo>
                      <a:pt x="1221" y="2894"/>
                      <a:pt x="1336" y="2567"/>
                      <a:pt x="1494" y="2436"/>
                    </a:cubicBezTo>
                    <a:cubicBezTo>
                      <a:pt x="1494" y="1614"/>
                      <a:pt x="1663" y="807"/>
                      <a:pt x="18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3"/>
              <p:cNvSpPr/>
              <p:nvPr/>
            </p:nvSpPr>
            <p:spPr>
              <a:xfrm>
                <a:off x="4239358" y="3530684"/>
                <a:ext cx="70106" cy="92851"/>
              </a:xfrm>
              <a:custGeom>
                <a:rect b="b" l="l" r="r" t="t"/>
                <a:pathLst>
                  <a:path extrusionOk="0" h="3674" w="2774">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3"/>
              <p:cNvSpPr/>
              <p:nvPr/>
            </p:nvSpPr>
            <p:spPr>
              <a:xfrm>
                <a:off x="4279011" y="3261886"/>
                <a:ext cx="59795" cy="180547"/>
              </a:xfrm>
              <a:custGeom>
                <a:rect b="b" l="l" r="r" t="t"/>
                <a:pathLst>
                  <a:path extrusionOk="0" h="7144" w="2366">
                    <a:moveTo>
                      <a:pt x="2360" y="0"/>
                    </a:moveTo>
                    <a:cubicBezTo>
                      <a:pt x="1973" y="0"/>
                      <a:pt x="1183" y="76"/>
                      <a:pt x="742" y="583"/>
                    </a:cubicBezTo>
                    <a:cubicBezTo>
                      <a:pt x="404" y="981"/>
                      <a:pt x="278" y="1575"/>
                      <a:pt x="387" y="2359"/>
                    </a:cubicBezTo>
                    <a:lnTo>
                      <a:pt x="431" y="2681"/>
                    </a:lnTo>
                    <a:lnTo>
                      <a:pt x="120" y="2599"/>
                    </a:lnTo>
                    <a:cubicBezTo>
                      <a:pt x="93" y="2594"/>
                      <a:pt x="71" y="2594"/>
                      <a:pt x="44" y="2594"/>
                    </a:cubicBezTo>
                    <a:cubicBezTo>
                      <a:pt x="33" y="2594"/>
                      <a:pt x="17" y="2594"/>
                      <a:pt x="6" y="2599"/>
                    </a:cubicBezTo>
                    <a:cubicBezTo>
                      <a:pt x="1" y="2632"/>
                      <a:pt x="1" y="2670"/>
                      <a:pt x="6" y="2703"/>
                    </a:cubicBezTo>
                    <a:cubicBezTo>
                      <a:pt x="109" y="3302"/>
                      <a:pt x="289" y="3553"/>
                      <a:pt x="622" y="3553"/>
                    </a:cubicBezTo>
                    <a:lnTo>
                      <a:pt x="834" y="3553"/>
                    </a:lnTo>
                    <a:lnTo>
                      <a:pt x="840" y="3760"/>
                    </a:lnTo>
                    <a:cubicBezTo>
                      <a:pt x="840" y="3765"/>
                      <a:pt x="851" y="4359"/>
                      <a:pt x="1281" y="4626"/>
                    </a:cubicBezTo>
                    <a:lnTo>
                      <a:pt x="1363" y="4675"/>
                    </a:lnTo>
                    <a:lnTo>
                      <a:pt x="1379" y="4768"/>
                    </a:lnTo>
                    <a:cubicBezTo>
                      <a:pt x="1417" y="4964"/>
                      <a:pt x="1526" y="5558"/>
                      <a:pt x="1379" y="5765"/>
                    </a:cubicBezTo>
                    <a:cubicBezTo>
                      <a:pt x="1352" y="5792"/>
                      <a:pt x="1325" y="5820"/>
                      <a:pt x="1297" y="5847"/>
                    </a:cubicBezTo>
                    <a:cubicBezTo>
                      <a:pt x="1575" y="6255"/>
                      <a:pt x="1962" y="6806"/>
                      <a:pt x="2365" y="7144"/>
                    </a:cubicBezTo>
                    <a:lnTo>
                      <a:pt x="236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3"/>
              <p:cNvSpPr/>
              <p:nvPr/>
            </p:nvSpPr>
            <p:spPr>
              <a:xfrm>
                <a:off x="4267436" y="3412661"/>
                <a:ext cx="71370" cy="60907"/>
              </a:xfrm>
              <a:custGeom>
                <a:rect b="b" l="l" r="r" t="t"/>
                <a:pathLst>
                  <a:path extrusionOk="0" h="2410" w="2824">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3"/>
              <p:cNvSpPr/>
              <p:nvPr/>
            </p:nvSpPr>
            <p:spPr>
              <a:xfrm>
                <a:off x="4249821" y="3442129"/>
                <a:ext cx="88984" cy="151104"/>
              </a:xfrm>
              <a:custGeom>
                <a:rect b="b" l="l" r="r" t="t"/>
                <a:pathLst>
                  <a:path extrusionOk="0" h="5979" w="3521">
                    <a:moveTo>
                      <a:pt x="556" y="1"/>
                    </a:moveTo>
                    <a:lnTo>
                      <a:pt x="556" y="1"/>
                    </a:lnTo>
                    <a:cubicBezTo>
                      <a:pt x="572" y="1058"/>
                      <a:pt x="295" y="2093"/>
                      <a:pt x="33" y="3123"/>
                    </a:cubicBezTo>
                    <a:cubicBezTo>
                      <a:pt x="0" y="3161"/>
                      <a:pt x="0" y="3216"/>
                      <a:pt x="33" y="3254"/>
                    </a:cubicBezTo>
                    <a:cubicBezTo>
                      <a:pt x="496" y="4327"/>
                      <a:pt x="1444" y="5341"/>
                      <a:pt x="2436" y="5978"/>
                    </a:cubicBezTo>
                    <a:cubicBezTo>
                      <a:pt x="2491" y="5858"/>
                      <a:pt x="2561" y="5744"/>
                      <a:pt x="2638" y="5640"/>
                    </a:cubicBezTo>
                    <a:cubicBezTo>
                      <a:pt x="2861" y="5341"/>
                      <a:pt x="3215" y="5177"/>
                      <a:pt x="3520" y="5112"/>
                    </a:cubicBezTo>
                    <a:lnTo>
                      <a:pt x="3520" y="1439"/>
                    </a:lnTo>
                    <a:cubicBezTo>
                      <a:pt x="2507" y="1080"/>
                      <a:pt x="1553" y="420"/>
                      <a:pt x="5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3"/>
              <p:cNvSpPr/>
              <p:nvPr/>
            </p:nvSpPr>
            <p:spPr>
              <a:xfrm>
                <a:off x="4307518" y="3576073"/>
                <a:ext cx="31287" cy="206224"/>
              </a:xfrm>
              <a:custGeom>
                <a:rect b="b" l="l" r="r" t="t"/>
                <a:pathLst>
                  <a:path extrusionOk="0" h="8160" w="1238">
                    <a:moveTo>
                      <a:pt x="1235" y="1"/>
                    </a:moveTo>
                    <a:cubicBezTo>
                      <a:pt x="1192" y="1"/>
                      <a:pt x="685" y="288"/>
                      <a:pt x="638" y="330"/>
                    </a:cubicBezTo>
                    <a:cubicBezTo>
                      <a:pt x="502" y="460"/>
                      <a:pt x="393" y="613"/>
                      <a:pt x="316" y="782"/>
                    </a:cubicBezTo>
                    <a:cubicBezTo>
                      <a:pt x="99" y="1240"/>
                      <a:pt x="28" y="1757"/>
                      <a:pt x="11" y="2258"/>
                    </a:cubicBezTo>
                    <a:cubicBezTo>
                      <a:pt x="6" y="2509"/>
                      <a:pt x="11" y="2760"/>
                      <a:pt x="17" y="3010"/>
                    </a:cubicBezTo>
                    <a:cubicBezTo>
                      <a:pt x="22" y="3158"/>
                      <a:pt x="0" y="3310"/>
                      <a:pt x="6" y="3463"/>
                    </a:cubicBezTo>
                    <a:cubicBezTo>
                      <a:pt x="66" y="4711"/>
                      <a:pt x="322" y="5937"/>
                      <a:pt x="393" y="7184"/>
                    </a:cubicBezTo>
                    <a:cubicBezTo>
                      <a:pt x="393" y="7239"/>
                      <a:pt x="371" y="7789"/>
                      <a:pt x="387" y="7800"/>
                    </a:cubicBezTo>
                    <a:cubicBezTo>
                      <a:pt x="649" y="7920"/>
                      <a:pt x="981" y="8029"/>
                      <a:pt x="1237" y="8160"/>
                    </a:cubicBezTo>
                    <a:lnTo>
                      <a:pt x="1237" y="3"/>
                    </a:lnTo>
                    <a:cubicBezTo>
                      <a:pt x="1237" y="1"/>
                      <a:pt x="1236" y="1"/>
                      <a:pt x="12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3"/>
              <p:cNvSpPr/>
              <p:nvPr/>
            </p:nvSpPr>
            <p:spPr>
              <a:xfrm>
                <a:off x="4342369" y="3576073"/>
                <a:ext cx="31262" cy="206224"/>
              </a:xfrm>
              <a:custGeom>
                <a:rect b="b" l="l" r="r" t="t"/>
                <a:pathLst>
                  <a:path extrusionOk="0" h="8160" w="1237">
                    <a:moveTo>
                      <a:pt x="3" y="1"/>
                    </a:moveTo>
                    <a:cubicBezTo>
                      <a:pt x="1" y="1"/>
                      <a:pt x="0" y="1"/>
                      <a:pt x="0" y="3"/>
                    </a:cubicBezTo>
                    <a:lnTo>
                      <a:pt x="0" y="8160"/>
                    </a:lnTo>
                    <a:cubicBezTo>
                      <a:pt x="256" y="8029"/>
                      <a:pt x="589" y="7920"/>
                      <a:pt x="850" y="7800"/>
                    </a:cubicBezTo>
                    <a:cubicBezTo>
                      <a:pt x="866" y="7789"/>
                      <a:pt x="845" y="7239"/>
                      <a:pt x="845" y="7184"/>
                    </a:cubicBezTo>
                    <a:cubicBezTo>
                      <a:pt x="910" y="5937"/>
                      <a:pt x="1172" y="4711"/>
                      <a:pt x="1226" y="3463"/>
                    </a:cubicBezTo>
                    <a:cubicBezTo>
                      <a:pt x="1237" y="3310"/>
                      <a:pt x="1215" y="3158"/>
                      <a:pt x="1221" y="3010"/>
                    </a:cubicBezTo>
                    <a:cubicBezTo>
                      <a:pt x="1226" y="2760"/>
                      <a:pt x="1232" y="2509"/>
                      <a:pt x="1221" y="2258"/>
                    </a:cubicBezTo>
                    <a:cubicBezTo>
                      <a:pt x="1210" y="1757"/>
                      <a:pt x="1139" y="1240"/>
                      <a:pt x="921" y="782"/>
                    </a:cubicBezTo>
                    <a:cubicBezTo>
                      <a:pt x="845" y="613"/>
                      <a:pt x="736" y="460"/>
                      <a:pt x="599" y="330"/>
                    </a:cubicBezTo>
                    <a:cubicBezTo>
                      <a:pt x="552" y="288"/>
                      <a:pt x="45" y="1"/>
                      <a:pt x="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3"/>
              <p:cNvSpPr/>
              <p:nvPr/>
            </p:nvSpPr>
            <p:spPr>
              <a:xfrm>
                <a:off x="4231777" y="3786720"/>
                <a:ext cx="107029" cy="209130"/>
              </a:xfrm>
              <a:custGeom>
                <a:rect b="b" l="l" r="r" t="t"/>
                <a:pathLst>
                  <a:path extrusionOk="0" h="8275" w="4235">
                    <a:moveTo>
                      <a:pt x="766" y="0"/>
                    </a:moveTo>
                    <a:cubicBezTo>
                      <a:pt x="734" y="0"/>
                      <a:pt x="703" y="2"/>
                      <a:pt x="671" y="5"/>
                    </a:cubicBezTo>
                    <a:cubicBezTo>
                      <a:pt x="627" y="173"/>
                      <a:pt x="573" y="364"/>
                      <a:pt x="507" y="566"/>
                    </a:cubicBezTo>
                    <a:cubicBezTo>
                      <a:pt x="338" y="1127"/>
                      <a:pt x="148" y="1770"/>
                      <a:pt x="88" y="2462"/>
                    </a:cubicBezTo>
                    <a:cubicBezTo>
                      <a:pt x="1" y="3579"/>
                      <a:pt x="159" y="6380"/>
                      <a:pt x="333" y="7709"/>
                    </a:cubicBezTo>
                    <a:cubicBezTo>
                      <a:pt x="785" y="7987"/>
                      <a:pt x="1346" y="8129"/>
                      <a:pt x="1848" y="8205"/>
                    </a:cubicBezTo>
                    <a:cubicBezTo>
                      <a:pt x="2108" y="8253"/>
                      <a:pt x="2372" y="8274"/>
                      <a:pt x="2637" y="8274"/>
                    </a:cubicBezTo>
                    <a:cubicBezTo>
                      <a:pt x="2737" y="8274"/>
                      <a:pt x="2837" y="8271"/>
                      <a:pt x="2938" y="8265"/>
                    </a:cubicBezTo>
                    <a:cubicBezTo>
                      <a:pt x="2959" y="8222"/>
                      <a:pt x="2981" y="8178"/>
                      <a:pt x="3003" y="8140"/>
                    </a:cubicBezTo>
                    <a:cubicBezTo>
                      <a:pt x="3232" y="7704"/>
                      <a:pt x="3515" y="6472"/>
                      <a:pt x="3739" y="5486"/>
                    </a:cubicBezTo>
                    <a:cubicBezTo>
                      <a:pt x="3875" y="4876"/>
                      <a:pt x="4071" y="4347"/>
                      <a:pt x="4174" y="4020"/>
                    </a:cubicBezTo>
                    <a:lnTo>
                      <a:pt x="4234" y="3813"/>
                    </a:lnTo>
                    <a:lnTo>
                      <a:pt x="4234" y="3786"/>
                    </a:lnTo>
                    <a:cubicBezTo>
                      <a:pt x="4223" y="3781"/>
                      <a:pt x="4207" y="3775"/>
                      <a:pt x="4196" y="3764"/>
                    </a:cubicBezTo>
                    <a:cubicBezTo>
                      <a:pt x="3504" y="2996"/>
                      <a:pt x="2943" y="2130"/>
                      <a:pt x="2404" y="1258"/>
                    </a:cubicBezTo>
                    <a:cubicBezTo>
                      <a:pt x="2029" y="659"/>
                      <a:pt x="1444" y="0"/>
                      <a:pt x="76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3"/>
              <p:cNvSpPr/>
              <p:nvPr/>
            </p:nvSpPr>
            <p:spPr>
              <a:xfrm>
                <a:off x="4249669" y="4031383"/>
                <a:ext cx="45895" cy="244613"/>
              </a:xfrm>
              <a:custGeom>
                <a:rect b="b" l="l" r="r" t="t"/>
                <a:pathLst>
                  <a:path extrusionOk="0" h="9679" w="1816">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3"/>
              <p:cNvSpPr/>
              <p:nvPr/>
            </p:nvSpPr>
            <p:spPr>
              <a:xfrm>
                <a:off x="4241001" y="3987611"/>
                <a:ext cx="31843" cy="43469"/>
              </a:xfrm>
              <a:custGeom>
                <a:rect b="b" l="l" r="r" t="t"/>
                <a:pathLst>
                  <a:path extrusionOk="0" h="1720" w="1260">
                    <a:moveTo>
                      <a:pt x="1" y="0"/>
                    </a:moveTo>
                    <a:lnTo>
                      <a:pt x="1" y="0"/>
                    </a:lnTo>
                    <a:cubicBezTo>
                      <a:pt x="17" y="98"/>
                      <a:pt x="33" y="185"/>
                      <a:pt x="50" y="256"/>
                    </a:cubicBezTo>
                    <a:cubicBezTo>
                      <a:pt x="126" y="605"/>
                      <a:pt x="93" y="1074"/>
                      <a:pt x="17" y="1548"/>
                    </a:cubicBezTo>
                    <a:cubicBezTo>
                      <a:pt x="345" y="1663"/>
                      <a:pt x="690" y="1719"/>
                      <a:pt x="1037" y="1719"/>
                    </a:cubicBezTo>
                    <a:cubicBezTo>
                      <a:pt x="1082" y="1719"/>
                      <a:pt x="1127" y="1718"/>
                      <a:pt x="1172" y="1717"/>
                    </a:cubicBezTo>
                    <a:cubicBezTo>
                      <a:pt x="1156" y="1575"/>
                      <a:pt x="1156" y="1428"/>
                      <a:pt x="1167" y="1286"/>
                    </a:cubicBezTo>
                    <a:cubicBezTo>
                      <a:pt x="1167" y="1025"/>
                      <a:pt x="1156" y="670"/>
                      <a:pt x="1259" y="409"/>
                    </a:cubicBezTo>
                    <a:cubicBezTo>
                      <a:pt x="818" y="338"/>
                      <a:pt x="398" y="196"/>
                      <a:pt x="1"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3"/>
              <p:cNvSpPr/>
              <p:nvPr/>
            </p:nvSpPr>
            <p:spPr>
              <a:xfrm>
                <a:off x="4253940" y="3647595"/>
                <a:ext cx="53325" cy="60073"/>
              </a:xfrm>
              <a:custGeom>
                <a:rect b="b" l="l" r="r" t="t"/>
                <a:pathLst>
                  <a:path extrusionOk="0" h="2377" w="2110">
                    <a:moveTo>
                      <a:pt x="1" y="1"/>
                    </a:moveTo>
                    <a:cubicBezTo>
                      <a:pt x="55" y="546"/>
                      <a:pt x="104" y="1107"/>
                      <a:pt x="137" y="1581"/>
                    </a:cubicBezTo>
                    <a:cubicBezTo>
                      <a:pt x="884" y="1597"/>
                      <a:pt x="1439" y="2039"/>
                      <a:pt x="2110" y="2376"/>
                    </a:cubicBezTo>
                    <a:cubicBezTo>
                      <a:pt x="2061" y="1951"/>
                      <a:pt x="2017" y="1521"/>
                      <a:pt x="1990" y="1096"/>
                    </a:cubicBezTo>
                    <a:cubicBezTo>
                      <a:pt x="1270" y="774"/>
                      <a:pt x="796" y="28"/>
                      <a:pt x="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3"/>
              <p:cNvSpPr/>
              <p:nvPr/>
            </p:nvSpPr>
            <p:spPr>
              <a:xfrm>
                <a:off x="4176834" y="3538544"/>
                <a:ext cx="28381" cy="109354"/>
              </a:xfrm>
              <a:custGeom>
                <a:rect b="b" l="l" r="r" t="t"/>
                <a:pathLst>
                  <a:path extrusionOk="0" h="4327" w="1123">
                    <a:moveTo>
                      <a:pt x="567" y="0"/>
                    </a:moveTo>
                    <a:cubicBezTo>
                      <a:pt x="507" y="894"/>
                      <a:pt x="393" y="1264"/>
                      <a:pt x="251" y="1499"/>
                    </a:cubicBezTo>
                    <a:cubicBezTo>
                      <a:pt x="131" y="1695"/>
                      <a:pt x="0" y="3133"/>
                      <a:pt x="22" y="4098"/>
                    </a:cubicBezTo>
                    <a:cubicBezTo>
                      <a:pt x="229" y="4196"/>
                      <a:pt x="447" y="4272"/>
                      <a:pt x="665" y="4327"/>
                    </a:cubicBezTo>
                    <a:cubicBezTo>
                      <a:pt x="665" y="2932"/>
                      <a:pt x="611" y="1499"/>
                      <a:pt x="1112" y="174"/>
                    </a:cubicBezTo>
                    <a:cubicBezTo>
                      <a:pt x="1117" y="164"/>
                      <a:pt x="1117" y="158"/>
                      <a:pt x="1123" y="153"/>
                    </a:cubicBezTo>
                    <a:cubicBezTo>
                      <a:pt x="932" y="114"/>
                      <a:pt x="747" y="65"/>
                      <a:pt x="567"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3"/>
              <p:cNvSpPr/>
              <p:nvPr/>
            </p:nvSpPr>
            <p:spPr>
              <a:xfrm>
                <a:off x="4239358" y="3530684"/>
                <a:ext cx="70106" cy="92851"/>
              </a:xfrm>
              <a:custGeom>
                <a:rect b="b" l="l" r="r" t="t"/>
                <a:pathLst>
                  <a:path extrusionOk="0" h="3674" w="2774">
                    <a:moveTo>
                      <a:pt x="349" y="0"/>
                    </a:moveTo>
                    <a:cubicBezTo>
                      <a:pt x="158" y="769"/>
                      <a:pt x="0" y="1543"/>
                      <a:pt x="0" y="2327"/>
                    </a:cubicBezTo>
                    <a:cubicBezTo>
                      <a:pt x="273" y="2327"/>
                      <a:pt x="327" y="2670"/>
                      <a:pt x="354" y="2834"/>
                    </a:cubicBezTo>
                    <a:cubicBezTo>
                      <a:pt x="371" y="2932"/>
                      <a:pt x="387" y="3041"/>
                      <a:pt x="403" y="3155"/>
                    </a:cubicBezTo>
                    <a:cubicBezTo>
                      <a:pt x="599" y="3026"/>
                      <a:pt x="793" y="2974"/>
                      <a:pt x="984" y="2974"/>
                    </a:cubicBezTo>
                    <a:cubicBezTo>
                      <a:pt x="1526" y="2974"/>
                      <a:pt x="2049" y="3395"/>
                      <a:pt x="2561" y="3673"/>
                    </a:cubicBezTo>
                    <a:cubicBezTo>
                      <a:pt x="2583" y="3330"/>
                      <a:pt x="2654" y="2986"/>
                      <a:pt x="2774" y="2660"/>
                    </a:cubicBezTo>
                    <a:cubicBezTo>
                      <a:pt x="1793" y="2033"/>
                      <a:pt x="850" y="1058"/>
                      <a:pt x="349"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3"/>
              <p:cNvSpPr/>
              <p:nvPr/>
            </p:nvSpPr>
            <p:spPr>
              <a:xfrm>
                <a:off x="4267436" y="3412661"/>
                <a:ext cx="71370" cy="60907"/>
              </a:xfrm>
              <a:custGeom>
                <a:rect b="b" l="l" r="r" t="t"/>
                <a:pathLst>
                  <a:path extrusionOk="0" h="2410" w="2824">
                    <a:moveTo>
                      <a:pt x="1603" y="1"/>
                    </a:moveTo>
                    <a:cubicBezTo>
                      <a:pt x="1091" y="382"/>
                      <a:pt x="557" y="725"/>
                      <a:pt x="1" y="1025"/>
                    </a:cubicBezTo>
                    <a:cubicBezTo>
                      <a:pt x="938" y="1434"/>
                      <a:pt x="1864" y="2060"/>
                      <a:pt x="2823" y="2409"/>
                    </a:cubicBezTo>
                    <a:lnTo>
                      <a:pt x="2823" y="1412"/>
                    </a:lnTo>
                    <a:cubicBezTo>
                      <a:pt x="2344" y="1069"/>
                      <a:pt x="1924" y="469"/>
                      <a:pt x="1603"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3"/>
              <p:cNvSpPr/>
              <p:nvPr/>
            </p:nvSpPr>
            <p:spPr>
              <a:xfrm>
                <a:off x="4249669" y="4031383"/>
                <a:ext cx="45895" cy="244613"/>
              </a:xfrm>
              <a:custGeom>
                <a:rect b="b" l="l" r="r" t="t"/>
                <a:pathLst>
                  <a:path extrusionOk="0" h="9679" w="1816">
                    <a:moveTo>
                      <a:pt x="1815" y="1"/>
                    </a:moveTo>
                    <a:cubicBezTo>
                      <a:pt x="1581" y="83"/>
                      <a:pt x="1341" y="132"/>
                      <a:pt x="1091" y="159"/>
                    </a:cubicBezTo>
                    <a:lnTo>
                      <a:pt x="1091" y="164"/>
                    </a:lnTo>
                    <a:cubicBezTo>
                      <a:pt x="1096" y="175"/>
                      <a:pt x="1102" y="186"/>
                      <a:pt x="1102" y="197"/>
                    </a:cubicBezTo>
                    <a:cubicBezTo>
                      <a:pt x="1287" y="1750"/>
                      <a:pt x="960" y="3308"/>
                      <a:pt x="491" y="4785"/>
                    </a:cubicBezTo>
                    <a:cubicBezTo>
                      <a:pt x="1" y="6333"/>
                      <a:pt x="39" y="7902"/>
                      <a:pt x="44" y="9504"/>
                    </a:cubicBezTo>
                    <a:cubicBezTo>
                      <a:pt x="219" y="9548"/>
                      <a:pt x="388" y="9602"/>
                      <a:pt x="546" y="9678"/>
                    </a:cubicBezTo>
                    <a:cubicBezTo>
                      <a:pt x="540" y="8779"/>
                      <a:pt x="622" y="7270"/>
                      <a:pt x="1156" y="6120"/>
                    </a:cubicBezTo>
                    <a:cubicBezTo>
                      <a:pt x="1712" y="4927"/>
                      <a:pt x="1668" y="3352"/>
                      <a:pt x="1641" y="2306"/>
                    </a:cubicBezTo>
                    <a:cubicBezTo>
                      <a:pt x="1625" y="2006"/>
                      <a:pt x="1625" y="1701"/>
                      <a:pt x="1646" y="1401"/>
                    </a:cubicBezTo>
                    <a:cubicBezTo>
                      <a:pt x="1663" y="1314"/>
                      <a:pt x="1668" y="1216"/>
                      <a:pt x="1679" y="1113"/>
                    </a:cubicBezTo>
                    <a:cubicBezTo>
                      <a:pt x="1712" y="780"/>
                      <a:pt x="1750" y="393"/>
                      <a:pt x="1815"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3"/>
              <p:cNvSpPr/>
              <p:nvPr/>
            </p:nvSpPr>
            <p:spPr>
              <a:xfrm>
                <a:off x="4414244" y="4273342"/>
                <a:ext cx="104830" cy="113676"/>
              </a:xfrm>
              <a:custGeom>
                <a:rect b="b" l="l" r="r" t="t"/>
                <a:pathLst>
                  <a:path extrusionOk="0" h="4498" w="4148">
                    <a:moveTo>
                      <a:pt x="1423" y="1"/>
                    </a:moveTo>
                    <a:cubicBezTo>
                      <a:pt x="1216" y="12"/>
                      <a:pt x="1014" y="39"/>
                      <a:pt x="812" y="83"/>
                    </a:cubicBezTo>
                    <a:cubicBezTo>
                      <a:pt x="795" y="110"/>
                      <a:pt x="765" y="125"/>
                      <a:pt x="732" y="125"/>
                    </a:cubicBezTo>
                    <a:cubicBezTo>
                      <a:pt x="714" y="125"/>
                      <a:pt x="694" y="120"/>
                      <a:pt x="676" y="110"/>
                    </a:cubicBezTo>
                    <a:cubicBezTo>
                      <a:pt x="485" y="159"/>
                      <a:pt x="300" y="230"/>
                      <a:pt x="126" y="317"/>
                    </a:cubicBezTo>
                    <a:cubicBezTo>
                      <a:pt x="120" y="638"/>
                      <a:pt x="98" y="851"/>
                      <a:pt x="104" y="878"/>
                    </a:cubicBezTo>
                    <a:cubicBezTo>
                      <a:pt x="0" y="2164"/>
                      <a:pt x="485" y="2453"/>
                      <a:pt x="872" y="2676"/>
                    </a:cubicBezTo>
                    <a:cubicBezTo>
                      <a:pt x="954" y="2725"/>
                      <a:pt x="1030" y="2774"/>
                      <a:pt x="1107" y="2829"/>
                    </a:cubicBezTo>
                    <a:cubicBezTo>
                      <a:pt x="1483" y="3118"/>
                      <a:pt x="2196" y="3771"/>
                      <a:pt x="2698" y="4240"/>
                    </a:cubicBezTo>
                    <a:cubicBezTo>
                      <a:pt x="2889" y="4405"/>
                      <a:pt x="3128" y="4497"/>
                      <a:pt x="3380" y="4497"/>
                    </a:cubicBezTo>
                    <a:cubicBezTo>
                      <a:pt x="3394" y="4497"/>
                      <a:pt x="3408" y="4497"/>
                      <a:pt x="3422" y="4496"/>
                    </a:cubicBezTo>
                    <a:cubicBezTo>
                      <a:pt x="3733" y="4496"/>
                      <a:pt x="4005" y="4382"/>
                      <a:pt x="4142" y="4191"/>
                    </a:cubicBezTo>
                    <a:cubicBezTo>
                      <a:pt x="4147" y="4147"/>
                      <a:pt x="4125" y="3929"/>
                      <a:pt x="3635" y="3183"/>
                    </a:cubicBezTo>
                    <a:cubicBezTo>
                      <a:pt x="3286" y="2665"/>
                      <a:pt x="2828" y="2066"/>
                      <a:pt x="2425" y="1532"/>
                    </a:cubicBezTo>
                    <a:cubicBezTo>
                      <a:pt x="1842" y="769"/>
                      <a:pt x="1515" y="328"/>
                      <a:pt x="1444" y="115"/>
                    </a:cubicBezTo>
                    <a:cubicBezTo>
                      <a:pt x="1433" y="77"/>
                      <a:pt x="1428" y="39"/>
                      <a:pt x="14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3"/>
              <p:cNvSpPr/>
              <p:nvPr/>
            </p:nvSpPr>
            <p:spPr>
              <a:xfrm>
                <a:off x="4403630" y="4031661"/>
                <a:ext cx="52491" cy="238825"/>
              </a:xfrm>
              <a:custGeom>
                <a:rect b="b" l="l" r="r" t="t"/>
                <a:pathLst>
                  <a:path extrusionOk="0" h="9450" w="2077">
                    <a:moveTo>
                      <a:pt x="1461" y="1"/>
                    </a:moveTo>
                    <a:cubicBezTo>
                      <a:pt x="1117" y="111"/>
                      <a:pt x="758" y="171"/>
                      <a:pt x="396" y="171"/>
                    </a:cubicBezTo>
                    <a:cubicBezTo>
                      <a:pt x="328" y="171"/>
                      <a:pt x="260" y="169"/>
                      <a:pt x="192" y="164"/>
                    </a:cubicBezTo>
                    <a:cubicBezTo>
                      <a:pt x="192" y="175"/>
                      <a:pt x="192" y="181"/>
                      <a:pt x="192" y="186"/>
                    </a:cubicBezTo>
                    <a:cubicBezTo>
                      <a:pt x="1" y="1772"/>
                      <a:pt x="360" y="3352"/>
                      <a:pt x="835" y="4850"/>
                    </a:cubicBezTo>
                    <a:cubicBezTo>
                      <a:pt x="1303" y="6349"/>
                      <a:pt x="1249" y="7902"/>
                      <a:pt x="1243" y="9449"/>
                    </a:cubicBezTo>
                    <a:cubicBezTo>
                      <a:pt x="1428" y="9411"/>
                      <a:pt x="1625" y="9389"/>
                      <a:pt x="1815" y="9379"/>
                    </a:cubicBezTo>
                    <a:cubicBezTo>
                      <a:pt x="1794" y="8981"/>
                      <a:pt x="1843" y="8321"/>
                      <a:pt x="1919" y="7401"/>
                    </a:cubicBezTo>
                    <a:cubicBezTo>
                      <a:pt x="1995" y="6436"/>
                      <a:pt x="2077" y="5346"/>
                      <a:pt x="2039" y="4676"/>
                    </a:cubicBezTo>
                    <a:cubicBezTo>
                      <a:pt x="2006" y="4049"/>
                      <a:pt x="1984" y="3477"/>
                      <a:pt x="1973" y="3020"/>
                    </a:cubicBezTo>
                    <a:cubicBezTo>
                      <a:pt x="1952" y="2464"/>
                      <a:pt x="1941" y="2022"/>
                      <a:pt x="1903" y="1821"/>
                    </a:cubicBezTo>
                    <a:cubicBezTo>
                      <a:pt x="1892" y="1745"/>
                      <a:pt x="1848" y="1586"/>
                      <a:pt x="1794" y="1396"/>
                    </a:cubicBezTo>
                    <a:cubicBezTo>
                      <a:pt x="1690" y="1014"/>
                      <a:pt x="1559" y="508"/>
                      <a:pt x="146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3"/>
              <p:cNvSpPr/>
              <p:nvPr/>
            </p:nvSpPr>
            <p:spPr>
              <a:xfrm>
                <a:off x="4408330" y="3987611"/>
                <a:ext cx="31818" cy="43469"/>
              </a:xfrm>
              <a:custGeom>
                <a:rect b="b" l="l" r="r" t="t"/>
                <a:pathLst>
                  <a:path extrusionOk="0" h="1720" w="1259">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3"/>
              <p:cNvSpPr/>
              <p:nvPr/>
            </p:nvSpPr>
            <p:spPr>
              <a:xfrm>
                <a:off x="4377194" y="3998882"/>
                <a:ext cx="28684" cy="31843"/>
              </a:xfrm>
              <a:custGeom>
                <a:rect b="b" l="l" r="r" t="t"/>
                <a:pathLst>
                  <a:path extrusionOk="0" h="1260" w="1135">
                    <a:moveTo>
                      <a:pt x="1036" y="1"/>
                    </a:moveTo>
                    <a:lnTo>
                      <a:pt x="878" y="23"/>
                    </a:lnTo>
                    <a:cubicBezTo>
                      <a:pt x="653" y="56"/>
                      <a:pt x="432" y="70"/>
                      <a:pt x="208" y="70"/>
                    </a:cubicBezTo>
                    <a:cubicBezTo>
                      <a:pt x="139" y="70"/>
                      <a:pt x="70" y="69"/>
                      <a:pt x="1" y="66"/>
                    </a:cubicBezTo>
                    <a:lnTo>
                      <a:pt x="1" y="66"/>
                    </a:lnTo>
                    <a:cubicBezTo>
                      <a:pt x="126" y="388"/>
                      <a:pt x="224" y="720"/>
                      <a:pt x="284" y="1064"/>
                    </a:cubicBezTo>
                    <a:cubicBezTo>
                      <a:pt x="546" y="1167"/>
                      <a:pt x="823" y="1232"/>
                      <a:pt x="1101" y="1260"/>
                    </a:cubicBezTo>
                    <a:cubicBezTo>
                      <a:pt x="1107" y="1216"/>
                      <a:pt x="1123" y="1156"/>
                      <a:pt x="1123" y="1129"/>
                    </a:cubicBezTo>
                    <a:cubicBezTo>
                      <a:pt x="1134" y="987"/>
                      <a:pt x="1134" y="851"/>
                      <a:pt x="1129" y="715"/>
                    </a:cubicBezTo>
                    <a:cubicBezTo>
                      <a:pt x="1123" y="497"/>
                      <a:pt x="1134" y="203"/>
                      <a:pt x="10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3"/>
              <p:cNvSpPr/>
              <p:nvPr/>
            </p:nvSpPr>
            <p:spPr>
              <a:xfrm>
                <a:off x="4342495" y="3735315"/>
                <a:ext cx="88706" cy="140212"/>
              </a:xfrm>
              <a:custGeom>
                <a:rect b="b" l="l" r="r" t="t"/>
                <a:pathLst>
                  <a:path extrusionOk="0" h="5548" w="3510">
                    <a:moveTo>
                      <a:pt x="3341" y="1"/>
                    </a:moveTo>
                    <a:cubicBezTo>
                      <a:pt x="2720" y="71"/>
                      <a:pt x="2278" y="665"/>
                      <a:pt x="1831" y="1085"/>
                    </a:cubicBezTo>
                    <a:cubicBezTo>
                      <a:pt x="1597" y="1297"/>
                      <a:pt x="1330" y="1472"/>
                      <a:pt x="1036" y="1603"/>
                    </a:cubicBezTo>
                    <a:cubicBezTo>
                      <a:pt x="693" y="1766"/>
                      <a:pt x="333" y="1897"/>
                      <a:pt x="0" y="2071"/>
                    </a:cubicBezTo>
                    <a:lnTo>
                      <a:pt x="0" y="5548"/>
                    </a:lnTo>
                    <a:cubicBezTo>
                      <a:pt x="382" y="5106"/>
                      <a:pt x="801" y="4632"/>
                      <a:pt x="1112" y="4136"/>
                    </a:cubicBezTo>
                    <a:cubicBezTo>
                      <a:pt x="1406" y="3668"/>
                      <a:pt x="1652" y="3156"/>
                      <a:pt x="2000" y="2714"/>
                    </a:cubicBezTo>
                    <a:cubicBezTo>
                      <a:pt x="2382" y="2216"/>
                      <a:pt x="2908" y="1841"/>
                      <a:pt x="3463" y="1841"/>
                    </a:cubicBezTo>
                    <a:cubicBezTo>
                      <a:pt x="3478" y="1841"/>
                      <a:pt x="3494" y="1842"/>
                      <a:pt x="3510" y="1842"/>
                    </a:cubicBezTo>
                    <a:cubicBezTo>
                      <a:pt x="3471" y="1679"/>
                      <a:pt x="3455" y="1510"/>
                      <a:pt x="3466" y="1341"/>
                    </a:cubicBezTo>
                    <a:cubicBezTo>
                      <a:pt x="3504" y="1003"/>
                      <a:pt x="3422" y="480"/>
                      <a:pt x="33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3"/>
              <p:cNvSpPr/>
              <p:nvPr/>
            </p:nvSpPr>
            <p:spPr>
              <a:xfrm>
                <a:off x="4366454" y="3692352"/>
                <a:ext cx="59668" cy="78648"/>
              </a:xfrm>
              <a:custGeom>
                <a:rect b="b" l="l" r="r" t="t"/>
                <a:pathLst>
                  <a:path extrusionOk="0" h="3112" w="2361">
                    <a:moveTo>
                      <a:pt x="2262" y="1"/>
                    </a:moveTo>
                    <a:cubicBezTo>
                      <a:pt x="1510" y="11"/>
                      <a:pt x="943" y="513"/>
                      <a:pt x="273" y="834"/>
                    </a:cubicBezTo>
                    <a:lnTo>
                      <a:pt x="240" y="1101"/>
                    </a:lnTo>
                    <a:cubicBezTo>
                      <a:pt x="170" y="1733"/>
                      <a:pt x="1" y="2463"/>
                      <a:pt x="77" y="3112"/>
                    </a:cubicBezTo>
                    <a:cubicBezTo>
                      <a:pt x="464" y="2910"/>
                      <a:pt x="774" y="2627"/>
                      <a:pt x="1080" y="2316"/>
                    </a:cubicBezTo>
                    <a:cubicBezTo>
                      <a:pt x="1455" y="1935"/>
                      <a:pt x="1853" y="1581"/>
                      <a:pt x="2360" y="1515"/>
                    </a:cubicBezTo>
                    <a:cubicBezTo>
                      <a:pt x="2360" y="1494"/>
                      <a:pt x="2349" y="1472"/>
                      <a:pt x="2349" y="1450"/>
                    </a:cubicBezTo>
                    <a:cubicBezTo>
                      <a:pt x="2316" y="1248"/>
                      <a:pt x="2284" y="1058"/>
                      <a:pt x="2262" y="900"/>
                    </a:cubicBezTo>
                    <a:cubicBezTo>
                      <a:pt x="2235" y="600"/>
                      <a:pt x="2235" y="300"/>
                      <a:pt x="226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3"/>
              <p:cNvSpPr/>
              <p:nvPr/>
            </p:nvSpPr>
            <p:spPr>
              <a:xfrm>
                <a:off x="4373884" y="3647595"/>
                <a:ext cx="53325" cy="60073"/>
              </a:xfrm>
              <a:custGeom>
                <a:rect b="b" l="l" r="r" t="t"/>
                <a:pathLst>
                  <a:path extrusionOk="0" h="2377" w="211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3"/>
              <p:cNvSpPr/>
              <p:nvPr/>
            </p:nvSpPr>
            <p:spPr>
              <a:xfrm>
                <a:off x="4377346" y="3610570"/>
                <a:ext cx="53578" cy="59213"/>
              </a:xfrm>
              <a:custGeom>
                <a:rect b="b" l="l" r="r" t="t"/>
                <a:pathLst>
                  <a:path extrusionOk="0" h="2343" w="2120">
                    <a:moveTo>
                      <a:pt x="1555" y="0"/>
                    </a:moveTo>
                    <a:cubicBezTo>
                      <a:pt x="1020" y="0"/>
                      <a:pt x="485" y="471"/>
                      <a:pt x="6" y="725"/>
                    </a:cubicBezTo>
                    <a:cubicBezTo>
                      <a:pt x="16" y="926"/>
                      <a:pt x="27" y="1128"/>
                      <a:pt x="27" y="1319"/>
                    </a:cubicBezTo>
                    <a:cubicBezTo>
                      <a:pt x="33" y="1662"/>
                      <a:pt x="22" y="2000"/>
                      <a:pt x="0" y="2343"/>
                    </a:cubicBezTo>
                    <a:cubicBezTo>
                      <a:pt x="382" y="2152"/>
                      <a:pt x="687" y="1847"/>
                      <a:pt x="1024" y="1596"/>
                    </a:cubicBezTo>
                    <a:cubicBezTo>
                      <a:pt x="1302" y="1384"/>
                      <a:pt x="1640" y="1269"/>
                      <a:pt x="1989" y="1269"/>
                    </a:cubicBezTo>
                    <a:cubicBezTo>
                      <a:pt x="2033" y="888"/>
                      <a:pt x="2076" y="518"/>
                      <a:pt x="2120" y="207"/>
                    </a:cubicBezTo>
                    <a:cubicBezTo>
                      <a:pt x="1933" y="59"/>
                      <a:pt x="1744" y="0"/>
                      <a:pt x="15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3"/>
              <p:cNvSpPr/>
              <p:nvPr/>
            </p:nvSpPr>
            <p:spPr>
              <a:xfrm>
                <a:off x="4421396" y="3442559"/>
                <a:ext cx="68337" cy="96137"/>
              </a:xfrm>
              <a:custGeom>
                <a:rect b="b" l="l" r="r" t="t"/>
                <a:pathLst>
                  <a:path extrusionOk="0" h="3804" w="2704">
                    <a:moveTo>
                      <a:pt x="23" y="0"/>
                    </a:moveTo>
                    <a:cubicBezTo>
                      <a:pt x="1" y="1046"/>
                      <a:pt x="273" y="2071"/>
                      <a:pt x="535" y="3101"/>
                    </a:cubicBezTo>
                    <a:cubicBezTo>
                      <a:pt x="900" y="3449"/>
                      <a:pt x="1189" y="3782"/>
                      <a:pt x="1734" y="3803"/>
                    </a:cubicBezTo>
                    <a:cubicBezTo>
                      <a:pt x="2071" y="3803"/>
                      <a:pt x="2398" y="3733"/>
                      <a:pt x="2703" y="3602"/>
                    </a:cubicBezTo>
                    <a:cubicBezTo>
                      <a:pt x="2687" y="3264"/>
                      <a:pt x="2671" y="2855"/>
                      <a:pt x="2665" y="2365"/>
                    </a:cubicBezTo>
                    <a:cubicBezTo>
                      <a:pt x="2649" y="452"/>
                      <a:pt x="829" y="169"/>
                      <a:pt x="469" y="136"/>
                    </a:cubicBezTo>
                    <a:cubicBezTo>
                      <a:pt x="311" y="109"/>
                      <a:pt x="164" y="65"/>
                      <a:pt x="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3"/>
              <p:cNvSpPr/>
              <p:nvPr/>
            </p:nvSpPr>
            <p:spPr>
              <a:xfrm>
                <a:off x="4496177" y="3814216"/>
                <a:ext cx="49332" cy="46982"/>
              </a:xfrm>
              <a:custGeom>
                <a:rect b="b" l="l" r="r" t="t"/>
                <a:pathLst>
                  <a:path extrusionOk="0" h="1859" w="1952">
                    <a:moveTo>
                      <a:pt x="616" y="1"/>
                    </a:moveTo>
                    <a:cubicBezTo>
                      <a:pt x="616" y="6"/>
                      <a:pt x="616" y="12"/>
                      <a:pt x="616" y="23"/>
                    </a:cubicBezTo>
                    <a:cubicBezTo>
                      <a:pt x="633" y="628"/>
                      <a:pt x="387" y="1314"/>
                      <a:pt x="1" y="1832"/>
                    </a:cubicBezTo>
                    <a:cubicBezTo>
                      <a:pt x="60" y="1854"/>
                      <a:pt x="126" y="1859"/>
                      <a:pt x="191" y="1859"/>
                    </a:cubicBezTo>
                    <a:cubicBezTo>
                      <a:pt x="213" y="1854"/>
                      <a:pt x="235" y="1854"/>
                      <a:pt x="257" y="1854"/>
                    </a:cubicBezTo>
                    <a:cubicBezTo>
                      <a:pt x="268" y="1854"/>
                      <a:pt x="284" y="1854"/>
                      <a:pt x="295" y="1859"/>
                    </a:cubicBezTo>
                    <a:cubicBezTo>
                      <a:pt x="916" y="1799"/>
                      <a:pt x="1728" y="1167"/>
                      <a:pt x="1951" y="796"/>
                    </a:cubicBezTo>
                    <a:cubicBezTo>
                      <a:pt x="1494" y="573"/>
                      <a:pt x="992" y="420"/>
                      <a:pt x="638" y="28"/>
                    </a:cubicBezTo>
                    <a:cubicBezTo>
                      <a:pt x="633" y="23"/>
                      <a:pt x="627" y="12"/>
                      <a:pt x="6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3"/>
              <p:cNvSpPr/>
              <p:nvPr/>
            </p:nvSpPr>
            <p:spPr>
              <a:xfrm>
                <a:off x="4484072" y="3647595"/>
                <a:ext cx="38288" cy="142840"/>
              </a:xfrm>
              <a:custGeom>
                <a:rect b="b" l="l" r="r" t="t"/>
                <a:pathLst>
                  <a:path extrusionOk="0" h="5652" w="1515">
                    <a:moveTo>
                      <a:pt x="768" y="1"/>
                    </a:moveTo>
                    <a:lnTo>
                      <a:pt x="768" y="1"/>
                    </a:lnTo>
                    <a:cubicBezTo>
                      <a:pt x="523" y="110"/>
                      <a:pt x="262" y="186"/>
                      <a:pt x="0" y="235"/>
                    </a:cubicBezTo>
                    <a:cubicBezTo>
                      <a:pt x="27" y="2088"/>
                      <a:pt x="910" y="3804"/>
                      <a:pt x="1014" y="5651"/>
                    </a:cubicBezTo>
                    <a:cubicBezTo>
                      <a:pt x="1117" y="5520"/>
                      <a:pt x="1259" y="5428"/>
                      <a:pt x="1422" y="5379"/>
                    </a:cubicBezTo>
                    <a:cubicBezTo>
                      <a:pt x="1515" y="3859"/>
                      <a:pt x="1210" y="2464"/>
                      <a:pt x="992" y="1445"/>
                    </a:cubicBezTo>
                    <a:cubicBezTo>
                      <a:pt x="856" y="823"/>
                      <a:pt x="752" y="338"/>
                      <a:pt x="7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3"/>
              <p:cNvSpPr/>
              <p:nvPr/>
            </p:nvSpPr>
            <p:spPr>
              <a:xfrm>
                <a:off x="4466583" y="3654342"/>
                <a:ext cx="38288" cy="138569"/>
              </a:xfrm>
              <a:custGeom>
                <a:rect b="b" l="l" r="r" t="t"/>
                <a:pathLst>
                  <a:path extrusionOk="0" h="5483" w="1515">
                    <a:moveTo>
                      <a:pt x="501" y="1"/>
                    </a:moveTo>
                    <a:cubicBezTo>
                      <a:pt x="332" y="22"/>
                      <a:pt x="169" y="33"/>
                      <a:pt x="0" y="44"/>
                    </a:cubicBezTo>
                    <a:cubicBezTo>
                      <a:pt x="11" y="148"/>
                      <a:pt x="16" y="262"/>
                      <a:pt x="27" y="388"/>
                    </a:cubicBezTo>
                    <a:cubicBezTo>
                      <a:pt x="82" y="1063"/>
                      <a:pt x="153" y="1908"/>
                      <a:pt x="294" y="2333"/>
                    </a:cubicBezTo>
                    <a:cubicBezTo>
                      <a:pt x="392" y="2627"/>
                      <a:pt x="529" y="3068"/>
                      <a:pt x="681" y="3532"/>
                    </a:cubicBezTo>
                    <a:cubicBezTo>
                      <a:pt x="894" y="4207"/>
                      <a:pt x="1188" y="5134"/>
                      <a:pt x="1248" y="5253"/>
                    </a:cubicBezTo>
                    <a:cubicBezTo>
                      <a:pt x="1259" y="5275"/>
                      <a:pt x="1270" y="5297"/>
                      <a:pt x="1275" y="5319"/>
                    </a:cubicBezTo>
                    <a:cubicBezTo>
                      <a:pt x="1330" y="5335"/>
                      <a:pt x="1379" y="5362"/>
                      <a:pt x="1428" y="5401"/>
                    </a:cubicBezTo>
                    <a:cubicBezTo>
                      <a:pt x="1455" y="5428"/>
                      <a:pt x="1488" y="5455"/>
                      <a:pt x="1515" y="5482"/>
                    </a:cubicBezTo>
                    <a:cubicBezTo>
                      <a:pt x="1444" y="3608"/>
                      <a:pt x="539" y="1875"/>
                      <a:pt x="50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3"/>
              <p:cNvSpPr/>
              <p:nvPr/>
            </p:nvSpPr>
            <p:spPr>
              <a:xfrm>
                <a:off x="4493018" y="3794125"/>
                <a:ext cx="13925" cy="59365"/>
              </a:xfrm>
              <a:custGeom>
                <a:rect b="b" l="l" r="r" t="t"/>
                <a:pathLst>
                  <a:path extrusionOk="0" h="2349" w="551">
                    <a:moveTo>
                      <a:pt x="235" y="0"/>
                    </a:moveTo>
                    <a:cubicBezTo>
                      <a:pt x="213" y="137"/>
                      <a:pt x="185" y="273"/>
                      <a:pt x="153" y="409"/>
                    </a:cubicBezTo>
                    <a:cubicBezTo>
                      <a:pt x="87" y="681"/>
                      <a:pt x="0" y="1025"/>
                      <a:pt x="6" y="1292"/>
                    </a:cubicBezTo>
                    <a:cubicBezTo>
                      <a:pt x="11" y="1455"/>
                      <a:pt x="38" y="1853"/>
                      <a:pt x="66" y="2283"/>
                    </a:cubicBezTo>
                    <a:cubicBezTo>
                      <a:pt x="71" y="2305"/>
                      <a:pt x="71" y="2327"/>
                      <a:pt x="71" y="2349"/>
                    </a:cubicBezTo>
                    <a:cubicBezTo>
                      <a:pt x="207" y="2131"/>
                      <a:pt x="311" y="1897"/>
                      <a:pt x="398" y="1657"/>
                    </a:cubicBezTo>
                    <a:cubicBezTo>
                      <a:pt x="491" y="1384"/>
                      <a:pt x="545" y="1101"/>
                      <a:pt x="551" y="818"/>
                    </a:cubicBezTo>
                    <a:cubicBezTo>
                      <a:pt x="551" y="676"/>
                      <a:pt x="534" y="534"/>
                      <a:pt x="496" y="398"/>
                    </a:cubicBezTo>
                    <a:cubicBezTo>
                      <a:pt x="474" y="311"/>
                      <a:pt x="371" y="88"/>
                      <a:pt x="2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3"/>
              <p:cNvSpPr/>
              <p:nvPr/>
            </p:nvSpPr>
            <p:spPr>
              <a:xfrm>
                <a:off x="4509395" y="3788211"/>
                <a:ext cx="36114" cy="41194"/>
              </a:xfrm>
              <a:custGeom>
                <a:rect b="b" l="l" r="r" t="t"/>
                <a:pathLst>
                  <a:path extrusionOk="0" h="1630" w="1429">
                    <a:moveTo>
                      <a:pt x="491" y="0"/>
                    </a:moveTo>
                    <a:cubicBezTo>
                      <a:pt x="202" y="109"/>
                      <a:pt x="1" y="327"/>
                      <a:pt x="115" y="698"/>
                    </a:cubicBezTo>
                    <a:cubicBezTo>
                      <a:pt x="208" y="997"/>
                      <a:pt x="551" y="1193"/>
                      <a:pt x="802" y="1335"/>
                    </a:cubicBezTo>
                    <a:cubicBezTo>
                      <a:pt x="998" y="1444"/>
                      <a:pt x="1216" y="1537"/>
                      <a:pt x="1428" y="1629"/>
                    </a:cubicBezTo>
                    <a:cubicBezTo>
                      <a:pt x="1401" y="1526"/>
                      <a:pt x="1379" y="1422"/>
                      <a:pt x="1368" y="1319"/>
                    </a:cubicBezTo>
                    <a:cubicBezTo>
                      <a:pt x="1314" y="866"/>
                      <a:pt x="725" y="223"/>
                      <a:pt x="49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3"/>
              <p:cNvSpPr/>
              <p:nvPr/>
            </p:nvSpPr>
            <p:spPr>
              <a:xfrm>
                <a:off x="4475934" y="3538544"/>
                <a:ext cx="28406" cy="109354"/>
              </a:xfrm>
              <a:custGeom>
                <a:rect b="b" l="l" r="r" t="t"/>
                <a:pathLst>
                  <a:path extrusionOk="0" h="4327" w="1124">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3"/>
              <p:cNvSpPr/>
              <p:nvPr/>
            </p:nvSpPr>
            <p:spPr>
              <a:xfrm>
                <a:off x="4437090" y="3529850"/>
                <a:ext cx="47133" cy="120803"/>
              </a:xfrm>
              <a:custGeom>
                <a:rect b="b" l="l" r="r" t="t"/>
                <a:pathLst>
                  <a:path extrusionOk="0" h="4780" w="1865">
                    <a:moveTo>
                      <a:pt x="1" y="1"/>
                    </a:moveTo>
                    <a:cubicBezTo>
                      <a:pt x="203" y="807"/>
                      <a:pt x="371" y="1614"/>
                      <a:pt x="371" y="2436"/>
                    </a:cubicBezTo>
                    <a:cubicBezTo>
                      <a:pt x="524" y="2567"/>
                      <a:pt x="644" y="2894"/>
                      <a:pt x="829" y="3499"/>
                    </a:cubicBezTo>
                    <a:cubicBezTo>
                      <a:pt x="878" y="3662"/>
                      <a:pt x="933" y="3826"/>
                      <a:pt x="998" y="3989"/>
                    </a:cubicBezTo>
                    <a:cubicBezTo>
                      <a:pt x="1069" y="4104"/>
                      <a:pt x="1107" y="4322"/>
                      <a:pt x="1151" y="4780"/>
                    </a:cubicBezTo>
                    <a:cubicBezTo>
                      <a:pt x="1369" y="4769"/>
                      <a:pt x="1587" y="4747"/>
                      <a:pt x="1799" y="4709"/>
                    </a:cubicBezTo>
                    <a:cubicBezTo>
                      <a:pt x="1805" y="3319"/>
                      <a:pt x="1864" y="1892"/>
                      <a:pt x="1363" y="573"/>
                    </a:cubicBezTo>
                    <a:cubicBezTo>
                      <a:pt x="1358" y="557"/>
                      <a:pt x="1352" y="540"/>
                      <a:pt x="1358" y="524"/>
                    </a:cubicBezTo>
                    <a:lnTo>
                      <a:pt x="1358" y="524"/>
                    </a:lnTo>
                    <a:cubicBezTo>
                      <a:pt x="1276" y="529"/>
                      <a:pt x="1194" y="540"/>
                      <a:pt x="1113" y="540"/>
                    </a:cubicBezTo>
                    <a:cubicBezTo>
                      <a:pt x="1103" y="540"/>
                      <a:pt x="1093" y="541"/>
                      <a:pt x="1083" y="541"/>
                    </a:cubicBezTo>
                    <a:cubicBezTo>
                      <a:pt x="625" y="541"/>
                      <a:pt x="310" y="289"/>
                      <a:pt x="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3"/>
              <p:cNvSpPr/>
              <p:nvPr/>
            </p:nvSpPr>
            <p:spPr>
              <a:xfrm>
                <a:off x="4371685" y="3530684"/>
                <a:ext cx="70131" cy="92851"/>
              </a:xfrm>
              <a:custGeom>
                <a:rect b="b" l="l" r="r" t="t"/>
                <a:pathLst>
                  <a:path extrusionOk="0" h="3674" w="2775">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3"/>
              <p:cNvSpPr/>
              <p:nvPr/>
            </p:nvSpPr>
            <p:spPr>
              <a:xfrm>
                <a:off x="4342495" y="3261886"/>
                <a:ext cx="59795" cy="180547"/>
              </a:xfrm>
              <a:custGeom>
                <a:rect b="b" l="l" r="r" t="t"/>
                <a:pathLst>
                  <a:path extrusionOk="0" h="7144" w="2366">
                    <a:moveTo>
                      <a:pt x="0" y="0"/>
                    </a:moveTo>
                    <a:lnTo>
                      <a:pt x="0" y="7144"/>
                    </a:lnTo>
                    <a:cubicBezTo>
                      <a:pt x="404" y="6806"/>
                      <a:pt x="785" y="6255"/>
                      <a:pt x="1068" y="5847"/>
                    </a:cubicBezTo>
                    <a:cubicBezTo>
                      <a:pt x="1041" y="5820"/>
                      <a:pt x="1009" y="5792"/>
                      <a:pt x="987" y="5765"/>
                    </a:cubicBezTo>
                    <a:cubicBezTo>
                      <a:pt x="840" y="5558"/>
                      <a:pt x="949" y="4964"/>
                      <a:pt x="987" y="4768"/>
                    </a:cubicBezTo>
                    <a:lnTo>
                      <a:pt x="1003" y="4675"/>
                    </a:lnTo>
                    <a:lnTo>
                      <a:pt x="1085" y="4626"/>
                    </a:lnTo>
                    <a:cubicBezTo>
                      <a:pt x="1510" y="4359"/>
                      <a:pt x="1526" y="3765"/>
                      <a:pt x="1526" y="3760"/>
                    </a:cubicBezTo>
                    <a:lnTo>
                      <a:pt x="1526" y="3553"/>
                    </a:lnTo>
                    <a:lnTo>
                      <a:pt x="1739" y="3553"/>
                    </a:lnTo>
                    <a:cubicBezTo>
                      <a:pt x="2071" y="3553"/>
                      <a:pt x="2251" y="3302"/>
                      <a:pt x="2360" y="2703"/>
                    </a:cubicBezTo>
                    <a:cubicBezTo>
                      <a:pt x="2365" y="2670"/>
                      <a:pt x="2365" y="2632"/>
                      <a:pt x="2360" y="2599"/>
                    </a:cubicBezTo>
                    <a:cubicBezTo>
                      <a:pt x="2349" y="2594"/>
                      <a:pt x="2333" y="2594"/>
                      <a:pt x="2316" y="2594"/>
                    </a:cubicBezTo>
                    <a:cubicBezTo>
                      <a:pt x="2295" y="2594"/>
                      <a:pt x="2273" y="2594"/>
                      <a:pt x="2245" y="2599"/>
                    </a:cubicBezTo>
                    <a:lnTo>
                      <a:pt x="1935" y="2681"/>
                    </a:lnTo>
                    <a:lnTo>
                      <a:pt x="1973" y="2359"/>
                    </a:lnTo>
                    <a:cubicBezTo>
                      <a:pt x="2087" y="1575"/>
                      <a:pt x="1968" y="981"/>
                      <a:pt x="1624" y="583"/>
                    </a:cubicBezTo>
                    <a:cubicBezTo>
                      <a:pt x="1183" y="76"/>
                      <a:pt x="393" y="0"/>
                      <a:pt x="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3"/>
              <p:cNvSpPr/>
              <p:nvPr/>
            </p:nvSpPr>
            <p:spPr>
              <a:xfrm>
                <a:off x="4342369" y="3412661"/>
                <a:ext cx="71344" cy="60907"/>
              </a:xfrm>
              <a:custGeom>
                <a:rect b="b" l="l" r="r" t="t"/>
                <a:pathLst>
                  <a:path extrusionOk="0" h="2410" w="2823">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3"/>
              <p:cNvSpPr/>
              <p:nvPr/>
            </p:nvSpPr>
            <p:spPr>
              <a:xfrm>
                <a:off x="4342369" y="3442129"/>
                <a:ext cx="88555" cy="151104"/>
              </a:xfrm>
              <a:custGeom>
                <a:rect b="b" l="l" r="r" t="t"/>
                <a:pathLst>
                  <a:path extrusionOk="0" h="5979" w="3504">
                    <a:moveTo>
                      <a:pt x="2964" y="1"/>
                    </a:moveTo>
                    <a:lnTo>
                      <a:pt x="2964" y="1"/>
                    </a:lnTo>
                    <a:cubicBezTo>
                      <a:pt x="1967" y="420"/>
                      <a:pt x="1014" y="1080"/>
                      <a:pt x="0" y="1439"/>
                    </a:cubicBezTo>
                    <a:lnTo>
                      <a:pt x="0" y="5112"/>
                    </a:lnTo>
                    <a:cubicBezTo>
                      <a:pt x="311" y="5177"/>
                      <a:pt x="659" y="5341"/>
                      <a:pt x="883" y="5640"/>
                    </a:cubicBezTo>
                    <a:cubicBezTo>
                      <a:pt x="959" y="5744"/>
                      <a:pt x="1030" y="5858"/>
                      <a:pt x="1084" y="5978"/>
                    </a:cubicBezTo>
                    <a:cubicBezTo>
                      <a:pt x="2076" y="5341"/>
                      <a:pt x="3024" y="4327"/>
                      <a:pt x="3487" y="3254"/>
                    </a:cubicBezTo>
                    <a:cubicBezTo>
                      <a:pt x="3493" y="3248"/>
                      <a:pt x="3498" y="3237"/>
                      <a:pt x="3504" y="3232"/>
                    </a:cubicBezTo>
                    <a:cubicBezTo>
                      <a:pt x="3471" y="3205"/>
                      <a:pt x="3466" y="3161"/>
                      <a:pt x="3487" y="3123"/>
                    </a:cubicBezTo>
                    <a:cubicBezTo>
                      <a:pt x="3226" y="2093"/>
                      <a:pt x="2948" y="1058"/>
                      <a:pt x="29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3"/>
              <p:cNvSpPr/>
              <p:nvPr/>
            </p:nvSpPr>
            <p:spPr>
              <a:xfrm>
                <a:off x="4342369" y="3786720"/>
                <a:ext cx="107004" cy="209130"/>
              </a:xfrm>
              <a:custGeom>
                <a:rect b="b" l="l" r="r" t="t"/>
                <a:pathLst>
                  <a:path extrusionOk="0" h="8275" w="4234">
                    <a:moveTo>
                      <a:pt x="3469" y="0"/>
                    </a:moveTo>
                    <a:cubicBezTo>
                      <a:pt x="2790" y="0"/>
                      <a:pt x="2206" y="659"/>
                      <a:pt x="1831" y="1258"/>
                    </a:cubicBezTo>
                    <a:cubicBezTo>
                      <a:pt x="1291" y="2130"/>
                      <a:pt x="725" y="2996"/>
                      <a:pt x="38" y="3764"/>
                    </a:cubicBezTo>
                    <a:cubicBezTo>
                      <a:pt x="27" y="3775"/>
                      <a:pt x="11" y="3781"/>
                      <a:pt x="0" y="3786"/>
                    </a:cubicBezTo>
                    <a:lnTo>
                      <a:pt x="0" y="3813"/>
                    </a:lnTo>
                    <a:lnTo>
                      <a:pt x="60" y="4020"/>
                    </a:lnTo>
                    <a:cubicBezTo>
                      <a:pt x="164" y="4347"/>
                      <a:pt x="354" y="4876"/>
                      <a:pt x="496" y="5486"/>
                    </a:cubicBezTo>
                    <a:cubicBezTo>
                      <a:pt x="719" y="6472"/>
                      <a:pt x="1003" y="7704"/>
                      <a:pt x="1232" y="8140"/>
                    </a:cubicBezTo>
                    <a:cubicBezTo>
                      <a:pt x="1253" y="8178"/>
                      <a:pt x="1275" y="8222"/>
                      <a:pt x="1297" y="8265"/>
                    </a:cubicBezTo>
                    <a:cubicBezTo>
                      <a:pt x="1396" y="8271"/>
                      <a:pt x="1495" y="8274"/>
                      <a:pt x="1596" y="8274"/>
                    </a:cubicBezTo>
                    <a:cubicBezTo>
                      <a:pt x="1859" y="8274"/>
                      <a:pt x="2126" y="8253"/>
                      <a:pt x="2387" y="8205"/>
                    </a:cubicBezTo>
                    <a:cubicBezTo>
                      <a:pt x="2888" y="8129"/>
                      <a:pt x="3449" y="7987"/>
                      <a:pt x="3902" y="7709"/>
                    </a:cubicBezTo>
                    <a:cubicBezTo>
                      <a:pt x="4076" y="6380"/>
                      <a:pt x="4234" y="3579"/>
                      <a:pt x="4141" y="2462"/>
                    </a:cubicBezTo>
                    <a:cubicBezTo>
                      <a:pt x="4087" y="1770"/>
                      <a:pt x="3896" y="1127"/>
                      <a:pt x="3722" y="566"/>
                    </a:cubicBezTo>
                    <a:cubicBezTo>
                      <a:pt x="3662" y="364"/>
                      <a:pt x="3607" y="173"/>
                      <a:pt x="3564" y="5"/>
                    </a:cubicBezTo>
                    <a:cubicBezTo>
                      <a:pt x="3532" y="2"/>
                      <a:pt x="3500" y="0"/>
                      <a:pt x="346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3"/>
              <p:cNvSpPr/>
              <p:nvPr/>
            </p:nvSpPr>
            <p:spPr>
              <a:xfrm>
                <a:off x="4385610" y="4031383"/>
                <a:ext cx="45743" cy="244613"/>
              </a:xfrm>
              <a:custGeom>
                <a:rect b="b" l="l" r="r" t="t"/>
                <a:pathLst>
                  <a:path extrusionOk="0" h="9679" w="181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3"/>
              <p:cNvSpPr/>
              <p:nvPr/>
            </p:nvSpPr>
            <p:spPr>
              <a:xfrm>
                <a:off x="4408330" y="3987611"/>
                <a:ext cx="31818" cy="43469"/>
              </a:xfrm>
              <a:custGeom>
                <a:rect b="b" l="l" r="r" t="t"/>
                <a:pathLst>
                  <a:path extrusionOk="0" h="1720" w="1259">
                    <a:moveTo>
                      <a:pt x="1259" y="0"/>
                    </a:moveTo>
                    <a:cubicBezTo>
                      <a:pt x="861" y="196"/>
                      <a:pt x="436" y="338"/>
                      <a:pt x="0" y="409"/>
                    </a:cubicBezTo>
                    <a:cubicBezTo>
                      <a:pt x="104" y="670"/>
                      <a:pt x="93" y="1025"/>
                      <a:pt x="93" y="1286"/>
                    </a:cubicBezTo>
                    <a:cubicBezTo>
                      <a:pt x="104" y="1428"/>
                      <a:pt x="98" y="1575"/>
                      <a:pt x="87" y="1717"/>
                    </a:cubicBezTo>
                    <a:cubicBezTo>
                      <a:pt x="132" y="1718"/>
                      <a:pt x="177" y="1719"/>
                      <a:pt x="222" y="1719"/>
                    </a:cubicBezTo>
                    <a:cubicBezTo>
                      <a:pt x="569" y="1719"/>
                      <a:pt x="915" y="1663"/>
                      <a:pt x="1242" y="1548"/>
                    </a:cubicBezTo>
                    <a:cubicBezTo>
                      <a:pt x="1166" y="1074"/>
                      <a:pt x="1133" y="605"/>
                      <a:pt x="1210" y="256"/>
                    </a:cubicBezTo>
                    <a:cubicBezTo>
                      <a:pt x="1226" y="185"/>
                      <a:pt x="1242" y="98"/>
                      <a:pt x="1259"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3"/>
              <p:cNvSpPr/>
              <p:nvPr/>
            </p:nvSpPr>
            <p:spPr>
              <a:xfrm>
                <a:off x="4373884" y="3647595"/>
                <a:ext cx="53325" cy="60073"/>
              </a:xfrm>
              <a:custGeom>
                <a:rect b="b" l="l" r="r" t="t"/>
                <a:pathLst>
                  <a:path extrusionOk="0" h="2377" w="2110">
                    <a:moveTo>
                      <a:pt x="2110" y="1"/>
                    </a:moveTo>
                    <a:cubicBezTo>
                      <a:pt x="1314" y="28"/>
                      <a:pt x="840" y="774"/>
                      <a:pt x="121" y="1096"/>
                    </a:cubicBezTo>
                    <a:cubicBezTo>
                      <a:pt x="88" y="1521"/>
                      <a:pt x="44" y="1951"/>
                      <a:pt x="1" y="2376"/>
                    </a:cubicBezTo>
                    <a:cubicBezTo>
                      <a:pt x="666" y="2039"/>
                      <a:pt x="1227" y="1597"/>
                      <a:pt x="1973" y="1581"/>
                    </a:cubicBezTo>
                    <a:cubicBezTo>
                      <a:pt x="2006" y="1107"/>
                      <a:pt x="2055" y="546"/>
                      <a:pt x="2110"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3"/>
              <p:cNvSpPr/>
              <p:nvPr/>
            </p:nvSpPr>
            <p:spPr>
              <a:xfrm>
                <a:off x="4475934" y="3538544"/>
                <a:ext cx="28406" cy="109354"/>
              </a:xfrm>
              <a:custGeom>
                <a:rect b="b" l="l" r="r" t="t"/>
                <a:pathLst>
                  <a:path extrusionOk="0" h="4327" w="1124">
                    <a:moveTo>
                      <a:pt x="556" y="0"/>
                    </a:moveTo>
                    <a:cubicBezTo>
                      <a:pt x="377" y="65"/>
                      <a:pt x="191" y="114"/>
                      <a:pt x="1" y="153"/>
                    </a:cubicBezTo>
                    <a:cubicBezTo>
                      <a:pt x="1" y="158"/>
                      <a:pt x="6" y="164"/>
                      <a:pt x="11" y="174"/>
                    </a:cubicBezTo>
                    <a:cubicBezTo>
                      <a:pt x="513" y="1499"/>
                      <a:pt x="458" y="2932"/>
                      <a:pt x="458" y="4327"/>
                    </a:cubicBezTo>
                    <a:cubicBezTo>
                      <a:pt x="676" y="4272"/>
                      <a:pt x="894" y="4196"/>
                      <a:pt x="1096" y="4098"/>
                    </a:cubicBezTo>
                    <a:cubicBezTo>
                      <a:pt x="1123" y="3133"/>
                      <a:pt x="987" y="1695"/>
                      <a:pt x="872" y="1499"/>
                    </a:cubicBezTo>
                    <a:cubicBezTo>
                      <a:pt x="725" y="1264"/>
                      <a:pt x="616" y="894"/>
                      <a:pt x="556"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3"/>
              <p:cNvSpPr/>
              <p:nvPr/>
            </p:nvSpPr>
            <p:spPr>
              <a:xfrm>
                <a:off x="4371685" y="3530684"/>
                <a:ext cx="70131" cy="92851"/>
              </a:xfrm>
              <a:custGeom>
                <a:rect b="b" l="l" r="r" t="t"/>
                <a:pathLst>
                  <a:path extrusionOk="0" h="3674" w="2775">
                    <a:moveTo>
                      <a:pt x="2425" y="0"/>
                    </a:moveTo>
                    <a:cubicBezTo>
                      <a:pt x="1919" y="1058"/>
                      <a:pt x="981" y="2033"/>
                      <a:pt x="1" y="2660"/>
                    </a:cubicBezTo>
                    <a:cubicBezTo>
                      <a:pt x="115" y="2986"/>
                      <a:pt x="191" y="3330"/>
                      <a:pt x="213" y="3673"/>
                    </a:cubicBezTo>
                    <a:cubicBezTo>
                      <a:pt x="725" y="3395"/>
                      <a:pt x="1249" y="2974"/>
                      <a:pt x="1791" y="2974"/>
                    </a:cubicBezTo>
                    <a:cubicBezTo>
                      <a:pt x="1982" y="2974"/>
                      <a:pt x="2175" y="3026"/>
                      <a:pt x="2371" y="3155"/>
                    </a:cubicBezTo>
                    <a:cubicBezTo>
                      <a:pt x="2387" y="3041"/>
                      <a:pt x="2404" y="2932"/>
                      <a:pt x="2420" y="2834"/>
                    </a:cubicBezTo>
                    <a:cubicBezTo>
                      <a:pt x="2447" y="2670"/>
                      <a:pt x="2502" y="2327"/>
                      <a:pt x="2774" y="2327"/>
                    </a:cubicBezTo>
                    <a:cubicBezTo>
                      <a:pt x="2774" y="1543"/>
                      <a:pt x="2611" y="769"/>
                      <a:pt x="2425" y="0"/>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3"/>
              <p:cNvSpPr/>
              <p:nvPr/>
            </p:nvSpPr>
            <p:spPr>
              <a:xfrm>
                <a:off x="4342369" y="3412661"/>
                <a:ext cx="71344" cy="60907"/>
              </a:xfrm>
              <a:custGeom>
                <a:rect b="b" l="l" r="r" t="t"/>
                <a:pathLst>
                  <a:path extrusionOk="0" h="2410" w="2823">
                    <a:moveTo>
                      <a:pt x="1221" y="1"/>
                    </a:moveTo>
                    <a:cubicBezTo>
                      <a:pt x="899" y="469"/>
                      <a:pt x="480" y="1069"/>
                      <a:pt x="0" y="1412"/>
                    </a:cubicBezTo>
                    <a:lnTo>
                      <a:pt x="0" y="2409"/>
                    </a:lnTo>
                    <a:cubicBezTo>
                      <a:pt x="959" y="2060"/>
                      <a:pt x="1880" y="1434"/>
                      <a:pt x="2823" y="1025"/>
                    </a:cubicBezTo>
                    <a:cubicBezTo>
                      <a:pt x="2261" y="725"/>
                      <a:pt x="1727" y="382"/>
                      <a:pt x="1221"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3"/>
              <p:cNvSpPr/>
              <p:nvPr/>
            </p:nvSpPr>
            <p:spPr>
              <a:xfrm>
                <a:off x="4385610" y="4031383"/>
                <a:ext cx="45743" cy="244613"/>
              </a:xfrm>
              <a:custGeom>
                <a:rect b="b" l="l" r="r" t="t"/>
                <a:pathLst>
                  <a:path extrusionOk="0" h="9679" w="1810">
                    <a:moveTo>
                      <a:pt x="0" y="1"/>
                    </a:moveTo>
                    <a:cubicBezTo>
                      <a:pt x="60" y="393"/>
                      <a:pt x="104" y="780"/>
                      <a:pt x="136" y="1113"/>
                    </a:cubicBezTo>
                    <a:cubicBezTo>
                      <a:pt x="147" y="1216"/>
                      <a:pt x="153" y="1314"/>
                      <a:pt x="163" y="1401"/>
                    </a:cubicBezTo>
                    <a:cubicBezTo>
                      <a:pt x="185" y="1701"/>
                      <a:pt x="185" y="2006"/>
                      <a:pt x="169" y="2306"/>
                    </a:cubicBezTo>
                    <a:cubicBezTo>
                      <a:pt x="142" y="3352"/>
                      <a:pt x="98" y="4927"/>
                      <a:pt x="654" y="6120"/>
                    </a:cubicBezTo>
                    <a:cubicBezTo>
                      <a:pt x="1188" y="7270"/>
                      <a:pt x="1270" y="8779"/>
                      <a:pt x="1264" y="9678"/>
                    </a:cubicBezTo>
                    <a:cubicBezTo>
                      <a:pt x="1428" y="9602"/>
                      <a:pt x="1591" y="9548"/>
                      <a:pt x="1765" y="9504"/>
                    </a:cubicBezTo>
                    <a:cubicBezTo>
                      <a:pt x="1771" y="7902"/>
                      <a:pt x="1809" y="6333"/>
                      <a:pt x="1324" y="4785"/>
                    </a:cubicBezTo>
                    <a:cubicBezTo>
                      <a:pt x="856" y="3308"/>
                      <a:pt x="529" y="1750"/>
                      <a:pt x="714" y="197"/>
                    </a:cubicBezTo>
                    <a:cubicBezTo>
                      <a:pt x="714" y="186"/>
                      <a:pt x="719" y="175"/>
                      <a:pt x="725" y="164"/>
                    </a:cubicBezTo>
                    <a:lnTo>
                      <a:pt x="725" y="159"/>
                    </a:lnTo>
                    <a:cubicBezTo>
                      <a:pt x="474" y="132"/>
                      <a:pt x="234" y="83"/>
                      <a:pt x="0" y="1"/>
                    </a:cubicBezTo>
                    <a:close/>
                  </a:path>
                </a:pathLst>
              </a:custGeom>
              <a:solidFill>
                <a:srgbClr val="4B60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5" name="Google Shape;7625;p73"/>
          <p:cNvGrpSpPr/>
          <p:nvPr/>
        </p:nvGrpSpPr>
        <p:grpSpPr>
          <a:xfrm>
            <a:off x="2936333" y="3256553"/>
            <a:ext cx="447601" cy="1135923"/>
            <a:chOff x="2936333" y="3256553"/>
            <a:chExt cx="447601" cy="1135923"/>
          </a:xfrm>
        </p:grpSpPr>
        <p:sp>
          <p:nvSpPr>
            <p:cNvPr id="7626" name="Google Shape;7626;p73"/>
            <p:cNvSpPr/>
            <p:nvPr/>
          </p:nvSpPr>
          <p:spPr>
            <a:xfrm>
              <a:off x="2936333" y="3256553"/>
              <a:ext cx="447601" cy="1135923"/>
            </a:xfrm>
            <a:custGeom>
              <a:rect b="b" l="l" r="r" t="t"/>
              <a:pathLst>
                <a:path extrusionOk="0" h="44947" w="17711">
                  <a:moveTo>
                    <a:pt x="8707" y="1"/>
                  </a:moveTo>
                  <a:cubicBezTo>
                    <a:pt x="7995" y="1"/>
                    <a:pt x="6256" y="235"/>
                    <a:pt x="6589" y="2603"/>
                  </a:cubicBezTo>
                  <a:cubicBezTo>
                    <a:pt x="6589" y="2603"/>
                    <a:pt x="6530" y="2587"/>
                    <a:pt x="6458" y="2587"/>
                  </a:cubicBezTo>
                  <a:cubicBezTo>
                    <a:pt x="6328" y="2587"/>
                    <a:pt x="6155" y="2641"/>
                    <a:pt x="6207" y="2946"/>
                  </a:cubicBezTo>
                  <a:cubicBezTo>
                    <a:pt x="6295" y="3415"/>
                    <a:pt x="6458" y="3965"/>
                    <a:pt x="7041" y="3965"/>
                  </a:cubicBezTo>
                  <a:cubicBezTo>
                    <a:pt x="7041" y="3965"/>
                    <a:pt x="7052" y="4690"/>
                    <a:pt x="7586" y="5022"/>
                  </a:cubicBezTo>
                  <a:cubicBezTo>
                    <a:pt x="7586" y="5022"/>
                    <a:pt x="7711" y="5720"/>
                    <a:pt x="7619" y="5851"/>
                  </a:cubicBezTo>
                  <a:cubicBezTo>
                    <a:pt x="7526" y="5982"/>
                    <a:pt x="5744" y="7224"/>
                    <a:pt x="5167" y="7278"/>
                  </a:cubicBezTo>
                  <a:cubicBezTo>
                    <a:pt x="4589" y="7338"/>
                    <a:pt x="2796" y="7758"/>
                    <a:pt x="2774" y="9725"/>
                  </a:cubicBezTo>
                  <a:cubicBezTo>
                    <a:pt x="2747" y="11687"/>
                    <a:pt x="2622" y="12259"/>
                    <a:pt x="2442" y="12542"/>
                  </a:cubicBezTo>
                  <a:cubicBezTo>
                    <a:pt x="2262" y="12825"/>
                    <a:pt x="2148" y="14640"/>
                    <a:pt x="2191" y="15485"/>
                  </a:cubicBezTo>
                  <a:cubicBezTo>
                    <a:pt x="2240" y="16324"/>
                    <a:pt x="1385" y="18422"/>
                    <a:pt x="1543" y="20874"/>
                  </a:cubicBezTo>
                  <a:cubicBezTo>
                    <a:pt x="1543" y="20874"/>
                    <a:pt x="666" y="21691"/>
                    <a:pt x="595" y="22334"/>
                  </a:cubicBezTo>
                  <a:cubicBezTo>
                    <a:pt x="519" y="22971"/>
                    <a:pt x="1" y="23838"/>
                    <a:pt x="61" y="23958"/>
                  </a:cubicBezTo>
                  <a:cubicBezTo>
                    <a:pt x="88" y="24009"/>
                    <a:pt x="166" y="24037"/>
                    <a:pt x="259" y="24037"/>
                  </a:cubicBezTo>
                  <a:cubicBezTo>
                    <a:pt x="374" y="24037"/>
                    <a:pt x="512" y="23994"/>
                    <a:pt x="606" y="23898"/>
                  </a:cubicBezTo>
                  <a:cubicBezTo>
                    <a:pt x="769" y="23718"/>
                    <a:pt x="1031" y="23386"/>
                    <a:pt x="1031" y="23386"/>
                  </a:cubicBezTo>
                  <a:lnTo>
                    <a:pt x="1031" y="23386"/>
                  </a:lnTo>
                  <a:cubicBezTo>
                    <a:pt x="1031" y="23386"/>
                    <a:pt x="475" y="25511"/>
                    <a:pt x="758" y="25603"/>
                  </a:cubicBezTo>
                  <a:cubicBezTo>
                    <a:pt x="770" y="25607"/>
                    <a:pt x="781" y="25609"/>
                    <a:pt x="793" y="25609"/>
                  </a:cubicBezTo>
                  <a:cubicBezTo>
                    <a:pt x="1101" y="25609"/>
                    <a:pt x="1318" y="24295"/>
                    <a:pt x="1423" y="24143"/>
                  </a:cubicBezTo>
                  <a:cubicBezTo>
                    <a:pt x="1440" y="24117"/>
                    <a:pt x="1455" y="24106"/>
                    <a:pt x="1467" y="24106"/>
                  </a:cubicBezTo>
                  <a:cubicBezTo>
                    <a:pt x="1526" y="24106"/>
                    <a:pt x="1520" y="24383"/>
                    <a:pt x="1489" y="24546"/>
                  </a:cubicBezTo>
                  <a:cubicBezTo>
                    <a:pt x="1452" y="24741"/>
                    <a:pt x="1374" y="25771"/>
                    <a:pt x="1595" y="25771"/>
                  </a:cubicBezTo>
                  <a:cubicBezTo>
                    <a:pt x="1603" y="25771"/>
                    <a:pt x="1611" y="25769"/>
                    <a:pt x="1619" y="25767"/>
                  </a:cubicBezTo>
                  <a:cubicBezTo>
                    <a:pt x="1851" y="25701"/>
                    <a:pt x="1929" y="24271"/>
                    <a:pt x="2034" y="24271"/>
                  </a:cubicBezTo>
                  <a:cubicBezTo>
                    <a:pt x="2043" y="24271"/>
                    <a:pt x="2052" y="24280"/>
                    <a:pt x="2061" y="24301"/>
                  </a:cubicBezTo>
                  <a:cubicBezTo>
                    <a:pt x="2175" y="24573"/>
                    <a:pt x="2001" y="25592"/>
                    <a:pt x="2164" y="25625"/>
                  </a:cubicBezTo>
                  <a:cubicBezTo>
                    <a:pt x="2178" y="25628"/>
                    <a:pt x="2191" y="25629"/>
                    <a:pt x="2203" y="25629"/>
                  </a:cubicBezTo>
                  <a:cubicBezTo>
                    <a:pt x="2335" y="25629"/>
                    <a:pt x="2346" y="25475"/>
                    <a:pt x="2366" y="25380"/>
                  </a:cubicBezTo>
                  <a:cubicBezTo>
                    <a:pt x="2386" y="25279"/>
                    <a:pt x="2340" y="24133"/>
                    <a:pt x="2439" y="24133"/>
                  </a:cubicBezTo>
                  <a:cubicBezTo>
                    <a:pt x="2446" y="24133"/>
                    <a:pt x="2455" y="24140"/>
                    <a:pt x="2464" y="24154"/>
                  </a:cubicBezTo>
                  <a:cubicBezTo>
                    <a:pt x="2595" y="24350"/>
                    <a:pt x="2518" y="25353"/>
                    <a:pt x="2627" y="25385"/>
                  </a:cubicBezTo>
                  <a:cubicBezTo>
                    <a:pt x="2627" y="25385"/>
                    <a:pt x="2667" y="25404"/>
                    <a:pt x="2714" y="25404"/>
                  </a:cubicBezTo>
                  <a:cubicBezTo>
                    <a:pt x="2791" y="25404"/>
                    <a:pt x="2890" y="25356"/>
                    <a:pt x="2883" y="25107"/>
                  </a:cubicBezTo>
                  <a:cubicBezTo>
                    <a:pt x="2873" y="24704"/>
                    <a:pt x="3020" y="22966"/>
                    <a:pt x="3025" y="22563"/>
                  </a:cubicBezTo>
                  <a:cubicBezTo>
                    <a:pt x="3036" y="22007"/>
                    <a:pt x="2720" y="21228"/>
                    <a:pt x="2807" y="21097"/>
                  </a:cubicBezTo>
                  <a:cubicBezTo>
                    <a:pt x="2889" y="20966"/>
                    <a:pt x="3505" y="18950"/>
                    <a:pt x="3777" y="18133"/>
                  </a:cubicBezTo>
                  <a:cubicBezTo>
                    <a:pt x="4050" y="17315"/>
                    <a:pt x="4050" y="15185"/>
                    <a:pt x="4213" y="14912"/>
                  </a:cubicBezTo>
                  <a:cubicBezTo>
                    <a:pt x="4346" y="14693"/>
                    <a:pt x="4639" y="13388"/>
                    <a:pt x="4845" y="13388"/>
                  </a:cubicBezTo>
                  <a:cubicBezTo>
                    <a:pt x="4900" y="13388"/>
                    <a:pt x="4949" y="13481"/>
                    <a:pt x="4987" y="13714"/>
                  </a:cubicBezTo>
                  <a:cubicBezTo>
                    <a:pt x="5161" y="14814"/>
                    <a:pt x="5434" y="17517"/>
                    <a:pt x="5352" y="18111"/>
                  </a:cubicBezTo>
                  <a:cubicBezTo>
                    <a:pt x="5270" y="18705"/>
                    <a:pt x="5030" y="19724"/>
                    <a:pt x="5090" y="20301"/>
                  </a:cubicBezTo>
                  <a:cubicBezTo>
                    <a:pt x="5150" y="20884"/>
                    <a:pt x="4529" y="22067"/>
                    <a:pt x="4420" y="23418"/>
                  </a:cubicBezTo>
                  <a:cubicBezTo>
                    <a:pt x="4311" y="24770"/>
                    <a:pt x="4545" y="28311"/>
                    <a:pt x="4747" y="29227"/>
                  </a:cubicBezTo>
                  <a:cubicBezTo>
                    <a:pt x="4949" y="30137"/>
                    <a:pt x="4311" y="32060"/>
                    <a:pt x="4240" y="32447"/>
                  </a:cubicBezTo>
                  <a:cubicBezTo>
                    <a:pt x="4169" y="32840"/>
                    <a:pt x="4180" y="33929"/>
                    <a:pt x="4099" y="35330"/>
                  </a:cubicBezTo>
                  <a:cubicBezTo>
                    <a:pt x="4011" y="36730"/>
                    <a:pt x="4453" y="39760"/>
                    <a:pt x="4284" y="40283"/>
                  </a:cubicBezTo>
                  <a:cubicBezTo>
                    <a:pt x="4120" y="40806"/>
                    <a:pt x="1254" y="44032"/>
                    <a:pt x="1608" y="44538"/>
                  </a:cubicBezTo>
                  <a:cubicBezTo>
                    <a:pt x="1798" y="44809"/>
                    <a:pt x="2153" y="44946"/>
                    <a:pt x="2517" y="44946"/>
                  </a:cubicBezTo>
                  <a:cubicBezTo>
                    <a:pt x="2835" y="44946"/>
                    <a:pt x="3159" y="44842"/>
                    <a:pt x="3385" y="44631"/>
                  </a:cubicBezTo>
                  <a:cubicBezTo>
                    <a:pt x="3870" y="44184"/>
                    <a:pt x="4594" y="43520"/>
                    <a:pt x="4960" y="43236"/>
                  </a:cubicBezTo>
                  <a:cubicBezTo>
                    <a:pt x="5330" y="42947"/>
                    <a:pt x="6180" y="42795"/>
                    <a:pt x="6049" y="41089"/>
                  </a:cubicBezTo>
                  <a:cubicBezTo>
                    <a:pt x="6049" y="41089"/>
                    <a:pt x="5826" y="38550"/>
                    <a:pt x="6611" y="36872"/>
                  </a:cubicBezTo>
                  <a:cubicBezTo>
                    <a:pt x="7390" y="35188"/>
                    <a:pt x="7036" y="32840"/>
                    <a:pt x="7117" y="32082"/>
                  </a:cubicBezTo>
                  <a:cubicBezTo>
                    <a:pt x="7199" y="31325"/>
                    <a:pt x="7275" y="30093"/>
                    <a:pt x="7738" y="29216"/>
                  </a:cubicBezTo>
                  <a:cubicBezTo>
                    <a:pt x="8120" y="28491"/>
                    <a:pt x="8578" y="25936"/>
                    <a:pt x="8850" y="25058"/>
                  </a:cubicBezTo>
                  <a:cubicBezTo>
                    <a:pt x="9123" y="25936"/>
                    <a:pt x="9580" y="28491"/>
                    <a:pt x="9962" y="29216"/>
                  </a:cubicBezTo>
                  <a:cubicBezTo>
                    <a:pt x="10425" y="30093"/>
                    <a:pt x="10501" y="31325"/>
                    <a:pt x="10583" y="32082"/>
                  </a:cubicBezTo>
                  <a:cubicBezTo>
                    <a:pt x="10665" y="32840"/>
                    <a:pt x="10310" y="35188"/>
                    <a:pt x="11090" y="36872"/>
                  </a:cubicBezTo>
                  <a:cubicBezTo>
                    <a:pt x="11874" y="38556"/>
                    <a:pt x="11651" y="41089"/>
                    <a:pt x="11651" y="41089"/>
                  </a:cubicBezTo>
                  <a:cubicBezTo>
                    <a:pt x="11520" y="42789"/>
                    <a:pt x="12370" y="42947"/>
                    <a:pt x="12741" y="43236"/>
                  </a:cubicBezTo>
                  <a:cubicBezTo>
                    <a:pt x="13106" y="43520"/>
                    <a:pt x="13830" y="44184"/>
                    <a:pt x="14315" y="44631"/>
                  </a:cubicBezTo>
                  <a:cubicBezTo>
                    <a:pt x="14541" y="44842"/>
                    <a:pt x="14866" y="44946"/>
                    <a:pt x="15183" y="44946"/>
                  </a:cubicBezTo>
                  <a:cubicBezTo>
                    <a:pt x="15547" y="44946"/>
                    <a:pt x="15903" y="44809"/>
                    <a:pt x="16092" y="44538"/>
                  </a:cubicBezTo>
                  <a:cubicBezTo>
                    <a:pt x="16446" y="44026"/>
                    <a:pt x="13580" y="40806"/>
                    <a:pt x="13416" y="40283"/>
                  </a:cubicBezTo>
                  <a:cubicBezTo>
                    <a:pt x="13247" y="39760"/>
                    <a:pt x="13689" y="36730"/>
                    <a:pt x="13602" y="35330"/>
                  </a:cubicBezTo>
                  <a:cubicBezTo>
                    <a:pt x="13520" y="33929"/>
                    <a:pt x="13536" y="32840"/>
                    <a:pt x="13460" y="32447"/>
                  </a:cubicBezTo>
                  <a:cubicBezTo>
                    <a:pt x="13389" y="32060"/>
                    <a:pt x="12752" y="30137"/>
                    <a:pt x="12953" y="29227"/>
                  </a:cubicBezTo>
                  <a:cubicBezTo>
                    <a:pt x="13155" y="28311"/>
                    <a:pt x="13389" y="24770"/>
                    <a:pt x="13280" y="23418"/>
                  </a:cubicBezTo>
                  <a:cubicBezTo>
                    <a:pt x="13171" y="22067"/>
                    <a:pt x="12550" y="20884"/>
                    <a:pt x="12610" y="20301"/>
                  </a:cubicBezTo>
                  <a:cubicBezTo>
                    <a:pt x="12664" y="19724"/>
                    <a:pt x="12430" y="18705"/>
                    <a:pt x="12348" y="18111"/>
                  </a:cubicBezTo>
                  <a:cubicBezTo>
                    <a:pt x="12267" y="17517"/>
                    <a:pt x="12539" y="14814"/>
                    <a:pt x="12713" y="13714"/>
                  </a:cubicBezTo>
                  <a:cubicBezTo>
                    <a:pt x="12751" y="13482"/>
                    <a:pt x="12800" y="13389"/>
                    <a:pt x="12855" y="13389"/>
                  </a:cubicBezTo>
                  <a:cubicBezTo>
                    <a:pt x="13061" y="13389"/>
                    <a:pt x="13354" y="14697"/>
                    <a:pt x="13487" y="14912"/>
                  </a:cubicBezTo>
                  <a:cubicBezTo>
                    <a:pt x="13651" y="15185"/>
                    <a:pt x="13651" y="17315"/>
                    <a:pt x="13923" y="18133"/>
                  </a:cubicBezTo>
                  <a:cubicBezTo>
                    <a:pt x="14196" y="18950"/>
                    <a:pt x="14811" y="20966"/>
                    <a:pt x="14893" y="21097"/>
                  </a:cubicBezTo>
                  <a:cubicBezTo>
                    <a:pt x="14980" y="21228"/>
                    <a:pt x="14522" y="21893"/>
                    <a:pt x="14779" y="23342"/>
                  </a:cubicBezTo>
                  <a:cubicBezTo>
                    <a:pt x="14860" y="23925"/>
                    <a:pt x="14898" y="24513"/>
                    <a:pt x="14893" y="25102"/>
                  </a:cubicBezTo>
                  <a:cubicBezTo>
                    <a:pt x="14886" y="25359"/>
                    <a:pt x="14961" y="25406"/>
                    <a:pt x="15016" y="25406"/>
                  </a:cubicBezTo>
                  <a:cubicBezTo>
                    <a:pt x="15048" y="25406"/>
                    <a:pt x="15073" y="25391"/>
                    <a:pt x="15073" y="25391"/>
                  </a:cubicBezTo>
                  <a:cubicBezTo>
                    <a:pt x="15182" y="25353"/>
                    <a:pt x="15138" y="24230"/>
                    <a:pt x="15274" y="24029"/>
                  </a:cubicBezTo>
                  <a:cubicBezTo>
                    <a:pt x="15283" y="24015"/>
                    <a:pt x="15292" y="24008"/>
                    <a:pt x="15299" y="24008"/>
                  </a:cubicBezTo>
                  <a:cubicBezTo>
                    <a:pt x="15398" y="24008"/>
                    <a:pt x="15314" y="25278"/>
                    <a:pt x="15334" y="25374"/>
                  </a:cubicBezTo>
                  <a:cubicBezTo>
                    <a:pt x="15359" y="25474"/>
                    <a:pt x="15371" y="25629"/>
                    <a:pt x="15502" y="25629"/>
                  </a:cubicBezTo>
                  <a:cubicBezTo>
                    <a:pt x="15514" y="25629"/>
                    <a:pt x="15527" y="25628"/>
                    <a:pt x="15541" y="25625"/>
                  </a:cubicBezTo>
                  <a:cubicBezTo>
                    <a:pt x="15710" y="25587"/>
                    <a:pt x="15547" y="24383"/>
                    <a:pt x="15667" y="24110"/>
                  </a:cubicBezTo>
                  <a:cubicBezTo>
                    <a:pt x="15675" y="24092"/>
                    <a:pt x="15683" y="24083"/>
                    <a:pt x="15690" y="24083"/>
                  </a:cubicBezTo>
                  <a:cubicBezTo>
                    <a:pt x="15794" y="24083"/>
                    <a:pt x="15853" y="25701"/>
                    <a:pt x="16086" y="25767"/>
                  </a:cubicBezTo>
                  <a:cubicBezTo>
                    <a:pt x="16094" y="25769"/>
                    <a:pt x="16101" y="25770"/>
                    <a:pt x="16108" y="25770"/>
                  </a:cubicBezTo>
                  <a:cubicBezTo>
                    <a:pt x="16326" y="25770"/>
                    <a:pt x="16249" y="24741"/>
                    <a:pt x="16217" y="24546"/>
                  </a:cubicBezTo>
                  <a:cubicBezTo>
                    <a:pt x="16184" y="24377"/>
                    <a:pt x="16220" y="23997"/>
                    <a:pt x="16301" y="23997"/>
                  </a:cubicBezTo>
                  <a:cubicBezTo>
                    <a:pt x="16313" y="23997"/>
                    <a:pt x="16327" y="24007"/>
                    <a:pt x="16342" y="24029"/>
                  </a:cubicBezTo>
                  <a:cubicBezTo>
                    <a:pt x="16449" y="24178"/>
                    <a:pt x="16748" y="25600"/>
                    <a:pt x="16939" y="25600"/>
                  </a:cubicBezTo>
                  <a:cubicBezTo>
                    <a:pt x="16944" y="25600"/>
                    <a:pt x="16948" y="25599"/>
                    <a:pt x="16953" y="25598"/>
                  </a:cubicBezTo>
                  <a:cubicBezTo>
                    <a:pt x="17241" y="25494"/>
                    <a:pt x="16680" y="23386"/>
                    <a:pt x="16680" y="23386"/>
                  </a:cubicBezTo>
                  <a:lnTo>
                    <a:pt x="16680" y="23386"/>
                  </a:lnTo>
                  <a:cubicBezTo>
                    <a:pt x="16680" y="23386"/>
                    <a:pt x="16936" y="23718"/>
                    <a:pt x="17105" y="23892"/>
                  </a:cubicBezTo>
                  <a:cubicBezTo>
                    <a:pt x="17195" y="23991"/>
                    <a:pt x="17333" y="24036"/>
                    <a:pt x="17449" y="24036"/>
                  </a:cubicBezTo>
                  <a:cubicBezTo>
                    <a:pt x="17543" y="24036"/>
                    <a:pt x="17623" y="24006"/>
                    <a:pt x="17650" y="23952"/>
                  </a:cubicBezTo>
                  <a:cubicBezTo>
                    <a:pt x="17710" y="23832"/>
                    <a:pt x="17182" y="22971"/>
                    <a:pt x="17111" y="22334"/>
                  </a:cubicBezTo>
                  <a:cubicBezTo>
                    <a:pt x="17045" y="21691"/>
                    <a:pt x="16163" y="20874"/>
                    <a:pt x="16163" y="20874"/>
                  </a:cubicBezTo>
                  <a:cubicBezTo>
                    <a:pt x="16321" y="18422"/>
                    <a:pt x="15465" y="16324"/>
                    <a:pt x="15514" y="15485"/>
                  </a:cubicBezTo>
                  <a:cubicBezTo>
                    <a:pt x="15558" y="14640"/>
                    <a:pt x="15443" y="12825"/>
                    <a:pt x="15264" y="12542"/>
                  </a:cubicBezTo>
                  <a:cubicBezTo>
                    <a:pt x="15084" y="12259"/>
                    <a:pt x="14958" y="11692"/>
                    <a:pt x="14931" y="9725"/>
                  </a:cubicBezTo>
                  <a:cubicBezTo>
                    <a:pt x="14909" y="7758"/>
                    <a:pt x="13117" y="7338"/>
                    <a:pt x="12539" y="7278"/>
                  </a:cubicBezTo>
                  <a:cubicBezTo>
                    <a:pt x="11956" y="7224"/>
                    <a:pt x="10180" y="5976"/>
                    <a:pt x="10087" y="5851"/>
                  </a:cubicBezTo>
                  <a:cubicBezTo>
                    <a:pt x="9994" y="5725"/>
                    <a:pt x="10120" y="5022"/>
                    <a:pt x="10120" y="5022"/>
                  </a:cubicBezTo>
                  <a:cubicBezTo>
                    <a:pt x="10654" y="4690"/>
                    <a:pt x="10665" y="3965"/>
                    <a:pt x="10665" y="3965"/>
                  </a:cubicBezTo>
                  <a:cubicBezTo>
                    <a:pt x="11248" y="3965"/>
                    <a:pt x="11417" y="3420"/>
                    <a:pt x="11498" y="2946"/>
                  </a:cubicBezTo>
                  <a:cubicBezTo>
                    <a:pt x="11547" y="2641"/>
                    <a:pt x="11378" y="2585"/>
                    <a:pt x="11250" y="2585"/>
                  </a:cubicBezTo>
                  <a:cubicBezTo>
                    <a:pt x="11177" y="2585"/>
                    <a:pt x="11117" y="2603"/>
                    <a:pt x="11117" y="2603"/>
                  </a:cubicBezTo>
                  <a:cubicBezTo>
                    <a:pt x="11450" y="235"/>
                    <a:pt x="9711" y="1"/>
                    <a:pt x="9003" y="1"/>
                  </a:cubicBezTo>
                  <a:cubicBezTo>
                    <a:pt x="8947" y="1"/>
                    <a:pt x="8897" y="2"/>
                    <a:pt x="8856" y="4"/>
                  </a:cubicBezTo>
                  <a:cubicBezTo>
                    <a:pt x="8814" y="2"/>
                    <a:pt x="8764" y="1"/>
                    <a:pt x="870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7" name="Google Shape;7627;p73"/>
            <p:cNvGrpSpPr/>
            <p:nvPr/>
          </p:nvGrpSpPr>
          <p:grpSpPr>
            <a:xfrm>
              <a:off x="2939796" y="3259611"/>
              <a:ext cx="443027" cy="1124980"/>
              <a:chOff x="2939796" y="3259611"/>
              <a:chExt cx="443027" cy="1124980"/>
            </a:xfrm>
          </p:grpSpPr>
          <p:sp>
            <p:nvSpPr>
              <p:cNvPr id="7628" name="Google Shape;7628;p73"/>
              <p:cNvSpPr/>
              <p:nvPr/>
            </p:nvSpPr>
            <p:spPr>
              <a:xfrm>
                <a:off x="3348503" y="3813938"/>
                <a:ext cx="20698" cy="20799"/>
              </a:xfrm>
              <a:custGeom>
                <a:rect b="b" l="l" r="r" t="t"/>
                <a:pathLst>
                  <a:path extrusionOk="0" h="823" w="819">
                    <a:moveTo>
                      <a:pt x="164" y="1"/>
                    </a:moveTo>
                    <a:lnTo>
                      <a:pt x="1" y="115"/>
                    </a:lnTo>
                    <a:cubicBezTo>
                      <a:pt x="1" y="115"/>
                      <a:pt x="519" y="823"/>
                      <a:pt x="674" y="823"/>
                    </a:cubicBezTo>
                    <a:cubicBezTo>
                      <a:pt x="681" y="823"/>
                      <a:pt x="687" y="821"/>
                      <a:pt x="693" y="818"/>
                    </a:cubicBezTo>
                    <a:cubicBezTo>
                      <a:pt x="818" y="748"/>
                      <a:pt x="164" y="1"/>
                      <a:pt x="1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3"/>
              <p:cNvSpPr/>
              <p:nvPr/>
            </p:nvSpPr>
            <p:spPr>
              <a:xfrm>
                <a:off x="3361240" y="3830643"/>
                <a:ext cx="21583" cy="28659"/>
              </a:xfrm>
              <a:custGeom>
                <a:rect b="b" l="l" r="r" t="t"/>
                <a:pathLst>
                  <a:path extrusionOk="0" h="1134" w="854">
                    <a:moveTo>
                      <a:pt x="145" y="1"/>
                    </a:moveTo>
                    <a:cubicBezTo>
                      <a:pt x="113" y="1"/>
                      <a:pt x="84" y="13"/>
                      <a:pt x="63" y="37"/>
                    </a:cubicBezTo>
                    <a:cubicBezTo>
                      <a:pt x="1" y="90"/>
                      <a:pt x="342" y="1134"/>
                      <a:pt x="582" y="1134"/>
                    </a:cubicBezTo>
                    <a:cubicBezTo>
                      <a:pt x="593" y="1134"/>
                      <a:pt x="603" y="1132"/>
                      <a:pt x="614" y="1127"/>
                    </a:cubicBezTo>
                    <a:cubicBezTo>
                      <a:pt x="854" y="1024"/>
                      <a:pt x="178" y="5"/>
                      <a:pt x="178" y="5"/>
                    </a:cubicBezTo>
                    <a:cubicBezTo>
                      <a:pt x="167" y="2"/>
                      <a:pt x="156" y="1"/>
                      <a:pt x="1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3"/>
              <p:cNvSpPr/>
              <p:nvPr/>
            </p:nvSpPr>
            <p:spPr>
              <a:xfrm>
                <a:off x="3341805" y="3812472"/>
                <a:ext cx="16655" cy="30352"/>
              </a:xfrm>
              <a:custGeom>
                <a:rect b="b" l="l" r="r" t="t"/>
                <a:pathLst>
                  <a:path extrusionOk="0" h="1201" w="659">
                    <a:moveTo>
                      <a:pt x="140" y="1"/>
                    </a:moveTo>
                    <a:cubicBezTo>
                      <a:pt x="115" y="1"/>
                      <a:pt x="90" y="9"/>
                      <a:pt x="70" y="26"/>
                    </a:cubicBezTo>
                    <a:cubicBezTo>
                      <a:pt x="0" y="64"/>
                      <a:pt x="139" y="1200"/>
                      <a:pt x="383" y="1200"/>
                    </a:cubicBezTo>
                    <a:cubicBezTo>
                      <a:pt x="389" y="1200"/>
                      <a:pt x="396" y="1199"/>
                      <a:pt x="402" y="1198"/>
                    </a:cubicBezTo>
                    <a:cubicBezTo>
                      <a:pt x="658" y="1143"/>
                      <a:pt x="184" y="10"/>
                      <a:pt x="184" y="10"/>
                    </a:cubicBezTo>
                    <a:cubicBezTo>
                      <a:pt x="170" y="4"/>
                      <a:pt x="155" y="1"/>
                      <a:pt x="14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3"/>
              <p:cNvSpPr/>
              <p:nvPr/>
            </p:nvSpPr>
            <p:spPr>
              <a:xfrm>
                <a:off x="3347997" y="3841839"/>
                <a:ext cx="16655" cy="30302"/>
              </a:xfrm>
              <a:custGeom>
                <a:rect b="b" l="l" r="r" t="t"/>
                <a:pathLst>
                  <a:path extrusionOk="0" h="1199" w="659">
                    <a:moveTo>
                      <a:pt x="135" y="1"/>
                    </a:moveTo>
                    <a:cubicBezTo>
                      <a:pt x="112" y="1"/>
                      <a:pt x="89" y="9"/>
                      <a:pt x="70" y="25"/>
                    </a:cubicBezTo>
                    <a:cubicBezTo>
                      <a:pt x="1" y="67"/>
                      <a:pt x="144" y="1199"/>
                      <a:pt x="384" y="1199"/>
                    </a:cubicBezTo>
                    <a:cubicBezTo>
                      <a:pt x="390" y="1199"/>
                      <a:pt x="396" y="1198"/>
                      <a:pt x="402" y="1196"/>
                    </a:cubicBezTo>
                    <a:cubicBezTo>
                      <a:pt x="658" y="1142"/>
                      <a:pt x="184" y="14"/>
                      <a:pt x="184" y="14"/>
                    </a:cubicBezTo>
                    <a:cubicBezTo>
                      <a:pt x="168" y="5"/>
                      <a:pt x="151" y="1"/>
                      <a:pt x="13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3"/>
              <p:cNvSpPr/>
              <p:nvPr/>
            </p:nvSpPr>
            <p:spPr>
              <a:xfrm>
                <a:off x="3354619" y="3870043"/>
                <a:ext cx="16629" cy="30327"/>
              </a:xfrm>
              <a:custGeom>
                <a:rect b="b" l="l" r="r" t="t"/>
                <a:pathLst>
                  <a:path extrusionOk="0" h="1200" w="658">
                    <a:moveTo>
                      <a:pt x="139" y="0"/>
                    </a:moveTo>
                    <a:cubicBezTo>
                      <a:pt x="114" y="0"/>
                      <a:pt x="90" y="9"/>
                      <a:pt x="69" y="26"/>
                    </a:cubicBezTo>
                    <a:cubicBezTo>
                      <a:pt x="0" y="63"/>
                      <a:pt x="144" y="1200"/>
                      <a:pt x="383" y="1200"/>
                    </a:cubicBezTo>
                    <a:cubicBezTo>
                      <a:pt x="389" y="1200"/>
                      <a:pt x="396" y="1199"/>
                      <a:pt x="402" y="1198"/>
                    </a:cubicBezTo>
                    <a:cubicBezTo>
                      <a:pt x="658" y="1138"/>
                      <a:pt x="184" y="10"/>
                      <a:pt x="184" y="10"/>
                    </a:cubicBezTo>
                    <a:cubicBezTo>
                      <a:pt x="169" y="3"/>
                      <a:pt x="154" y="0"/>
                      <a:pt x="1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3"/>
              <p:cNvSpPr/>
              <p:nvPr/>
            </p:nvSpPr>
            <p:spPr>
              <a:xfrm>
                <a:off x="3331722" y="3818411"/>
                <a:ext cx="14330" cy="29468"/>
              </a:xfrm>
              <a:custGeom>
                <a:rect b="b" l="l" r="r" t="t"/>
                <a:pathLst>
                  <a:path extrusionOk="0" h="1166" w="567">
                    <a:moveTo>
                      <a:pt x="175" y="1"/>
                    </a:moveTo>
                    <a:cubicBezTo>
                      <a:pt x="150" y="1"/>
                      <a:pt x="125" y="8"/>
                      <a:pt x="103" y="20"/>
                    </a:cubicBezTo>
                    <a:cubicBezTo>
                      <a:pt x="23" y="52"/>
                      <a:pt x="1" y="1165"/>
                      <a:pt x="270" y="1165"/>
                    </a:cubicBezTo>
                    <a:cubicBezTo>
                      <a:pt x="274" y="1165"/>
                      <a:pt x="279" y="1165"/>
                      <a:pt x="283" y="1164"/>
                    </a:cubicBezTo>
                    <a:cubicBezTo>
                      <a:pt x="567" y="1126"/>
                      <a:pt x="234" y="15"/>
                      <a:pt x="234" y="15"/>
                    </a:cubicBezTo>
                    <a:cubicBezTo>
                      <a:pt x="215" y="5"/>
                      <a:pt x="195" y="1"/>
                      <a:pt x="1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3"/>
              <p:cNvSpPr/>
              <p:nvPr/>
            </p:nvSpPr>
            <p:spPr>
              <a:xfrm>
                <a:off x="3333920" y="3846919"/>
                <a:ext cx="14481" cy="29468"/>
              </a:xfrm>
              <a:custGeom>
                <a:rect b="b" l="l" r="r" t="t"/>
                <a:pathLst>
                  <a:path extrusionOk="0" h="1166" w="573">
                    <a:moveTo>
                      <a:pt x="178" y="1"/>
                    </a:moveTo>
                    <a:cubicBezTo>
                      <a:pt x="154" y="1"/>
                      <a:pt x="131" y="8"/>
                      <a:pt x="109" y="20"/>
                    </a:cubicBezTo>
                    <a:cubicBezTo>
                      <a:pt x="23" y="52"/>
                      <a:pt x="1" y="1165"/>
                      <a:pt x="270" y="1165"/>
                    </a:cubicBezTo>
                    <a:cubicBezTo>
                      <a:pt x="274" y="1165"/>
                      <a:pt x="279" y="1165"/>
                      <a:pt x="283" y="1164"/>
                    </a:cubicBezTo>
                    <a:cubicBezTo>
                      <a:pt x="572" y="1126"/>
                      <a:pt x="234" y="15"/>
                      <a:pt x="234" y="15"/>
                    </a:cubicBezTo>
                    <a:cubicBezTo>
                      <a:pt x="215" y="5"/>
                      <a:pt x="196" y="1"/>
                      <a:pt x="1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3"/>
              <p:cNvSpPr/>
              <p:nvPr/>
            </p:nvSpPr>
            <p:spPr>
              <a:xfrm>
                <a:off x="3336675" y="3874289"/>
                <a:ext cx="14481" cy="29493"/>
              </a:xfrm>
              <a:custGeom>
                <a:rect b="b" l="l" r="r" t="t"/>
                <a:pathLst>
                  <a:path extrusionOk="0" h="1167" w="573">
                    <a:moveTo>
                      <a:pt x="173" y="0"/>
                    </a:moveTo>
                    <a:cubicBezTo>
                      <a:pt x="150" y="0"/>
                      <a:pt x="127" y="7"/>
                      <a:pt x="104" y="21"/>
                    </a:cubicBezTo>
                    <a:cubicBezTo>
                      <a:pt x="23" y="54"/>
                      <a:pt x="1" y="1167"/>
                      <a:pt x="270" y="1167"/>
                    </a:cubicBezTo>
                    <a:cubicBezTo>
                      <a:pt x="274" y="1167"/>
                      <a:pt x="279" y="1166"/>
                      <a:pt x="283" y="1166"/>
                    </a:cubicBezTo>
                    <a:cubicBezTo>
                      <a:pt x="572" y="1128"/>
                      <a:pt x="234" y="16"/>
                      <a:pt x="234" y="16"/>
                    </a:cubicBezTo>
                    <a:cubicBezTo>
                      <a:pt x="214" y="6"/>
                      <a:pt x="193" y="0"/>
                      <a:pt x="1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3"/>
              <p:cNvSpPr/>
              <p:nvPr/>
            </p:nvSpPr>
            <p:spPr>
              <a:xfrm>
                <a:off x="2953418" y="3814368"/>
                <a:ext cx="20673" cy="20926"/>
              </a:xfrm>
              <a:custGeom>
                <a:rect b="b" l="l" r="r" t="t"/>
                <a:pathLst>
                  <a:path extrusionOk="0" h="828" w="818">
                    <a:moveTo>
                      <a:pt x="654" y="0"/>
                    </a:moveTo>
                    <a:cubicBezTo>
                      <a:pt x="654" y="0"/>
                      <a:pt x="1" y="752"/>
                      <a:pt x="126" y="823"/>
                    </a:cubicBezTo>
                    <a:cubicBezTo>
                      <a:pt x="131" y="826"/>
                      <a:pt x="138" y="828"/>
                      <a:pt x="145" y="828"/>
                    </a:cubicBezTo>
                    <a:cubicBezTo>
                      <a:pt x="300" y="828"/>
                      <a:pt x="818" y="120"/>
                      <a:pt x="818" y="120"/>
                    </a:cubicBezTo>
                    <a:lnTo>
                      <a:pt x="6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3"/>
              <p:cNvSpPr/>
              <p:nvPr/>
            </p:nvSpPr>
            <p:spPr>
              <a:xfrm>
                <a:off x="2939796" y="3831123"/>
                <a:ext cx="21431" cy="28735"/>
              </a:xfrm>
              <a:custGeom>
                <a:rect b="b" l="l" r="r" t="t"/>
                <a:pathLst>
                  <a:path extrusionOk="0" h="1137" w="848">
                    <a:moveTo>
                      <a:pt x="695" y="1"/>
                    </a:moveTo>
                    <a:cubicBezTo>
                      <a:pt x="688" y="1"/>
                      <a:pt x="682" y="1"/>
                      <a:pt x="676" y="2"/>
                    </a:cubicBezTo>
                    <a:cubicBezTo>
                      <a:pt x="676" y="2"/>
                      <a:pt x="0" y="1027"/>
                      <a:pt x="240" y="1130"/>
                    </a:cubicBezTo>
                    <a:cubicBezTo>
                      <a:pt x="250" y="1135"/>
                      <a:pt x="261" y="1137"/>
                      <a:pt x="272" y="1137"/>
                    </a:cubicBezTo>
                    <a:cubicBezTo>
                      <a:pt x="511" y="1137"/>
                      <a:pt x="847" y="87"/>
                      <a:pt x="785" y="40"/>
                    </a:cubicBezTo>
                    <a:cubicBezTo>
                      <a:pt x="762" y="13"/>
                      <a:pt x="728" y="1"/>
                      <a:pt x="6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3"/>
              <p:cNvSpPr/>
              <p:nvPr/>
            </p:nvSpPr>
            <p:spPr>
              <a:xfrm>
                <a:off x="2964310" y="3812927"/>
                <a:ext cx="16503" cy="30428"/>
              </a:xfrm>
              <a:custGeom>
                <a:rect b="b" l="l" r="r" t="t"/>
                <a:pathLst>
                  <a:path extrusionOk="0" h="1204" w="653">
                    <a:moveTo>
                      <a:pt x="518" y="0"/>
                    </a:moveTo>
                    <a:cubicBezTo>
                      <a:pt x="501" y="0"/>
                      <a:pt x="485" y="5"/>
                      <a:pt x="469" y="14"/>
                    </a:cubicBezTo>
                    <a:cubicBezTo>
                      <a:pt x="469" y="14"/>
                      <a:pt x="0" y="1142"/>
                      <a:pt x="251" y="1202"/>
                    </a:cubicBezTo>
                    <a:cubicBezTo>
                      <a:pt x="256" y="1203"/>
                      <a:pt x="262" y="1203"/>
                      <a:pt x="268" y="1203"/>
                    </a:cubicBezTo>
                    <a:cubicBezTo>
                      <a:pt x="513" y="1203"/>
                      <a:pt x="652" y="62"/>
                      <a:pt x="583" y="25"/>
                    </a:cubicBezTo>
                    <a:cubicBezTo>
                      <a:pt x="564" y="9"/>
                      <a:pt x="541" y="0"/>
                      <a:pt x="51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3"/>
              <p:cNvSpPr/>
              <p:nvPr/>
            </p:nvSpPr>
            <p:spPr>
              <a:xfrm>
                <a:off x="2958093" y="3842344"/>
                <a:ext cx="16528" cy="30352"/>
              </a:xfrm>
              <a:custGeom>
                <a:rect b="b" l="l" r="r" t="t"/>
                <a:pathLst>
                  <a:path extrusionOk="0" h="1201" w="654">
                    <a:moveTo>
                      <a:pt x="516" y="1"/>
                    </a:moveTo>
                    <a:cubicBezTo>
                      <a:pt x="500" y="1"/>
                      <a:pt x="485" y="4"/>
                      <a:pt x="469" y="10"/>
                    </a:cubicBezTo>
                    <a:cubicBezTo>
                      <a:pt x="469" y="10"/>
                      <a:pt x="1" y="1138"/>
                      <a:pt x="252" y="1198"/>
                    </a:cubicBezTo>
                    <a:cubicBezTo>
                      <a:pt x="257" y="1199"/>
                      <a:pt x="263" y="1200"/>
                      <a:pt x="269" y="1200"/>
                    </a:cubicBezTo>
                    <a:cubicBezTo>
                      <a:pt x="514" y="1200"/>
                      <a:pt x="653" y="64"/>
                      <a:pt x="584" y="21"/>
                    </a:cubicBezTo>
                    <a:cubicBezTo>
                      <a:pt x="564" y="8"/>
                      <a:pt x="540" y="1"/>
                      <a:pt x="5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3"/>
              <p:cNvSpPr/>
              <p:nvPr/>
            </p:nvSpPr>
            <p:spPr>
              <a:xfrm>
                <a:off x="2951497" y="3870473"/>
                <a:ext cx="16655" cy="30453"/>
              </a:xfrm>
              <a:custGeom>
                <a:rect b="b" l="l" r="r" t="t"/>
                <a:pathLst>
                  <a:path extrusionOk="0" h="1205" w="659">
                    <a:moveTo>
                      <a:pt x="521" y="1"/>
                    </a:moveTo>
                    <a:cubicBezTo>
                      <a:pt x="505" y="1"/>
                      <a:pt x="488" y="5"/>
                      <a:pt x="474" y="14"/>
                    </a:cubicBezTo>
                    <a:cubicBezTo>
                      <a:pt x="474" y="14"/>
                      <a:pt x="0" y="1142"/>
                      <a:pt x="256" y="1202"/>
                    </a:cubicBezTo>
                    <a:cubicBezTo>
                      <a:pt x="262" y="1204"/>
                      <a:pt x="268" y="1204"/>
                      <a:pt x="273" y="1204"/>
                    </a:cubicBezTo>
                    <a:cubicBezTo>
                      <a:pt x="519" y="1204"/>
                      <a:pt x="658" y="63"/>
                      <a:pt x="589" y="25"/>
                    </a:cubicBezTo>
                    <a:cubicBezTo>
                      <a:pt x="570" y="9"/>
                      <a:pt x="54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3"/>
              <p:cNvSpPr/>
              <p:nvPr/>
            </p:nvSpPr>
            <p:spPr>
              <a:xfrm>
                <a:off x="2976567" y="3818841"/>
                <a:ext cx="14304" cy="29442"/>
              </a:xfrm>
              <a:custGeom>
                <a:rect b="b" l="l" r="r" t="t"/>
                <a:pathLst>
                  <a:path extrusionOk="0" h="1165" w="566">
                    <a:moveTo>
                      <a:pt x="387" y="0"/>
                    </a:moveTo>
                    <a:cubicBezTo>
                      <a:pt x="368" y="0"/>
                      <a:pt x="349" y="5"/>
                      <a:pt x="332" y="14"/>
                    </a:cubicBezTo>
                    <a:cubicBezTo>
                      <a:pt x="332" y="14"/>
                      <a:pt x="0" y="1126"/>
                      <a:pt x="283" y="1164"/>
                    </a:cubicBezTo>
                    <a:cubicBezTo>
                      <a:pt x="288" y="1164"/>
                      <a:pt x="293" y="1165"/>
                      <a:pt x="297" y="1165"/>
                    </a:cubicBezTo>
                    <a:cubicBezTo>
                      <a:pt x="566" y="1165"/>
                      <a:pt x="538" y="52"/>
                      <a:pt x="458" y="20"/>
                    </a:cubicBezTo>
                    <a:cubicBezTo>
                      <a:pt x="436" y="7"/>
                      <a:pt x="411" y="0"/>
                      <a:pt x="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3"/>
              <p:cNvSpPr/>
              <p:nvPr/>
            </p:nvSpPr>
            <p:spPr>
              <a:xfrm>
                <a:off x="2974343" y="3847273"/>
                <a:ext cx="14481" cy="29518"/>
              </a:xfrm>
              <a:custGeom>
                <a:rect b="b" l="l" r="r" t="t"/>
                <a:pathLst>
                  <a:path extrusionOk="0" h="1168" w="573">
                    <a:moveTo>
                      <a:pt x="399" y="1"/>
                    </a:moveTo>
                    <a:cubicBezTo>
                      <a:pt x="377" y="1"/>
                      <a:pt x="355" y="6"/>
                      <a:pt x="333" y="17"/>
                    </a:cubicBezTo>
                    <a:cubicBezTo>
                      <a:pt x="333" y="17"/>
                      <a:pt x="1" y="1129"/>
                      <a:pt x="284" y="1167"/>
                    </a:cubicBezTo>
                    <a:cubicBezTo>
                      <a:pt x="289" y="1167"/>
                      <a:pt x="294" y="1168"/>
                      <a:pt x="298" y="1168"/>
                    </a:cubicBezTo>
                    <a:cubicBezTo>
                      <a:pt x="572" y="1168"/>
                      <a:pt x="544" y="55"/>
                      <a:pt x="464" y="17"/>
                    </a:cubicBezTo>
                    <a:cubicBezTo>
                      <a:pt x="442" y="6"/>
                      <a:pt x="420" y="1"/>
                      <a:pt x="39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3"/>
              <p:cNvSpPr/>
              <p:nvPr/>
            </p:nvSpPr>
            <p:spPr>
              <a:xfrm>
                <a:off x="2971589" y="3874820"/>
                <a:ext cx="14481" cy="29518"/>
              </a:xfrm>
              <a:custGeom>
                <a:rect b="b" l="l" r="r" t="t"/>
                <a:pathLst>
                  <a:path extrusionOk="0" h="1168" w="573">
                    <a:moveTo>
                      <a:pt x="401" y="0"/>
                    </a:moveTo>
                    <a:cubicBezTo>
                      <a:pt x="380" y="0"/>
                      <a:pt x="358" y="6"/>
                      <a:pt x="339" y="17"/>
                    </a:cubicBezTo>
                    <a:cubicBezTo>
                      <a:pt x="339" y="17"/>
                      <a:pt x="1" y="1128"/>
                      <a:pt x="290" y="1167"/>
                    </a:cubicBezTo>
                    <a:cubicBezTo>
                      <a:pt x="294" y="1167"/>
                      <a:pt x="299" y="1167"/>
                      <a:pt x="303" y="1167"/>
                    </a:cubicBezTo>
                    <a:cubicBezTo>
                      <a:pt x="572" y="1167"/>
                      <a:pt x="544" y="54"/>
                      <a:pt x="464" y="17"/>
                    </a:cubicBezTo>
                    <a:cubicBezTo>
                      <a:pt x="445" y="6"/>
                      <a:pt x="423" y="0"/>
                      <a:pt x="4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3"/>
              <p:cNvSpPr/>
              <p:nvPr/>
            </p:nvSpPr>
            <p:spPr>
              <a:xfrm>
                <a:off x="2989355" y="3824805"/>
                <a:ext cx="11853" cy="26915"/>
              </a:xfrm>
              <a:custGeom>
                <a:rect b="b" l="l" r="r" t="t"/>
                <a:pathLst>
                  <a:path extrusionOk="0" h="1065" w="469">
                    <a:moveTo>
                      <a:pt x="278" y="1"/>
                    </a:moveTo>
                    <a:cubicBezTo>
                      <a:pt x="258" y="1"/>
                      <a:pt x="239" y="6"/>
                      <a:pt x="224" y="18"/>
                    </a:cubicBezTo>
                    <a:cubicBezTo>
                      <a:pt x="224" y="18"/>
                      <a:pt x="1" y="1048"/>
                      <a:pt x="235" y="1064"/>
                    </a:cubicBezTo>
                    <a:cubicBezTo>
                      <a:pt x="237" y="1064"/>
                      <a:pt x="239" y="1064"/>
                      <a:pt x="241" y="1064"/>
                    </a:cubicBezTo>
                    <a:cubicBezTo>
                      <a:pt x="468" y="1064"/>
                      <a:pt x="398" y="45"/>
                      <a:pt x="328" y="12"/>
                    </a:cubicBezTo>
                    <a:cubicBezTo>
                      <a:pt x="313" y="5"/>
                      <a:pt x="295" y="1"/>
                      <a:pt x="2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3"/>
              <p:cNvSpPr/>
              <p:nvPr/>
            </p:nvSpPr>
            <p:spPr>
              <a:xfrm>
                <a:off x="2988824" y="3850735"/>
                <a:ext cx="11828" cy="26865"/>
              </a:xfrm>
              <a:custGeom>
                <a:rect b="b" l="l" r="r" t="t"/>
                <a:pathLst>
                  <a:path extrusionOk="0" h="1063" w="468">
                    <a:moveTo>
                      <a:pt x="284" y="1"/>
                    </a:moveTo>
                    <a:cubicBezTo>
                      <a:pt x="263" y="1"/>
                      <a:pt x="242" y="7"/>
                      <a:pt x="223" y="16"/>
                    </a:cubicBezTo>
                    <a:cubicBezTo>
                      <a:pt x="223" y="16"/>
                      <a:pt x="0" y="1046"/>
                      <a:pt x="234" y="1062"/>
                    </a:cubicBezTo>
                    <a:cubicBezTo>
                      <a:pt x="236" y="1063"/>
                      <a:pt x="238" y="1063"/>
                      <a:pt x="240" y="1063"/>
                    </a:cubicBezTo>
                    <a:cubicBezTo>
                      <a:pt x="468" y="1063"/>
                      <a:pt x="397" y="38"/>
                      <a:pt x="327" y="11"/>
                    </a:cubicBezTo>
                    <a:cubicBezTo>
                      <a:pt x="313" y="4"/>
                      <a:pt x="299" y="1"/>
                      <a:pt x="28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3"/>
              <p:cNvSpPr/>
              <p:nvPr/>
            </p:nvSpPr>
            <p:spPr>
              <a:xfrm>
                <a:off x="2987839" y="3875755"/>
                <a:ext cx="11853" cy="26915"/>
              </a:xfrm>
              <a:custGeom>
                <a:rect b="b" l="l" r="r" t="t"/>
                <a:pathLst>
                  <a:path extrusionOk="0" h="1065" w="469">
                    <a:moveTo>
                      <a:pt x="278" y="1"/>
                    </a:moveTo>
                    <a:cubicBezTo>
                      <a:pt x="258" y="1"/>
                      <a:pt x="239" y="6"/>
                      <a:pt x="224" y="18"/>
                    </a:cubicBezTo>
                    <a:cubicBezTo>
                      <a:pt x="224" y="18"/>
                      <a:pt x="1" y="1048"/>
                      <a:pt x="235" y="1064"/>
                    </a:cubicBezTo>
                    <a:cubicBezTo>
                      <a:pt x="237" y="1064"/>
                      <a:pt x="239" y="1064"/>
                      <a:pt x="241" y="1064"/>
                    </a:cubicBezTo>
                    <a:cubicBezTo>
                      <a:pt x="468" y="1064"/>
                      <a:pt x="398" y="40"/>
                      <a:pt x="328" y="12"/>
                    </a:cubicBezTo>
                    <a:cubicBezTo>
                      <a:pt x="313" y="5"/>
                      <a:pt x="295" y="1"/>
                      <a:pt x="27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3"/>
              <p:cNvSpPr/>
              <p:nvPr/>
            </p:nvSpPr>
            <p:spPr>
              <a:xfrm>
                <a:off x="2960721" y="3801226"/>
                <a:ext cx="45870" cy="28583"/>
              </a:xfrm>
              <a:custGeom>
                <a:rect b="b" l="l" r="r" t="t"/>
                <a:pathLst>
                  <a:path extrusionOk="0" h="1131" w="1815">
                    <a:moveTo>
                      <a:pt x="902" y="0"/>
                    </a:moveTo>
                    <a:cubicBezTo>
                      <a:pt x="718" y="0"/>
                      <a:pt x="543" y="87"/>
                      <a:pt x="404" y="226"/>
                    </a:cubicBezTo>
                    <a:cubicBezTo>
                      <a:pt x="404" y="226"/>
                      <a:pt x="0" y="362"/>
                      <a:pt x="137" y="673"/>
                    </a:cubicBezTo>
                    <a:cubicBezTo>
                      <a:pt x="273" y="989"/>
                      <a:pt x="899" y="869"/>
                      <a:pt x="1101" y="1076"/>
                    </a:cubicBezTo>
                    <a:cubicBezTo>
                      <a:pt x="1138" y="1114"/>
                      <a:pt x="1186" y="1131"/>
                      <a:pt x="1240" y="1131"/>
                    </a:cubicBezTo>
                    <a:cubicBezTo>
                      <a:pt x="1481" y="1131"/>
                      <a:pt x="1814" y="779"/>
                      <a:pt x="1515" y="373"/>
                    </a:cubicBezTo>
                    <a:cubicBezTo>
                      <a:pt x="1325" y="109"/>
                      <a:pt x="1108" y="0"/>
                      <a:pt x="9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3"/>
              <p:cNvSpPr/>
              <p:nvPr/>
            </p:nvSpPr>
            <p:spPr>
              <a:xfrm>
                <a:off x="3231744" y="4292043"/>
                <a:ext cx="109354" cy="92270"/>
              </a:xfrm>
              <a:custGeom>
                <a:rect b="b" l="l" r="r" t="t"/>
                <a:pathLst>
                  <a:path extrusionOk="0" h="3651" w="4327">
                    <a:moveTo>
                      <a:pt x="1399" y="1"/>
                    </a:moveTo>
                    <a:cubicBezTo>
                      <a:pt x="992" y="1"/>
                      <a:pt x="498" y="145"/>
                      <a:pt x="251" y="765"/>
                    </a:cubicBezTo>
                    <a:cubicBezTo>
                      <a:pt x="251" y="765"/>
                      <a:pt x="0" y="1108"/>
                      <a:pt x="300" y="1304"/>
                    </a:cubicBezTo>
                    <a:cubicBezTo>
                      <a:pt x="594" y="1495"/>
                      <a:pt x="850" y="1457"/>
                      <a:pt x="975" y="1805"/>
                    </a:cubicBezTo>
                    <a:cubicBezTo>
                      <a:pt x="1095" y="2149"/>
                      <a:pt x="1629" y="2683"/>
                      <a:pt x="2190" y="3091"/>
                    </a:cubicBezTo>
                    <a:cubicBezTo>
                      <a:pt x="2329" y="3191"/>
                      <a:pt x="2509" y="3651"/>
                      <a:pt x="2790" y="3651"/>
                    </a:cubicBezTo>
                    <a:cubicBezTo>
                      <a:pt x="2818" y="3651"/>
                      <a:pt x="2847" y="3646"/>
                      <a:pt x="2877" y="3636"/>
                    </a:cubicBezTo>
                    <a:cubicBezTo>
                      <a:pt x="3204" y="3522"/>
                      <a:pt x="2561" y="2803"/>
                      <a:pt x="2463" y="2775"/>
                    </a:cubicBezTo>
                    <a:cubicBezTo>
                      <a:pt x="2463" y="2775"/>
                      <a:pt x="1809" y="1996"/>
                      <a:pt x="1706" y="1838"/>
                    </a:cubicBezTo>
                    <a:lnTo>
                      <a:pt x="1706" y="1838"/>
                    </a:lnTo>
                    <a:cubicBezTo>
                      <a:pt x="1706" y="1838"/>
                      <a:pt x="2310" y="2269"/>
                      <a:pt x="2512" y="2672"/>
                    </a:cubicBezTo>
                    <a:cubicBezTo>
                      <a:pt x="2616" y="2873"/>
                      <a:pt x="3079" y="3266"/>
                      <a:pt x="3139" y="3413"/>
                    </a:cubicBezTo>
                    <a:cubicBezTo>
                      <a:pt x="3163" y="3472"/>
                      <a:pt x="3221" y="3501"/>
                      <a:pt x="3277" y="3501"/>
                    </a:cubicBezTo>
                    <a:cubicBezTo>
                      <a:pt x="3361" y="3501"/>
                      <a:pt x="3439" y="3435"/>
                      <a:pt x="3384" y="3304"/>
                    </a:cubicBezTo>
                    <a:cubicBezTo>
                      <a:pt x="3286" y="3081"/>
                      <a:pt x="2948" y="2672"/>
                      <a:pt x="2948" y="2672"/>
                    </a:cubicBezTo>
                    <a:lnTo>
                      <a:pt x="2948" y="2672"/>
                    </a:lnTo>
                    <a:lnTo>
                      <a:pt x="3531" y="3320"/>
                    </a:lnTo>
                    <a:cubicBezTo>
                      <a:pt x="3531" y="3320"/>
                      <a:pt x="3614" y="3401"/>
                      <a:pt x="3713" y="3401"/>
                    </a:cubicBezTo>
                    <a:cubicBezTo>
                      <a:pt x="3748" y="3401"/>
                      <a:pt x="3784" y="3391"/>
                      <a:pt x="3820" y="3364"/>
                    </a:cubicBezTo>
                    <a:cubicBezTo>
                      <a:pt x="3896" y="3306"/>
                      <a:pt x="3759" y="3093"/>
                      <a:pt x="3599" y="2903"/>
                    </a:cubicBezTo>
                    <a:lnTo>
                      <a:pt x="3599" y="2903"/>
                    </a:lnTo>
                    <a:lnTo>
                      <a:pt x="3831" y="3130"/>
                    </a:lnTo>
                    <a:cubicBezTo>
                      <a:pt x="3831" y="3130"/>
                      <a:pt x="3963" y="3284"/>
                      <a:pt x="4048" y="3284"/>
                    </a:cubicBezTo>
                    <a:cubicBezTo>
                      <a:pt x="4068" y="3284"/>
                      <a:pt x="4085" y="3275"/>
                      <a:pt x="4098" y="3255"/>
                    </a:cubicBezTo>
                    <a:cubicBezTo>
                      <a:pt x="4144" y="3181"/>
                      <a:pt x="4133" y="2991"/>
                      <a:pt x="3955" y="2756"/>
                    </a:cubicBezTo>
                    <a:lnTo>
                      <a:pt x="3955" y="2756"/>
                    </a:lnTo>
                    <a:cubicBezTo>
                      <a:pt x="4036" y="2825"/>
                      <a:pt x="4113" y="2878"/>
                      <a:pt x="4161" y="2878"/>
                    </a:cubicBezTo>
                    <a:cubicBezTo>
                      <a:pt x="4176" y="2878"/>
                      <a:pt x="4187" y="2873"/>
                      <a:pt x="4196" y="2863"/>
                    </a:cubicBezTo>
                    <a:cubicBezTo>
                      <a:pt x="4196" y="2863"/>
                      <a:pt x="4326" y="2835"/>
                      <a:pt x="3765" y="2121"/>
                    </a:cubicBezTo>
                    <a:cubicBezTo>
                      <a:pt x="3765" y="2121"/>
                      <a:pt x="3002" y="1206"/>
                      <a:pt x="2474" y="857"/>
                    </a:cubicBezTo>
                    <a:cubicBezTo>
                      <a:pt x="1945" y="514"/>
                      <a:pt x="1994" y="411"/>
                      <a:pt x="2043" y="111"/>
                    </a:cubicBezTo>
                    <a:cubicBezTo>
                      <a:pt x="2043" y="111"/>
                      <a:pt x="1754" y="1"/>
                      <a:pt x="13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3"/>
              <p:cNvSpPr/>
              <p:nvPr/>
            </p:nvSpPr>
            <p:spPr>
              <a:xfrm>
                <a:off x="3056706" y="3695536"/>
                <a:ext cx="200259" cy="117189"/>
              </a:xfrm>
              <a:custGeom>
                <a:rect b="b" l="l" r="r" t="t"/>
                <a:pathLst>
                  <a:path extrusionOk="0" h="4637" w="7924">
                    <a:moveTo>
                      <a:pt x="5970" y="1"/>
                    </a:moveTo>
                    <a:cubicBezTo>
                      <a:pt x="4955" y="1"/>
                      <a:pt x="4725" y="801"/>
                      <a:pt x="4725" y="801"/>
                    </a:cubicBezTo>
                    <a:cubicBezTo>
                      <a:pt x="4725" y="801"/>
                      <a:pt x="4332" y="1387"/>
                      <a:pt x="4594" y="1387"/>
                    </a:cubicBezTo>
                    <a:cubicBezTo>
                      <a:pt x="4630" y="1387"/>
                      <a:pt x="4678" y="1376"/>
                      <a:pt x="4741" y="1351"/>
                    </a:cubicBezTo>
                    <a:cubicBezTo>
                      <a:pt x="4823" y="1319"/>
                      <a:pt x="4902" y="1304"/>
                      <a:pt x="4977" y="1304"/>
                    </a:cubicBezTo>
                    <a:cubicBezTo>
                      <a:pt x="5381" y="1304"/>
                      <a:pt x="5675" y="1750"/>
                      <a:pt x="5716" y="2376"/>
                    </a:cubicBezTo>
                    <a:cubicBezTo>
                      <a:pt x="5760" y="3111"/>
                      <a:pt x="5291" y="2850"/>
                      <a:pt x="4741" y="3525"/>
                    </a:cubicBezTo>
                    <a:cubicBezTo>
                      <a:pt x="4475" y="3855"/>
                      <a:pt x="4307" y="3939"/>
                      <a:pt x="4204" y="3939"/>
                    </a:cubicBezTo>
                    <a:cubicBezTo>
                      <a:pt x="4166" y="3939"/>
                      <a:pt x="4136" y="3927"/>
                      <a:pt x="4114" y="3912"/>
                    </a:cubicBezTo>
                    <a:lnTo>
                      <a:pt x="4114" y="3841"/>
                    </a:lnTo>
                    <a:cubicBezTo>
                      <a:pt x="4109" y="3858"/>
                      <a:pt x="4098" y="3874"/>
                      <a:pt x="4087" y="3885"/>
                    </a:cubicBezTo>
                    <a:cubicBezTo>
                      <a:pt x="4076" y="3874"/>
                      <a:pt x="4065" y="3858"/>
                      <a:pt x="4060" y="3841"/>
                    </a:cubicBezTo>
                    <a:lnTo>
                      <a:pt x="4060" y="3912"/>
                    </a:lnTo>
                    <a:cubicBezTo>
                      <a:pt x="4038" y="3927"/>
                      <a:pt x="4008" y="3939"/>
                      <a:pt x="3970" y="3939"/>
                    </a:cubicBezTo>
                    <a:cubicBezTo>
                      <a:pt x="3867" y="3939"/>
                      <a:pt x="3698" y="3855"/>
                      <a:pt x="3428" y="3525"/>
                    </a:cubicBezTo>
                    <a:cubicBezTo>
                      <a:pt x="2877" y="2855"/>
                      <a:pt x="2409" y="3117"/>
                      <a:pt x="2452" y="2381"/>
                    </a:cubicBezTo>
                    <a:cubicBezTo>
                      <a:pt x="2494" y="1754"/>
                      <a:pt x="2789" y="1311"/>
                      <a:pt x="3195" y="1311"/>
                    </a:cubicBezTo>
                    <a:cubicBezTo>
                      <a:pt x="3269" y="1311"/>
                      <a:pt x="3347" y="1326"/>
                      <a:pt x="3428" y="1357"/>
                    </a:cubicBezTo>
                    <a:cubicBezTo>
                      <a:pt x="3491" y="1382"/>
                      <a:pt x="3539" y="1393"/>
                      <a:pt x="3574" y="1393"/>
                    </a:cubicBezTo>
                    <a:cubicBezTo>
                      <a:pt x="3836" y="1393"/>
                      <a:pt x="3444" y="806"/>
                      <a:pt x="3444" y="806"/>
                    </a:cubicBezTo>
                    <a:cubicBezTo>
                      <a:pt x="3444" y="806"/>
                      <a:pt x="3332" y="89"/>
                      <a:pt x="2574" y="89"/>
                    </a:cubicBezTo>
                    <a:cubicBezTo>
                      <a:pt x="2330" y="89"/>
                      <a:pt x="2019" y="163"/>
                      <a:pt x="1624" y="360"/>
                    </a:cubicBezTo>
                    <a:cubicBezTo>
                      <a:pt x="0" y="1161"/>
                      <a:pt x="507" y="2087"/>
                      <a:pt x="1292" y="2506"/>
                    </a:cubicBezTo>
                    <a:cubicBezTo>
                      <a:pt x="2076" y="2926"/>
                      <a:pt x="1777" y="2959"/>
                      <a:pt x="2033" y="3422"/>
                    </a:cubicBezTo>
                    <a:cubicBezTo>
                      <a:pt x="2143" y="3621"/>
                      <a:pt x="2238" y="3651"/>
                      <a:pt x="2342" y="3651"/>
                    </a:cubicBezTo>
                    <a:cubicBezTo>
                      <a:pt x="2386" y="3651"/>
                      <a:pt x="2431" y="3646"/>
                      <a:pt x="2479" y="3646"/>
                    </a:cubicBezTo>
                    <a:cubicBezTo>
                      <a:pt x="2582" y="3646"/>
                      <a:pt x="2700" y="3670"/>
                      <a:pt x="2850" y="3820"/>
                    </a:cubicBezTo>
                    <a:cubicBezTo>
                      <a:pt x="3221" y="4190"/>
                      <a:pt x="3559" y="4610"/>
                      <a:pt x="4060" y="4637"/>
                    </a:cubicBezTo>
                    <a:lnTo>
                      <a:pt x="4114" y="4637"/>
                    </a:lnTo>
                    <a:cubicBezTo>
                      <a:pt x="4621" y="4610"/>
                      <a:pt x="4953" y="4190"/>
                      <a:pt x="5324" y="3814"/>
                    </a:cubicBezTo>
                    <a:cubicBezTo>
                      <a:pt x="5474" y="3664"/>
                      <a:pt x="5592" y="3640"/>
                      <a:pt x="5695" y="3640"/>
                    </a:cubicBezTo>
                    <a:cubicBezTo>
                      <a:pt x="5743" y="3640"/>
                      <a:pt x="5789" y="3646"/>
                      <a:pt x="5832" y="3646"/>
                    </a:cubicBezTo>
                    <a:cubicBezTo>
                      <a:pt x="5936" y="3646"/>
                      <a:pt x="6031" y="3616"/>
                      <a:pt x="6141" y="3416"/>
                    </a:cubicBezTo>
                    <a:cubicBezTo>
                      <a:pt x="6397" y="2953"/>
                      <a:pt x="6354" y="2719"/>
                      <a:pt x="7139" y="2299"/>
                    </a:cubicBezTo>
                    <a:cubicBezTo>
                      <a:pt x="7923" y="1880"/>
                      <a:pt x="7678" y="436"/>
                      <a:pt x="6801" y="147"/>
                    </a:cubicBezTo>
                    <a:cubicBezTo>
                      <a:pt x="6478" y="43"/>
                      <a:pt x="6203" y="1"/>
                      <a:pt x="597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3"/>
              <p:cNvSpPr/>
              <p:nvPr/>
            </p:nvSpPr>
            <p:spPr>
              <a:xfrm>
                <a:off x="3147864" y="3709992"/>
                <a:ext cx="25500" cy="16402"/>
              </a:xfrm>
              <a:custGeom>
                <a:rect b="b" l="l" r="r" t="t"/>
                <a:pathLst>
                  <a:path extrusionOk="0" h="649" w="1009">
                    <a:moveTo>
                      <a:pt x="126" y="0"/>
                    </a:moveTo>
                    <a:cubicBezTo>
                      <a:pt x="55" y="0"/>
                      <a:pt x="1" y="55"/>
                      <a:pt x="1" y="120"/>
                    </a:cubicBezTo>
                    <a:lnTo>
                      <a:pt x="1" y="529"/>
                    </a:lnTo>
                    <a:cubicBezTo>
                      <a:pt x="1" y="594"/>
                      <a:pt x="55" y="648"/>
                      <a:pt x="126" y="648"/>
                    </a:cubicBezTo>
                    <a:lnTo>
                      <a:pt x="889" y="648"/>
                    </a:lnTo>
                    <a:cubicBezTo>
                      <a:pt x="954" y="648"/>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3"/>
              <p:cNvSpPr/>
              <p:nvPr/>
            </p:nvSpPr>
            <p:spPr>
              <a:xfrm>
                <a:off x="3147864" y="3704483"/>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3"/>
              <p:cNvSpPr/>
              <p:nvPr/>
            </p:nvSpPr>
            <p:spPr>
              <a:xfrm>
                <a:off x="3147864" y="3688081"/>
                <a:ext cx="25500" cy="16427"/>
              </a:xfrm>
              <a:custGeom>
                <a:rect b="b" l="l" r="r" t="t"/>
                <a:pathLst>
                  <a:path extrusionOk="0" h="650" w="1009">
                    <a:moveTo>
                      <a:pt x="120"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3"/>
              <p:cNvSpPr/>
              <p:nvPr/>
            </p:nvSpPr>
            <p:spPr>
              <a:xfrm>
                <a:off x="3147864" y="3682572"/>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3"/>
              <p:cNvSpPr/>
              <p:nvPr/>
            </p:nvSpPr>
            <p:spPr>
              <a:xfrm>
                <a:off x="3147864" y="3666195"/>
                <a:ext cx="25500" cy="16402"/>
              </a:xfrm>
              <a:custGeom>
                <a:rect b="b" l="l" r="r" t="t"/>
                <a:pathLst>
                  <a:path extrusionOk="0" h="649" w="1009">
                    <a:moveTo>
                      <a:pt x="120" y="0"/>
                    </a:moveTo>
                    <a:cubicBezTo>
                      <a:pt x="55" y="0"/>
                      <a:pt x="1" y="55"/>
                      <a:pt x="1" y="120"/>
                    </a:cubicBezTo>
                    <a:lnTo>
                      <a:pt x="1" y="523"/>
                    </a:lnTo>
                    <a:cubicBezTo>
                      <a:pt x="1" y="594"/>
                      <a:pt x="55" y="649"/>
                      <a:pt x="120" y="649"/>
                    </a:cubicBezTo>
                    <a:lnTo>
                      <a:pt x="883" y="649"/>
                    </a:lnTo>
                    <a:cubicBezTo>
                      <a:pt x="954" y="649"/>
                      <a:pt x="1009" y="594"/>
                      <a:pt x="1009" y="523"/>
                    </a:cubicBezTo>
                    <a:lnTo>
                      <a:pt x="1009" y="120"/>
                    </a:lnTo>
                    <a:cubicBezTo>
                      <a:pt x="1009" y="55"/>
                      <a:pt x="954" y="0"/>
                      <a:pt x="8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3"/>
              <p:cNvSpPr/>
              <p:nvPr/>
            </p:nvSpPr>
            <p:spPr>
              <a:xfrm>
                <a:off x="3147738" y="3660686"/>
                <a:ext cx="25500" cy="5535"/>
              </a:xfrm>
              <a:custGeom>
                <a:rect b="b" l="l" r="r" t="t"/>
                <a:pathLst>
                  <a:path extrusionOk="0" h="219" w="1009">
                    <a:moveTo>
                      <a:pt x="115" y="0"/>
                    </a:moveTo>
                    <a:cubicBezTo>
                      <a:pt x="49" y="0"/>
                      <a:pt x="0" y="49"/>
                      <a:pt x="6" y="109"/>
                    </a:cubicBezTo>
                    <a:cubicBezTo>
                      <a:pt x="6" y="169"/>
                      <a:pt x="55" y="218"/>
                      <a:pt x="115"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3"/>
              <p:cNvSpPr/>
              <p:nvPr/>
            </p:nvSpPr>
            <p:spPr>
              <a:xfrm>
                <a:off x="3147864" y="3644284"/>
                <a:ext cx="25500" cy="16427"/>
              </a:xfrm>
              <a:custGeom>
                <a:rect b="b" l="l" r="r" t="t"/>
                <a:pathLst>
                  <a:path extrusionOk="0" h="650" w="1009">
                    <a:moveTo>
                      <a:pt x="892" y="0"/>
                    </a:moveTo>
                    <a:cubicBezTo>
                      <a:pt x="889" y="0"/>
                      <a:pt x="886" y="1"/>
                      <a:pt x="883" y="1"/>
                    </a:cubicBezTo>
                    <a:lnTo>
                      <a:pt x="120" y="1"/>
                    </a:lnTo>
                    <a:cubicBezTo>
                      <a:pt x="50" y="1"/>
                      <a:pt x="1" y="55"/>
                      <a:pt x="1" y="121"/>
                    </a:cubicBezTo>
                    <a:lnTo>
                      <a:pt x="1" y="524"/>
                    </a:lnTo>
                    <a:cubicBezTo>
                      <a:pt x="1" y="595"/>
                      <a:pt x="55" y="649"/>
                      <a:pt x="120" y="649"/>
                    </a:cubicBezTo>
                    <a:lnTo>
                      <a:pt x="883" y="649"/>
                    </a:lnTo>
                    <a:cubicBezTo>
                      <a:pt x="954" y="644"/>
                      <a:pt x="1009" y="589"/>
                      <a:pt x="1009" y="524"/>
                    </a:cubicBezTo>
                    <a:lnTo>
                      <a:pt x="1003" y="121"/>
                    </a:lnTo>
                    <a:cubicBezTo>
                      <a:pt x="1003" y="53"/>
                      <a:pt x="954" y="0"/>
                      <a:pt x="8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3"/>
              <p:cNvSpPr/>
              <p:nvPr/>
            </p:nvSpPr>
            <p:spPr>
              <a:xfrm>
                <a:off x="3147738" y="3638774"/>
                <a:ext cx="25500" cy="5535"/>
              </a:xfrm>
              <a:custGeom>
                <a:rect b="b" l="l" r="r" t="t"/>
                <a:pathLst>
                  <a:path extrusionOk="0" h="219" w="1009">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3"/>
              <p:cNvSpPr/>
              <p:nvPr/>
            </p:nvSpPr>
            <p:spPr>
              <a:xfrm>
                <a:off x="3147738" y="3622272"/>
                <a:ext cx="25500" cy="16528"/>
              </a:xfrm>
              <a:custGeom>
                <a:rect b="b" l="l" r="r" t="t"/>
                <a:pathLst>
                  <a:path extrusionOk="0" h="654" w="1009">
                    <a:moveTo>
                      <a:pt x="888" y="0"/>
                    </a:moveTo>
                    <a:lnTo>
                      <a:pt x="125" y="5"/>
                    </a:lnTo>
                    <a:cubicBezTo>
                      <a:pt x="55" y="5"/>
                      <a:pt x="0" y="60"/>
                      <a:pt x="0" y="125"/>
                    </a:cubicBezTo>
                    <a:lnTo>
                      <a:pt x="6" y="529"/>
                    </a:lnTo>
                    <a:cubicBezTo>
                      <a:pt x="6" y="599"/>
                      <a:pt x="60" y="654"/>
                      <a:pt x="125" y="654"/>
                    </a:cubicBezTo>
                    <a:lnTo>
                      <a:pt x="888" y="648"/>
                    </a:lnTo>
                    <a:cubicBezTo>
                      <a:pt x="954" y="648"/>
                      <a:pt x="1008" y="594"/>
                      <a:pt x="1008" y="529"/>
                    </a:cubicBezTo>
                    <a:lnTo>
                      <a:pt x="1008" y="125"/>
                    </a:lnTo>
                    <a:cubicBezTo>
                      <a:pt x="1008" y="55"/>
                      <a:pt x="954" y="0"/>
                      <a:pt x="8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3"/>
              <p:cNvSpPr/>
              <p:nvPr/>
            </p:nvSpPr>
            <p:spPr>
              <a:xfrm>
                <a:off x="3147738" y="3616888"/>
                <a:ext cx="25500" cy="5535"/>
              </a:xfrm>
              <a:custGeom>
                <a:rect b="b" l="l" r="r" t="t"/>
                <a:pathLst>
                  <a:path extrusionOk="0" h="219" w="1009">
                    <a:moveTo>
                      <a:pt x="109" y="1"/>
                    </a:moveTo>
                    <a:cubicBezTo>
                      <a:pt x="49" y="1"/>
                      <a:pt x="0" y="50"/>
                      <a:pt x="0" y="109"/>
                    </a:cubicBezTo>
                    <a:cubicBezTo>
                      <a:pt x="0" y="169"/>
                      <a:pt x="49" y="218"/>
                      <a:pt x="109" y="218"/>
                    </a:cubicBezTo>
                    <a:lnTo>
                      <a:pt x="899" y="218"/>
                    </a:lnTo>
                    <a:cubicBezTo>
                      <a:pt x="959" y="218"/>
                      <a:pt x="1008" y="169"/>
                      <a:pt x="1008" y="109"/>
                    </a:cubicBezTo>
                    <a:cubicBezTo>
                      <a:pt x="1008" y="44"/>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3"/>
              <p:cNvSpPr/>
              <p:nvPr/>
            </p:nvSpPr>
            <p:spPr>
              <a:xfrm>
                <a:off x="3147738" y="3600360"/>
                <a:ext cx="25500" cy="16427"/>
              </a:xfrm>
              <a:custGeom>
                <a:rect b="b" l="l" r="r" t="t"/>
                <a:pathLst>
                  <a:path extrusionOk="0" h="650" w="1009">
                    <a:moveTo>
                      <a:pt x="120" y="1"/>
                    </a:moveTo>
                    <a:cubicBezTo>
                      <a:pt x="55" y="1"/>
                      <a:pt x="0" y="55"/>
                      <a:pt x="0" y="126"/>
                    </a:cubicBezTo>
                    <a:lnTo>
                      <a:pt x="0" y="529"/>
                    </a:lnTo>
                    <a:cubicBezTo>
                      <a:pt x="0" y="595"/>
                      <a:pt x="55" y="649"/>
                      <a:pt x="125" y="649"/>
                    </a:cubicBezTo>
                    <a:lnTo>
                      <a:pt x="888" y="649"/>
                    </a:lnTo>
                    <a:cubicBezTo>
                      <a:pt x="954" y="649"/>
                      <a:pt x="1008" y="595"/>
                      <a:pt x="1008" y="529"/>
                    </a:cubicBezTo>
                    <a:lnTo>
                      <a:pt x="1008" y="126"/>
                    </a:lnTo>
                    <a:cubicBezTo>
                      <a:pt x="1008" y="55"/>
                      <a:pt x="954" y="1"/>
                      <a:pt x="8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3"/>
              <p:cNvSpPr/>
              <p:nvPr/>
            </p:nvSpPr>
            <p:spPr>
              <a:xfrm>
                <a:off x="3147738" y="3595002"/>
                <a:ext cx="25500" cy="5535"/>
              </a:xfrm>
              <a:custGeom>
                <a:rect b="b" l="l" r="r" t="t"/>
                <a:pathLst>
                  <a:path extrusionOk="0" h="219" w="1009">
                    <a:moveTo>
                      <a:pt x="109" y="0"/>
                    </a:moveTo>
                    <a:cubicBezTo>
                      <a:pt x="49" y="0"/>
                      <a:pt x="0" y="49"/>
                      <a:pt x="0" y="109"/>
                    </a:cubicBezTo>
                    <a:cubicBezTo>
                      <a:pt x="0" y="169"/>
                      <a:pt x="49" y="218"/>
                      <a:pt x="109" y="218"/>
                    </a:cubicBezTo>
                    <a:lnTo>
                      <a:pt x="899" y="218"/>
                    </a:lnTo>
                    <a:cubicBezTo>
                      <a:pt x="959" y="218"/>
                      <a:pt x="1008" y="169"/>
                      <a:pt x="1008" y="109"/>
                    </a:cubicBezTo>
                    <a:cubicBezTo>
                      <a:pt x="1008" y="49"/>
                      <a:pt x="959" y="0"/>
                      <a:pt x="89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3"/>
              <p:cNvSpPr/>
              <p:nvPr/>
            </p:nvSpPr>
            <p:spPr>
              <a:xfrm>
                <a:off x="3147738" y="3578474"/>
                <a:ext cx="25500" cy="16402"/>
              </a:xfrm>
              <a:custGeom>
                <a:rect b="b" l="l" r="r" t="t"/>
                <a:pathLst>
                  <a:path extrusionOk="0" h="649" w="1009">
                    <a:moveTo>
                      <a:pt x="120" y="0"/>
                    </a:moveTo>
                    <a:cubicBezTo>
                      <a:pt x="55" y="0"/>
                      <a:pt x="0" y="55"/>
                      <a:pt x="0" y="126"/>
                    </a:cubicBezTo>
                    <a:lnTo>
                      <a:pt x="0" y="529"/>
                    </a:lnTo>
                    <a:cubicBezTo>
                      <a:pt x="0" y="594"/>
                      <a:pt x="55" y="649"/>
                      <a:pt x="125" y="649"/>
                    </a:cubicBezTo>
                    <a:lnTo>
                      <a:pt x="888" y="649"/>
                    </a:lnTo>
                    <a:cubicBezTo>
                      <a:pt x="954" y="649"/>
                      <a:pt x="1008" y="594"/>
                      <a:pt x="1008" y="529"/>
                    </a:cubicBezTo>
                    <a:lnTo>
                      <a:pt x="1008" y="126"/>
                    </a:lnTo>
                    <a:cubicBezTo>
                      <a:pt x="1008" y="55"/>
                      <a:pt x="954" y="0"/>
                      <a:pt x="8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3"/>
              <p:cNvSpPr/>
              <p:nvPr/>
            </p:nvSpPr>
            <p:spPr>
              <a:xfrm>
                <a:off x="3147738" y="3573091"/>
                <a:ext cx="25500" cy="5408"/>
              </a:xfrm>
              <a:custGeom>
                <a:rect b="b" l="l" r="r" t="t"/>
                <a:pathLst>
                  <a:path extrusionOk="0" h="214" w="1009">
                    <a:moveTo>
                      <a:pt x="109" y="1"/>
                    </a:moveTo>
                    <a:cubicBezTo>
                      <a:pt x="49" y="1"/>
                      <a:pt x="0" y="44"/>
                      <a:pt x="0" y="110"/>
                    </a:cubicBezTo>
                    <a:cubicBezTo>
                      <a:pt x="0" y="170"/>
                      <a:pt x="49" y="213"/>
                      <a:pt x="109" y="213"/>
                    </a:cubicBezTo>
                    <a:lnTo>
                      <a:pt x="899" y="213"/>
                    </a:lnTo>
                    <a:cubicBezTo>
                      <a:pt x="902" y="213"/>
                      <a:pt x="905" y="214"/>
                      <a:pt x="907" y="214"/>
                    </a:cubicBezTo>
                    <a:cubicBezTo>
                      <a:pt x="963" y="214"/>
                      <a:pt x="1007" y="163"/>
                      <a:pt x="1008" y="107"/>
                    </a:cubicBezTo>
                    <a:lnTo>
                      <a:pt x="1008" y="107"/>
                    </a:lnTo>
                    <a:cubicBezTo>
                      <a:pt x="1008" y="108"/>
                      <a:pt x="1008" y="109"/>
                      <a:pt x="1008" y="110"/>
                    </a:cubicBezTo>
                    <a:lnTo>
                      <a:pt x="1008" y="104"/>
                    </a:lnTo>
                    <a:cubicBezTo>
                      <a:pt x="1008" y="105"/>
                      <a:pt x="1008" y="106"/>
                      <a:pt x="1008" y="107"/>
                    </a:cubicBezTo>
                    <a:lnTo>
                      <a:pt x="1008" y="107"/>
                    </a:lnTo>
                    <a:cubicBezTo>
                      <a:pt x="1007" y="43"/>
                      <a:pt x="958"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3"/>
              <p:cNvSpPr/>
              <p:nvPr/>
            </p:nvSpPr>
            <p:spPr>
              <a:xfrm>
                <a:off x="3147738" y="3556563"/>
                <a:ext cx="25500" cy="16427"/>
              </a:xfrm>
              <a:custGeom>
                <a:rect b="b" l="l" r="r" t="t"/>
                <a:pathLst>
                  <a:path extrusionOk="0" h="650" w="1009">
                    <a:moveTo>
                      <a:pt x="120" y="1"/>
                    </a:moveTo>
                    <a:cubicBezTo>
                      <a:pt x="55" y="1"/>
                      <a:pt x="0" y="55"/>
                      <a:pt x="0" y="126"/>
                    </a:cubicBezTo>
                    <a:lnTo>
                      <a:pt x="0" y="529"/>
                    </a:lnTo>
                    <a:cubicBezTo>
                      <a:pt x="0" y="595"/>
                      <a:pt x="55" y="649"/>
                      <a:pt x="120" y="649"/>
                    </a:cubicBezTo>
                    <a:lnTo>
                      <a:pt x="888" y="649"/>
                    </a:lnTo>
                    <a:cubicBezTo>
                      <a:pt x="954" y="649"/>
                      <a:pt x="1008" y="595"/>
                      <a:pt x="1008" y="529"/>
                    </a:cubicBezTo>
                    <a:lnTo>
                      <a:pt x="1008" y="121"/>
                    </a:lnTo>
                    <a:cubicBezTo>
                      <a:pt x="1008" y="55"/>
                      <a:pt x="954" y="1"/>
                      <a:pt x="8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3"/>
              <p:cNvSpPr/>
              <p:nvPr/>
            </p:nvSpPr>
            <p:spPr>
              <a:xfrm>
                <a:off x="3147738" y="3551054"/>
                <a:ext cx="25500" cy="5535"/>
              </a:xfrm>
              <a:custGeom>
                <a:rect b="b" l="l" r="r" t="t"/>
                <a:pathLst>
                  <a:path extrusionOk="0" h="219" w="1009">
                    <a:moveTo>
                      <a:pt x="109" y="1"/>
                    </a:moveTo>
                    <a:cubicBezTo>
                      <a:pt x="49" y="1"/>
                      <a:pt x="0" y="50"/>
                      <a:pt x="0" y="110"/>
                    </a:cubicBezTo>
                    <a:cubicBezTo>
                      <a:pt x="0" y="170"/>
                      <a:pt x="49" y="219"/>
                      <a:pt x="109" y="219"/>
                    </a:cubicBezTo>
                    <a:lnTo>
                      <a:pt x="899" y="219"/>
                    </a:lnTo>
                    <a:cubicBezTo>
                      <a:pt x="959" y="219"/>
                      <a:pt x="1008" y="170"/>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3"/>
              <p:cNvSpPr/>
              <p:nvPr/>
            </p:nvSpPr>
            <p:spPr>
              <a:xfrm>
                <a:off x="3147738" y="3534677"/>
                <a:ext cx="25500" cy="16402"/>
              </a:xfrm>
              <a:custGeom>
                <a:rect b="b" l="l" r="r" t="t"/>
                <a:pathLst>
                  <a:path extrusionOk="0" h="649" w="1009">
                    <a:moveTo>
                      <a:pt x="120" y="0"/>
                    </a:moveTo>
                    <a:cubicBezTo>
                      <a:pt x="55" y="0"/>
                      <a:pt x="0" y="55"/>
                      <a:pt x="0" y="126"/>
                    </a:cubicBezTo>
                    <a:lnTo>
                      <a:pt x="0" y="529"/>
                    </a:lnTo>
                    <a:cubicBezTo>
                      <a:pt x="0" y="594"/>
                      <a:pt x="55" y="649"/>
                      <a:pt x="120" y="649"/>
                    </a:cubicBezTo>
                    <a:lnTo>
                      <a:pt x="883" y="649"/>
                    </a:lnTo>
                    <a:cubicBezTo>
                      <a:pt x="954" y="649"/>
                      <a:pt x="1008" y="594"/>
                      <a:pt x="1008" y="529"/>
                    </a:cubicBezTo>
                    <a:lnTo>
                      <a:pt x="1008" y="120"/>
                    </a:lnTo>
                    <a:cubicBezTo>
                      <a:pt x="1008" y="55"/>
                      <a:pt x="954" y="0"/>
                      <a:pt x="8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3"/>
              <p:cNvSpPr/>
              <p:nvPr/>
            </p:nvSpPr>
            <p:spPr>
              <a:xfrm>
                <a:off x="3147586" y="3529168"/>
                <a:ext cx="25500" cy="5535"/>
              </a:xfrm>
              <a:custGeom>
                <a:rect b="b" l="l" r="r" t="t"/>
                <a:pathLst>
                  <a:path extrusionOk="0" h="219" w="1009">
                    <a:moveTo>
                      <a:pt x="110" y="1"/>
                    </a:moveTo>
                    <a:cubicBezTo>
                      <a:pt x="50" y="1"/>
                      <a:pt x="1" y="50"/>
                      <a:pt x="1" y="109"/>
                    </a:cubicBezTo>
                    <a:cubicBezTo>
                      <a:pt x="1" y="169"/>
                      <a:pt x="50" y="218"/>
                      <a:pt x="110" y="218"/>
                    </a:cubicBezTo>
                    <a:lnTo>
                      <a:pt x="900" y="218"/>
                    </a:lnTo>
                    <a:cubicBezTo>
                      <a:pt x="960" y="218"/>
                      <a:pt x="1009" y="169"/>
                      <a:pt x="1009" y="109"/>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3"/>
              <p:cNvSpPr/>
              <p:nvPr/>
            </p:nvSpPr>
            <p:spPr>
              <a:xfrm>
                <a:off x="3147586" y="3512791"/>
                <a:ext cx="25500" cy="16402"/>
              </a:xfrm>
              <a:custGeom>
                <a:rect b="b" l="l" r="r" t="t"/>
                <a:pathLst>
                  <a:path extrusionOk="0" h="649" w="1009">
                    <a:moveTo>
                      <a:pt x="126" y="0"/>
                    </a:moveTo>
                    <a:cubicBezTo>
                      <a:pt x="55" y="0"/>
                      <a:pt x="1" y="55"/>
                      <a:pt x="1" y="120"/>
                    </a:cubicBezTo>
                    <a:lnTo>
                      <a:pt x="6" y="529"/>
                    </a:lnTo>
                    <a:cubicBezTo>
                      <a:pt x="6" y="594"/>
                      <a:pt x="61" y="649"/>
                      <a:pt x="126" y="649"/>
                    </a:cubicBezTo>
                    <a:lnTo>
                      <a:pt x="889" y="649"/>
                    </a:lnTo>
                    <a:cubicBezTo>
                      <a:pt x="960"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3"/>
              <p:cNvSpPr/>
              <p:nvPr/>
            </p:nvSpPr>
            <p:spPr>
              <a:xfrm>
                <a:off x="3147586" y="3507282"/>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3"/>
              <p:cNvSpPr/>
              <p:nvPr/>
            </p:nvSpPr>
            <p:spPr>
              <a:xfrm>
                <a:off x="3147586" y="3490880"/>
                <a:ext cx="25500" cy="16427"/>
              </a:xfrm>
              <a:custGeom>
                <a:rect b="b" l="l" r="r" t="t"/>
                <a:pathLst>
                  <a:path extrusionOk="0" h="650" w="1009">
                    <a:moveTo>
                      <a:pt x="126" y="1"/>
                    </a:moveTo>
                    <a:cubicBezTo>
                      <a:pt x="55" y="1"/>
                      <a:pt x="1" y="55"/>
                      <a:pt x="1" y="121"/>
                    </a:cubicBezTo>
                    <a:lnTo>
                      <a:pt x="1" y="529"/>
                    </a:lnTo>
                    <a:cubicBezTo>
                      <a:pt x="1" y="595"/>
                      <a:pt x="55" y="649"/>
                      <a:pt x="126" y="649"/>
                    </a:cubicBezTo>
                    <a:lnTo>
                      <a:pt x="889" y="649"/>
                    </a:lnTo>
                    <a:cubicBezTo>
                      <a:pt x="954" y="649"/>
                      <a:pt x="1009" y="595"/>
                      <a:pt x="1009" y="524"/>
                    </a:cubicBezTo>
                    <a:lnTo>
                      <a:pt x="1009" y="121"/>
                    </a:lnTo>
                    <a:cubicBezTo>
                      <a:pt x="1009" y="55"/>
                      <a:pt x="954" y="1"/>
                      <a:pt x="8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3"/>
              <p:cNvSpPr/>
              <p:nvPr/>
            </p:nvSpPr>
            <p:spPr>
              <a:xfrm>
                <a:off x="3147586" y="3485370"/>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3"/>
              <p:cNvSpPr/>
              <p:nvPr/>
            </p:nvSpPr>
            <p:spPr>
              <a:xfrm>
                <a:off x="3147586" y="3468994"/>
                <a:ext cx="25500" cy="16402"/>
              </a:xfrm>
              <a:custGeom>
                <a:rect b="b" l="l" r="r" t="t"/>
                <a:pathLst>
                  <a:path extrusionOk="0" h="649" w="1009">
                    <a:moveTo>
                      <a:pt x="121" y="0"/>
                    </a:moveTo>
                    <a:cubicBezTo>
                      <a:pt x="55" y="0"/>
                      <a:pt x="1" y="55"/>
                      <a:pt x="1" y="120"/>
                    </a:cubicBezTo>
                    <a:lnTo>
                      <a:pt x="1" y="523"/>
                    </a:lnTo>
                    <a:cubicBezTo>
                      <a:pt x="1" y="594"/>
                      <a:pt x="55" y="649"/>
                      <a:pt x="126" y="649"/>
                    </a:cubicBezTo>
                    <a:lnTo>
                      <a:pt x="889" y="649"/>
                    </a:lnTo>
                    <a:cubicBezTo>
                      <a:pt x="954" y="649"/>
                      <a:pt x="1009" y="594"/>
                      <a:pt x="1009" y="523"/>
                    </a:cubicBezTo>
                    <a:lnTo>
                      <a:pt x="1009" y="120"/>
                    </a:lnTo>
                    <a:cubicBezTo>
                      <a:pt x="1009" y="55"/>
                      <a:pt x="954" y="0"/>
                      <a:pt x="8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3"/>
              <p:cNvSpPr/>
              <p:nvPr/>
            </p:nvSpPr>
            <p:spPr>
              <a:xfrm>
                <a:off x="3147586" y="3463484"/>
                <a:ext cx="25500" cy="5535"/>
              </a:xfrm>
              <a:custGeom>
                <a:rect b="b" l="l" r="r" t="t"/>
                <a:pathLst>
                  <a:path extrusionOk="0" h="219" w="1009">
                    <a:moveTo>
                      <a:pt x="110" y="0"/>
                    </a:moveTo>
                    <a:cubicBezTo>
                      <a:pt x="50" y="0"/>
                      <a:pt x="1" y="49"/>
                      <a:pt x="1" y="109"/>
                    </a:cubicBezTo>
                    <a:cubicBezTo>
                      <a:pt x="1" y="169"/>
                      <a:pt x="50" y="218"/>
                      <a:pt x="110" y="218"/>
                    </a:cubicBezTo>
                    <a:lnTo>
                      <a:pt x="900" y="218"/>
                    </a:lnTo>
                    <a:cubicBezTo>
                      <a:pt x="960" y="218"/>
                      <a:pt x="1009" y="169"/>
                      <a:pt x="1009" y="109"/>
                    </a:cubicBezTo>
                    <a:cubicBezTo>
                      <a:pt x="1009" y="49"/>
                      <a:pt x="960" y="0"/>
                      <a:pt x="9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3"/>
              <p:cNvSpPr/>
              <p:nvPr/>
            </p:nvSpPr>
            <p:spPr>
              <a:xfrm>
                <a:off x="3147586" y="3447083"/>
                <a:ext cx="25500" cy="16427"/>
              </a:xfrm>
              <a:custGeom>
                <a:rect b="b" l="l" r="r" t="t"/>
                <a:pathLst>
                  <a:path extrusionOk="0" h="650" w="1009">
                    <a:moveTo>
                      <a:pt x="893" y="1"/>
                    </a:moveTo>
                    <a:cubicBezTo>
                      <a:pt x="890" y="1"/>
                      <a:pt x="887" y="1"/>
                      <a:pt x="883" y="1"/>
                    </a:cubicBezTo>
                    <a:lnTo>
                      <a:pt x="121" y="1"/>
                    </a:lnTo>
                    <a:cubicBezTo>
                      <a:pt x="55" y="1"/>
                      <a:pt x="1" y="55"/>
                      <a:pt x="1" y="121"/>
                    </a:cubicBezTo>
                    <a:lnTo>
                      <a:pt x="1" y="524"/>
                    </a:lnTo>
                    <a:cubicBezTo>
                      <a:pt x="1" y="595"/>
                      <a:pt x="55" y="649"/>
                      <a:pt x="121" y="649"/>
                    </a:cubicBezTo>
                    <a:lnTo>
                      <a:pt x="889" y="649"/>
                    </a:lnTo>
                    <a:cubicBezTo>
                      <a:pt x="954" y="644"/>
                      <a:pt x="1009" y="595"/>
                      <a:pt x="1009" y="524"/>
                    </a:cubicBezTo>
                    <a:lnTo>
                      <a:pt x="1009" y="121"/>
                    </a:lnTo>
                    <a:cubicBezTo>
                      <a:pt x="1009" y="53"/>
                      <a:pt x="959" y="1"/>
                      <a:pt x="8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3"/>
              <p:cNvSpPr/>
              <p:nvPr/>
            </p:nvSpPr>
            <p:spPr>
              <a:xfrm>
                <a:off x="3147586" y="3441573"/>
                <a:ext cx="25500" cy="5535"/>
              </a:xfrm>
              <a:custGeom>
                <a:rect b="b" l="l" r="r" t="t"/>
                <a:pathLst>
                  <a:path extrusionOk="0" h="219" w="1009">
                    <a:moveTo>
                      <a:pt x="110" y="1"/>
                    </a:moveTo>
                    <a:cubicBezTo>
                      <a:pt x="50" y="1"/>
                      <a:pt x="1" y="50"/>
                      <a:pt x="1" y="110"/>
                    </a:cubicBezTo>
                    <a:cubicBezTo>
                      <a:pt x="1" y="170"/>
                      <a:pt x="50" y="219"/>
                      <a:pt x="110" y="219"/>
                    </a:cubicBezTo>
                    <a:lnTo>
                      <a:pt x="900" y="219"/>
                    </a:lnTo>
                    <a:cubicBezTo>
                      <a:pt x="960" y="219"/>
                      <a:pt x="1009" y="170"/>
                      <a:pt x="1009" y="110"/>
                    </a:cubicBezTo>
                    <a:cubicBezTo>
                      <a:pt x="1009" y="50"/>
                      <a:pt x="960" y="1"/>
                      <a:pt x="9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3"/>
              <p:cNvSpPr/>
              <p:nvPr/>
            </p:nvSpPr>
            <p:spPr>
              <a:xfrm>
                <a:off x="3147586" y="3425197"/>
                <a:ext cx="25500" cy="16402"/>
              </a:xfrm>
              <a:custGeom>
                <a:rect b="b" l="l" r="r" t="t"/>
                <a:pathLst>
                  <a:path extrusionOk="0" h="649" w="1009">
                    <a:moveTo>
                      <a:pt x="893" y="0"/>
                    </a:moveTo>
                    <a:cubicBezTo>
                      <a:pt x="890" y="0"/>
                      <a:pt x="887" y="0"/>
                      <a:pt x="883" y="1"/>
                    </a:cubicBezTo>
                    <a:lnTo>
                      <a:pt x="121" y="1"/>
                    </a:lnTo>
                    <a:cubicBezTo>
                      <a:pt x="55" y="1"/>
                      <a:pt x="1" y="55"/>
                      <a:pt x="1" y="120"/>
                    </a:cubicBezTo>
                    <a:lnTo>
                      <a:pt x="1" y="524"/>
                    </a:lnTo>
                    <a:cubicBezTo>
                      <a:pt x="1" y="594"/>
                      <a:pt x="55" y="649"/>
                      <a:pt x="121" y="649"/>
                    </a:cubicBezTo>
                    <a:lnTo>
                      <a:pt x="883" y="649"/>
                    </a:lnTo>
                    <a:cubicBezTo>
                      <a:pt x="954" y="644"/>
                      <a:pt x="1009" y="594"/>
                      <a:pt x="1009" y="524"/>
                    </a:cubicBezTo>
                    <a:lnTo>
                      <a:pt x="1009" y="120"/>
                    </a:lnTo>
                    <a:cubicBezTo>
                      <a:pt x="1009" y="53"/>
                      <a:pt x="959" y="0"/>
                      <a:pt x="89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3"/>
              <p:cNvSpPr/>
              <p:nvPr/>
            </p:nvSpPr>
            <p:spPr>
              <a:xfrm>
                <a:off x="3147460" y="3419687"/>
                <a:ext cx="25500" cy="5535"/>
              </a:xfrm>
              <a:custGeom>
                <a:rect b="b" l="l" r="r" t="t"/>
                <a:pathLst>
                  <a:path extrusionOk="0" h="219" w="1009">
                    <a:moveTo>
                      <a:pt x="109" y="1"/>
                    </a:moveTo>
                    <a:cubicBezTo>
                      <a:pt x="49" y="1"/>
                      <a:pt x="0" y="50"/>
                      <a:pt x="0" y="110"/>
                    </a:cubicBezTo>
                    <a:cubicBezTo>
                      <a:pt x="0" y="169"/>
                      <a:pt x="49" y="219"/>
                      <a:pt x="115" y="219"/>
                    </a:cubicBezTo>
                    <a:lnTo>
                      <a:pt x="899" y="219"/>
                    </a:lnTo>
                    <a:cubicBezTo>
                      <a:pt x="959" y="219"/>
                      <a:pt x="1008" y="169"/>
                      <a:pt x="1008" y="110"/>
                    </a:cubicBezTo>
                    <a:cubicBezTo>
                      <a:pt x="1008" y="50"/>
                      <a:pt x="959" y="1"/>
                      <a:pt x="8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3"/>
              <p:cNvSpPr/>
              <p:nvPr/>
            </p:nvSpPr>
            <p:spPr>
              <a:xfrm>
                <a:off x="3147586" y="3403159"/>
                <a:ext cx="25500" cy="16553"/>
              </a:xfrm>
              <a:custGeom>
                <a:rect b="b" l="l" r="r" t="t"/>
                <a:pathLst>
                  <a:path extrusionOk="0" h="655" w="1009">
                    <a:moveTo>
                      <a:pt x="883" y="1"/>
                    </a:moveTo>
                    <a:lnTo>
                      <a:pt x="121" y="6"/>
                    </a:lnTo>
                    <a:cubicBezTo>
                      <a:pt x="50" y="6"/>
                      <a:pt x="1" y="61"/>
                      <a:pt x="1" y="126"/>
                    </a:cubicBezTo>
                    <a:lnTo>
                      <a:pt x="1" y="529"/>
                    </a:lnTo>
                    <a:cubicBezTo>
                      <a:pt x="1" y="600"/>
                      <a:pt x="55" y="655"/>
                      <a:pt x="121" y="655"/>
                    </a:cubicBezTo>
                    <a:lnTo>
                      <a:pt x="883" y="649"/>
                    </a:lnTo>
                    <a:cubicBezTo>
                      <a:pt x="954" y="649"/>
                      <a:pt x="1009" y="595"/>
                      <a:pt x="1003" y="529"/>
                    </a:cubicBezTo>
                    <a:lnTo>
                      <a:pt x="1003" y="126"/>
                    </a:lnTo>
                    <a:cubicBezTo>
                      <a:pt x="1003" y="55"/>
                      <a:pt x="949" y="1"/>
                      <a:pt x="88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3"/>
              <p:cNvSpPr/>
              <p:nvPr/>
            </p:nvSpPr>
            <p:spPr>
              <a:xfrm>
                <a:off x="3173339" y="3692757"/>
                <a:ext cx="9401" cy="7203"/>
              </a:xfrm>
              <a:custGeom>
                <a:rect b="b" l="l" r="r" t="t"/>
                <a:pathLst>
                  <a:path extrusionOk="0" h="285" w="372">
                    <a:moveTo>
                      <a:pt x="1" y="1"/>
                    </a:moveTo>
                    <a:lnTo>
                      <a:pt x="1" y="284"/>
                    </a:lnTo>
                    <a:lnTo>
                      <a:pt x="246" y="284"/>
                    </a:lnTo>
                    <a:cubicBezTo>
                      <a:pt x="311" y="284"/>
                      <a:pt x="371" y="224"/>
                      <a:pt x="371" y="159"/>
                    </a:cubicBezTo>
                    <a:lnTo>
                      <a:pt x="371" y="121"/>
                    </a:lnTo>
                    <a:cubicBezTo>
                      <a:pt x="366" y="50"/>
                      <a:pt x="317" y="1"/>
                      <a:pt x="2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3"/>
              <p:cNvSpPr/>
              <p:nvPr/>
            </p:nvSpPr>
            <p:spPr>
              <a:xfrm>
                <a:off x="3138513" y="3692757"/>
                <a:ext cx="9654" cy="7051"/>
              </a:xfrm>
              <a:custGeom>
                <a:rect b="b" l="l" r="r" t="t"/>
                <a:pathLst>
                  <a:path extrusionOk="0" h="279" w="382">
                    <a:moveTo>
                      <a:pt x="120" y="1"/>
                    </a:moveTo>
                    <a:cubicBezTo>
                      <a:pt x="55" y="1"/>
                      <a:pt x="0" y="55"/>
                      <a:pt x="0" y="121"/>
                    </a:cubicBezTo>
                    <a:lnTo>
                      <a:pt x="0" y="159"/>
                    </a:lnTo>
                    <a:cubicBezTo>
                      <a:pt x="0" y="230"/>
                      <a:pt x="55" y="279"/>
                      <a:pt x="120" y="279"/>
                    </a:cubicBezTo>
                    <a:lnTo>
                      <a:pt x="381" y="279"/>
                    </a:lnTo>
                    <a:lnTo>
                      <a:pt x="38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3"/>
              <p:cNvSpPr/>
              <p:nvPr/>
            </p:nvSpPr>
            <p:spPr>
              <a:xfrm>
                <a:off x="3173339" y="3670744"/>
                <a:ext cx="9250" cy="7177"/>
              </a:xfrm>
              <a:custGeom>
                <a:rect b="b" l="l" r="r" t="t"/>
                <a:pathLst>
                  <a:path extrusionOk="0" h="284" w="366">
                    <a:moveTo>
                      <a:pt x="1" y="0"/>
                    </a:moveTo>
                    <a:lnTo>
                      <a:pt x="1" y="283"/>
                    </a:lnTo>
                    <a:lnTo>
                      <a:pt x="246" y="283"/>
                    </a:lnTo>
                    <a:cubicBezTo>
                      <a:pt x="311" y="283"/>
                      <a:pt x="366" y="229"/>
                      <a:pt x="366" y="164"/>
                    </a:cubicBezTo>
                    <a:lnTo>
                      <a:pt x="366" y="125"/>
                    </a:lnTo>
                    <a:cubicBezTo>
                      <a:pt x="366" y="55"/>
                      <a:pt x="311" y="0"/>
                      <a:pt x="2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3"/>
              <p:cNvSpPr/>
              <p:nvPr/>
            </p:nvSpPr>
            <p:spPr>
              <a:xfrm>
                <a:off x="3138513" y="3670871"/>
                <a:ext cx="9528" cy="7177"/>
              </a:xfrm>
              <a:custGeom>
                <a:rect b="b" l="l" r="r" t="t"/>
                <a:pathLst>
                  <a:path extrusionOk="0" h="284" w="377">
                    <a:moveTo>
                      <a:pt x="120" y="1"/>
                    </a:moveTo>
                    <a:cubicBezTo>
                      <a:pt x="55" y="1"/>
                      <a:pt x="0" y="55"/>
                      <a:pt x="0" y="120"/>
                    </a:cubicBezTo>
                    <a:lnTo>
                      <a:pt x="0" y="159"/>
                    </a:lnTo>
                    <a:cubicBezTo>
                      <a:pt x="0" y="229"/>
                      <a:pt x="55" y="284"/>
                      <a:pt x="120" y="284"/>
                    </a:cubicBezTo>
                    <a:lnTo>
                      <a:pt x="376" y="284"/>
                    </a:lnTo>
                    <a:lnTo>
                      <a:pt x="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3"/>
              <p:cNvSpPr/>
              <p:nvPr/>
            </p:nvSpPr>
            <p:spPr>
              <a:xfrm>
                <a:off x="3173213" y="3648833"/>
                <a:ext cx="9376" cy="7203"/>
              </a:xfrm>
              <a:custGeom>
                <a:rect b="b" l="l" r="r" t="t"/>
                <a:pathLst>
                  <a:path extrusionOk="0" h="285" w="371">
                    <a:moveTo>
                      <a:pt x="0" y="1"/>
                    </a:moveTo>
                    <a:lnTo>
                      <a:pt x="0" y="284"/>
                    </a:lnTo>
                    <a:lnTo>
                      <a:pt x="251" y="284"/>
                    </a:lnTo>
                    <a:cubicBezTo>
                      <a:pt x="316" y="284"/>
                      <a:pt x="371" y="230"/>
                      <a:pt x="371" y="164"/>
                    </a:cubicBezTo>
                    <a:lnTo>
                      <a:pt x="371" y="126"/>
                    </a:lnTo>
                    <a:cubicBezTo>
                      <a:pt x="371" y="55"/>
                      <a:pt x="316"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3"/>
              <p:cNvSpPr/>
              <p:nvPr/>
            </p:nvSpPr>
            <p:spPr>
              <a:xfrm>
                <a:off x="3138513" y="3648985"/>
                <a:ext cx="9528" cy="7177"/>
              </a:xfrm>
              <a:custGeom>
                <a:rect b="b" l="l" r="r" t="t"/>
                <a:pathLst>
                  <a:path extrusionOk="0" h="284" w="377">
                    <a:moveTo>
                      <a:pt x="120" y="0"/>
                    </a:moveTo>
                    <a:cubicBezTo>
                      <a:pt x="55" y="0"/>
                      <a:pt x="0" y="55"/>
                      <a:pt x="0" y="120"/>
                    </a:cubicBezTo>
                    <a:lnTo>
                      <a:pt x="0" y="158"/>
                    </a:lnTo>
                    <a:cubicBezTo>
                      <a:pt x="0" y="229"/>
                      <a:pt x="55" y="283"/>
                      <a:pt x="120" y="283"/>
                    </a:cubicBezTo>
                    <a:lnTo>
                      <a:pt x="376" y="283"/>
                    </a:lnTo>
                    <a:lnTo>
                      <a:pt x="3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3"/>
              <p:cNvSpPr/>
              <p:nvPr/>
            </p:nvSpPr>
            <p:spPr>
              <a:xfrm>
                <a:off x="3173213" y="3626947"/>
                <a:ext cx="9376" cy="7329"/>
              </a:xfrm>
              <a:custGeom>
                <a:rect b="b" l="l" r="r" t="t"/>
                <a:pathLst>
                  <a:path extrusionOk="0" h="290" w="371">
                    <a:moveTo>
                      <a:pt x="0" y="0"/>
                    </a:moveTo>
                    <a:lnTo>
                      <a:pt x="0" y="289"/>
                    </a:lnTo>
                    <a:lnTo>
                      <a:pt x="251" y="289"/>
                    </a:lnTo>
                    <a:cubicBezTo>
                      <a:pt x="316" y="284"/>
                      <a:pt x="371" y="229"/>
                      <a:pt x="371" y="164"/>
                    </a:cubicBezTo>
                    <a:lnTo>
                      <a:pt x="371" y="126"/>
                    </a:lnTo>
                    <a:cubicBezTo>
                      <a:pt x="371" y="55"/>
                      <a:pt x="316"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3"/>
              <p:cNvSpPr/>
              <p:nvPr/>
            </p:nvSpPr>
            <p:spPr>
              <a:xfrm>
                <a:off x="3138362" y="3626947"/>
                <a:ext cx="9679" cy="7177"/>
              </a:xfrm>
              <a:custGeom>
                <a:rect b="b" l="l" r="r" t="t"/>
                <a:pathLst>
                  <a:path extrusionOk="0" h="284" w="383">
                    <a:moveTo>
                      <a:pt x="126" y="0"/>
                    </a:moveTo>
                    <a:cubicBezTo>
                      <a:pt x="55" y="0"/>
                      <a:pt x="1" y="55"/>
                      <a:pt x="1" y="126"/>
                    </a:cubicBezTo>
                    <a:lnTo>
                      <a:pt x="1" y="164"/>
                    </a:lnTo>
                    <a:cubicBezTo>
                      <a:pt x="1" y="229"/>
                      <a:pt x="55" y="284"/>
                      <a:pt x="126"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3"/>
              <p:cNvSpPr/>
              <p:nvPr/>
            </p:nvSpPr>
            <p:spPr>
              <a:xfrm>
                <a:off x="3173213" y="3605036"/>
                <a:ext cx="9376" cy="7203"/>
              </a:xfrm>
              <a:custGeom>
                <a:rect b="b" l="l" r="r" t="t"/>
                <a:pathLst>
                  <a:path extrusionOk="0" h="285" w="371">
                    <a:moveTo>
                      <a:pt x="0" y="1"/>
                    </a:moveTo>
                    <a:lnTo>
                      <a:pt x="0" y="284"/>
                    </a:lnTo>
                    <a:lnTo>
                      <a:pt x="245" y="284"/>
                    </a:lnTo>
                    <a:cubicBezTo>
                      <a:pt x="316" y="284"/>
                      <a:pt x="371" y="230"/>
                      <a:pt x="371" y="164"/>
                    </a:cubicBezTo>
                    <a:lnTo>
                      <a:pt x="371" y="121"/>
                    </a:lnTo>
                    <a:cubicBezTo>
                      <a:pt x="371" y="55"/>
                      <a:pt x="316" y="1"/>
                      <a:pt x="2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3"/>
              <p:cNvSpPr/>
              <p:nvPr/>
            </p:nvSpPr>
            <p:spPr>
              <a:xfrm>
                <a:off x="3138362" y="3605036"/>
                <a:ext cx="9679" cy="7203"/>
              </a:xfrm>
              <a:custGeom>
                <a:rect b="b" l="l" r="r" t="t"/>
                <a:pathLst>
                  <a:path extrusionOk="0" h="285" w="383">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3"/>
              <p:cNvSpPr/>
              <p:nvPr/>
            </p:nvSpPr>
            <p:spPr>
              <a:xfrm>
                <a:off x="3173213" y="3583150"/>
                <a:ext cx="9376" cy="7177"/>
              </a:xfrm>
              <a:custGeom>
                <a:rect b="b" l="l" r="r" t="t"/>
                <a:pathLst>
                  <a:path extrusionOk="0" h="284" w="371">
                    <a:moveTo>
                      <a:pt x="0" y="1"/>
                    </a:moveTo>
                    <a:lnTo>
                      <a:pt x="0" y="284"/>
                    </a:lnTo>
                    <a:lnTo>
                      <a:pt x="245" y="284"/>
                    </a:lnTo>
                    <a:cubicBezTo>
                      <a:pt x="316" y="284"/>
                      <a:pt x="371" y="229"/>
                      <a:pt x="371" y="164"/>
                    </a:cubicBezTo>
                    <a:lnTo>
                      <a:pt x="371" y="120"/>
                    </a:lnTo>
                    <a:cubicBezTo>
                      <a:pt x="371" y="55"/>
                      <a:pt x="316" y="1"/>
                      <a:pt x="2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3"/>
              <p:cNvSpPr/>
              <p:nvPr/>
            </p:nvSpPr>
            <p:spPr>
              <a:xfrm>
                <a:off x="3138362" y="3583150"/>
                <a:ext cx="9679" cy="7177"/>
              </a:xfrm>
              <a:custGeom>
                <a:rect b="b" l="l" r="r" t="t"/>
                <a:pathLst>
                  <a:path extrusionOk="0" h="284" w="383">
                    <a:moveTo>
                      <a:pt x="120" y="1"/>
                    </a:moveTo>
                    <a:cubicBezTo>
                      <a:pt x="55" y="1"/>
                      <a:pt x="1" y="55"/>
                      <a:pt x="1" y="120"/>
                    </a:cubicBezTo>
                    <a:lnTo>
                      <a:pt x="1" y="164"/>
                    </a:lnTo>
                    <a:cubicBezTo>
                      <a:pt x="1" y="229"/>
                      <a:pt x="55" y="284"/>
                      <a:pt x="120"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3"/>
              <p:cNvSpPr/>
              <p:nvPr/>
            </p:nvSpPr>
            <p:spPr>
              <a:xfrm>
                <a:off x="3173061" y="3561264"/>
                <a:ext cx="9401" cy="7177"/>
              </a:xfrm>
              <a:custGeom>
                <a:rect b="b" l="l" r="r" t="t"/>
                <a:pathLst>
                  <a:path extrusionOk="0" h="284" w="372">
                    <a:moveTo>
                      <a:pt x="1" y="0"/>
                    </a:moveTo>
                    <a:lnTo>
                      <a:pt x="1" y="283"/>
                    </a:lnTo>
                    <a:lnTo>
                      <a:pt x="251" y="283"/>
                    </a:lnTo>
                    <a:cubicBezTo>
                      <a:pt x="317" y="283"/>
                      <a:pt x="371" y="229"/>
                      <a:pt x="371" y="158"/>
                    </a:cubicBezTo>
                    <a:lnTo>
                      <a:pt x="371" y="120"/>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3"/>
              <p:cNvSpPr/>
              <p:nvPr/>
            </p:nvSpPr>
            <p:spPr>
              <a:xfrm>
                <a:off x="3138362" y="3561264"/>
                <a:ext cx="9679" cy="7177"/>
              </a:xfrm>
              <a:custGeom>
                <a:rect b="b" l="l" r="r" t="t"/>
                <a:pathLst>
                  <a:path extrusionOk="0" h="284" w="383">
                    <a:moveTo>
                      <a:pt x="120" y="0"/>
                    </a:moveTo>
                    <a:cubicBezTo>
                      <a:pt x="55" y="0"/>
                      <a:pt x="1" y="55"/>
                      <a:pt x="1" y="125"/>
                    </a:cubicBezTo>
                    <a:lnTo>
                      <a:pt x="1" y="164"/>
                    </a:lnTo>
                    <a:cubicBezTo>
                      <a:pt x="1" y="229"/>
                      <a:pt x="55" y="283"/>
                      <a:pt x="120" y="283"/>
                    </a:cubicBezTo>
                    <a:lnTo>
                      <a:pt x="382" y="283"/>
                    </a:lnTo>
                    <a:lnTo>
                      <a:pt x="3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3"/>
              <p:cNvSpPr/>
              <p:nvPr/>
            </p:nvSpPr>
            <p:spPr>
              <a:xfrm>
                <a:off x="3173061" y="3539352"/>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3"/>
              <p:cNvSpPr/>
              <p:nvPr/>
            </p:nvSpPr>
            <p:spPr>
              <a:xfrm>
                <a:off x="3138362" y="3539352"/>
                <a:ext cx="9528" cy="7203"/>
              </a:xfrm>
              <a:custGeom>
                <a:rect b="b" l="l" r="r" t="t"/>
                <a:pathLst>
                  <a:path extrusionOk="0" h="285" w="377">
                    <a:moveTo>
                      <a:pt x="120" y="1"/>
                    </a:moveTo>
                    <a:cubicBezTo>
                      <a:pt x="55" y="1"/>
                      <a:pt x="1" y="55"/>
                      <a:pt x="1" y="121"/>
                    </a:cubicBezTo>
                    <a:lnTo>
                      <a:pt x="1" y="164"/>
                    </a:lnTo>
                    <a:cubicBezTo>
                      <a:pt x="1" y="230"/>
                      <a:pt x="55" y="284"/>
                      <a:pt x="120" y="284"/>
                    </a:cubicBezTo>
                    <a:lnTo>
                      <a:pt x="377" y="284"/>
                    </a:lnTo>
                    <a:lnTo>
                      <a:pt x="3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3"/>
              <p:cNvSpPr/>
              <p:nvPr/>
            </p:nvSpPr>
            <p:spPr>
              <a:xfrm>
                <a:off x="3173061" y="3517466"/>
                <a:ext cx="9401" cy="7177"/>
              </a:xfrm>
              <a:custGeom>
                <a:rect b="b" l="l" r="r" t="t"/>
                <a:pathLst>
                  <a:path extrusionOk="0" h="284" w="372">
                    <a:moveTo>
                      <a:pt x="1" y="0"/>
                    </a:moveTo>
                    <a:lnTo>
                      <a:pt x="1" y="284"/>
                    </a:lnTo>
                    <a:lnTo>
                      <a:pt x="251" y="284"/>
                    </a:lnTo>
                    <a:cubicBezTo>
                      <a:pt x="317" y="284"/>
                      <a:pt x="371" y="229"/>
                      <a:pt x="371" y="158"/>
                    </a:cubicBezTo>
                    <a:lnTo>
                      <a:pt x="371" y="126"/>
                    </a:lnTo>
                    <a:cubicBezTo>
                      <a:pt x="371" y="55"/>
                      <a:pt x="317"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3"/>
              <p:cNvSpPr/>
              <p:nvPr/>
            </p:nvSpPr>
            <p:spPr>
              <a:xfrm>
                <a:off x="3138235" y="3517466"/>
                <a:ext cx="9654" cy="7177"/>
              </a:xfrm>
              <a:custGeom>
                <a:rect b="b" l="l" r="r" t="t"/>
                <a:pathLst>
                  <a:path extrusionOk="0" h="284" w="382">
                    <a:moveTo>
                      <a:pt x="125" y="0"/>
                    </a:moveTo>
                    <a:cubicBezTo>
                      <a:pt x="55" y="0"/>
                      <a:pt x="0" y="55"/>
                      <a:pt x="0" y="120"/>
                    </a:cubicBezTo>
                    <a:lnTo>
                      <a:pt x="0" y="164"/>
                    </a:lnTo>
                    <a:cubicBezTo>
                      <a:pt x="0" y="229"/>
                      <a:pt x="55" y="284"/>
                      <a:pt x="125" y="284"/>
                    </a:cubicBezTo>
                    <a:lnTo>
                      <a:pt x="382" y="284"/>
                    </a:lnTo>
                    <a:lnTo>
                      <a:pt x="3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3"/>
              <p:cNvSpPr/>
              <p:nvPr/>
            </p:nvSpPr>
            <p:spPr>
              <a:xfrm>
                <a:off x="3173061" y="3495555"/>
                <a:ext cx="9401" cy="7203"/>
              </a:xfrm>
              <a:custGeom>
                <a:rect b="b" l="l" r="r" t="t"/>
                <a:pathLst>
                  <a:path extrusionOk="0" h="285" w="372">
                    <a:moveTo>
                      <a:pt x="1" y="1"/>
                    </a:moveTo>
                    <a:lnTo>
                      <a:pt x="1" y="284"/>
                    </a:lnTo>
                    <a:lnTo>
                      <a:pt x="251" y="284"/>
                    </a:lnTo>
                    <a:cubicBezTo>
                      <a:pt x="317" y="284"/>
                      <a:pt x="371" y="230"/>
                      <a:pt x="371" y="159"/>
                    </a:cubicBezTo>
                    <a:lnTo>
                      <a:pt x="371" y="121"/>
                    </a:lnTo>
                    <a:cubicBezTo>
                      <a:pt x="371" y="55"/>
                      <a:pt x="317"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3"/>
              <p:cNvSpPr/>
              <p:nvPr/>
            </p:nvSpPr>
            <p:spPr>
              <a:xfrm>
                <a:off x="3138235" y="3495555"/>
                <a:ext cx="9654" cy="7203"/>
              </a:xfrm>
              <a:custGeom>
                <a:rect b="b" l="l" r="r" t="t"/>
                <a:pathLst>
                  <a:path extrusionOk="0" h="285" w="382">
                    <a:moveTo>
                      <a:pt x="125" y="1"/>
                    </a:moveTo>
                    <a:cubicBezTo>
                      <a:pt x="55" y="1"/>
                      <a:pt x="0" y="55"/>
                      <a:pt x="0" y="121"/>
                    </a:cubicBezTo>
                    <a:lnTo>
                      <a:pt x="0" y="159"/>
                    </a:lnTo>
                    <a:cubicBezTo>
                      <a:pt x="0" y="230"/>
                      <a:pt x="55" y="284"/>
                      <a:pt x="125"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3"/>
              <p:cNvSpPr/>
              <p:nvPr/>
            </p:nvSpPr>
            <p:spPr>
              <a:xfrm>
                <a:off x="3173061" y="3473543"/>
                <a:ext cx="9401" cy="7304"/>
              </a:xfrm>
              <a:custGeom>
                <a:rect b="b" l="l" r="r" t="t"/>
                <a:pathLst>
                  <a:path extrusionOk="0" h="289" w="372">
                    <a:moveTo>
                      <a:pt x="1" y="0"/>
                    </a:moveTo>
                    <a:lnTo>
                      <a:pt x="1" y="289"/>
                    </a:lnTo>
                    <a:lnTo>
                      <a:pt x="246" y="289"/>
                    </a:lnTo>
                    <a:cubicBezTo>
                      <a:pt x="317" y="289"/>
                      <a:pt x="371" y="234"/>
                      <a:pt x="371" y="164"/>
                    </a:cubicBezTo>
                    <a:lnTo>
                      <a:pt x="371" y="125"/>
                    </a:lnTo>
                    <a:cubicBezTo>
                      <a:pt x="371" y="55"/>
                      <a:pt x="317" y="0"/>
                      <a:pt x="24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3"/>
              <p:cNvSpPr/>
              <p:nvPr/>
            </p:nvSpPr>
            <p:spPr>
              <a:xfrm>
                <a:off x="3138235" y="3473669"/>
                <a:ext cx="9654" cy="7177"/>
              </a:xfrm>
              <a:custGeom>
                <a:rect b="b" l="l" r="r" t="t"/>
                <a:pathLst>
                  <a:path extrusionOk="0" h="284" w="382">
                    <a:moveTo>
                      <a:pt x="120" y="1"/>
                    </a:moveTo>
                    <a:cubicBezTo>
                      <a:pt x="55" y="1"/>
                      <a:pt x="0" y="55"/>
                      <a:pt x="0" y="120"/>
                    </a:cubicBezTo>
                    <a:lnTo>
                      <a:pt x="0" y="159"/>
                    </a:lnTo>
                    <a:cubicBezTo>
                      <a:pt x="0" y="229"/>
                      <a:pt x="55" y="284"/>
                      <a:pt x="120" y="284"/>
                    </a:cubicBezTo>
                    <a:lnTo>
                      <a:pt x="382" y="284"/>
                    </a:lnTo>
                    <a:lnTo>
                      <a:pt x="38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3"/>
              <p:cNvSpPr/>
              <p:nvPr/>
            </p:nvSpPr>
            <p:spPr>
              <a:xfrm>
                <a:off x="3173061" y="3451758"/>
                <a:ext cx="9401" cy="7203"/>
              </a:xfrm>
              <a:custGeom>
                <a:rect b="b" l="l" r="r" t="t"/>
                <a:pathLst>
                  <a:path extrusionOk="0" h="285" w="372">
                    <a:moveTo>
                      <a:pt x="255" y="1"/>
                    </a:moveTo>
                    <a:cubicBezTo>
                      <a:pt x="252" y="1"/>
                      <a:pt x="249" y="1"/>
                      <a:pt x="246" y="1"/>
                    </a:cubicBezTo>
                    <a:lnTo>
                      <a:pt x="1" y="1"/>
                    </a:lnTo>
                    <a:lnTo>
                      <a:pt x="1" y="285"/>
                    </a:lnTo>
                    <a:lnTo>
                      <a:pt x="246" y="285"/>
                    </a:lnTo>
                    <a:cubicBezTo>
                      <a:pt x="317" y="279"/>
                      <a:pt x="366" y="225"/>
                      <a:pt x="371" y="159"/>
                    </a:cubicBezTo>
                    <a:lnTo>
                      <a:pt x="371" y="121"/>
                    </a:lnTo>
                    <a:cubicBezTo>
                      <a:pt x="366" y="54"/>
                      <a:pt x="316" y="1"/>
                      <a:pt x="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3"/>
              <p:cNvSpPr/>
              <p:nvPr/>
            </p:nvSpPr>
            <p:spPr>
              <a:xfrm>
                <a:off x="3138235" y="3451758"/>
                <a:ext cx="9654" cy="7076"/>
              </a:xfrm>
              <a:custGeom>
                <a:rect b="b" l="l" r="r" t="t"/>
                <a:pathLst>
                  <a:path extrusionOk="0" h="280" w="382">
                    <a:moveTo>
                      <a:pt x="112" y="1"/>
                    </a:moveTo>
                    <a:cubicBezTo>
                      <a:pt x="50" y="1"/>
                      <a:pt x="0" y="58"/>
                      <a:pt x="0" y="121"/>
                    </a:cubicBezTo>
                    <a:lnTo>
                      <a:pt x="0" y="159"/>
                    </a:lnTo>
                    <a:cubicBezTo>
                      <a:pt x="0" y="227"/>
                      <a:pt x="50" y="279"/>
                      <a:pt x="111" y="279"/>
                    </a:cubicBezTo>
                    <a:cubicBezTo>
                      <a:pt x="114" y="279"/>
                      <a:pt x="117" y="279"/>
                      <a:pt x="120" y="279"/>
                    </a:cubicBezTo>
                    <a:lnTo>
                      <a:pt x="382" y="279"/>
                    </a:lnTo>
                    <a:lnTo>
                      <a:pt x="382" y="1"/>
                    </a:lnTo>
                    <a:lnTo>
                      <a:pt x="120" y="1"/>
                    </a:lnTo>
                    <a:cubicBezTo>
                      <a:pt x="117" y="1"/>
                      <a:pt x="114" y="1"/>
                      <a:pt x="1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3"/>
              <p:cNvSpPr/>
              <p:nvPr/>
            </p:nvSpPr>
            <p:spPr>
              <a:xfrm>
                <a:off x="3172935" y="3429746"/>
                <a:ext cx="9376" cy="7177"/>
              </a:xfrm>
              <a:custGeom>
                <a:rect b="b" l="l" r="r" t="t"/>
                <a:pathLst>
                  <a:path extrusionOk="0" h="284" w="371">
                    <a:moveTo>
                      <a:pt x="0" y="0"/>
                    </a:moveTo>
                    <a:lnTo>
                      <a:pt x="0" y="284"/>
                    </a:lnTo>
                    <a:lnTo>
                      <a:pt x="251" y="284"/>
                    </a:lnTo>
                    <a:cubicBezTo>
                      <a:pt x="316" y="284"/>
                      <a:pt x="371" y="229"/>
                      <a:pt x="371" y="164"/>
                    </a:cubicBezTo>
                    <a:lnTo>
                      <a:pt x="371" y="120"/>
                    </a:lnTo>
                    <a:cubicBezTo>
                      <a:pt x="371" y="55"/>
                      <a:pt x="316" y="0"/>
                      <a:pt x="25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3"/>
              <p:cNvSpPr/>
              <p:nvPr/>
            </p:nvSpPr>
            <p:spPr>
              <a:xfrm>
                <a:off x="3138235" y="3429872"/>
                <a:ext cx="9528" cy="7076"/>
              </a:xfrm>
              <a:custGeom>
                <a:rect b="b" l="l" r="r" t="t"/>
                <a:pathLst>
                  <a:path extrusionOk="0" h="280" w="377">
                    <a:moveTo>
                      <a:pt x="120" y="1"/>
                    </a:moveTo>
                    <a:cubicBezTo>
                      <a:pt x="55" y="1"/>
                      <a:pt x="0" y="55"/>
                      <a:pt x="0" y="121"/>
                    </a:cubicBezTo>
                    <a:lnTo>
                      <a:pt x="0" y="159"/>
                    </a:lnTo>
                    <a:cubicBezTo>
                      <a:pt x="0" y="226"/>
                      <a:pt x="50" y="279"/>
                      <a:pt x="111" y="279"/>
                    </a:cubicBezTo>
                    <a:cubicBezTo>
                      <a:pt x="114" y="279"/>
                      <a:pt x="117" y="279"/>
                      <a:pt x="120" y="279"/>
                    </a:cubicBezTo>
                    <a:lnTo>
                      <a:pt x="376" y="279"/>
                    </a:lnTo>
                    <a:lnTo>
                      <a:pt x="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3"/>
              <p:cNvSpPr/>
              <p:nvPr/>
            </p:nvSpPr>
            <p:spPr>
              <a:xfrm>
                <a:off x="3172935" y="3407834"/>
                <a:ext cx="9376" cy="7203"/>
              </a:xfrm>
              <a:custGeom>
                <a:rect b="b" l="l" r="r" t="t"/>
                <a:pathLst>
                  <a:path extrusionOk="0" h="285" w="371">
                    <a:moveTo>
                      <a:pt x="0" y="1"/>
                    </a:moveTo>
                    <a:lnTo>
                      <a:pt x="0" y="284"/>
                    </a:lnTo>
                    <a:lnTo>
                      <a:pt x="251" y="284"/>
                    </a:lnTo>
                    <a:cubicBezTo>
                      <a:pt x="316" y="284"/>
                      <a:pt x="371" y="230"/>
                      <a:pt x="371" y="164"/>
                    </a:cubicBezTo>
                    <a:lnTo>
                      <a:pt x="371" y="121"/>
                    </a:lnTo>
                    <a:cubicBezTo>
                      <a:pt x="371" y="55"/>
                      <a:pt x="316" y="1"/>
                      <a:pt x="2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3"/>
              <p:cNvSpPr/>
              <p:nvPr/>
            </p:nvSpPr>
            <p:spPr>
              <a:xfrm>
                <a:off x="3138084" y="3407834"/>
                <a:ext cx="9679" cy="7203"/>
              </a:xfrm>
              <a:custGeom>
                <a:rect b="b" l="l" r="r" t="t"/>
                <a:pathLst>
                  <a:path extrusionOk="0" h="285" w="383">
                    <a:moveTo>
                      <a:pt x="126" y="1"/>
                    </a:moveTo>
                    <a:cubicBezTo>
                      <a:pt x="55" y="1"/>
                      <a:pt x="1" y="55"/>
                      <a:pt x="1" y="126"/>
                    </a:cubicBezTo>
                    <a:lnTo>
                      <a:pt x="1" y="164"/>
                    </a:lnTo>
                    <a:cubicBezTo>
                      <a:pt x="1" y="230"/>
                      <a:pt x="55" y="284"/>
                      <a:pt x="126" y="284"/>
                    </a:cubicBezTo>
                    <a:lnTo>
                      <a:pt x="382" y="284"/>
                    </a:lnTo>
                    <a:lnTo>
                      <a:pt x="38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3"/>
              <p:cNvSpPr/>
              <p:nvPr/>
            </p:nvSpPr>
            <p:spPr>
              <a:xfrm>
                <a:off x="3033380" y="3446173"/>
                <a:ext cx="127626" cy="73518"/>
              </a:xfrm>
              <a:custGeom>
                <a:rect b="b" l="l" r="r" t="t"/>
                <a:pathLst>
                  <a:path extrusionOk="0" h="2909" w="5050">
                    <a:moveTo>
                      <a:pt x="1565" y="1"/>
                    </a:moveTo>
                    <a:cubicBezTo>
                      <a:pt x="864" y="1"/>
                      <a:pt x="1" y="158"/>
                      <a:pt x="8" y="631"/>
                    </a:cubicBezTo>
                    <a:cubicBezTo>
                      <a:pt x="12" y="875"/>
                      <a:pt x="104" y="947"/>
                      <a:pt x="233" y="947"/>
                    </a:cubicBezTo>
                    <a:cubicBezTo>
                      <a:pt x="421" y="947"/>
                      <a:pt x="686" y="794"/>
                      <a:pt x="867" y="794"/>
                    </a:cubicBezTo>
                    <a:cubicBezTo>
                      <a:pt x="928" y="794"/>
                      <a:pt x="980" y="812"/>
                      <a:pt x="1016" y="860"/>
                    </a:cubicBezTo>
                    <a:cubicBezTo>
                      <a:pt x="1228" y="1143"/>
                      <a:pt x="1114" y="2091"/>
                      <a:pt x="744" y="2091"/>
                    </a:cubicBezTo>
                    <a:cubicBezTo>
                      <a:pt x="373" y="2091"/>
                      <a:pt x="1370" y="2909"/>
                      <a:pt x="1370" y="2909"/>
                    </a:cubicBezTo>
                    <a:cubicBezTo>
                      <a:pt x="1370" y="2909"/>
                      <a:pt x="2569" y="2887"/>
                      <a:pt x="3228" y="2227"/>
                    </a:cubicBezTo>
                    <a:cubicBezTo>
                      <a:pt x="3882" y="1568"/>
                      <a:pt x="4454" y="1699"/>
                      <a:pt x="4149" y="1165"/>
                    </a:cubicBezTo>
                    <a:cubicBezTo>
                      <a:pt x="3903" y="726"/>
                      <a:pt x="4591" y="559"/>
                      <a:pt x="4878" y="559"/>
                    </a:cubicBezTo>
                    <a:cubicBezTo>
                      <a:pt x="4940" y="559"/>
                      <a:pt x="4983" y="567"/>
                      <a:pt x="4994" y="582"/>
                    </a:cubicBezTo>
                    <a:cubicBezTo>
                      <a:pt x="4999" y="588"/>
                      <a:pt x="5003" y="591"/>
                      <a:pt x="5006" y="591"/>
                    </a:cubicBezTo>
                    <a:cubicBezTo>
                      <a:pt x="5050" y="591"/>
                      <a:pt x="4994" y="124"/>
                      <a:pt x="4994" y="124"/>
                    </a:cubicBezTo>
                    <a:lnTo>
                      <a:pt x="4454" y="189"/>
                    </a:lnTo>
                    <a:cubicBezTo>
                      <a:pt x="4454" y="189"/>
                      <a:pt x="4010" y="215"/>
                      <a:pt x="3524" y="215"/>
                    </a:cubicBezTo>
                    <a:cubicBezTo>
                      <a:pt x="3065" y="215"/>
                      <a:pt x="2569" y="192"/>
                      <a:pt x="2373" y="102"/>
                    </a:cubicBezTo>
                    <a:cubicBezTo>
                      <a:pt x="2237" y="42"/>
                      <a:pt x="1922" y="1"/>
                      <a:pt x="15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3"/>
              <p:cNvSpPr/>
              <p:nvPr/>
            </p:nvSpPr>
            <p:spPr>
              <a:xfrm>
                <a:off x="3158150" y="3445996"/>
                <a:ext cx="127626" cy="73568"/>
              </a:xfrm>
              <a:custGeom>
                <a:rect b="b" l="l" r="r" t="t"/>
                <a:pathLst>
                  <a:path extrusionOk="0" h="2911" w="5050">
                    <a:moveTo>
                      <a:pt x="3497" y="1"/>
                    </a:moveTo>
                    <a:cubicBezTo>
                      <a:pt x="3135" y="1"/>
                      <a:pt x="2815" y="43"/>
                      <a:pt x="2678" y="104"/>
                    </a:cubicBezTo>
                    <a:cubicBezTo>
                      <a:pt x="2482" y="194"/>
                      <a:pt x="1985" y="217"/>
                      <a:pt x="1526" y="217"/>
                    </a:cubicBezTo>
                    <a:cubicBezTo>
                      <a:pt x="1040" y="217"/>
                      <a:pt x="596" y="191"/>
                      <a:pt x="596" y="191"/>
                    </a:cubicBezTo>
                    <a:lnTo>
                      <a:pt x="57" y="137"/>
                    </a:lnTo>
                    <a:cubicBezTo>
                      <a:pt x="57" y="137"/>
                      <a:pt x="1" y="604"/>
                      <a:pt x="44" y="604"/>
                    </a:cubicBezTo>
                    <a:cubicBezTo>
                      <a:pt x="48" y="604"/>
                      <a:pt x="52" y="601"/>
                      <a:pt x="57" y="594"/>
                    </a:cubicBezTo>
                    <a:cubicBezTo>
                      <a:pt x="69" y="578"/>
                      <a:pt x="114" y="570"/>
                      <a:pt x="179" y="570"/>
                    </a:cubicBezTo>
                    <a:cubicBezTo>
                      <a:pt x="469" y="570"/>
                      <a:pt x="1146" y="741"/>
                      <a:pt x="901" y="1177"/>
                    </a:cubicBezTo>
                    <a:cubicBezTo>
                      <a:pt x="607" y="1711"/>
                      <a:pt x="1174" y="1575"/>
                      <a:pt x="1833" y="2234"/>
                    </a:cubicBezTo>
                    <a:cubicBezTo>
                      <a:pt x="2487" y="2894"/>
                      <a:pt x="3686" y="2910"/>
                      <a:pt x="3686" y="2910"/>
                    </a:cubicBezTo>
                    <a:cubicBezTo>
                      <a:pt x="3686" y="2910"/>
                      <a:pt x="4683" y="2087"/>
                      <a:pt x="4312" y="2087"/>
                    </a:cubicBezTo>
                    <a:cubicBezTo>
                      <a:pt x="3942" y="2087"/>
                      <a:pt x="3822" y="1145"/>
                      <a:pt x="4034" y="856"/>
                    </a:cubicBezTo>
                    <a:cubicBezTo>
                      <a:pt x="4070" y="808"/>
                      <a:pt x="4122" y="790"/>
                      <a:pt x="4184" y="790"/>
                    </a:cubicBezTo>
                    <a:cubicBezTo>
                      <a:pt x="4365" y="790"/>
                      <a:pt x="4629" y="943"/>
                      <a:pt x="4817" y="943"/>
                    </a:cubicBezTo>
                    <a:cubicBezTo>
                      <a:pt x="4946" y="943"/>
                      <a:pt x="5039" y="871"/>
                      <a:pt x="5043" y="627"/>
                    </a:cubicBezTo>
                    <a:cubicBezTo>
                      <a:pt x="5050" y="157"/>
                      <a:pt x="4195" y="1"/>
                      <a:pt x="349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3"/>
              <p:cNvSpPr/>
              <p:nvPr/>
            </p:nvSpPr>
            <p:spPr>
              <a:xfrm>
                <a:off x="3084253" y="3751439"/>
                <a:ext cx="30302" cy="54134"/>
              </a:xfrm>
              <a:custGeom>
                <a:rect b="b" l="l" r="r" t="t"/>
                <a:pathLst>
                  <a:path extrusionOk="0" h="2142" w="1199">
                    <a:moveTo>
                      <a:pt x="600" y="0"/>
                    </a:moveTo>
                    <a:cubicBezTo>
                      <a:pt x="267" y="0"/>
                      <a:pt x="0" y="480"/>
                      <a:pt x="0" y="1074"/>
                    </a:cubicBezTo>
                    <a:cubicBezTo>
                      <a:pt x="0" y="1662"/>
                      <a:pt x="273" y="2142"/>
                      <a:pt x="600" y="2142"/>
                    </a:cubicBezTo>
                    <a:cubicBezTo>
                      <a:pt x="932" y="2142"/>
                      <a:pt x="1199" y="1662"/>
                      <a:pt x="1199" y="1068"/>
                    </a:cubicBezTo>
                    <a:cubicBezTo>
                      <a:pt x="1199" y="480"/>
                      <a:pt x="926" y="0"/>
                      <a:pt x="60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3"/>
              <p:cNvSpPr/>
              <p:nvPr/>
            </p:nvSpPr>
            <p:spPr>
              <a:xfrm>
                <a:off x="3029842" y="3464066"/>
                <a:ext cx="34472" cy="33688"/>
              </a:xfrm>
              <a:custGeom>
                <a:rect b="b" l="l" r="r" t="t"/>
                <a:pathLst>
                  <a:path extrusionOk="0" h="1333" w="1364">
                    <a:moveTo>
                      <a:pt x="565" y="1"/>
                    </a:moveTo>
                    <a:cubicBezTo>
                      <a:pt x="477" y="1"/>
                      <a:pt x="392" y="23"/>
                      <a:pt x="317" y="70"/>
                    </a:cubicBezTo>
                    <a:cubicBezTo>
                      <a:pt x="50" y="233"/>
                      <a:pt x="1" y="631"/>
                      <a:pt x="202" y="964"/>
                    </a:cubicBezTo>
                    <a:cubicBezTo>
                      <a:pt x="346" y="1196"/>
                      <a:pt x="578" y="1333"/>
                      <a:pt x="796" y="1333"/>
                    </a:cubicBezTo>
                    <a:cubicBezTo>
                      <a:pt x="884" y="1333"/>
                      <a:pt x="970" y="1310"/>
                      <a:pt x="1047" y="1263"/>
                    </a:cubicBezTo>
                    <a:cubicBezTo>
                      <a:pt x="1314" y="1100"/>
                      <a:pt x="1363" y="702"/>
                      <a:pt x="1161" y="375"/>
                    </a:cubicBezTo>
                    <a:cubicBezTo>
                      <a:pt x="1018" y="138"/>
                      <a:pt x="782" y="1"/>
                      <a:pt x="5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3"/>
              <p:cNvSpPr/>
              <p:nvPr/>
            </p:nvSpPr>
            <p:spPr>
              <a:xfrm>
                <a:off x="2982228" y="3468969"/>
                <a:ext cx="76955" cy="195407"/>
              </a:xfrm>
              <a:custGeom>
                <a:rect b="b" l="l" r="r" t="t"/>
                <a:pathLst>
                  <a:path extrusionOk="0" h="7732" w="3045">
                    <a:moveTo>
                      <a:pt x="2010" y="0"/>
                    </a:moveTo>
                    <a:cubicBezTo>
                      <a:pt x="1986" y="0"/>
                      <a:pt x="1961" y="3"/>
                      <a:pt x="1934" y="7"/>
                    </a:cubicBezTo>
                    <a:cubicBezTo>
                      <a:pt x="1373" y="94"/>
                      <a:pt x="1542" y="830"/>
                      <a:pt x="1667" y="1276"/>
                    </a:cubicBezTo>
                    <a:cubicBezTo>
                      <a:pt x="1792" y="1723"/>
                      <a:pt x="1318" y="5581"/>
                      <a:pt x="1002" y="5968"/>
                    </a:cubicBezTo>
                    <a:cubicBezTo>
                      <a:pt x="690" y="6350"/>
                      <a:pt x="0" y="7412"/>
                      <a:pt x="1128" y="7412"/>
                    </a:cubicBezTo>
                    <a:cubicBezTo>
                      <a:pt x="1142" y="7412"/>
                      <a:pt x="1156" y="7412"/>
                      <a:pt x="1171" y="7412"/>
                    </a:cubicBezTo>
                    <a:cubicBezTo>
                      <a:pt x="1171" y="7412"/>
                      <a:pt x="1418" y="7731"/>
                      <a:pt x="1746" y="7731"/>
                    </a:cubicBezTo>
                    <a:cubicBezTo>
                      <a:pt x="1801" y="7731"/>
                      <a:pt x="1858" y="7722"/>
                      <a:pt x="1917" y="7701"/>
                    </a:cubicBezTo>
                    <a:cubicBezTo>
                      <a:pt x="2326" y="7559"/>
                      <a:pt x="1738" y="6562"/>
                      <a:pt x="1917" y="5859"/>
                    </a:cubicBezTo>
                    <a:cubicBezTo>
                      <a:pt x="2097" y="5156"/>
                      <a:pt x="2283" y="1925"/>
                      <a:pt x="2283" y="1925"/>
                    </a:cubicBezTo>
                    <a:cubicBezTo>
                      <a:pt x="2283" y="1925"/>
                      <a:pt x="3045" y="724"/>
                      <a:pt x="2564" y="724"/>
                    </a:cubicBezTo>
                    <a:cubicBezTo>
                      <a:pt x="2515" y="724"/>
                      <a:pt x="2453" y="736"/>
                      <a:pt x="2375" y="764"/>
                    </a:cubicBezTo>
                    <a:cubicBezTo>
                      <a:pt x="2375" y="764"/>
                      <a:pt x="2375" y="764"/>
                      <a:pt x="2375" y="764"/>
                    </a:cubicBezTo>
                    <a:cubicBezTo>
                      <a:pt x="2360" y="764"/>
                      <a:pt x="2476" y="0"/>
                      <a:pt x="20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3"/>
              <p:cNvSpPr/>
              <p:nvPr/>
            </p:nvSpPr>
            <p:spPr>
              <a:xfrm>
                <a:off x="3205435" y="3751288"/>
                <a:ext cx="30327" cy="54285"/>
              </a:xfrm>
              <a:custGeom>
                <a:rect b="b" l="l" r="r" t="t"/>
                <a:pathLst>
                  <a:path extrusionOk="0" h="2148" w="1200">
                    <a:moveTo>
                      <a:pt x="600" y="1"/>
                    </a:moveTo>
                    <a:cubicBezTo>
                      <a:pt x="273" y="1"/>
                      <a:pt x="0" y="480"/>
                      <a:pt x="0" y="1074"/>
                    </a:cubicBezTo>
                    <a:cubicBezTo>
                      <a:pt x="0" y="1668"/>
                      <a:pt x="273" y="2148"/>
                      <a:pt x="600" y="2148"/>
                    </a:cubicBezTo>
                    <a:cubicBezTo>
                      <a:pt x="927" y="2148"/>
                      <a:pt x="1199" y="1663"/>
                      <a:pt x="1199" y="1074"/>
                    </a:cubicBezTo>
                    <a:cubicBezTo>
                      <a:pt x="1199" y="480"/>
                      <a:pt x="927" y="1"/>
                      <a:pt x="6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3"/>
              <p:cNvSpPr/>
              <p:nvPr/>
            </p:nvSpPr>
            <p:spPr>
              <a:xfrm>
                <a:off x="3254868" y="3463788"/>
                <a:ext cx="34598" cy="33688"/>
              </a:xfrm>
              <a:custGeom>
                <a:rect b="b" l="l" r="r" t="t"/>
                <a:pathLst>
                  <a:path extrusionOk="0" h="1333" w="1369">
                    <a:moveTo>
                      <a:pt x="801" y="1"/>
                    </a:moveTo>
                    <a:cubicBezTo>
                      <a:pt x="581" y="1"/>
                      <a:pt x="346" y="138"/>
                      <a:pt x="202" y="375"/>
                    </a:cubicBezTo>
                    <a:cubicBezTo>
                      <a:pt x="0" y="708"/>
                      <a:pt x="55" y="1105"/>
                      <a:pt x="322" y="1263"/>
                    </a:cubicBezTo>
                    <a:cubicBezTo>
                      <a:pt x="397" y="1310"/>
                      <a:pt x="482" y="1333"/>
                      <a:pt x="570" y="1333"/>
                    </a:cubicBezTo>
                    <a:cubicBezTo>
                      <a:pt x="788" y="1333"/>
                      <a:pt x="1023" y="1195"/>
                      <a:pt x="1167" y="958"/>
                    </a:cubicBezTo>
                    <a:cubicBezTo>
                      <a:pt x="1368" y="631"/>
                      <a:pt x="1314" y="228"/>
                      <a:pt x="1052" y="70"/>
                    </a:cubicBezTo>
                    <a:cubicBezTo>
                      <a:pt x="975" y="23"/>
                      <a:pt x="889" y="1"/>
                      <a:pt x="80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3"/>
              <p:cNvSpPr/>
              <p:nvPr/>
            </p:nvSpPr>
            <p:spPr>
              <a:xfrm>
                <a:off x="3286812" y="3644739"/>
                <a:ext cx="37479" cy="23706"/>
              </a:xfrm>
              <a:custGeom>
                <a:rect b="b" l="l" r="r" t="t"/>
                <a:pathLst>
                  <a:path extrusionOk="0" h="938" w="1483">
                    <a:moveTo>
                      <a:pt x="923" y="0"/>
                    </a:moveTo>
                    <a:cubicBezTo>
                      <a:pt x="826" y="0"/>
                      <a:pt x="721" y="16"/>
                      <a:pt x="616" y="48"/>
                    </a:cubicBezTo>
                    <a:cubicBezTo>
                      <a:pt x="246" y="157"/>
                      <a:pt x="1" y="441"/>
                      <a:pt x="71" y="675"/>
                    </a:cubicBezTo>
                    <a:cubicBezTo>
                      <a:pt x="123" y="840"/>
                      <a:pt x="325" y="937"/>
                      <a:pt x="573" y="937"/>
                    </a:cubicBezTo>
                    <a:cubicBezTo>
                      <a:pt x="668" y="937"/>
                      <a:pt x="770" y="923"/>
                      <a:pt x="872" y="893"/>
                    </a:cubicBezTo>
                    <a:cubicBezTo>
                      <a:pt x="1243" y="778"/>
                      <a:pt x="1483" y="501"/>
                      <a:pt x="1417" y="266"/>
                    </a:cubicBezTo>
                    <a:cubicBezTo>
                      <a:pt x="1367" y="98"/>
                      <a:pt x="1168" y="0"/>
                      <a:pt x="9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3"/>
              <p:cNvSpPr/>
              <p:nvPr/>
            </p:nvSpPr>
            <p:spPr>
              <a:xfrm>
                <a:off x="3218375" y="4036892"/>
                <a:ext cx="40916" cy="40790"/>
              </a:xfrm>
              <a:custGeom>
                <a:rect b="b" l="l" r="r" t="t"/>
                <a:pathLst>
                  <a:path extrusionOk="0" h="1614" w="1619">
                    <a:moveTo>
                      <a:pt x="807" y="1"/>
                    </a:moveTo>
                    <a:cubicBezTo>
                      <a:pt x="360" y="1"/>
                      <a:pt x="0" y="361"/>
                      <a:pt x="0" y="807"/>
                    </a:cubicBezTo>
                    <a:cubicBezTo>
                      <a:pt x="0" y="1254"/>
                      <a:pt x="360" y="1614"/>
                      <a:pt x="807" y="1614"/>
                    </a:cubicBezTo>
                    <a:cubicBezTo>
                      <a:pt x="1254" y="1614"/>
                      <a:pt x="1619" y="1254"/>
                      <a:pt x="1619" y="807"/>
                    </a:cubicBezTo>
                    <a:cubicBezTo>
                      <a:pt x="1619" y="361"/>
                      <a:pt x="1254" y="1"/>
                      <a:pt x="8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3"/>
              <p:cNvSpPr/>
              <p:nvPr/>
            </p:nvSpPr>
            <p:spPr>
              <a:xfrm>
                <a:off x="3115768" y="3352361"/>
                <a:ext cx="87342" cy="60881"/>
              </a:xfrm>
              <a:custGeom>
                <a:rect b="b" l="l" r="r" t="t"/>
                <a:pathLst>
                  <a:path extrusionOk="0" h="2409" w="3456">
                    <a:moveTo>
                      <a:pt x="3407" y="0"/>
                    </a:moveTo>
                    <a:lnTo>
                      <a:pt x="2927" y="436"/>
                    </a:lnTo>
                    <a:cubicBezTo>
                      <a:pt x="2927" y="436"/>
                      <a:pt x="2982" y="1308"/>
                      <a:pt x="2715" y="1520"/>
                    </a:cubicBezTo>
                    <a:cubicBezTo>
                      <a:pt x="2442" y="1733"/>
                      <a:pt x="1728" y="1733"/>
                      <a:pt x="1728" y="1733"/>
                    </a:cubicBezTo>
                    <a:cubicBezTo>
                      <a:pt x="1728" y="1733"/>
                      <a:pt x="1020" y="1733"/>
                      <a:pt x="747" y="1520"/>
                    </a:cubicBezTo>
                    <a:cubicBezTo>
                      <a:pt x="475" y="1308"/>
                      <a:pt x="530" y="441"/>
                      <a:pt x="530" y="441"/>
                    </a:cubicBezTo>
                    <a:lnTo>
                      <a:pt x="55" y="5"/>
                    </a:lnTo>
                    <a:lnTo>
                      <a:pt x="55" y="5"/>
                    </a:lnTo>
                    <a:cubicBezTo>
                      <a:pt x="1" y="539"/>
                      <a:pt x="83" y="1084"/>
                      <a:pt x="279" y="1586"/>
                    </a:cubicBezTo>
                    <a:cubicBezTo>
                      <a:pt x="579" y="2343"/>
                      <a:pt x="1527" y="2403"/>
                      <a:pt x="1701" y="2408"/>
                    </a:cubicBezTo>
                    <a:lnTo>
                      <a:pt x="1734" y="2408"/>
                    </a:lnTo>
                    <a:cubicBezTo>
                      <a:pt x="1908" y="2403"/>
                      <a:pt x="2883" y="2343"/>
                      <a:pt x="3183" y="1580"/>
                    </a:cubicBezTo>
                    <a:cubicBezTo>
                      <a:pt x="3379" y="1079"/>
                      <a:pt x="3456" y="539"/>
                      <a:pt x="340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3"/>
              <p:cNvSpPr/>
              <p:nvPr/>
            </p:nvSpPr>
            <p:spPr>
              <a:xfrm>
                <a:off x="3101312" y="3259611"/>
                <a:ext cx="116253" cy="121535"/>
              </a:xfrm>
              <a:custGeom>
                <a:rect b="b" l="l" r="r" t="t"/>
                <a:pathLst>
                  <a:path extrusionOk="0" h="4809" w="4600">
                    <a:moveTo>
                      <a:pt x="2124" y="0"/>
                    </a:moveTo>
                    <a:cubicBezTo>
                      <a:pt x="1842" y="0"/>
                      <a:pt x="1260" y="94"/>
                      <a:pt x="731" y="777"/>
                    </a:cubicBezTo>
                    <a:cubicBezTo>
                      <a:pt x="1" y="1725"/>
                      <a:pt x="508" y="2548"/>
                      <a:pt x="508" y="2548"/>
                    </a:cubicBezTo>
                    <a:lnTo>
                      <a:pt x="491" y="3174"/>
                    </a:lnTo>
                    <a:cubicBezTo>
                      <a:pt x="77" y="3725"/>
                      <a:pt x="938" y="4128"/>
                      <a:pt x="1210" y="4215"/>
                    </a:cubicBezTo>
                    <a:cubicBezTo>
                      <a:pt x="1488" y="4297"/>
                      <a:pt x="1445" y="4809"/>
                      <a:pt x="1445" y="4809"/>
                    </a:cubicBezTo>
                    <a:lnTo>
                      <a:pt x="3161" y="4809"/>
                    </a:lnTo>
                    <a:cubicBezTo>
                      <a:pt x="3161" y="4809"/>
                      <a:pt x="3118" y="4297"/>
                      <a:pt x="3396" y="4215"/>
                    </a:cubicBezTo>
                    <a:cubicBezTo>
                      <a:pt x="3673" y="4128"/>
                      <a:pt x="4529" y="3725"/>
                      <a:pt x="4115" y="3174"/>
                    </a:cubicBezTo>
                    <a:lnTo>
                      <a:pt x="4093" y="2548"/>
                    </a:lnTo>
                    <a:cubicBezTo>
                      <a:pt x="4093" y="2548"/>
                      <a:pt x="4600" y="1719"/>
                      <a:pt x="3870" y="777"/>
                    </a:cubicBezTo>
                    <a:cubicBezTo>
                      <a:pt x="3337" y="94"/>
                      <a:pt x="2750" y="0"/>
                      <a:pt x="2467" y="0"/>
                    </a:cubicBezTo>
                    <a:cubicBezTo>
                      <a:pt x="2359" y="0"/>
                      <a:pt x="2295" y="14"/>
                      <a:pt x="2295" y="14"/>
                    </a:cubicBezTo>
                    <a:cubicBezTo>
                      <a:pt x="2295" y="14"/>
                      <a:pt x="2231" y="0"/>
                      <a:pt x="212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3"/>
              <p:cNvSpPr/>
              <p:nvPr/>
            </p:nvSpPr>
            <p:spPr>
              <a:xfrm>
                <a:off x="3260024" y="3468691"/>
                <a:ext cx="77460" cy="195356"/>
              </a:xfrm>
              <a:custGeom>
                <a:rect b="b" l="l" r="r" t="t"/>
                <a:pathLst>
                  <a:path extrusionOk="0" h="7730" w="3065">
                    <a:moveTo>
                      <a:pt x="1039" y="1"/>
                    </a:moveTo>
                    <a:cubicBezTo>
                      <a:pt x="573" y="1"/>
                      <a:pt x="683" y="764"/>
                      <a:pt x="674" y="764"/>
                    </a:cubicBezTo>
                    <a:cubicBezTo>
                      <a:pt x="674" y="764"/>
                      <a:pt x="674" y="764"/>
                      <a:pt x="674" y="764"/>
                    </a:cubicBezTo>
                    <a:cubicBezTo>
                      <a:pt x="596" y="736"/>
                      <a:pt x="533" y="724"/>
                      <a:pt x="483" y="724"/>
                    </a:cubicBezTo>
                    <a:cubicBezTo>
                      <a:pt x="1" y="724"/>
                      <a:pt x="772" y="1925"/>
                      <a:pt x="772" y="1925"/>
                    </a:cubicBezTo>
                    <a:cubicBezTo>
                      <a:pt x="772" y="1925"/>
                      <a:pt x="968" y="5151"/>
                      <a:pt x="1142" y="5859"/>
                    </a:cubicBezTo>
                    <a:cubicBezTo>
                      <a:pt x="1322" y="6562"/>
                      <a:pt x="734" y="7559"/>
                      <a:pt x="1142" y="7701"/>
                    </a:cubicBezTo>
                    <a:cubicBezTo>
                      <a:pt x="1199" y="7721"/>
                      <a:pt x="1255" y="7729"/>
                      <a:pt x="1309" y="7729"/>
                    </a:cubicBezTo>
                    <a:cubicBezTo>
                      <a:pt x="1640" y="7729"/>
                      <a:pt x="1894" y="7407"/>
                      <a:pt x="1894" y="7407"/>
                    </a:cubicBezTo>
                    <a:cubicBezTo>
                      <a:pt x="1909" y="7407"/>
                      <a:pt x="1923" y="7407"/>
                      <a:pt x="1938" y="7407"/>
                    </a:cubicBezTo>
                    <a:cubicBezTo>
                      <a:pt x="3065" y="7407"/>
                      <a:pt x="2370" y="6345"/>
                      <a:pt x="2058" y="5963"/>
                    </a:cubicBezTo>
                    <a:cubicBezTo>
                      <a:pt x="1742" y="5576"/>
                      <a:pt x="1257" y="1729"/>
                      <a:pt x="1382" y="1276"/>
                    </a:cubicBezTo>
                    <a:cubicBezTo>
                      <a:pt x="1507" y="824"/>
                      <a:pt x="1671" y="89"/>
                      <a:pt x="1115" y="7"/>
                    </a:cubicBezTo>
                    <a:cubicBezTo>
                      <a:pt x="1088" y="3"/>
                      <a:pt x="1062" y="1"/>
                      <a:pt x="103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3"/>
              <p:cNvSpPr/>
              <p:nvPr/>
            </p:nvSpPr>
            <p:spPr>
              <a:xfrm>
                <a:off x="3289138" y="3658234"/>
                <a:ext cx="65456" cy="151964"/>
              </a:xfrm>
              <a:custGeom>
                <a:rect b="b" l="l" r="r" t="t"/>
                <a:pathLst>
                  <a:path extrusionOk="0" h="6013" w="2590">
                    <a:moveTo>
                      <a:pt x="944" y="1345"/>
                    </a:moveTo>
                    <a:cubicBezTo>
                      <a:pt x="944" y="1345"/>
                      <a:pt x="1396" y="2228"/>
                      <a:pt x="1565" y="3143"/>
                    </a:cubicBezTo>
                    <a:cubicBezTo>
                      <a:pt x="1734" y="4053"/>
                      <a:pt x="1489" y="5426"/>
                      <a:pt x="1489" y="5426"/>
                    </a:cubicBezTo>
                    <a:cubicBezTo>
                      <a:pt x="1489" y="5426"/>
                      <a:pt x="1227" y="4124"/>
                      <a:pt x="1113" y="3448"/>
                    </a:cubicBezTo>
                    <a:cubicBezTo>
                      <a:pt x="993" y="2778"/>
                      <a:pt x="944" y="1345"/>
                      <a:pt x="944" y="1345"/>
                    </a:cubicBezTo>
                    <a:close/>
                    <a:moveTo>
                      <a:pt x="1242" y="1"/>
                    </a:moveTo>
                    <a:cubicBezTo>
                      <a:pt x="1011" y="1"/>
                      <a:pt x="704" y="244"/>
                      <a:pt x="704" y="244"/>
                    </a:cubicBezTo>
                    <a:cubicBezTo>
                      <a:pt x="605" y="164"/>
                      <a:pt x="493" y="126"/>
                      <a:pt x="394" y="126"/>
                    </a:cubicBezTo>
                    <a:cubicBezTo>
                      <a:pt x="164" y="126"/>
                      <a:pt x="1" y="325"/>
                      <a:pt x="214" y="648"/>
                    </a:cubicBezTo>
                    <a:cubicBezTo>
                      <a:pt x="519" y="1116"/>
                      <a:pt x="573" y="3819"/>
                      <a:pt x="813" y="4304"/>
                    </a:cubicBezTo>
                    <a:cubicBezTo>
                      <a:pt x="1047" y="4789"/>
                      <a:pt x="1004" y="5917"/>
                      <a:pt x="1260" y="5999"/>
                    </a:cubicBezTo>
                    <a:cubicBezTo>
                      <a:pt x="1294" y="6008"/>
                      <a:pt x="1322" y="6013"/>
                      <a:pt x="1347" y="6013"/>
                    </a:cubicBezTo>
                    <a:cubicBezTo>
                      <a:pt x="1516" y="6013"/>
                      <a:pt x="1515" y="5815"/>
                      <a:pt x="1729" y="5791"/>
                    </a:cubicBezTo>
                    <a:cubicBezTo>
                      <a:pt x="1742" y="5790"/>
                      <a:pt x="1756" y="5789"/>
                      <a:pt x="1770" y="5789"/>
                    </a:cubicBezTo>
                    <a:cubicBezTo>
                      <a:pt x="1947" y="5789"/>
                      <a:pt x="2126" y="5908"/>
                      <a:pt x="2278" y="5908"/>
                    </a:cubicBezTo>
                    <a:cubicBezTo>
                      <a:pt x="2325" y="5908"/>
                      <a:pt x="2369" y="5897"/>
                      <a:pt x="2410" y="5868"/>
                    </a:cubicBezTo>
                    <a:cubicBezTo>
                      <a:pt x="2589" y="5737"/>
                      <a:pt x="2459" y="5301"/>
                      <a:pt x="2301" y="5001"/>
                    </a:cubicBezTo>
                    <a:cubicBezTo>
                      <a:pt x="2143" y="4707"/>
                      <a:pt x="2077" y="2304"/>
                      <a:pt x="1723" y="1754"/>
                    </a:cubicBezTo>
                    <a:cubicBezTo>
                      <a:pt x="1363" y="1203"/>
                      <a:pt x="1609" y="342"/>
                      <a:pt x="1423" y="86"/>
                    </a:cubicBezTo>
                    <a:cubicBezTo>
                      <a:pt x="1378" y="24"/>
                      <a:pt x="1314" y="1"/>
                      <a:pt x="124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3"/>
              <p:cNvSpPr/>
              <p:nvPr/>
            </p:nvSpPr>
            <p:spPr>
              <a:xfrm>
                <a:off x="3321537" y="3824401"/>
                <a:ext cx="11853" cy="26890"/>
              </a:xfrm>
              <a:custGeom>
                <a:rect b="b" l="l" r="r" t="t"/>
                <a:pathLst>
                  <a:path extrusionOk="0" h="1064" w="469">
                    <a:moveTo>
                      <a:pt x="184" y="0"/>
                    </a:moveTo>
                    <a:cubicBezTo>
                      <a:pt x="167" y="0"/>
                      <a:pt x="151" y="4"/>
                      <a:pt x="136" y="12"/>
                    </a:cubicBezTo>
                    <a:cubicBezTo>
                      <a:pt x="65" y="39"/>
                      <a:pt x="0" y="1064"/>
                      <a:pt x="230" y="1064"/>
                    </a:cubicBezTo>
                    <a:cubicBezTo>
                      <a:pt x="232" y="1064"/>
                      <a:pt x="233" y="1064"/>
                      <a:pt x="234" y="1064"/>
                    </a:cubicBezTo>
                    <a:cubicBezTo>
                      <a:pt x="468" y="1047"/>
                      <a:pt x="239" y="17"/>
                      <a:pt x="239" y="17"/>
                    </a:cubicBezTo>
                    <a:cubicBezTo>
                      <a:pt x="222" y="6"/>
                      <a:pt x="203" y="0"/>
                      <a:pt x="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3"/>
              <p:cNvSpPr/>
              <p:nvPr/>
            </p:nvSpPr>
            <p:spPr>
              <a:xfrm>
                <a:off x="3322093" y="3850356"/>
                <a:ext cx="11853" cy="26839"/>
              </a:xfrm>
              <a:custGeom>
                <a:rect b="b" l="l" r="r" t="t"/>
                <a:pathLst>
                  <a:path extrusionOk="0" h="1062" w="469">
                    <a:moveTo>
                      <a:pt x="184" y="0"/>
                    </a:moveTo>
                    <a:cubicBezTo>
                      <a:pt x="167" y="0"/>
                      <a:pt x="151" y="5"/>
                      <a:pt x="136" y="15"/>
                    </a:cubicBezTo>
                    <a:cubicBezTo>
                      <a:pt x="65" y="42"/>
                      <a:pt x="1" y="1061"/>
                      <a:pt x="228" y="1061"/>
                    </a:cubicBezTo>
                    <a:cubicBezTo>
                      <a:pt x="230" y="1061"/>
                      <a:pt x="232" y="1061"/>
                      <a:pt x="234" y="1061"/>
                    </a:cubicBezTo>
                    <a:cubicBezTo>
                      <a:pt x="468" y="1045"/>
                      <a:pt x="239" y="15"/>
                      <a:pt x="239" y="15"/>
                    </a:cubicBezTo>
                    <a:cubicBezTo>
                      <a:pt x="222" y="6"/>
                      <a:pt x="203" y="0"/>
                      <a:pt x="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3"/>
              <p:cNvSpPr/>
              <p:nvPr/>
            </p:nvSpPr>
            <p:spPr>
              <a:xfrm>
                <a:off x="3323205" y="3875350"/>
                <a:ext cx="11828" cy="26890"/>
              </a:xfrm>
              <a:custGeom>
                <a:rect b="b" l="l" r="r" t="t"/>
                <a:pathLst>
                  <a:path extrusionOk="0" h="1064" w="468">
                    <a:moveTo>
                      <a:pt x="183" y="0"/>
                    </a:moveTo>
                    <a:cubicBezTo>
                      <a:pt x="167" y="0"/>
                      <a:pt x="151" y="5"/>
                      <a:pt x="135" y="12"/>
                    </a:cubicBezTo>
                    <a:cubicBezTo>
                      <a:pt x="65" y="39"/>
                      <a:pt x="0" y="1064"/>
                      <a:pt x="228" y="1064"/>
                    </a:cubicBezTo>
                    <a:cubicBezTo>
                      <a:pt x="230" y="1064"/>
                      <a:pt x="232" y="1064"/>
                      <a:pt x="233" y="1064"/>
                    </a:cubicBezTo>
                    <a:cubicBezTo>
                      <a:pt x="468" y="1047"/>
                      <a:pt x="239" y="18"/>
                      <a:pt x="239" y="18"/>
                    </a:cubicBezTo>
                    <a:cubicBezTo>
                      <a:pt x="221" y="6"/>
                      <a:pt x="202"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3"/>
              <p:cNvSpPr/>
              <p:nvPr/>
            </p:nvSpPr>
            <p:spPr>
              <a:xfrm>
                <a:off x="3313677" y="3819877"/>
                <a:ext cx="10994" cy="26056"/>
              </a:xfrm>
              <a:custGeom>
                <a:rect b="b" l="l" r="r" t="t"/>
                <a:pathLst>
                  <a:path extrusionOk="0" h="1031" w="435">
                    <a:moveTo>
                      <a:pt x="257" y="0"/>
                    </a:moveTo>
                    <a:cubicBezTo>
                      <a:pt x="246" y="0"/>
                      <a:pt x="234" y="2"/>
                      <a:pt x="224" y="6"/>
                    </a:cubicBezTo>
                    <a:cubicBezTo>
                      <a:pt x="158" y="22"/>
                      <a:pt x="0" y="1014"/>
                      <a:pt x="218" y="1030"/>
                    </a:cubicBezTo>
                    <a:cubicBezTo>
                      <a:pt x="219" y="1030"/>
                      <a:pt x="220" y="1030"/>
                      <a:pt x="222" y="1030"/>
                    </a:cubicBezTo>
                    <a:cubicBezTo>
                      <a:pt x="435" y="1030"/>
                      <a:pt x="316" y="22"/>
                      <a:pt x="316" y="22"/>
                    </a:cubicBezTo>
                    <a:cubicBezTo>
                      <a:pt x="302" y="8"/>
                      <a:pt x="280" y="0"/>
                      <a:pt x="2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3"/>
              <p:cNvSpPr/>
              <p:nvPr/>
            </p:nvSpPr>
            <p:spPr>
              <a:xfrm>
                <a:off x="3311883" y="3844948"/>
                <a:ext cx="10994" cy="26031"/>
              </a:xfrm>
              <a:custGeom>
                <a:rect b="b" l="l" r="r" t="t"/>
                <a:pathLst>
                  <a:path extrusionOk="0" h="1030" w="435">
                    <a:moveTo>
                      <a:pt x="256" y="0"/>
                    </a:moveTo>
                    <a:cubicBezTo>
                      <a:pt x="246" y="0"/>
                      <a:pt x="235" y="2"/>
                      <a:pt x="224" y="5"/>
                    </a:cubicBezTo>
                    <a:cubicBezTo>
                      <a:pt x="158" y="22"/>
                      <a:pt x="0" y="1014"/>
                      <a:pt x="218" y="1030"/>
                    </a:cubicBezTo>
                    <a:cubicBezTo>
                      <a:pt x="219" y="1030"/>
                      <a:pt x="221" y="1030"/>
                      <a:pt x="222" y="1030"/>
                    </a:cubicBezTo>
                    <a:cubicBezTo>
                      <a:pt x="435" y="1030"/>
                      <a:pt x="316" y="22"/>
                      <a:pt x="316" y="22"/>
                    </a:cubicBezTo>
                    <a:cubicBezTo>
                      <a:pt x="298" y="7"/>
                      <a:pt x="278" y="0"/>
                      <a:pt x="2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3"/>
              <p:cNvSpPr/>
              <p:nvPr/>
            </p:nvSpPr>
            <p:spPr>
              <a:xfrm>
                <a:off x="3310644" y="3869032"/>
                <a:ext cx="10994" cy="26056"/>
              </a:xfrm>
              <a:custGeom>
                <a:rect b="b" l="l" r="r" t="t"/>
                <a:pathLst>
                  <a:path extrusionOk="0" h="1031" w="435">
                    <a:moveTo>
                      <a:pt x="255" y="1"/>
                    </a:moveTo>
                    <a:cubicBezTo>
                      <a:pt x="244" y="1"/>
                      <a:pt x="234" y="3"/>
                      <a:pt x="224" y="6"/>
                    </a:cubicBezTo>
                    <a:cubicBezTo>
                      <a:pt x="153" y="28"/>
                      <a:pt x="0" y="1020"/>
                      <a:pt x="218" y="1030"/>
                    </a:cubicBezTo>
                    <a:cubicBezTo>
                      <a:pt x="219" y="1031"/>
                      <a:pt x="221" y="1031"/>
                      <a:pt x="222" y="1031"/>
                    </a:cubicBezTo>
                    <a:cubicBezTo>
                      <a:pt x="435" y="1031"/>
                      <a:pt x="316" y="28"/>
                      <a:pt x="316" y="28"/>
                    </a:cubicBezTo>
                    <a:cubicBezTo>
                      <a:pt x="298" y="9"/>
                      <a:pt x="277" y="1"/>
                      <a:pt x="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3"/>
              <p:cNvSpPr/>
              <p:nvPr/>
            </p:nvSpPr>
            <p:spPr>
              <a:xfrm>
                <a:off x="3111876" y="3715805"/>
                <a:ext cx="96111" cy="59618"/>
              </a:xfrm>
              <a:custGeom>
                <a:rect b="b" l="l" r="r" t="t"/>
                <a:pathLst>
                  <a:path extrusionOk="0" h="2359" w="3803">
                    <a:moveTo>
                      <a:pt x="1877" y="2286"/>
                    </a:moveTo>
                    <a:cubicBezTo>
                      <a:pt x="1875" y="2310"/>
                      <a:pt x="1875" y="2334"/>
                      <a:pt x="1877" y="2358"/>
                    </a:cubicBezTo>
                    <a:lnTo>
                      <a:pt x="1877" y="2286"/>
                    </a:lnTo>
                    <a:close/>
                    <a:moveTo>
                      <a:pt x="2534" y="0"/>
                    </a:moveTo>
                    <a:cubicBezTo>
                      <a:pt x="2480" y="0"/>
                      <a:pt x="2440" y="18"/>
                      <a:pt x="2422" y="59"/>
                    </a:cubicBezTo>
                    <a:cubicBezTo>
                      <a:pt x="2313" y="309"/>
                      <a:pt x="1997" y="397"/>
                      <a:pt x="1899" y="413"/>
                    </a:cubicBezTo>
                    <a:cubicBezTo>
                      <a:pt x="1806" y="397"/>
                      <a:pt x="1490" y="315"/>
                      <a:pt x="1376" y="59"/>
                    </a:cubicBezTo>
                    <a:cubicBezTo>
                      <a:pt x="1358" y="19"/>
                      <a:pt x="1317" y="0"/>
                      <a:pt x="1264" y="0"/>
                    </a:cubicBezTo>
                    <a:cubicBezTo>
                      <a:pt x="914" y="0"/>
                      <a:pt x="0" y="791"/>
                      <a:pt x="1168" y="1307"/>
                    </a:cubicBezTo>
                    <a:cubicBezTo>
                      <a:pt x="1168" y="1307"/>
                      <a:pt x="1021" y="1688"/>
                      <a:pt x="1245" y="1857"/>
                    </a:cubicBezTo>
                    <a:cubicBezTo>
                      <a:pt x="1425" y="1988"/>
                      <a:pt x="1746" y="1873"/>
                      <a:pt x="1877" y="2097"/>
                    </a:cubicBezTo>
                    <a:lnTo>
                      <a:pt x="1877" y="2286"/>
                    </a:lnTo>
                    <a:lnTo>
                      <a:pt x="1877" y="2286"/>
                    </a:lnTo>
                    <a:cubicBezTo>
                      <a:pt x="1880" y="2242"/>
                      <a:pt x="1890" y="2199"/>
                      <a:pt x="1904" y="2157"/>
                    </a:cubicBezTo>
                    <a:cubicBezTo>
                      <a:pt x="1920" y="2222"/>
                      <a:pt x="1931" y="2287"/>
                      <a:pt x="1931" y="2358"/>
                    </a:cubicBezTo>
                    <a:lnTo>
                      <a:pt x="1931" y="2091"/>
                    </a:lnTo>
                    <a:cubicBezTo>
                      <a:pt x="2062" y="1873"/>
                      <a:pt x="2378" y="1988"/>
                      <a:pt x="2558" y="1852"/>
                    </a:cubicBezTo>
                    <a:cubicBezTo>
                      <a:pt x="2787" y="1688"/>
                      <a:pt x="2640" y="1301"/>
                      <a:pt x="2640" y="1301"/>
                    </a:cubicBezTo>
                    <a:cubicBezTo>
                      <a:pt x="3803" y="786"/>
                      <a:pt x="2886" y="0"/>
                      <a:pt x="25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3"/>
              <p:cNvSpPr/>
              <p:nvPr/>
            </p:nvSpPr>
            <p:spPr>
              <a:xfrm>
                <a:off x="3209757" y="3762332"/>
                <a:ext cx="63030" cy="294981"/>
              </a:xfrm>
              <a:custGeom>
                <a:rect b="b" l="l" r="r" t="t"/>
                <a:pathLst>
                  <a:path extrusionOk="0" h="11672" w="2494">
                    <a:moveTo>
                      <a:pt x="771" y="0"/>
                    </a:moveTo>
                    <a:cubicBezTo>
                      <a:pt x="374" y="0"/>
                      <a:pt x="385" y="604"/>
                      <a:pt x="385" y="604"/>
                    </a:cubicBezTo>
                    <a:cubicBezTo>
                      <a:pt x="69" y="964"/>
                      <a:pt x="80" y="1563"/>
                      <a:pt x="461" y="1705"/>
                    </a:cubicBezTo>
                    <a:cubicBezTo>
                      <a:pt x="843" y="1847"/>
                      <a:pt x="309" y="9486"/>
                      <a:pt x="167" y="9879"/>
                    </a:cubicBezTo>
                    <a:cubicBezTo>
                      <a:pt x="36" y="10263"/>
                      <a:pt x="1" y="11672"/>
                      <a:pt x="356" y="11672"/>
                    </a:cubicBezTo>
                    <a:cubicBezTo>
                      <a:pt x="369" y="11672"/>
                      <a:pt x="382" y="11670"/>
                      <a:pt x="396" y="11666"/>
                    </a:cubicBezTo>
                    <a:cubicBezTo>
                      <a:pt x="794" y="11557"/>
                      <a:pt x="641" y="11088"/>
                      <a:pt x="1066" y="11050"/>
                    </a:cubicBezTo>
                    <a:cubicBezTo>
                      <a:pt x="1080" y="11049"/>
                      <a:pt x="1094" y="11048"/>
                      <a:pt x="1107" y="11048"/>
                    </a:cubicBezTo>
                    <a:cubicBezTo>
                      <a:pt x="1431" y="11048"/>
                      <a:pt x="1664" y="11391"/>
                      <a:pt x="1927" y="11391"/>
                    </a:cubicBezTo>
                    <a:cubicBezTo>
                      <a:pt x="1990" y="11391"/>
                      <a:pt x="2055" y="11372"/>
                      <a:pt x="2123" y="11323"/>
                    </a:cubicBezTo>
                    <a:cubicBezTo>
                      <a:pt x="2494" y="11067"/>
                      <a:pt x="1715" y="10255"/>
                      <a:pt x="1529" y="9301"/>
                    </a:cubicBezTo>
                    <a:cubicBezTo>
                      <a:pt x="1339" y="8347"/>
                      <a:pt x="1567" y="2043"/>
                      <a:pt x="1567" y="2043"/>
                    </a:cubicBezTo>
                    <a:cubicBezTo>
                      <a:pt x="1567" y="2043"/>
                      <a:pt x="2368" y="1106"/>
                      <a:pt x="1415" y="321"/>
                    </a:cubicBezTo>
                    <a:cubicBezTo>
                      <a:pt x="1127" y="86"/>
                      <a:pt x="920" y="0"/>
                      <a:pt x="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3"/>
              <p:cNvSpPr/>
              <p:nvPr/>
            </p:nvSpPr>
            <p:spPr>
              <a:xfrm>
                <a:off x="3205157" y="4056782"/>
                <a:ext cx="85952" cy="265109"/>
              </a:xfrm>
              <a:custGeom>
                <a:rect b="b" l="l" r="r" t="t"/>
                <a:pathLst>
                  <a:path extrusionOk="0" h="10490" w="3401">
                    <a:moveTo>
                      <a:pt x="1924" y="1737"/>
                    </a:moveTo>
                    <a:lnTo>
                      <a:pt x="1924" y="1737"/>
                    </a:lnTo>
                    <a:cubicBezTo>
                      <a:pt x="1924" y="1737"/>
                      <a:pt x="2311" y="3998"/>
                      <a:pt x="2245" y="4521"/>
                    </a:cubicBezTo>
                    <a:cubicBezTo>
                      <a:pt x="2180" y="5044"/>
                      <a:pt x="2060" y="7387"/>
                      <a:pt x="2098" y="7801"/>
                    </a:cubicBezTo>
                    <a:cubicBezTo>
                      <a:pt x="2100" y="7816"/>
                      <a:pt x="2100" y="7823"/>
                      <a:pt x="2100" y="7823"/>
                    </a:cubicBezTo>
                    <a:cubicBezTo>
                      <a:pt x="2090" y="7823"/>
                      <a:pt x="1477" y="2588"/>
                      <a:pt x="1924" y="1737"/>
                    </a:cubicBezTo>
                    <a:close/>
                    <a:moveTo>
                      <a:pt x="1839" y="0"/>
                    </a:moveTo>
                    <a:cubicBezTo>
                      <a:pt x="1139" y="0"/>
                      <a:pt x="1205" y="674"/>
                      <a:pt x="1205" y="674"/>
                    </a:cubicBezTo>
                    <a:cubicBezTo>
                      <a:pt x="1205" y="674"/>
                      <a:pt x="805" y="372"/>
                      <a:pt x="498" y="372"/>
                    </a:cubicBezTo>
                    <a:cubicBezTo>
                      <a:pt x="364" y="372"/>
                      <a:pt x="249" y="429"/>
                      <a:pt x="191" y="592"/>
                    </a:cubicBezTo>
                    <a:cubicBezTo>
                      <a:pt x="0" y="1132"/>
                      <a:pt x="709" y="2211"/>
                      <a:pt x="747" y="2636"/>
                    </a:cubicBezTo>
                    <a:cubicBezTo>
                      <a:pt x="780" y="3066"/>
                      <a:pt x="1352" y="8810"/>
                      <a:pt x="1352" y="8810"/>
                    </a:cubicBezTo>
                    <a:cubicBezTo>
                      <a:pt x="1352" y="8810"/>
                      <a:pt x="747" y="10243"/>
                      <a:pt x="1357" y="10455"/>
                    </a:cubicBezTo>
                    <a:cubicBezTo>
                      <a:pt x="1425" y="10479"/>
                      <a:pt x="1492" y="10489"/>
                      <a:pt x="1559" y="10489"/>
                    </a:cubicBezTo>
                    <a:cubicBezTo>
                      <a:pt x="2098" y="10489"/>
                      <a:pt x="2594" y="9812"/>
                      <a:pt x="2594" y="9812"/>
                    </a:cubicBezTo>
                    <a:cubicBezTo>
                      <a:pt x="2594" y="9812"/>
                      <a:pt x="3401" y="9175"/>
                      <a:pt x="2649" y="8466"/>
                    </a:cubicBezTo>
                    <a:cubicBezTo>
                      <a:pt x="1902" y="7752"/>
                      <a:pt x="2752" y="5818"/>
                      <a:pt x="2480" y="3753"/>
                    </a:cubicBezTo>
                    <a:cubicBezTo>
                      <a:pt x="2202" y="1693"/>
                      <a:pt x="2316" y="1132"/>
                      <a:pt x="2316" y="1132"/>
                    </a:cubicBezTo>
                    <a:cubicBezTo>
                      <a:pt x="2316" y="1132"/>
                      <a:pt x="2719" y="69"/>
                      <a:pt x="1929" y="4"/>
                    </a:cubicBezTo>
                    <a:cubicBezTo>
                      <a:pt x="1898" y="2"/>
                      <a:pt x="1868" y="0"/>
                      <a:pt x="1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3"/>
              <p:cNvSpPr/>
              <p:nvPr/>
            </p:nvSpPr>
            <p:spPr>
              <a:xfrm>
                <a:off x="2980965" y="4292296"/>
                <a:ext cx="109228" cy="92295"/>
              </a:xfrm>
              <a:custGeom>
                <a:rect b="b" l="l" r="r" t="t"/>
                <a:pathLst>
                  <a:path extrusionOk="0" h="3652" w="4322">
                    <a:moveTo>
                      <a:pt x="2278" y="106"/>
                    </a:moveTo>
                    <a:lnTo>
                      <a:pt x="2278" y="106"/>
                    </a:lnTo>
                    <a:cubicBezTo>
                      <a:pt x="2278" y="106"/>
                      <a:pt x="2278" y="106"/>
                      <a:pt x="2278" y="106"/>
                    </a:cubicBezTo>
                    <a:lnTo>
                      <a:pt x="2278" y="106"/>
                    </a:lnTo>
                    <a:cubicBezTo>
                      <a:pt x="2278" y="106"/>
                      <a:pt x="2278" y="106"/>
                      <a:pt x="2278" y="106"/>
                    </a:cubicBezTo>
                    <a:close/>
                    <a:moveTo>
                      <a:pt x="2924" y="0"/>
                    </a:moveTo>
                    <a:cubicBezTo>
                      <a:pt x="2574" y="0"/>
                      <a:pt x="2289" y="106"/>
                      <a:pt x="2278" y="106"/>
                    </a:cubicBezTo>
                    <a:cubicBezTo>
                      <a:pt x="2278" y="106"/>
                      <a:pt x="2278" y="106"/>
                      <a:pt x="2278" y="106"/>
                    </a:cubicBezTo>
                    <a:lnTo>
                      <a:pt x="2278" y="106"/>
                    </a:lnTo>
                    <a:cubicBezTo>
                      <a:pt x="2327" y="406"/>
                      <a:pt x="2382" y="510"/>
                      <a:pt x="1848" y="858"/>
                    </a:cubicBezTo>
                    <a:cubicBezTo>
                      <a:pt x="1319" y="1207"/>
                      <a:pt x="556" y="2122"/>
                      <a:pt x="556" y="2122"/>
                    </a:cubicBezTo>
                    <a:cubicBezTo>
                      <a:pt x="0" y="2842"/>
                      <a:pt x="126" y="2863"/>
                      <a:pt x="126" y="2863"/>
                    </a:cubicBezTo>
                    <a:cubicBezTo>
                      <a:pt x="135" y="2874"/>
                      <a:pt x="147" y="2879"/>
                      <a:pt x="161" y="2879"/>
                    </a:cubicBezTo>
                    <a:cubicBezTo>
                      <a:pt x="213" y="2879"/>
                      <a:pt x="295" y="2821"/>
                      <a:pt x="380" y="2748"/>
                    </a:cubicBezTo>
                    <a:lnTo>
                      <a:pt x="380" y="2748"/>
                    </a:lnTo>
                    <a:cubicBezTo>
                      <a:pt x="195" y="2991"/>
                      <a:pt x="182" y="3186"/>
                      <a:pt x="229" y="3261"/>
                    </a:cubicBezTo>
                    <a:cubicBezTo>
                      <a:pt x="241" y="3280"/>
                      <a:pt x="257" y="3288"/>
                      <a:pt x="276" y="3288"/>
                    </a:cubicBezTo>
                    <a:cubicBezTo>
                      <a:pt x="359" y="3288"/>
                      <a:pt x="491" y="3130"/>
                      <a:pt x="491" y="3130"/>
                    </a:cubicBezTo>
                    <a:lnTo>
                      <a:pt x="751" y="2878"/>
                    </a:lnTo>
                    <a:lnTo>
                      <a:pt x="751" y="2878"/>
                    </a:lnTo>
                    <a:cubicBezTo>
                      <a:pt x="581" y="3077"/>
                      <a:pt x="427" y="3309"/>
                      <a:pt x="507" y="3370"/>
                    </a:cubicBezTo>
                    <a:cubicBezTo>
                      <a:pt x="542" y="3396"/>
                      <a:pt x="577" y="3406"/>
                      <a:pt x="611" y="3406"/>
                    </a:cubicBezTo>
                    <a:cubicBezTo>
                      <a:pt x="711" y="3406"/>
                      <a:pt x="796" y="3321"/>
                      <a:pt x="796" y="3321"/>
                    </a:cubicBezTo>
                    <a:lnTo>
                      <a:pt x="1374" y="2673"/>
                    </a:lnTo>
                    <a:lnTo>
                      <a:pt x="1374" y="2673"/>
                    </a:lnTo>
                    <a:cubicBezTo>
                      <a:pt x="1373" y="2673"/>
                      <a:pt x="1036" y="3087"/>
                      <a:pt x="943" y="3305"/>
                    </a:cubicBezTo>
                    <a:cubicBezTo>
                      <a:pt x="884" y="3436"/>
                      <a:pt x="963" y="3502"/>
                      <a:pt x="1048" y="3502"/>
                    </a:cubicBezTo>
                    <a:cubicBezTo>
                      <a:pt x="1105" y="3502"/>
                      <a:pt x="1164" y="3473"/>
                      <a:pt x="1188" y="3414"/>
                    </a:cubicBezTo>
                    <a:cubicBezTo>
                      <a:pt x="1248" y="3267"/>
                      <a:pt x="1706" y="2874"/>
                      <a:pt x="1809" y="2673"/>
                    </a:cubicBezTo>
                    <a:cubicBezTo>
                      <a:pt x="2017" y="2270"/>
                      <a:pt x="2616" y="1839"/>
                      <a:pt x="2616" y="1839"/>
                    </a:cubicBezTo>
                    <a:lnTo>
                      <a:pt x="2616" y="1839"/>
                    </a:lnTo>
                    <a:cubicBezTo>
                      <a:pt x="2518" y="1992"/>
                      <a:pt x="1859" y="2776"/>
                      <a:pt x="1859" y="2776"/>
                    </a:cubicBezTo>
                    <a:cubicBezTo>
                      <a:pt x="1766" y="2804"/>
                      <a:pt x="1123" y="3523"/>
                      <a:pt x="1450" y="3637"/>
                    </a:cubicBezTo>
                    <a:cubicBezTo>
                      <a:pt x="1480" y="3647"/>
                      <a:pt x="1509" y="3652"/>
                      <a:pt x="1536" y="3652"/>
                    </a:cubicBezTo>
                    <a:cubicBezTo>
                      <a:pt x="1817" y="3652"/>
                      <a:pt x="1992" y="3191"/>
                      <a:pt x="2131" y="3092"/>
                    </a:cubicBezTo>
                    <a:cubicBezTo>
                      <a:pt x="2692" y="2689"/>
                      <a:pt x="3226" y="2150"/>
                      <a:pt x="3346" y="1801"/>
                    </a:cubicBezTo>
                    <a:cubicBezTo>
                      <a:pt x="3471" y="1458"/>
                      <a:pt x="3728" y="1496"/>
                      <a:pt x="4022" y="1300"/>
                    </a:cubicBezTo>
                    <a:cubicBezTo>
                      <a:pt x="4321" y="1103"/>
                      <a:pt x="4071" y="760"/>
                      <a:pt x="4071" y="760"/>
                    </a:cubicBezTo>
                    <a:cubicBezTo>
                      <a:pt x="3822" y="143"/>
                      <a:pt x="3329" y="0"/>
                      <a:pt x="2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3"/>
              <p:cNvSpPr/>
              <p:nvPr/>
            </p:nvSpPr>
            <p:spPr>
              <a:xfrm>
                <a:off x="3061938" y="4037044"/>
                <a:ext cx="40916" cy="40916"/>
              </a:xfrm>
              <a:custGeom>
                <a:rect b="b" l="l" r="r" t="t"/>
                <a:pathLst>
                  <a:path extrusionOk="0" h="1619" w="1619">
                    <a:moveTo>
                      <a:pt x="812" y="0"/>
                    </a:moveTo>
                    <a:cubicBezTo>
                      <a:pt x="365" y="0"/>
                      <a:pt x="0" y="360"/>
                      <a:pt x="0" y="807"/>
                    </a:cubicBezTo>
                    <a:cubicBezTo>
                      <a:pt x="0" y="1254"/>
                      <a:pt x="365" y="1619"/>
                      <a:pt x="812" y="1619"/>
                    </a:cubicBezTo>
                    <a:cubicBezTo>
                      <a:pt x="1259" y="1619"/>
                      <a:pt x="1619" y="1254"/>
                      <a:pt x="1619" y="807"/>
                    </a:cubicBezTo>
                    <a:cubicBezTo>
                      <a:pt x="1619" y="360"/>
                      <a:pt x="1259" y="0"/>
                      <a:pt x="8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3"/>
              <p:cNvSpPr/>
              <p:nvPr/>
            </p:nvSpPr>
            <p:spPr>
              <a:xfrm>
                <a:off x="3048442" y="3763469"/>
                <a:ext cx="63030" cy="293970"/>
              </a:xfrm>
              <a:custGeom>
                <a:rect b="b" l="l" r="r" t="t"/>
                <a:pathLst>
                  <a:path extrusionOk="0" h="11632" w="2494">
                    <a:moveTo>
                      <a:pt x="1718" y="1"/>
                    </a:moveTo>
                    <a:cubicBezTo>
                      <a:pt x="1566" y="1"/>
                      <a:pt x="1353" y="77"/>
                      <a:pt x="1052" y="287"/>
                    </a:cubicBezTo>
                    <a:cubicBezTo>
                      <a:pt x="126" y="935"/>
                      <a:pt x="905" y="2009"/>
                      <a:pt x="905" y="2009"/>
                    </a:cubicBezTo>
                    <a:cubicBezTo>
                      <a:pt x="905" y="2009"/>
                      <a:pt x="1145" y="8308"/>
                      <a:pt x="959" y="9267"/>
                    </a:cubicBezTo>
                    <a:cubicBezTo>
                      <a:pt x="774" y="10221"/>
                      <a:pt x="0" y="11032"/>
                      <a:pt x="365" y="11289"/>
                    </a:cubicBezTo>
                    <a:cubicBezTo>
                      <a:pt x="434" y="11336"/>
                      <a:pt x="498" y="11355"/>
                      <a:pt x="561" y="11355"/>
                    </a:cubicBezTo>
                    <a:cubicBezTo>
                      <a:pt x="829" y="11355"/>
                      <a:pt x="1062" y="11009"/>
                      <a:pt x="1387" y="11009"/>
                    </a:cubicBezTo>
                    <a:cubicBezTo>
                      <a:pt x="1401" y="11009"/>
                      <a:pt x="1414" y="11009"/>
                      <a:pt x="1428" y="11011"/>
                    </a:cubicBezTo>
                    <a:cubicBezTo>
                      <a:pt x="1853" y="11054"/>
                      <a:pt x="1700" y="11517"/>
                      <a:pt x="2098" y="11626"/>
                    </a:cubicBezTo>
                    <a:cubicBezTo>
                      <a:pt x="2112" y="11630"/>
                      <a:pt x="2126" y="11632"/>
                      <a:pt x="2138" y="11632"/>
                    </a:cubicBezTo>
                    <a:cubicBezTo>
                      <a:pt x="2493" y="11632"/>
                      <a:pt x="2453" y="10223"/>
                      <a:pt x="2322" y="9839"/>
                    </a:cubicBezTo>
                    <a:cubicBezTo>
                      <a:pt x="2180" y="9447"/>
                      <a:pt x="1624" y="1813"/>
                      <a:pt x="2011" y="1666"/>
                    </a:cubicBezTo>
                    <a:cubicBezTo>
                      <a:pt x="2393" y="1524"/>
                      <a:pt x="2403" y="925"/>
                      <a:pt x="2082" y="565"/>
                    </a:cubicBezTo>
                    <a:cubicBezTo>
                      <a:pt x="2082" y="565"/>
                      <a:pt x="2128" y="1"/>
                      <a:pt x="171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3"/>
              <p:cNvSpPr/>
              <p:nvPr/>
            </p:nvSpPr>
            <p:spPr>
              <a:xfrm>
                <a:off x="3030676" y="4057034"/>
                <a:ext cx="85396" cy="265083"/>
              </a:xfrm>
              <a:custGeom>
                <a:rect b="b" l="l" r="r" t="t"/>
                <a:pathLst>
                  <a:path extrusionOk="0" h="10489" w="3379">
                    <a:moveTo>
                      <a:pt x="1455" y="1732"/>
                    </a:moveTo>
                    <a:lnTo>
                      <a:pt x="1455" y="1732"/>
                    </a:lnTo>
                    <a:cubicBezTo>
                      <a:pt x="1907" y="2584"/>
                      <a:pt x="1315" y="7824"/>
                      <a:pt x="1302" y="7824"/>
                    </a:cubicBezTo>
                    <a:cubicBezTo>
                      <a:pt x="1301" y="7824"/>
                      <a:pt x="1302" y="7817"/>
                      <a:pt x="1303" y="7802"/>
                    </a:cubicBezTo>
                    <a:cubicBezTo>
                      <a:pt x="1335" y="7388"/>
                      <a:pt x="1216" y="5040"/>
                      <a:pt x="1145" y="4517"/>
                    </a:cubicBezTo>
                    <a:cubicBezTo>
                      <a:pt x="1079" y="3994"/>
                      <a:pt x="1455" y="1732"/>
                      <a:pt x="1455" y="1732"/>
                    </a:cubicBezTo>
                    <a:close/>
                    <a:moveTo>
                      <a:pt x="1548" y="1"/>
                    </a:moveTo>
                    <a:cubicBezTo>
                      <a:pt x="1517" y="1"/>
                      <a:pt x="1484" y="2"/>
                      <a:pt x="1450" y="5"/>
                    </a:cubicBezTo>
                    <a:cubicBezTo>
                      <a:pt x="654" y="70"/>
                      <a:pt x="1063" y="1133"/>
                      <a:pt x="1063" y="1133"/>
                    </a:cubicBezTo>
                    <a:cubicBezTo>
                      <a:pt x="1063" y="1133"/>
                      <a:pt x="1183" y="1694"/>
                      <a:pt x="910" y="3754"/>
                    </a:cubicBezTo>
                    <a:cubicBezTo>
                      <a:pt x="638" y="5819"/>
                      <a:pt x="1499" y="7753"/>
                      <a:pt x="747" y="8467"/>
                    </a:cubicBezTo>
                    <a:cubicBezTo>
                      <a:pt x="0" y="9181"/>
                      <a:pt x="807" y="9813"/>
                      <a:pt x="807" y="9813"/>
                    </a:cubicBezTo>
                    <a:cubicBezTo>
                      <a:pt x="807" y="9813"/>
                      <a:pt x="1309" y="10489"/>
                      <a:pt x="1851" y="10489"/>
                    </a:cubicBezTo>
                    <a:cubicBezTo>
                      <a:pt x="1917" y="10489"/>
                      <a:pt x="1983" y="10479"/>
                      <a:pt x="2049" y="10456"/>
                    </a:cubicBezTo>
                    <a:cubicBezTo>
                      <a:pt x="2660" y="10244"/>
                      <a:pt x="2049" y="8805"/>
                      <a:pt x="2049" y="8805"/>
                    </a:cubicBezTo>
                    <a:cubicBezTo>
                      <a:pt x="2049" y="8805"/>
                      <a:pt x="2605" y="3062"/>
                      <a:pt x="2643" y="2631"/>
                    </a:cubicBezTo>
                    <a:cubicBezTo>
                      <a:pt x="2676" y="2206"/>
                      <a:pt x="3379" y="1122"/>
                      <a:pt x="3188" y="588"/>
                    </a:cubicBezTo>
                    <a:cubicBezTo>
                      <a:pt x="3130" y="426"/>
                      <a:pt x="3015" y="370"/>
                      <a:pt x="2882" y="370"/>
                    </a:cubicBezTo>
                    <a:cubicBezTo>
                      <a:pt x="2575" y="370"/>
                      <a:pt x="2175" y="670"/>
                      <a:pt x="2175" y="670"/>
                    </a:cubicBezTo>
                    <a:cubicBezTo>
                      <a:pt x="2175" y="670"/>
                      <a:pt x="2240" y="1"/>
                      <a:pt x="154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3"/>
              <p:cNvSpPr/>
              <p:nvPr/>
            </p:nvSpPr>
            <p:spPr>
              <a:xfrm>
                <a:off x="3063736" y="3445287"/>
                <a:ext cx="192919" cy="183711"/>
              </a:xfrm>
              <a:custGeom>
                <a:rect b="b" l="l" r="r" t="t"/>
                <a:pathLst>
                  <a:path extrusionOk="0" h="8360" w="8779">
                    <a:moveTo>
                      <a:pt x="4387" y="246"/>
                    </a:moveTo>
                    <a:cubicBezTo>
                      <a:pt x="5542" y="284"/>
                      <a:pt x="6555" y="496"/>
                      <a:pt x="6555" y="703"/>
                    </a:cubicBezTo>
                    <a:cubicBezTo>
                      <a:pt x="6555" y="714"/>
                      <a:pt x="6555" y="731"/>
                      <a:pt x="6550" y="742"/>
                    </a:cubicBezTo>
                    <a:cubicBezTo>
                      <a:pt x="5765" y="475"/>
                      <a:pt x="4708" y="415"/>
                      <a:pt x="4381" y="398"/>
                    </a:cubicBezTo>
                    <a:lnTo>
                      <a:pt x="4359" y="398"/>
                    </a:lnTo>
                    <a:cubicBezTo>
                      <a:pt x="4033" y="415"/>
                      <a:pt x="3014" y="480"/>
                      <a:pt x="2223" y="747"/>
                    </a:cubicBezTo>
                    <a:cubicBezTo>
                      <a:pt x="2223" y="736"/>
                      <a:pt x="2218" y="720"/>
                      <a:pt x="2218" y="709"/>
                    </a:cubicBezTo>
                    <a:cubicBezTo>
                      <a:pt x="2218" y="507"/>
                      <a:pt x="3232" y="284"/>
                      <a:pt x="4387" y="246"/>
                    </a:cubicBezTo>
                    <a:close/>
                    <a:moveTo>
                      <a:pt x="6512" y="1118"/>
                    </a:moveTo>
                    <a:cubicBezTo>
                      <a:pt x="6899" y="1254"/>
                      <a:pt x="7166" y="1428"/>
                      <a:pt x="7166" y="1635"/>
                    </a:cubicBezTo>
                    <a:cubicBezTo>
                      <a:pt x="7166" y="1657"/>
                      <a:pt x="7166" y="1673"/>
                      <a:pt x="7160" y="1695"/>
                    </a:cubicBezTo>
                    <a:cubicBezTo>
                      <a:pt x="6877" y="1575"/>
                      <a:pt x="6583" y="1494"/>
                      <a:pt x="6278" y="1445"/>
                    </a:cubicBezTo>
                    <a:cubicBezTo>
                      <a:pt x="6158" y="1423"/>
                      <a:pt x="6038" y="1401"/>
                      <a:pt x="5918" y="1390"/>
                    </a:cubicBezTo>
                    <a:cubicBezTo>
                      <a:pt x="6125" y="1319"/>
                      <a:pt x="6327" y="1232"/>
                      <a:pt x="6512" y="1118"/>
                    </a:cubicBezTo>
                    <a:close/>
                    <a:moveTo>
                      <a:pt x="2267" y="1118"/>
                    </a:moveTo>
                    <a:cubicBezTo>
                      <a:pt x="2452" y="1232"/>
                      <a:pt x="2649" y="1325"/>
                      <a:pt x="2856" y="1390"/>
                    </a:cubicBezTo>
                    <a:cubicBezTo>
                      <a:pt x="2741" y="1406"/>
                      <a:pt x="2616" y="1428"/>
                      <a:pt x="2496" y="1450"/>
                    </a:cubicBezTo>
                    <a:cubicBezTo>
                      <a:pt x="2196" y="1499"/>
                      <a:pt x="1902" y="1581"/>
                      <a:pt x="1619" y="1701"/>
                    </a:cubicBezTo>
                    <a:cubicBezTo>
                      <a:pt x="1613" y="1679"/>
                      <a:pt x="1613" y="1663"/>
                      <a:pt x="1613" y="1641"/>
                    </a:cubicBezTo>
                    <a:cubicBezTo>
                      <a:pt x="1613" y="1434"/>
                      <a:pt x="1875" y="1254"/>
                      <a:pt x="2267" y="1118"/>
                    </a:cubicBezTo>
                    <a:close/>
                    <a:moveTo>
                      <a:pt x="7264" y="2158"/>
                    </a:moveTo>
                    <a:cubicBezTo>
                      <a:pt x="7422" y="2267"/>
                      <a:pt x="7525" y="2398"/>
                      <a:pt x="7531" y="2556"/>
                    </a:cubicBezTo>
                    <a:cubicBezTo>
                      <a:pt x="7525" y="2600"/>
                      <a:pt x="7520" y="2638"/>
                      <a:pt x="7504" y="2681"/>
                    </a:cubicBezTo>
                    <a:cubicBezTo>
                      <a:pt x="7258" y="2567"/>
                      <a:pt x="6997" y="2480"/>
                      <a:pt x="6730" y="2420"/>
                    </a:cubicBezTo>
                    <a:cubicBezTo>
                      <a:pt x="6926" y="2365"/>
                      <a:pt x="7106" y="2278"/>
                      <a:pt x="7264" y="2158"/>
                    </a:cubicBezTo>
                    <a:close/>
                    <a:moveTo>
                      <a:pt x="1515" y="2169"/>
                    </a:moveTo>
                    <a:cubicBezTo>
                      <a:pt x="1673" y="2284"/>
                      <a:pt x="1853" y="2371"/>
                      <a:pt x="2049" y="2425"/>
                    </a:cubicBezTo>
                    <a:cubicBezTo>
                      <a:pt x="1782" y="2485"/>
                      <a:pt x="1526" y="2572"/>
                      <a:pt x="1275" y="2687"/>
                    </a:cubicBezTo>
                    <a:cubicBezTo>
                      <a:pt x="1259" y="2649"/>
                      <a:pt x="1254" y="2605"/>
                      <a:pt x="1254" y="2567"/>
                    </a:cubicBezTo>
                    <a:cubicBezTo>
                      <a:pt x="1254" y="2404"/>
                      <a:pt x="1357" y="2273"/>
                      <a:pt x="1515" y="2169"/>
                    </a:cubicBezTo>
                    <a:close/>
                    <a:moveTo>
                      <a:pt x="7809" y="4016"/>
                    </a:moveTo>
                    <a:cubicBezTo>
                      <a:pt x="7907" y="4136"/>
                      <a:pt x="8021" y="4316"/>
                      <a:pt x="7961" y="4458"/>
                    </a:cubicBezTo>
                    <a:cubicBezTo>
                      <a:pt x="7904" y="4606"/>
                      <a:pt x="7583" y="4913"/>
                      <a:pt x="5954" y="4913"/>
                    </a:cubicBezTo>
                    <a:cubicBezTo>
                      <a:pt x="5726" y="4913"/>
                      <a:pt x="5471" y="4907"/>
                      <a:pt x="5188" y="4894"/>
                    </a:cubicBezTo>
                    <a:cubicBezTo>
                      <a:pt x="5079" y="4747"/>
                      <a:pt x="4986" y="4589"/>
                      <a:pt x="4904" y="4425"/>
                    </a:cubicBezTo>
                    <a:lnTo>
                      <a:pt x="4910" y="4425"/>
                    </a:lnTo>
                    <a:cubicBezTo>
                      <a:pt x="5008" y="4425"/>
                      <a:pt x="5139" y="4431"/>
                      <a:pt x="5297" y="4431"/>
                    </a:cubicBezTo>
                    <a:cubicBezTo>
                      <a:pt x="6016" y="4431"/>
                      <a:pt x="7215" y="4371"/>
                      <a:pt x="7809" y="4016"/>
                    </a:cubicBezTo>
                    <a:close/>
                    <a:moveTo>
                      <a:pt x="976" y="4022"/>
                    </a:moveTo>
                    <a:cubicBezTo>
                      <a:pt x="1570" y="4376"/>
                      <a:pt x="2768" y="4431"/>
                      <a:pt x="3488" y="4431"/>
                    </a:cubicBezTo>
                    <a:cubicBezTo>
                      <a:pt x="3646" y="4431"/>
                      <a:pt x="3776" y="4431"/>
                      <a:pt x="3875" y="4425"/>
                    </a:cubicBezTo>
                    <a:lnTo>
                      <a:pt x="3875" y="4425"/>
                    </a:lnTo>
                    <a:cubicBezTo>
                      <a:pt x="3798" y="4589"/>
                      <a:pt x="3706" y="4747"/>
                      <a:pt x="3597" y="4894"/>
                    </a:cubicBezTo>
                    <a:cubicBezTo>
                      <a:pt x="3302" y="4908"/>
                      <a:pt x="3039" y="4915"/>
                      <a:pt x="2803" y="4915"/>
                    </a:cubicBezTo>
                    <a:cubicBezTo>
                      <a:pt x="1202" y="4915"/>
                      <a:pt x="880" y="4611"/>
                      <a:pt x="823" y="4463"/>
                    </a:cubicBezTo>
                    <a:cubicBezTo>
                      <a:pt x="763" y="4327"/>
                      <a:pt x="878" y="4147"/>
                      <a:pt x="976" y="4022"/>
                    </a:cubicBezTo>
                    <a:close/>
                    <a:moveTo>
                      <a:pt x="8043" y="4899"/>
                    </a:moveTo>
                    <a:cubicBezTo>
                      <a:pt x="8108" y="4992"/>
                      <a:pt x="8163" y="5117"/>
                      <a:pt x="8125" y="5215"/>
                    </a:cubicBezTo>
                    <a:cubicBezTo>
                      <a:pt x="8077" y="5326"/>
                      <a:pt x="7802" y="5674"/>
                      <a:pt x="6021" y="5674"/>
                    </a:cubicBezTo>
                    <a:cubicBezTo>
                      <a:pt x="5956" y="5674"/>
                      <a:pt x="5889" y="5674"/>
                      <a:pt x="5820" y="5673"/>
                    </a:cubicBezTo>
                    <a:cubicBezTo>
                      <a:pt x="5689" y="5526"/>
                      <a:pt x="5569" y="5390"/>
                      <a:pt x="5471" y="5264"/>
                    </a:cubicBezTo>
                    <a:lnTo>
                      <a:pt x="5471" y="5264"/>
                    </a:lnTo>
                    <a:cubicBezTo>
                      <a:pt x="5635" y="5270"/>
                      <a:pt x="5798" y="5275"/>
                      <a:pt x="5951" y="5275"/>
                    </a:cubicBezTo>
                    <a:cubicBezTo>
                      <a:pt x="6986" y="5275"/>
                      <a:pt x="7678" y="5150"/>
                      <a:pt x="8043" y="4899"/>
                    </a:cubicBezTo>
                    <a:close/>
                    <a:moveTo>
                      <a:pt x="747" y="4910"/>
                    </a:moveTo>
                    <a:cubicBezTo>
                      <a:pt x="1104" y="5156"/>
                      <a:pt x="1775" y="5281"/>
                      <a:pt x="2775" y="5281"/>
                    </a:cubicBezTo>
                    <a:cubicBezTo>
                      <a:pt x="2796" y="5281"/>
                      <a:pt x="2818" y="5281"/>
                      <a:pt x="2839" y="5281"/>
                    </a:cubicBezTo>
                    <a:cubicBezTo>
                      <a:pt x="2992" y="5281"/>
                      <a:pt x="3150" y="5281"/>
                      <a:pt x="3319" y="5275"/>
                    </a:cubicBezTo>
                    <a:lnTo>
                      <a:pt x="3319" y="5275"/>
                    </a:lnTo>
                    <a:cubicBezTo>
                      <a:pt x="3215" y="5395"/>
                      <a:pt x="3101" y="5531"/>
                      <a:pt x="2970" y="5678"/>
                    </a:cubicBezTo>
                    <a:cubicBezTo>
                      <a:pt x="2887" y="5680"/>
                      <a:pt x="2808" y="5680"/>
                      <a:pt x="2731" y="5680"/>
                    </a:cubicBezTo>
                    <a:cubicBezTo>
                      <a:pt x="979" y="5680"/>
                      <a:pt x="707" y="5336"/>
                      <a:pt x="665" y="5226"/>
                    </a:cubicBezTo>
                    <a:cubicBezTo>
                      <a:pt x="627" y="5128"/>
                      <a:pt x="681" y="5008"/>
                      <a:pt x="747" y="4910"/>
                    </a:cubicBezTo>
                    <a:close/>
                    <a:moveTo>
                      <a:pt x="8168" y="5678"/>
                    </a:moveTo>
                    <a:cubicBezTo>
                      <a:pt x="8256" y="5836"/>
                      <a:pt x="8348" y="6065"/>
                      <a:pt x="8266" y="6223"/>
                    </a:cubicBezTo>
                    <a:cubicBezTo>
                      <a:pt x="8208" y="6331"/>
                      <a:pt x="7982" y="6543"/>
                      <a:pt x="7126" y="6543"/>
                    </a:cubicBezTo>
                    <a:cubicBezTo>
                      <a:pt x="6945" y="6543"/>
                      <a:pt x="6737" y="6534"/>
                      <a:pt x="6495" y="6512"/>
                    </a:cubicBezTo>
                    <a:cubicBezTo>
                      <a:pt x="6387" y="6349"/>
                      <a:pt x="6267" y="6191"/>
                      <a:pt x="6141" y="6038"/>
                    </a:cubicBezTo>
                    <a:cubicBezTo>
                      <a:pt x="7133" y="6027"/>
                      <a:pt x="7803" y="5907"/>
                      <a:pt x="8168" y="5678"/>
                    </a:cubicBezTo>
                    <a:close/>
                    <a:moveTo>
                      <a:pt x="627" y="5689"/>
                    </a:moveTo>
                    <a:cubicBezTo>
                      <a:pt x="992" y="5918"/>
                      <a:pt x="1662" y="6038"/>
                      <a:pt x="2654" y="6043"/>
                    </a:cubicBezTo>
                    <a:cubicBezTo>
                      <a:pt x="2529" y="6196"/>
                      <a:pt x="2409" y="6354"/>
                      <a:pt x="2300" y="6518"/>
                    </a:cubicBezTo>
                    <a:cubicBezTo>
                      <a:pt x="2050" y="6541"/>
                      <a:pt x="1834" y="6551"/>
                      <a:pt x="1649" y="6551"/>
                    </a:cubicBezTo>
                    <a:cubicBezTo>
                      <a:pt x="805" y="6551"/>
                      <a:pt x="582" y="6341"/>
                      <a:pt x="529" y="6234"/>
                    </a:cubicBezTo>
                    <a:cubicBezTo>
                      <a:pt x="442" y="6076"/>
                      <a:pt x="529" y="5847"/>
                      <a:pt x="627" y="5689"/>
                    </a:cubicBezTo>
                    <a:close/>
                    <a:moveTo>
                      <a:pt x="8245" y="6714"/>
                    </a:moveTo>
                    <a:cubicBezTo>
                      <a:pt x="8283" y="6834"/>
                      <a:pt x="8305" y="6970"/>
                      <a:pt x="8245" y="7052"/>
                    </a:cubicBezTo>
                    <a:cubicBezTo>
                      <a:pt x="8212" y="7093"/>
                      <a:pt x="8108" y="7179"/>
                      <a:pt x="7791" y="7179"/>
                    </a:cubicBezTo>
                    <a:cubicBezTo>
                      <a:pt x="7572" y="7179"/>
                      <a:pt x="7252" y="7138"/>
                      <a:pt x="6784" y="7013"/>
                    </a:cubicBezTo>
                    <a:cubicBezTo>
                      <a:pt x="6762" y="6975"/>
                      <a:pt x="6746" y="6937"/>
                      <a:pt x="6724" y="6899"/>
                    </a:cubicBezTo>
                    <a:lnTo>
                      <a:pt x="6724" y="6899"/>
                    </a:lnTo>
                    <a:cubicBezTo>
                      <a:pt x="6866" y="6904"/>
                      <a:pt x="7002" y="6910"/>
                      <a:pt x="7133" y="6910"/>
                    </a:cubicBezTo>
                    <a:cubicBezTo>
                      <a:pt x="7618" y="6910"/>
                      <a:pt x="7989" y="6844"/>
                      <a:pt x="8245" y="6714"/>
                    </a:cubicBezTo>
                    <a:close/>
                    <a:moveTo>
                      <a:pt x="545" y="6719"/>
                    </a:moveTo>
                    <a:cubicBezTo>
                      <a:pt x="801" y="6850"/>
                      <a:pt x="1172" y="6915"/>
                      <a:pt x="1657" y="6915"/>
                    </a:cubicBezTo>
                    <a:cubicBezTo>
                      <a:pt x="1788" y="6915"/>
                      <a:pt x="1924" y="6910"/>
                      <a:pt x="2065" y="6899"/>
                    </a:cubicBezTo>
                    <a:lnTo>
                      <a:pt x="2065" y="6899"/>
                    </a:lnTo>
                    <a:cubicBezTo>
                      <a:pt x="2049" y="6943"/>
                      <a:pt x="2027" y="6981"/>
                      <a:pt x="2006" y="7019"/>
                    </a:cubicBezTo>
                    <a:cubicBezTo>
                      <a:pt x="1532" y="7145"/>
                      <a:pt x="1209" y="7187"/>
                      <a:pt x="990" y="7187"/>
                    </a:cubicBezTo>
                    <a:cubicBezTo>
                      <a:pt x="680" y="7187"/>
                      <a:pt x="577" y="7104"/>
                      <a:pt x="545" y="7062"/>
                    </a:cubicBezTo>
                    <a:cubicBezTo>
                      <a:pt x="491" y="6992"/>
                      <a:pt x="507" y="6844"/>
                      <a:pt x="545" y="6719"/>
                    </a:cubicBezTo>
                    <a:close/>
                    <a:moveTo>
                      <a:pt x="6980" y="7438"/>
                    </a:moveTo>
                    <a:lnTo>
                      <a:pt x="6980" y="7438"/>
                    </a:lnTo>
                    <a:cubicBezTo>
                      <a:pt x="7253" y="7504"/>
                      <a:pt x="7525" y="7542"/>
                      <a:pt x="7798" y="7547"/>
                    </a:cubicBezTo>
                    <a:cubicBezTo>
                      <a:pt x="7945" y="7547"/>
                      <a:pt x="8092" y="7526"/>
                      <a:pt x="8228" y="7487"/>
                    </a:cubicBezTo>
                    <a:lnTo>
                      <a:pt x="8228" y="7487"/>
                    </a:lnTo>
                    <a:cubicBezTo>
                      <a:pt x="8256" y="7602"/>
                      <a:pt x="8277" y="7754"/>
                      <a:pt x="8217" y="7847"/>
                    </a:cubicBezTo>
                    <a:lnTo>
                      <a:pt x="8223" y="7847"/>
                    </a:lnTo>
                    <a:cubicBezTo>
                      <a:pt x="8154" y="7957"/>
                      <a:pt x="7978" y="7986"/>
                      <a:pt x="7816" y="7986"/>
                    </a:cubicBezTo>
                    <a:cubicBezTo>
                      <a:pt x="7786" y="7986"/>
                      <a:pt x="7756" y="7985"/>
                      <a:pt x="7727" y="7983"/>
                    </a:cubicBezTo>
                    <a:cubicBezTo>
                      <a:pt x="7237" y="7962"/>
                      <a:pt x="7160" y="7836"/>
                      <a:pt x="6980" y="7438"/>
                    </a:cubicBezTo>
                    <a:close/>
                    <a:moveTo>
                      <a:pt x="1809" y="7444"/>
                    </a:moveTo>
                    <a:cubicBezTo>
                      <a:pt x="1630" y="7847"/>
                      <a:pt x="1559" y="7967"/>
                      <a:pt x="1068" y="7994"/>
                    </a:cubicBezTo>
                    <a:cubicBezTo>
                      <a:pt x="1049" y="7995"/>
                      <a:pt x="1029" y="7995"/>
                      <a:pt x="1010" y="7995"/>
                    </a:cubicBezTo>
                    <a:cubicBezTo>
                      <a:pt x="837" y="7995"/>
                      <a:pt x="646" y="7970"/>
                      <a:pt x="572" y="7858"/>
                    </a:cubicBezTo>
                    <a:cubicBezTo>
                      <a:pt x="513" y="7760"/>
                      <a:pt x="534" y="7613"/>
                      <a:pt x="567" y="7493"/>
                    </a:cubicBezTo>
                    <a:lnTo>
                      <a:pt x="567" y="7493"/>
                    </a:lnTo>
                    <a:cubicBezTo>
                      <a:pt x="709" y="7531"/>
                      <a:pt x="850" y="7553"/>
                      <a:pt x="997" y="7553"/>
                    </a:cubicBezTo>
                    <a:cubicBezTo>
                      <a:pt x="1270" y="7542"/>
                      <a:pt x="1542" y="7509"/>
                      <a:pt x="1809" y="7444"/>
                    </a:cubicBezTo>
                    <a:close/>
                    <a:moveTo>
                      <a:pt x="4387" y="1"/>
                    </a:moveTo>
                    <a:cubicBezTo>
                      <a:pt x="3662" y="28"/>
                      <a:pt x="1967" y="142"/>
                      <a:pt x="1973" y="709"/>
                    </a:cubicBezTo>
                    <a:cubicBezTo>
                      <a:pt x="1973" y="753"/>
                      <a:pt x="1978" y="791"/>
                      <a:pt x="1995" y="834"/>
                    </a:cubicBezTo>
                    <a:cubicBezTo>
                      <a:pt x="1559" y="1014"/>
                      <a:pt x="1243" y="1276"/>
                      <a:pt x="1243" y="1641"/>
                    </a:cubicBezTo>
                    <a:cubicBezTo>
                      <a:pt x="1243" y="1722"/>
                      <a:pt x="1259" y="1804"/>
                      <a:pt x="1286" y="1875"/>
                    </a:cubicBezTo>
                    <a:cubicBezTo>
                      <a:pt x="1019" y="2066"/>
                      <a:pt x="883" y="2295"/>
                      <a:pt x="883" y="2567"/>
                    </a:cubicBezTo>
                    <a:cubicBezTo>
                      <a:pt x="883" y="2671"/>
                      <a:pt x="905" y="2774"/>
                      <a:pt x="954" y="2872"/>
                    </a:cubicBezTo>
                    <a:cubicBezTo>
                      <a:pt x="730" y="3030"/>
                      <a:pt x="594" y="3221"/>
                      <a:pt x="594" y="3455"/>
                    </a:cubicBezTo>
                    <a:cubicBezTo>
                      <a:pt x="594" y="3575"/>
                      <a:pt x="632" y="3684"/>
                      <a:pt x="698" y="3782"/>
                    </a:cubicBezTo>
                    <a:cubicBezTo>
                      <a:pt x="551" y="3957"/>
                      <a:pt x="344" y="4278"/>
                      <a:pt x="480" y="4605"/>
                    </a:cubicBezTo>
                    <a:cubicBezTo>
                      <a:pt x="480" y="4616"/>
                      <a:pt x="485" y="4621"/>
                      <a:pt x="491" y="4632"/>
                    </a:cubicBezTo>
                    <a:cubicBezTo>
                      <a:pt x="365" y="4796"/>
                      <a:pt x="207" y="5074"/>
                      <a:pt x="316" y="5357"/>
                    </a:cubicBezTo>
                    <a:cubicBezTo>
                      <a:pt x="327" y="5384"/>
                      <a:pt x="338" y="5406"/>
                      <a:pt x="349" y="5428"/>
                    </a:cubicBezTo>
                    <a:cubicBezTo>
                      <a:pt x="218" y="5624"/>
                      <a:pt x="0" y="6043"/>
                      <a:pt x="196" y="6409"/>
                    </a:cubicBezTo>
                    <a:cubicBezTo>
                      <a:pt x="207" y="6430"/>
                      <a:pt x="224" y="6458"/>
                      <a:pt x="246" y="6479"/>
                    </a:cubicBezTo>
                    <a:cubicBezTo>
                      <a:pt x="158" y="6665"/>
                      <a:pt x="49" y="7013"/>
                      <a:pt x="246" y="7280"/>
                    </a:cubicBezTo>
                    <a:cubicBezTo>
                      <a:pt x="180" y="7460"/>
                      <a:pt x="93" y="7793"/>
                      <a:pt x="256" y="8054"/>
                    </a:cubicBezTo>
                    <a:cubicBezTo>
                      <a:pt x="387" y="8256"/>
                      <a:pt x="632" y="8359"/>
                      <a:pt x="987" y="8359"/>
                    </a:cubicBezTo>
                    <a:lnTo>
                      <a:pt x="1079" y="8359"/>
                    </a:lnTo>
                    <a:cubicBezTo>
                      <a:pt x="1815" y="8327"/>
                      <a:pt x="1951" y="8016"/>
                      <a:pt x="2158" y="7542"/>
                    </a:cubicBezTo>
                    <a:cubicBezTo>
                      <a:pt x="2256" y="7308"/>
                      <a:pt x="2371" y="7079"/>
                      <a:pt x="2507" y="6861"/>
                    </a:cubicBezTo>
                    <a:lnTo>
                      <a:pt x="2550" y="6855"/>
                    </a:lnTo>
                    <a:lnTo>
                      <a:pt x="2545" y="6801"/>
                    </a:lnTo>
                    <a:cubicBezTo>
                      <a:pt x="2719" y="6523"/>
                      <a:pt x="2921" y="6261"/>
                      <a:pt x="3144" y="6022"/>
                    </a:cubicBezTo>
                    <a:cubicBezTo>
                      <a:pt x="4501" y="4540"/>
                      <a:pt x="4370" y="4033"/>
                      <a:pt x="4251" y="3886"/>
                    </a:cubicBezTo>
                    <a:lnTo>
                      <a:pt x="4251" y="3886"/>
                    </a:lnTo>
                    <a:lnTo>
                      <a:pt x="4027" y="4066"/>
                    </a:lnTo>
                    <a:lnTo>
                      <a:pt x="4027" y="4055"/>
                    </a:lnTo>
                    <a:cubicBezTo>
                      <a:pt x="3894" y="4061"/>
                      <a:pt x="3715" y="4066"/>
                      <a:pt x="3510" y="4066"/>
                    </a:cubicBezTo>
                    <a:cubicBezTo>
                      <a:pt x="2681" y="4066"/>
                      <a:pt x="1422" y="3988"/>
                      <a:pt x="1047" y="3630"/>
                    </a:cubicBezTo>
                    <a:cubicBezTo>
                      <a:pt x="992" y="3586"/>
                      <a:pt x="965" y="3521"/>
                      <a:pt x="959" y="3455"/>
                    </a:cubicBezTo>
                    <a:cubicBezTo>
                      <a:pt x="959" y="3341"/>
                      <a:pt x="1041" y="3237"/>
                      <a:pt x="1183" y="3145"/>
                    </a:cubicBezTo>
                    <a:cubicBezTo>
                      <a:pt x="1597" y="3461"/>
                      <a:pt x="2382" y="3532"/>
                      <a:pt x="3024" y="3532"/>
                    </a:cubicBezTo>
                    <a:cubicBezTo>
                      <a:pt x="3351" y="3532"/>
                      <a:pt x="3678" y="3515"/>
                      <a:pt x="4005" y="3477"/>
                    </a:cubicBezTo>
                    <a:lnTo>
                      <a:pt x="3967" y="3117"/>
                    </a:lnTo>
                    <a:cubicBezTo>
                      <a:pt x="3759" y="3140"/>
                      <a:pt x="3411" y="3165"/>
                      <a:pt x="3033" y="3165"/>
                    </a:cubicBezTo>
                    <a:cubicBezTo>
                      <a:pt x="2511" y="3165"/>
                      <a:pt x="1932" y="3118"/>
                      <a:pt x="1575" y="2954"/>
                    </a:cubicBezTo>
                    <a:cubicBezTo>
                      <a:pt x="2011" y="2785"/>
                      <a:pt x="2621" y="2660"/>
                      <a:pt x="3210" y="2583"/>
                    </a:cubicBezTo>
                    <a:cubicBezTo>
                      <a:pt x="3319" y="2589"/>
                      <a:pt x="3422" y="2589"/>
                      <a:pt x="3515" y="2589"/>
                    </a:cubicBezTo>
                    <a:cubicBezTo>
                      <a:pt x="3782" y="2589"/>
                      <a:pt x="3984" y="2578"/>
                      <a:pt x="4043" y="2572"/>
                    </a:cubicBezTo>
                    <a:lnTo>
                      <a:pt x="4022" y="2207"/>
                    </a:lnTo>
                    <a:lnTo>
                      <a:pt x="3978" y="2207"/>
                    </a:lnTo>
                    <a:lnTo>
                      <a:pt x="3973" y="2142"/>
                    </a:lnTo>
                    <a:cubicBezTo>
                      <a:pt x="3831" y="2147"/>
                      <a:pt x="3542" y="2169"/>
                      <a:pt x="3188" y="2207"/>
                    </a:cubicBezTo>
                    <a:cubicBezTo>
                      <a:pt x="2725" y="2191"/>
                      <a:pt x="2207" y="2126"/>
                      <a:pt x="1891" y="1968"/>
                    </a:cubicBezTo>
                    <a:cubicBezTo>
                      <a:pt x="2109" y="1897"/>
                      <a:pt x="2327" y="1837"/>
                      <a:pt x="2556" y="1799"/>
                    </a:cubicBezTo>
                    <a:cubicBezTo>
                      <a:pt x="3024" y="1717"/>
                      <a:pt x="3504" y="1673"/>
                      <a:pt x="3984" y="1663"/>
                    </a:cubicBezTo>
                    <a:lnTo>
                      <a:pt x="3984" y="1297"/>
                    </a:lnTo>
                    <a:cubicBezTo>
                      <a:pt x="3967" y="1297"/>
                      <a:pt x="3793" y="1297"/>
                      <a:pt x="3531" y="1319"/>
                    </a:cubicBezTo>
                    <a:cubicBezTo>
                      <a:pt x="3204" y="1243"/>
                      <a:pt x="2888" y="1139"/>
                      <a:pt x="2583" y="1009"/>
                    </a:cubicBezTo>
                    <a:cubicBezTo>
                      <a:pt x="3171" y="836"/>
                      <a:pt x="3779" y="750"/>
                      <a:pt x="4387" y="750"/>
                    </a:cubicBezTo>
                    <a:cubicBezTo>
                      <a:pt x="4990" y="750"/>
                      <a:pt x="5593" y="835"/>
                      <a:pt x="6179" y="1003"/>
                    </a:cubicBezTo>
                    <a:cubicBezTo>
                      <a:pt x="5874" y="1139"/>
                      <a:pt x="5553" y="1243"/>
                      <a:pt x="5231" y="1314"/>
                    </a:cubicBezTo>
                    <a:cubicBezTo>
                      <a:pt x="4970" y="1303"/>
                      <a:pt x="4795" y="1303"/>
                      <a:pt x="4779" y="1297"/>
                    </a:cubicBezTo>
                    <a:lnTo>
                      <a:pt x="4779" y="1663"/>
                    </a:lnTo>
                    <a:cubicBezTo>
                      <a:pt x="5259" y="1668"/>
                      <a:pt x="5738" y="1712"/>
                      <a:pt x="6207" y="1793"/>
                    </a:cubicBezTo>
                    <a:cubicBezTo>
                      <a:pt x="6436" y="1831"/>
                      <a:pt x="6654" y="1891"/>
                      <a:pt x="6871" y="1962"/>
                    </a:cubicBezTo>
                    <a:cubicBezTo>
                      <a:pt x="6550" y="2120"/>
                      <a:pt x="6038" y="2186"/>
                      <a:pt x="5575" y="2207"/>
                    </a:cubicBezTo>
                    <a:cubicBezTo>
                      <a:pt x="5220" y="2164"/>
                      <a:pt x="4932" y="2142"/>
                      <a:pt x="4790" y="2137"/>
                    </a:cubicBezTo>
                    <a:lnTo>
                      <a:pt x="4790" y="2207"/>
                    </a:lnTo>
                    <a:lnTo>
                      <a:pt x="4746" y="2207"/>
                    </a:lnTo>
                    <a:lnTo>
                      <a:pt x="4719" y="2567"/>
                    </a:lnTo>
                    <a:cubicBezTo>
                      <a:pt x="4779" y="2572"/>
                      <a:pt x="4981" y="2583"/>
                      <a:pt x="5248" y="2583"/>
                    </a:cubicBezTo>
                    <a:cubicBezTo>
                      <a:pt x="5346" y="2583"/>
                      <a:pt x="5449" y="2583"/>
                      <a:pt x="5558" y="2578"/>
                    </a:cubicBezTo>
                    <a:cubicBezTo>
                      <a:pt x="6147" y="2654"/>
                      <a:pt x="6757" y="2780"/>
                      <a:pt x="7198" y="2943"/>
                    </a:cubicBezTo>
                    <a:cubicBezTo>
                      <a:pt x="6840" y="3111"/>
                      <a:pt x="6255" y="3159"/>
                      <a:pt x="5732" y="3159"/>
                    </a:cubicBezTo>
                    <a:cubicBezTo>
                      <a:pt x="5357" y="3159"/>
                      <a:pt x="5013" y="3135"/>
                      <a:pt x="4806" y="3112"/>
                    </a:cubicBezTo>
                    <a:lnTo>
                      <a:pt x="4763" y="3477"/>
                    </a:lnTo>
                    <a:cubicBezTo>
                      <a:pt x="5090" y="3510"/>
                      <a:pt x="5422" y="3526"/>
                      <a:pt x="5749" y="3526"/>
                    </a:cubicBezTo>
                    <a:cubicBezTo>
                      <a:pt x="6387" y="3526"/>
                      <a:pt x="7171" y="3450"/>
                      <a:pt x="7591" y="3134"/>
                    </a:cubicBezTo>
                    <a:cubicBezTo>
                      <a:pt x="7727" y="3226"/>
                      <a:pt x="7814" y="3330"/>
                      <a:pt x="7814" y="3444"/>
                    </a:cubicBezTo>
                    <a:cubicBezTo>
                      <a:pt x="7809" y="3510"/>
                      <a:pt x="7781" y="3575"/>
                      <a:pt x="7727" y="3619"/>
                    </a:cubicBezTo>
                    <a:cubicBezTo>
                      <a:pt x="7348" y="3980"/>
                      <a:pt x="6071" y="4060"/>
                      <a:pt x="5241" y="4060"/>
                    </a:cubicBezTo>
                    <a:cubicBezTo>
                      <a:pt x="5045" y="4060"/>
                      <a:pt x="4875" y="4055"/>
                      <a:pt x="4746" y="4049"/>
                    </a:cubicBezTo>
                    <a:lnTo>
                      <a:pt x="4746" y="4066"/>
                    </a:lnTo>
                    <a:lnTo>
                      <a:pt x="4523" y="3886"/>
                    </a:lnTo>
                    <a:lnTo>
                      <a:pt x="4523" y="3886"/>
                    </a:lnTo>
                    <a:cubicBezTo>
                      <a:pt x="4403" y="4033"/>
                      <a:pt x="4278" y="4540"/>
                      <a:pt x="5635" y="6022"/>
                    </a:cubicBezTo>
                    <a:cubicBezTo>
                      <a:pt x="5858" y="6261"/>
                      <a:pt x="6060" y="6518"/>
                      <a:pt x="6239" y="6790"/>
                    </a:cubicBezTo>
                    <a:lnTo>
                      <a:pt x="6234" y="6850"/>
                    </a:lnTo>
                    <a:lnTo>
                      <a:pt x="6278" y="6855"/>
                    </a:lnTo>
                    <a:cubicBezTo>
                      <a:pt x="6408" y="7073"/>
                      <a:pt x="6523" y="7302"/>
                      <a:pt x="6626" y="7537"/>
                    </a:cubicBezTo>
                    <a:cubicBezTo>
                      <a:pt x="6833" y="8005"/>
                      <a:pt x="6975" y="8316"/>
                      <a:pt x="7705" y="8348"/>
                    </a:cubicBezTo>
                    <a:lnTo>
                      <a:pt x="7798" y="8348"/>
                    </a:lnTo>
                    <a:cubicBezTo>
                      <a:pt x="8152" y="8348"/>
                      <a:pt x="8397" y="8245"/>
                      <a:pt x="8528" y="8038"/>
                    </a:cubicBezTo>
                    <a:cubicBezTo>
                      <a:pt x="8691" y="7776"/>
                      <a:pt x="8604" y="7444"/>
                      <a:pt x="8533" y="7264"/>
                    </a:cubicBezTo>
                    <a:cubicBezTo>
                      <a:pt x="8735" y="7008"/>
                      <a:pt x="8621" y="6654"/>
                      <a:pt x="8539" y="6474"/>
                    </a:cubicBezTo>
                    <a:cubicBezTo>
                      <a:pt x="8555" y="6447"/>
                      <a:pt x="8572" y="6425"/>
                      <a:pt x="8588" y="6398"/>
                    </a:cubicBezTo>
                    <a:cubicBezTo>
                      <a:pt x="8779" y="6033"/>
                      <a:pt x="8561" y="5613"/>
                      <a:pt x="8430" y="5417"/>
                    </a:cubicBezTo>
                    <a:cubicBezTo>
                      <a:pt x="8441" y="5395"/>
                      <a:pt x="8452" y="5373"/>
                      <a:pt x="8463" y="5351"/>
                    </a:cubicBezTo>
                    <a:cubicBezTo>
                      <a:pt x="8572" y="5063"/>
                      <a:pt x="8414" y="4785"/>
                      <a:pt x="8283" y="4627"/>
                    </a:cubicBezTo>
                    <a:cubicBezTo>
                      <a:pt x="8288" y="4616"/>
                      <a:pt x="8294" y="4605"/>
                      <a:pt x="8299" y="4594"/>
                    </a:cubicBezTo>
                    <a:cubicBezTo>
                      <a:pt x="8435" y="4267"/>
                      <a:pt x="8223" y="3946"/>
                      <a:pt x="8076" y="3771"/>
                    </a:cubicBezTo>
                    <a:cubicBezTo>
                      <a:pt x="8141" y="3679"/>
                      <a:pt x="8179" y="3564"/>
                      <a:pt x="8179" y="3450"/>
                    </a:cubicBezTo>
                    <a:cubicBezTo>
                      <a:pt x="8179" y="3215"/>
                      <a:pt x="8043" y="3019"/>
                      <a:pt x="7820" y="2861"/>
                    </a:cubicBezTo>
                    <a:cubicBezTo>
                      <a:pt x="7869" y="2769"/>
                      <a:pt x="7890" y="2665"/>
                      <a:pt x="7890" y="2556"/>
                    </a:cubicBezTo>
                    <a:cubicBezTo>
                      <a:pt x="7890" y="2284"/>
                      <a:pt x="7754" y="2055"/>
                      <a:pt x="7482" y="1870"/>
                    </a:cubicBezTo>
                    <a:cubicBezTo>
                      <a:pt x="7509" y="1793"/>
                      <a:pt x="7525" y="1717"/>
                      <a:pt x="7525" y="1635"/>
                    </a:cubicBezTo>
                    <a:cubicBezTo>
                      <a:pt x="7525" y="1270"/>
                      <a:pt x="7209" y="1009"/>
                      <a:pt x="6773" y="823"/>
                    </a:cubicBezTo>
                    <a:cubicBezTo>
                      <a:pt x="6784" y="785"/>
                      <a:pt x="6795" y="747"/>
                      <a:pt x="6795" y="703"/>
                    </a:cubicBezTo>
                    <a:cubicBezTo>
                      <a:pt x="6795" y="137"/>
                      <a:pt x="5111" y="22"/>
                      <a:pt x="43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3"/>
              <p:cNvSpPr/>
              <p:nvPr/>
            </p:nvSpPr>
            <p:spPr>
              <a:xfrm>
                <a:off x="3147586" y="3469828"/>
                <a:ext cx="24135" cy="107004"/>
              </a:xfrm>
              <a:custGeom>
                <a:rect b="b" l="l" r="r" t="t"/>
                <a:pathLst>
                  <a:path extrusionOk="0" h="4234" w="955">
                    <a:moveTo>
                      <a:pt x="475" y="0"/>
                    </a:moveTo>
                    <a:cubicBezTo>
                      <a:pt x="475" y="0"/>
                      <a:pt x="208" y="33"/>
                      <a:pt x="137" y="76"/>
                    </a:cubicBezTo>
                    <a:cubicBezTo>
                      <a:pt x="61" y="114"/>
                      <a:pt x="1" y="1101"/>
                      <a:pt x="126" y="1210"/>
                    </a:cubicBezTo>
                    <a:cubicBezTo>
                      <a:pt x="251" y="1313"/>
                      <a:pt x="44" y="1477"/>
                      <a:pt x="55" y="1738"/>
                    </a:cubicBezTo>
                    <a:cubicBezTo>
                      <a:pt x="61" y="2005"/>
                      <a:pt x="126" y="2872"/>
                      <a:pt x="191" y="3013"/>
                    </a:cubicBezTo>
                    <a:cubicBezTo>
                      <a:pt x="251" y="3150"/>
                      <a:pt x="240" y="4234"/>
                      <a:pt x="475" y="4234"/>
                    </a:cubicBezTo>
                    <a:cubicBezTo>
                      <a:pt x="709" y="4234"/>
                      <a:pt x="698" y="3150"/>
                      <a:pt x="764" y="3013"/>
                    </a:cubicBezTo>
                    <a:cubicBezTo>
                      <a:pt x="823" y="2872"/>
                      <a:pt x="889" y="2005"/>
                      <a:pt x="900" y="1738"/>
                    </a:cubicBezTo>
                    <a:cubicBezTo>
                      <a:pt x="911" y="1471"/>
                      <a:pt x="698" y="1313"/>
                      <a:pt x="829" y="1210"/>
                    </a:cubicBezTo>
                    <a:cubicBezTo>
                      <a:pt x="954" y="1101"/>
                      <a:pt x="889" y="120"/>
                      <a:pt x="818" y="71"/>
                    </a:cubicBezTo>
                    <a:cubicBezTo>
                      <a:pt x="742" y="27"/>
                      <a:pt x="475" y="0"/>
                      <a:pt x="4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3"/>
              <p:cNvSpPr/>
              <p:nvPr/>
            </p:nvSpPr>
            <p:spPr>
              <a:xfrm>
                <a:off x="3316002" y="3800796"/>
                <a:ext cx="45895" cy="28608"/>
              </a:xfrm>
              <a:custGeom>
                <a:rect b="b" l="l" r="r" t="t"/>
                <a:pathLst>
                  <a:path extrusionOk="0" h="1132" w="1816">
                    <a:moveTo>
                      <a:pt x="915" y="0"/>
                    </a:moveTo>
                    <a:cubicBezTo>
                      <a:pt x="708" y="0"/>
                      <a:pt x="488" y="108"/>
                      <a:pt x="295" y="374"/>
                    </a:cubicBezTo>
                    <a:cubicBezTo>
                      <a:pt x="1" y="784"/>
                      <a:pt x="334" y="1132"/>
                      <a:pt x="575" y="1132"/>
                    </a:cubicBezTo>
                    <a:cubicBezTo>
                      <a:pt x="629" y="1132"/>
                      <a:pt x="678" y="1115"/>
                      <a:pt x="715" y="1077"/>
                    </a:cubicBezTo>
                    <a:cubicBezTo>
                      <a:pt x="916" y="870"/>
                      <a:pt x="1537" y="984"/>
                      <a:pt x="1679" y="674"/>
                    </a:cubicBezTo>
                    <a:cubicBezTo>
                      <a:pt x="1815" y="358"/>
                      <a:pt x="1412" y="221"/>
                      <a:pt x="1412" y="221"/>
                    </a:cubicBezTo>
                    <a:cubicBezTo>
                      <a:pt x="1274" y="85"/>
                      <a:pt x="1099" y="0"/>
                      <a:pt x="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3"/>
              <p:cNvSpPr/>
              <p:nvPr/>
            </p:nvSpPr>
            <p:spPr>
              <a:xfrm>
                <a:off x="2997897" y="3645093"/>
                <a:ext cx="37479" cy="23706"/>
              </a:xfrm>
              <a:custGeom>
                <a:rect b="b" l="l" r="r" t="t"/>
                <a:pathLst>
                  <a:path extrusionOk="0" h="938" w="1483">
                    <a:moveTo>
                      <a:pt x="568" y="1"/>
                    </a:moveTo>
                    <a:cubicBezTo>
                      <a:pt x="320" y="1"/>
                      <a:pt x="117" y="99"/>
                      <a:pt x="66" y="269"/>
                    </a:cubicBezTo>
                    <a:cubicBezTo>
                      <a:pt x="1" y="503"/>
                      <a:pt x="240" y="781"/>
                      <a:pt x="611" y="890"/>
                    </a:cubicBezTo>
                    <a:cubicBezTo>
                      <a:pt x="716" y="922"/>
                      <a:pt x="820" y="938"/>
                      <a:pt x="917" y="938"/>
                    </a:cubicBezTo>
                    <a:cubicBezTo>
                      <a:pt x="1162" y="938"/>
                      <a:pt x="1361" y="840"/>
                      <a:pt x="1412" y="672"/>
                    </a:cubicBezTo>
                    <a:cubicBezTo>
                      <a:pt x="1483" y="437"/>
                      <a:pt x="1238" y="160"/>
                      <a:pt x="867" y="45"/>
                    </a:cubicBezTo>
                    <a:cubicBezTo>
                      <a:pt x="765" y="15"/>
                      <a:pt x="663" y="1"/>
                      <a:pt x="5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3"/>
              <p:cNvSpPr/>
              <p:nvPr/>
            </p:nvSpPr>
            <p:spPr>
              <a:xfrm>
                <a:off x="2968025" y="3658714"/>
                <a:ext cx="65153" cy="151913"/>
              </a:xfrm>
              <a:custGeom>
                <a:rect b="b" l="l" r="r" t="t"/>
                <a:pathLst>
                  <a:path extrusionOk="0" h="6011" w="2578">
                    <a:moveTo>
                      <a:pt x="1635" y="1332"/>
                    </a:moveTo>
                    <a:cubicBezTo>
                      <a:pt x="1635" y="1332"/>
                      <a:pt x="1586" y="2770"/>
                      <a:pt x="1471" y="3446"/>
                    </a:cubicBezTo>
                    <a:lnTo>
                      <a:pt x="1471" y="3440"/>
                    </a:lnTo>
                    <a:cubicBezTo>
                      <a:pt x="1357" y="4116"/>
                      <a:pt x="1095" y="5418"/>
                      <a:pt x="1095" y="5418"/>
                    </a:cubicBezTo>
                    <a:cubicBezTo>
                      <a:pt x="1095" y="5418"/>
                      <a:pt x="850" y="4045"/>
                      <a:pt x="1014" y="3135"/>
                    </a:cubicBezTo>
                    <a:cubicBezTo>
                      <a:pt x="1177" y="2225"/>
                      <a:pt x="1635" y="1332"/>
                      <a:pt x="1635" y="1332"/>
                    </a:cubicBezTo>
                    <a:close/>
                    <a:moveTo>
                      <a:pt x="1333" y="0"/>
                    </a:moveTo>
                    <a:cubicBezTo>
                      <a:pt x="1262" y="0"/>
                      <a:pt x="1199" y="23"/>
                      <a:pt x="1155" y="84"/>
                    </a:cubicBezTo>
                    <a:cubicBezTo>
                      <a:pt x="965" y="345"/>
                      <a:pt x="1215" y="1201"/>
                      <a:pt x="861" y="1751"/>
                    </a:cubicBezTo>
                    <a:cubicBezTo>
                      <a:pt x="502" y="2307"/>
                      <a:pt x="442" y="4704"/>
                      <a:pt x="284" y="5004"/>
                    </a:cubicBezTo>
                    <a:cubicBezTo>
                      <a:pt x="131" y="5304"/>
                      <a:pt x="0" y="5734"/>
                      <a:pt x="180" y="5871"/>
                    </a:cubicBezTo>
                    <a:cubicBezTo>
                      <a:pt x="220" y="5899"/>
                      <a:pt x="263" y="5911"/>
                      <a:pt x="309" y="5911"/>
                    </a:cubicBezTo>
                    <a:cubicBezTo>
                      <a:pt x="461" y="5911"/>
                      <a:pt x="642" y="5792"/>
                      <a:pt x="820" y="5792"/>
                    </a:cubicBezTo>
                    <a:cubicBezTo>
                      <a:pt x="834" y="5792"/>
                      <a:pt x="847" y="5793"/>
                      <a:pt x="861" y="5794"/>
                    </a:cubicBezTo>
                    <a:cubicBezTo>
                      <a:pt x="1075" y="5813"/>
                      <a:pt x="1073" y="6010"/>
                      <a:pt x="1242" y="6010"/>
                    </a:cubicBezTo>
                    <a:cubicBezTo>
                      <a:pt x="1267" y="6010"/>
                      <a:pt x="1296" y="6006"/>
                      <a:pt x="1330" y="5996"/>
                    </a:cubicBezTo>
                    <a:cubicBezTo>
                      <a:pt x="1591" y="5920"/>
                      <a:pt x="1531" y="4786"/>
                      <a:pt x="1777" y="4301"/>
                    </a:cubicBezTo>
                    <a:cubicBezTo>
                      <a:pt x="2016" y="3816"/>
                      <a:pt x="2060" y="1114"/>
                      <a:pt x="2365" y="645"/>
                    </a:cubicBezTo>
                    <a:cubicBezTo>
                      <a:pt x="2577" y="319"/>
                      <a:pt x="2413" y="123"/>
                      <a:pt x="2183" y="123"/>
                    </a:cubicBezTo>
                    <a:cubicBezTo>
                      <a:pt x="2082" y="123"/>
                      <a:pt x="1969" y="160"/>
                      <a:pt x="1869" y="242"/>
                    </a:cubicBezTo>
                    <a:cubicBezTo>
                      <a:pt x="1869" y="242"/>
                      <a:pt x="1561" y="0"/>
                      <a:pt x="13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3"/>
              <p:cNvSpPr/>
              <p:nvPr/>
            </p:nvSpPr>
            <p:spPr>
              <a:xfrm>
                <a:off x="2997948" y="3820282"/>
                <a:ext cx="10994" cy="25930"/>
              </a:xfrm>
              <a:custGeom>
                <a:rect b="b" l="l" r="r" t="t"/>
                <a:pathLst>
                  <a:path extrusionOk="0" h="1026" w="435">
                    <a:moveTo>
                      <a:pt x="177" y="1"/>
                    </a:moveTo>
                    <a:cubicBezTo>
                      <a:pt x="154" y="1"/>
                      <a:pt x="131" y="8"/>
                      <a:pt x="113" y="22"/>
                    </a:cubicBezTo>
                    <a:cubicBezTo>
                      <a:pt x="113" y="22"/>
                      <a:pt x="0" y="1025"/>
                      <a:pt x="211" y="1025"/>
                    </a:cubicBezTo>
                    <a:cubicBezTo>
                      <a:pt x="213" y="1025"/>
                      <a:pt x="215" y="1025"/>
                      <a:pt x="217" y="1025"/>
                    </a:cubicBezTo>
                    <a:cubicBezTo>
                      <a:pt x="435" y="1014"/>
                      <a:pt x="277" y="22"/>
                      <a:pt x="211" y="6"/>
                    </a:cubicBezTo>
                    <a:cubicBezTo>
                      <a:pt x="200" y="2"/>
                      <a:pt x="189" y="1"/>
                      <a:pt x="1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3"/>
              <p:cNvSpPr/>
              <p:nvPr/>
            </p:nvSpPr>
            <p:spPr>
              <a:xfrm>
                <a:off x="2999869" y="3845352"/>
                <a:ext cx="10994" cy="25904"/>
              </a:xfrm>
              <a:custGeom>
                <a:rect b="b" l="l" r="r" t="t"/>
                <a:pathLst>
                  <a:path extrusionOk="0" h="1025" w="435">
                    <a:moveTo>
                      <a:pt x="173" y="0"/>
                    </a:moveTo>
                    <a:cubicBezTo>
                      <a:pt x="152" y="0"/>
                      <a:pt x="132" y="8"/>
                      <a:pt x="113" y="22"/>
                    </a:cubicBezTo>
                    <a:cubicBezTo>
                      <a:pt x="113" y="22"/>
                      <a:pt x="1" y="1025"/>
                      <a:pt x="212" y="1025"/>
                    </a:cubicBezTo>
                    <a:cubicBezTo>
                      <a:pt x="213" y="1025"/>
                      <a:pt x="215" y="1025"/>
                      <a:pt x="217" y="1025"/>
                    </a:cubicBezTo>
                    <a:cubicBezTo>
                      <a:pt x="435" y="1014"/>
                      <a:pt x="277" y="22"/>
                      <a:pt x="206" y="6"/>
                    </a:cubicBezTo>
                    <a:cubicBezTo>
                      <a:pt x="195" y="2"/>
                      <a:pt x="184" y="0"/>
                      <a:pt x="1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3"/>
              <p:cNvSpPr/>
              <p:nvPr/>
            </p:nvSpPr>
            <p:spPr>
              <a:xfrm>
                <a:off x="3001258" y="3869437"/>
                <a:ext cx="10842" cy="25930"/>
              </a:xfrm>
              <a:custGeom>
                <a:rect b="b" l="l" r="r" t="t"/>
                <a:pathLst>
                  <a:path extrusionOk="0" h="1026" w="429">
                    <a:moveTo>
                      <a:pt x="172" y="1"/>
                    </a:moveTo>
                    <a:cubicBezTo>
                      <a:pt x="149" y="1"/>
                      <a:pt x="126" y="8"/>
                      <a:pt x="107" y="23"/>
                    </a:cubicBezTo>
                    <a:cubicBezTo>
                      <a:pt x="107" y="23"/>
                      <a:pt x="0" y="1026"/>
                      <a:pt x="206" y="1026"/>
                    </a:cubicBezTo>
                    <a:cubicBezTo>
                      <a:pt x="208" y="1026"/>
                      <a:pt x="209" y="1025"/>
                      <a:pt x="211" y="1025"/>
                    </a:cubicBezTo>
                    <a:cubicBezTo>
                      <a:pt x="429" y="1014"/>
                      <a:pt x="271" y="23"/>
                      <a:pt x="205" y="6"/>
                    </a:cubicBezTo>
                    <a:cubicBezTo>
                      <a:pt x="195" y="3"/>
                      <a:pt x="183" y="1"/>
                      <a:pt x="17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3"/>
              <p:cNvSpPr/>
              <p:nvPr/>
            </p:nvSpPr>
            <p:spPr>
              <a:xfrm>
                <a:off x="3124740" y="3316398"/>
                <a:ext cx="31818" cy="31237"/>
              </a:xfrm>
              <a:custGeom>
                <a:rect b="b" l="l" r="r" t="t"/>
                <a:pathLst>
                  <a:path extrusionOk="0" h="1236" w="1259">
                    <a:moveTo>
                      <a:pt x="805" y="0"/>
                    </a:moveTo>
                    <a:cubicBezTo>
                      <a:pt x="602" y="0"/>
                      <a:pt x="240" y="105"/>
                      <a:pt x="120" y="241"/>
                    </a:cubicBezTo>
                    <a:cubicBezTo>
                      <a:pt x="0" y="382"/>
                      <a:pt x="0" y="873"/>
                      <a:pt x="87" y="987"/>
                    </a:cubicBezTo>
                    <a:cubicBezTo>
                      <a:pt x="162" y="1085"/>
                      <a:pt x="321" y="1235"/>
                      <a:pt x="505" y="1235"/>
                    </a:cubicBezTo>
                    <a:cubicBezTo>
                      <a:pt x="536" y="1235"/>
                      <a:pt x="567" y="1231"/>
                      <a:pt x="600" y="1221"/>
                    </a:cubicBezTo>
                    <a:cubicBezTo>
                      <a:pt x="817" y="1156"/>
                      <a:pt x="1052" y="687"/>
                      <a:pt x="1155" y="573"/>
                    </a:cubicBezTo>
                    <a:cubicBezTo>
                      <a:pt x="1259" y="459"/>
                      <a:pt x="1128" y="17"/>
                      <a:pt x="834" y="1"/>
                    </a:cubicBezTo>
                    <a:cubicBezTo>
                      <a:pt x="825" y="0"/>
                      <a:pt x="815" y="0"/>
                      <a:pt x="8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3"/>
              <p:cNvSpPr/>
              <p:nvPr/>
            </p:nvSpPr>
            <p:spPr>
              <a:xfrm>
                <a:off x="3163710" y="3316398"/>
                <a:ext cx="31970" cy="31085"/>
              </a:xfrm>
              <a:custGeom>
                <a:rect b="b" l="l" r="r" t="t"/>
                <a:pathLst>
                  <a:path extrusionOk="0" h="1230" w="1265">
                    <a:moveTo>
                      <a:pt x="454" y="0"/>
                    </a:moveTo>
                    <a:cubicBezTo>
                      <a:pt x="444" y="0"/>
                      <a:pt x="434" y="0"/>
                      <a:pt x="425" y="1"/>
                    </a:cubicBezTo>
                    <a:cubicBezTo>
                      <a:pt x="131" y="17"/>
                      <a:pt x="0" y="459"/>
                      <a:pt x="104" y="573"/>
                    </a:cubicBezTo>
                    <a:cubicBezTo>
                      <a:pt x="207" y="687"/>
                      <a:pt x="442" y="1156"/>
                      <a:pt x="665" y="1216"/>
                    </a:cubicBezTo>
                    <a:cubicBezTo>
                      <a:pt x="697" y="1225"/>
                      <a:pt x="729" y="1230"/>
                      <a:pt x="760" y="1230"/>
                    </a:cubicBezTo>
                    <a:cubicBezTo>
                      <a:pt x="944" y="1230"/>
                      <a:pt x="1103" y="1080"/>
                      <a:pt x="1177" y="982"/>
                    </a:cubicBezTo>
                    <a:cubicBezTo>
                      <a:pt x="1264" y="867"/>
                      <a:pt x="1264" y="382"/>
                      <a:pt x="1139" y="241"/>
                    </a:cubicBezTo>
                    <a:cubicBezTo>
                      <a:pt x="1020" y="105"/>
                      <a:pt x="657" y="0"/>
                      <a:pt x="4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3"/>
              <p:cNvSpPr/>
              <p:nvPr/>
            </p:nvSpPr>
            <p:spPr>
              <a:xfrm>
                <a:off x="3148825" y="3340786"/>
                <a:ext cx="23984" cy="19333"/>
              </a:xfrm>
              <a:custGeom>
                <a:rect b="b" l="l" r="r" t="t"/>
                <a:pathLst>
                  <a:path extrusionOk="0" h="765" w="949">
                    <a:moveTo>
                      <a:pt x="475" y="0"/>
                    </a:moveTo>
                    <a:cubicBezTo>
                      <a:pt x="355" y="0"/>
                      <a:pt x="1" y="649"/>
                      <a:pt x="208" y="736"/>
                    </a:cubicBezTo>
                    <a:cubicBezTo>
                      <a:pt x="248" y="753"/>
                      <a:pt x="283" y="760"/>
                      <a:pt x="313" y="760"/>
                    </a:cubicBezTo>
                    <a:cubicBezTo>
                      <a:pt x="436" y="760"/>
                      <a:pt x="475" y="643"/>
                      <a:pt x="475" y="643"/>
                    </a:cubicBezTo>
                    <a:cubicBezTo>
                      <a:pt x="475" y="643"/>
                      <a:pt x="514" y="765"/>
                      <a:pt x="639" y="765"/>
                    </a:cubicBezTo>
                    <a:cubicBezTo>
                      <a:pt x="668" y="765"/>
                      <a:pt x="702" y="758"/>
                      <a:pt x="742" y="741"/>
                    </a:cubicBezTo>
                    <a:cubicBezTo>
                      <a:pt x="949" y="654"/>
                      <a:pt x="595" y="0"/>
                      <a:pt x="4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4" name="Google Shape;7744;p73"/>
          <p:cNvGrpSpPr/>
          <p:nvPr/>
        </p:nvGrpSpPr>
        <p:grpSpPr>
          <a:xfrm>
            <a:off x="4707616" y="3256553"/>
            <a:ext cx="447702" cy="1135923"/>
            <a:chOff x="4707616" y="3256553"/>
            <a:chExt cx="447702" cy="1135923"/>
          </a:xfrm>
        </p:grpSpPr>
        <p:sp>
          <p:nvSpPr>
            <p:cNvPr id="7745" name="Google Shape;7745;p73"/>
            <p:cNvSpPr/>
            <p:nvPr/>
          </p:nvSpPr>
          <p:spPr>
            <a:xfrm>
              <a:off x="4707616" y="3256553"/>
              <a:ext cx="447702" cy="1135923"/>
            </a:xfrm>
            <a:custGeom>
              <a:rect b="b" l="l" r="r" t="t"/>
              <a:pathLst>
                <a:path extrusionOk="0" h="44947" w="17715">
                  <a:moveTo>
                    <a:pt x="8707" y="1"/>
                  </a:moveTo>
                  <a:cubicBezTo>
                    <a:pt x="7995" y="1"/>
                    <a:pt x="6260" y="235"/>
                    <a:pt x="6588" y="2603"/>
                  </a:cubicBezTo>
                  <a:cubicBezTo>
                    <a:pt x="6588" y="2603"/>
                    <a:pt x="6530" y="2587"/>
                    <a:pt x="6458" y="2587"/>
                  </a:cubicBezTo>
                  <a:cubicBezTo>
                    <a:pt x="6328" y="2587"/>
                    <a:pt x="6156" y="2641"/>
                    <a:pt x="6212" y="2946"/>
                  </a:cubicBezTo>
                  <a:cubicBezTo>
                    <a:pt x="6294" y="3415"/>
                    <a:pt x="6457" y="3965"/>
                    <a:pt x="7040" y="3965"/>
                  </a:cubicBezTo>
                  <a:cubicBezTo>
                    <a:pt x="7040" y="3965"/>
                    <a:pt x="7051" y="4690"/>
                    <a:pt x="7585" y="5022"/>
                  </a:cubicBezTo>
                  <a:cubicBezTo>
                    <a:pt x="7585" y="5022"/>
                    <a:pt x="7716" y="5720"/>
                    <a:pt x="7618" y="5851"/>
                  </a:cubicBezTo>
                  <a:cubicBezTo>
                    <a:pt x="7525" y="5982"/>
                    <a:pt x="5749" y="7224"/>
                    <a:pt x="5166" y="7278"/>
                  </a:cubicBezTo>
                  <a:cubicBezTo>
                    <a:pt x="4588" y="7338"/>
                    <a:pt x="2796" y="7758"/>
                    <a:pt x="2774" y="9725"/>
                  </a:cubicBezTo>
                  <a:cubicBezTo>
                    <a:pt x="2752" y="11687"/>
                    <a:pt x="2621" y="12259"/>
                    <a:pt x="2441" y="12542"/>
                  </a:cubicBezTo>
                  <a:cubicBezTo>
                    <a:pt x="2267" y="12825"/>
                    <a:pt x="2147" y="14640"/>
                    <a:pt x="2191" y="15485"/>
                  </a:cubicBezTo>
                  <a:cubicBezTo>
                    <a:pt x="2240" y="16324"/>
                    <a:pt x="1390" y="18422"/>
                    <a:pt x="1542" y="20874"/>
                  </a:cubicBezTo>
                  <a:cubicBezTo>
                    <a:pt x="1542" y="20874"/>
                    <a:pt x="665" y="21691"/>
                    <a:pt x="594" y="22334"/>
                  </a:cubicBezTo>
                  <a:cubicBezTo>
                    <a:pt x="523" y="22971"/>
                    <a:pt x="0" y="23838"/>
                    <a:pt x="60" y="23958"/>
                  </a:cubicBezTo>
                  <a:cubicBezTo>
                    <a:pt x="87" y="24009"/>
                    <a:pt x="166" y="24037"/>
                    <a:pt x="260" y="24037"/>
                  </a:cubicBezTo>
                  <a:cubicBezTo>
                    <a:pt x="376" y="24037"/>
                    <a:pt x="515" y="23994"/>
                    <a:pt x="605" y="23898"/>
                  </a:cubicBezTo>
                  <a:cubicBezTo>
                    <a:pt x="769" y="23718"/>
                    <a:pt x="1030" y="23386"/>
                    <a:pt x="1030" y="23386"/>
                  </a:cubicBezTo>
                  <a:lnTo>
                    <a:pt x="1030" y="23386"/>
                  </a:lnTo>
                  <a:cubicBezTo>
                    <a:pt x="1030" y="23386"/>
                    <a:pt x="474" y="25511"/>
                    <a:pt x="758" y="25603"/>
                  </a:cubicBezTo>
                  <a:cubicBezTo>
                    <a:pt x="769" y="25607"/>
                    <a:pt x="781" y="25609"/>
                    <a:pt x="792" y="25609"/>
                  </a:cubicBezTo>
                  <a:cubicBezTo>
                    <a:pt x="1101" y="25609"/>
                    <a:pt x="1317" y="24295"/>
                    <a:pt x="1422" y="24143"/>
                  </a:cubicBezTo>
                  <a:cubicBezTo>
                    <a:pt x="1441" y="24117"/>
                    <a:pt x="1456" y="24106"/>
                    <a:pt x="1468" y="24106"/>
                  </a:cubicBezTo>
                  <a:cubicBezTo>
                    <a:pt x="1530" y="24106"/>
                    <a:pt x="1525" y="24383"/>
                    <a:pt x="1493" y="24546"/>
                  </a:cubicBezTo>
                  <a:cubicBezTo>
                    <a:pt x="1451" y="24741"/>
                    <a:pt x="1378" y="25771"/>
                    <a:pt x="1600" y="25771"/>
                  </a:cubicBezTo>
                  <a:cubicBezTo>
                    <a:pt x="1608" y="25771"/>
                    <a:pt x="1616" y="25769"/>
                    <a:pt x="1624" y="25767"/>
                  </a:cubicBezTo>
                  <a:cubicBezTo>
                    <a:pt x="1851" y="25701"/>
                    <a:pt x="1928" y="24271"/>
                    <a:pt x="2034" y="24271"/>
                  </a:cubicBezTo>
                  <a:cubicBezTo>
                    <a:pt x="2042" y="24271"/>
                    <a:pt x="2051" y="24280"/>
                    <a:pt x="2060" y="24301"/>
                  </a:cubicBezTo>
                  <a:cubicBezTo>
                    <a:pt x="2180" y="24573"/>
                    <a:pt x="2000" y="25592"/>
                    <a:pt x="2169" y="25625"/>
                  </a:cubicBezTo>
                  <a:cubicBezTo>
                    <a:pt x="2183" y="25628"/>
                    <a:pt x="2195" y="25629"/>
                    <a:pt x="2207" y="25629"/>
                  </a:cubicBezTo>
                  <a:cubicBezTo>
                    <a:pt x="2334" y="25629"/>
                    <a:pt x="2346" y="25475"/>
                    <a:pt x="2371" y="25380"/>
                  </a:cubicBezTo>
                  <a:cubicBezTo>
                    <a:pt x="2396" y="25279"/>
                    <a:pt x="2346" y="24133"/>
                    <a:pt x="2444" y="24133"/>
                  </a:cubicBezTo>
                  <a:cubicBezTo>
                    <a:pt x="2451" y="24133"/>
                    <a:pt x="2459" y="24140"/>
                    <a:pt x="2469" y="24154"/>
                  </a:cubicBezTo>
                  <a:cubicBezTo>
                    <a:pt x="2599" y="24350"/>
                    <a:pt x="2523" y="25353"/>
                    <a:pt x="2632" y="25385"/>
                  </a:cubicBezTo>
                  <a:cubicBezTo>
                    <a:pt x="2632" y="25385"/>
                    <a:pt x="2671" y="25404"/>
                    <a:pt x="2719" y="25404"/>
                  </a:cubicBezTo>
                  <a:cubicBezTo>
                    <a:pt x="2796" y="25404"/>
                    <a:pt x="2895" y="25356"/>
                    <a:pt x="2888" y="25107"/>
                  </a:cubicBezTo>
                  <a:cubicBezTo>
                    <a:pt x="2877" y="24704"/>
                    <a:pt x="3024" y="22966"/>
                    <a:pt x="3030" y="22563"/>
                  </a:cubicBezTo>
                  <a:cubicBezTo>
                    <a:pt x="3041" y="22007"/>
                    <a:pt x="2725" y="21228"/>
                    <a:pt x="2812" y="21097"/>
                  </a:cubicBezTo>
                  <a:cubicBezTo>
                    <a:pt x="2894" y="20966"/>
                    <a:pt x="3509" y="18950"/>
                    <a:pt x="3782" y="18133"/>
                  </a:cubicBezTo>
                  <a:cubicBezTo>
                    <a:pt x="4054" y="17315"/>
                    <a:pt x="4054" y="15185"/>
                    <a:pt x="4218" y="14912"/>
                  </a:cubicBezTo>
                  <a:cubicBezTo>
                    <a:pt x="4351" y="14693"/>
                    <a:pt x="4644" y="13388"/>
                    <a:pt x="4850" y="13388"/>
                  </a:cubicBezTo>
                  <a:cubicBezTo>
                    <a:pt x="4905" y="13388"/>
                    <a:pt x="4954" y="13481"/>
                    <a:pt x="4992" y="13714"/>
                  </a:cubicBezTo>
                  <a:cubicBezTo>
                    <a:pt x="5166" y="14814"/>
                    <a:pt x="5438" y="17517"/>
                    <a:pt x="5357" y="18111"/>
                  </a:cubicBezTo>
                  <a:cubicBezTo>
                    <a:pt x="5275" y="18705"/>
                    <a:pt x="5035" y="19724"/>
                    <a:pt x="5095" y="20301"/>
                  </a:cubicBezTo>
                  <a:cubicBezTo>
                    <a:pt x="5155" y="20884"/>
                    <a:pt x="4534" y="22067"/>
                    <a:pt x="4425" y="23418"/>
                  </a:cubicBezTo>
                  <a:cubicBezTo>
                    <a:pt x="4316" y="24770"/>
                    <a:pt x="4550" y="28311"/>
                    <a:pt x="4752" y="29227"/>
                  </a:cubicBezTo>
                  <a:cubicBezTo>
                    <a:pt x="4953" y="30137"/>
                    <a:pt x="4316" y="32060"/>
                    <a:pt x="4245" y="32447"/>
                  </a:cubicBezTo>
                  <a:cubicBezTo>
                    <a:pt x="4174" y="32840"/>
                    <a:pt x="4185" y="33929"/>
                    <a:pt x="4103" y="35330"/>
                  </a:cubicBezTo>
                  <a:cubicBezTo>
                    <a:pt x="4016" y="36730"/>
                    <a:pt x="4458" y="39760"/>
                    <a:pt x="4289" y="40283"/>
                  </a:cubicBezTo>
                  <a:cubicBezTo>
                    <a:pt x="4125" y="40806"/>
                    <a:pt x="1259" y="44032"/>
                    <a:pt x="1613" y="44538"/>
                  </a:cubicBezTo>
                  <a:cubicBezTo>
                    <a:pt x="1802" y="44809"/>
                    <a:pt x="2158" y="44946"/>
                    <a:pt x="2522" y="44946"/>
                  </a:cubicBezTo>
                  <a:cubicBezTo>
                    <a:pt x="2839" y="44946"/>
                    <a:pt x="3164" y="44842"/>
                    <a:pt x="3390" y="44631"/>
                  </a:cubicBezTo>
                  <a:cubicBezTo>
                    <a:pt x="3874" y="44184"/>
                    <a:pt x="4599" y="43520"/>
                    <a:pt x="4964" y="43236"/>
                  </a:cubicBezTo>
                  <a:cubicBezTo>
                    <a:pt x="5335" y="42947"/>
                    <a:pt x="6185" y="42795"/>
                    <a:pt x="6054" y="41089"/>
                  </a:cubicBezTo>
                  <a:cubicBezTo>
                    <a:pt x="6054" y="41089"/>
                    <a:pt x="5831" y="38550"/>
                    <a:pt x="6615" y="36872"/>
                  </a:cubicBezTo>
                  <a:cubicBezTo>
                    <a:pt x="7395" y="35188"/>
                    <a:pt x="7040" y="32840"/>
                    <a:pt x="7122" y="32082"/>
                  </a:cubicBezTo>
                  <a:cubicBezTo>
                    <a:pt x="7204" y="31325"/>
                    <a:pt x="7280" y="30093"/>
                    <a:pt x="7738" y="29216"/>
                  </a:cubicBezTo>
                  <a:cubicBezTo>
                    <a:pt x="8119" y="28491"/>
                    <a:pt x="8582" y="25936"/>
                    <a:pt x="8855" y="25058"/>
                  </a:cubicBezTo>
                  <a:cubicBezTo>
                    <a:pt x="9127" y="25936"/>
                    <a:pt x="9585" y="28491"/>
                    <a:pt x="9966" y="29216"/>
                  </a:cubicBezTo>
                  <a:cubicBezTo>
                    <a:pt x="10430" y="30093"/>
                    <a:pt x="10500" y="31325"/>
                    <a:pt x="10588" y="32082"/>
                  </a:cubicBezTo>
                  <a:cubicBezTo>
                    <a:pt x="10669" y="32840"/>
                    <a:pt x="10315" y="35188"/>
                    <a:pt x="11094" y="36872"/>
                  </a:cubicBezTo>
                  <a:cubicBezTo>
                    <a:pt x="11879" y="38556"/>
                    <a:pt x="11650" y="41089"/>
                    <a:pt x="11650" y="41089"/>
                  </a:cubicBezTo>
                  <a:cubicBezTo>
                    <a:pt x="11519" y="42789"/>
                    <a:pt x="12375" y="42947"/>
                    <a:pt x="12740" y="43236"/>
                  </a:cubicBezTo>
                  <a:cubicBezTo>
                    <a:pt x="13111" y="43520"/>
                    <a:pt x="13830" y="44184"/>
                    <a:pt x="14320" y="44631"/>
                  </a:cubicBezTo>
                  <a:cubicBezTo>
                    <a:pt x="14546" y="44842"/>
                    <a:pt x="14870" y="44946"/>
                    <a:pt x="15188" y="44946"/>
                  </a:cubicBezTo>
                  <a:cubicBezTo>
                    <a:pt x="15552" y="44946"/>
                    <a:pt x="15907" y="44809"/>
                    <a:pt x="16097" y="44538"/>
                  </a:cubicBezTo>
                  <a:cubicBezTo>
                    <a:pt x="16451" y="44026"/>
                    <a:pt x="13585" y="40806"/>
                    <a:pt x="13416" y="40283"/>
                  </a:cubicBezTo>
                  <a:cubicBezTo>
                    <a:pt x="13252" y="39760"/>
                    <a:pt x="13688" y="36730"/>
                    <a:pt x="13606" y="35330"/>
                  </a:cubicBezTo>
                  <a:cubicBezTo>
                    <a:pt x="13525" y="33929"/>
                    <a:pt x="13541" y="32840"/>
                    <a:pt x="13465" y="32447"/>
                  </a:cubicBezTo>
                  <a:cubicBezTo>
                    <a:pt x="13394" y="32060"/>
                    <a:pt x="12756" y="30137"/>
                    <a:pt x="12958" y="29227"/>
                  </a:cubicBezTo>
                  <a:cubicBezTo>
                    <a:pt x="13160" y="28311"/>
                    <a:pt x="13394" y="24770"/>
                    <a:pt x="13285" y="23418"/>
                  </a:cubicBezTo>
                  <a:cubicBezTo>
                    <a:pt x="13176" y="22067"/>
                    <a:pt x="12555" y="20884"/>
                    <a:pt x="12615" y="20301"/>
                  </a:cubicBezTo>
                  <a:cubicBezTo>
                    <a:pt x="12669" y="19724"/>
                    <a:pt x="12435" y="18705"/>
                    <a:pt x="12353" y="18111"/>
                  </a:cubicBezTo>
                  <a:cubicBezTo>
                    <a:pt x="12266" y="17517"/>
                    <a:pt x="12544" y="14814"/>
                    <a:pt x="12718" y="13714"/>
                  </a:cubicBezTo>
                  <a:cubicBezTo>
                    <a:pt x="12756" y="13482"/>
                    <a:pt x="12805" y="13389"/>
                    <a:pt x="12860" y="13389"/>
                  </a:cubicBezTo>
                  <a:cubicBezTo>
                    <a:pt x="13066" y="13389"/>
                    <a:pt x="13359" y="14697"/>
                    <a:pt x="13492" y="14912"/>
                  </a:cubicBezTo>
                  <a:cubicBezTo>
                    <a:pt x="13655" y="15185"/>
                    <a:pt x="13655" y="17315"/>
                    <a:pt x="13928" y="18133"/>
                  </a:cubicBezTo>
                  <a:cubicBezTo>
                    <a:pt x="14200" y="18950"/>
                    <a:pt x="14811" y="20966"/>
                    <a:pt x="14898" y="21097"/>
                  </a:cubicBezTo>
                  <a:cubicBezTo>
                    <a:pt x="14985" y="21228"/>
                    <a:pt x="14527" y="21893"/>
                    <a:pt x="14783" y="23342"/>
                  </a:cubicBezTo>
                  <a:cubicBezTo>
                    <a:pt x="14865" y="23925"/>
                    <a:pt x="14903" y="24513"/>
                    <a:pt x="14898" y="25102"/>
                  </a:cubicBezTo>
                  <a:cubicBezTo>
                    <a:pt x="14891" y="25359"/>
                    <a:pt x="14966" y="25406"/>
                    <a:pt x="15021" y="25406"/>
                  </a:cubicBezTo>
                  <a:cubicBezTo>
                    <a:pt x="15053" y="25406"/>
                    <a:pt x="15078" y="25391"/>
                    <a:pt x="15078" y="25391"/>
                  </a:cubicBezTo>
                  <a:cubicBezTo>
                    <a:pt x="15187" y="25353"/>
                    <a:pt x="15143" y="24230"/>
                    <a:pt x="15279" y="24029"/>
                  </a:cubicBezTo>
                  <a:cubicBezTo>
                    <a:pt x="15288" y="24015"/>
                    <a:pt x="15296" y="24008"/>
                    <a:pt x="15303" y="24008"/>
                  </a:cubicBezTo>
                  <a:cubicBezTo>
                    <a:pt x="15403" y="24008"/>
                    <a:pt x="15319" y="25278"/>
                    <a:pt x="15339" y="25374"/>
                  </a:cubicBezTo>
                  <a:cubicBezTo>
                    <a:pt x="15364" y="25474"/>
                    <a:pt x="15375" y="25629"/>
                    <a:pt x="15507" y="25629"/>
                  </a:cubicBezTo>
                  <a:cubicBezTo>
                    <a:pt x="15519" y="25629"/>
                    <a:pt x="15532" y="25628"/>
                    <a:pt x="15546" y="25625"/>
                  </a:cubicBezTo>
                  <a:cubicBezTo>
                    <a:pt x="15715" y="25587"/>
                    <a:pt x="15552" y="24383"/>
                    <a:pt x="15672" y="24110"/>
                  </a:cubicBezTo>
                  <a:cubicBezTo>
                    <a:pt x="15680" y="24092"/>
                    <a:pt x="15688" y="24083"/>
                    <a:pt x="15695" y="24083"/>
                  </a:cubicBezTo>
                  <a:cubicBezTo>
                    <a:pt x="15799" y="24083"/>
                    <a:pt x="15858" y="25701"/>
                    <a:pt x="16091" y="25767"/>
                  </a:cubicBezTo>
                  <a:cubicBezTo>
                    <a:pt x="16099" y="25769"/>
                    <a:pt x="16106" y="25770"/>
                    <a:pt x="16113" y="25770"/>
                  </a:cubicBezTo>
                  <a:cubicBezTo>
                    <a:pt x="16331" y="25770"/>
                    <a:pt x="16254" y="24741"/>
                    <a:pt x="16222" y="24546"/>
                  </a:cubicBezTo>
                  <a:cubicBezTo>
                    <a:pt x="16189" y="24377"/>
                    <a:pt x="16225" y="23997"/>
                    <a:pt x="16305" y="23997"/>
                  </a:cubicBezTo>
                  <a:cubicBezTo>
                    <a:pt x="16318" y="23997"/>
                    <a:pt x="16332" y="24007"/>
                    <a:pt x="16347" y="24029"/>
                  </a:cubicBezTo>
                  <a:cubicBezTo>
                    <a:pt x="16448" y="24178"/>
                    <a:pt x="16752" y="25600"/>
                    <a:pt x="16944" y="25600"/>
                  </a:cubicBezTo>
                  <a:cubicBezTo>
                    <a:pt x="16949" y="25600"/>
                    <a:pt x="16953" y="25599"/>
                    <a:pt x="16957" y="25598"/>
                  </a:cubicBezTo>
                  <a:cubicBezTo>
                    <a:pt x="17246" y="25494"/>
                    <a:pt x="16685" y="23386"/>
                    <a:pt x="16685" y="23386"/>
                  </a:cubicBezTo>
                  <a:lnTo>
                    <a:pt x="16685" y="23386"/>
                  </a:lnTo>
                  <a:cubicBezTo>
                    <a:pt x="16685" y="23386"/>
                    <a:pt x="16941" y="23718"/>
                    <a:pt x="17110" y="23892"/>
                  </a:cubicBezTo>
                  <a:cubicBezTo>
                    <a:pt x="17200" y="23991"/>
                    <a:pt x="17338" y="24036"/>
                    <a:pt x="17454" y="24036"/>
                  </a:cubicBezTo>
                  <a:cubicBezTo>
                    <a:pt x="17548" y="24036"/>
                    <a:pt x="17628" y="24006"/>
                    <a:pt x="17655" y="23952"/>
                  </a:cubicBezTo>
                  <a:cubicBezTo>
                    <a:pt x="17715" y="23832"/>
                    <a:pt x="17186" y="22971"/>
                    <a:pt x="17116" y="22334"/>
                  </a:cubicBezTo>
                  <a:cubicBezTo>
                    <a:pt x="17045" y="21691"/>
                    <a:pt x="16167" y="20874"/>
                    <a:pt x="16167" y="20874"/>
                  </a:cubicBezTo>
                  <a:cubicBezTo>
                    <a:pt x="16320" y="18422"/>
                    <a:pt x="15464" y="16324"/>
                    <a:pt x="15514" y="15485"/>
                  </a:cubicBezTo>
                  <a:cubicBezTo>
                    <a:pt x="15563" y="14640"/>
                    <a:pt x="15448" y="12825"/>
                    <a:pt x="15268" y="12542"/>
                  </a:cubicBezTo>
                  <a:cubicBezTo>
                    <a:pt x="15083" y="12259"/>
                    <a:pt x="14958" y="11692"/>
                    <a:pt x="14930" y="9725"/>
                  </a:cubicBezTo>
                  <a:cubicBezTo>
                    <a:pt x="14909" y="7758"/>
                    <a:pt x="13121" y="7338"/>
                    <a:pt x="12538" y="7278"/>
                  </a:cubicBezTo>
                  <a:cubicBezTo>
                    <a:pt x="11961" y="7224"/>
                    <a:pt x="10179" y="5976"/>
                    <a:pt x="10086" y="5851"/>
                  </a:cubicBezTo>
                  <a:cubicBezTo>
                    <a:pt x="9994" y="5725"/>
                    <a:pt x="10124" y="5022"/>
                    <a:pt x="10124" y="5022"/>
                  </a:cubicBezTo>
                  <a:cubicBezTo>
                    <a:pt x="10658" y="4690"/>
                    <a:pt x="10669" y="3965"/>
                    <a:pt x="10669" y="3965"/>
                  </a:cubicBezTo>
                  <a:cubicBezTo>
                    <a:pt x="11247" y="3965"/>
                    <a:pt x="11416" y="3420"/>
                    <a:pt x="11498" y="2946"/>
                  </a:cubicBezTo>
                  <a:cubicBezTo>
                    <a:pt x="11546" y="2641"/>
                    <a:pt x="11378" y="2585"/>
                    <a:pt x="11249" y="2585"/>
                  </a:cubicBezTo>
                  <a:cubicBezTo>
                    <a:pt x="11176" y="2585"/>
                    <a:pt x="11116" y="2603"/>
                    <a:pt x="11116" y="2603"/>
                  </a:cubicBezTo>
                  <a:cubicBezTo>
                    <a:pt x="11449" y="235"/>
                    <a:pt x="9710" y="1"/>
                    <a:pt x="9002" y="1"/>
                  </a:cubicBezTo>
                  <a:cubicBezTo>
                    <a:pt x="8946" y="1"/>
                    <a:pt x="8896" y="2"/>
                    <a:pt x="8855" y="4"/>
                  </a:cubicBezTo>
                  <a:cubicBezTo>
                    <a:pt x="8813" y="2"/>
                    <a:pt x="8763" y="1"/>
                    <a:pt x="87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6" name="Google Shape;7746;p73"/>
            <p:cNvGrpSpPr/>
            <p:nvPr/>
          </p:nvGrpSpPr>
          <p:grpSpPr>
            <a:xfrm>
              <a:off x="4724641" y="3320695"/>
              <a:ext cx="412877" cy="1031270"/>
              <a:chOff x="4724641" y="3320695"/>
              <a:chExt cx="412877" cy="1031270"/>
            </a:xfrm>
          </p:grpSpPr>
          <p:sp>
            <p:nvSpPr>
              <p:cNvPr id="7747" name="Google Shape;7747;p73"/>
              <p:cNvSpPr/>
              <p:nvPr/>
            </p:nvSpPr>
            <p:spPr>
              <a:xfrm>
                <a:off x="4923763" y="3572333"/>
                <a:ext cx="18474" cy="141678"/>
              </a:xfrm>
              <a:custGeom>
                <a:rect b="b" l="l" r="r" t="t"/>
                <a:pathLst>
                  <a:path extrusionOk="0" h="5606" w="731">
                    <a:moveTo>
                      <a:pt x="403" y="1"/>
                    </a:moveTo>
                    <a:cubicBezTo>
                      <a:pt x="278" y="1"/>
                      <a:pt x="145" y="88"/>
                      <a:pt x="148" y="249"/>
                    </a:cubicBezTo>
                    <a:cubicBezTo>
                      <a:pt x="153" y="821"/>
                      <a:pt x="191" y="1388"/>
                      <a:pt x="229" y="1960"/>
                    </a:cubicBezTo>
                    <a:cubicBezTo>
                      <a:pt x="153" y="1949"/>
                      <a:pt x="77" y="1943"/>
                      <a:pt x="1" y="1932"/>
                    </a:cubicBezTo>
                    <a:lnTo>
                      <a:pt x="1" y="2554"/>
                    </a:lnTo>
                    <a:cubicBezTo>
                      <a:pt x="88" y="2515"/>
                      <a:pt x="175" y="2483"/>
                      <a:pt x="262" y="2445"/>
                    </a:cubicBezTo>
                    <a:cubicBezTo>
                      <a:pt x="268" y="2559"/>
                      <a:pt x="273" y="2679"/>
                      <a:pt x="279" y="2793"/>
                    </a:cubicBezTo>
                    <a:cubicBezTo>
                      <a:pt x="317" y="3567"/>
                      <a:pt x="366" y="4395"/>
                      <a:pt x="159" y="5147"/>
                    </a:cubicBezTo>
                    <a:lnTo>
                      <a:pt x="355" y="5147"/>
                    </a:lnTo>
                    <a:lnTo>
                      <a:pt x="355" y="5605"/>
                    </a:lnTo>
                    <a:cubicBezTo>
                      <a:pt x="393" y="5507"/>
                      <a:pt x="437" y="5409"/>
                      <a:pt x="469" y="5311"/>
                    </a:cubicBezTo>
                    <a:cubicBezTo>
                      <a:pt x="731" y="4559"/>
                      <a:pt x="682" y="3676"/>
                      <a:pt x="682" y="2891"/>
                    </a:cubicBezTo>
                    <a:cubicBezTo>
                      <a:pt x="682" y="2668"/>
                      <a:pt x="676" y="2450"/>
                      <a:pt x="671" y="2232"/>
                    </a:cubicBezTo>
                    <a:cubicBezTo>
                      <a:pt x="720" y="2167"/>
                      <a:pt x="720" y="2080"/>
                      <a:pt x="665" y="2020"/>
                    </a:cubicBezTo>
                    <a:cubicBezTo>
                      <a:pt x="644" y="1415"/>
                      <a:pt x="611" y="810"/>
                      <a:pt x="611" y="205"/>
                    </a:cubicBezTo>
                    <a:cubicBezTo>
                      <a:pt x="611" y="66"/>
                      <a:pt x="510" y="1"/>
                      <a:pt x="4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3"/>
              <p:cNvSpPr/>
              <p:nvPr/>
            </p:nvSpPr>
            <p:spPr>
              <a:xfrm>
                <a:off x="4931193" y="3678983"/>
                <a:ext cx="72734" cy="148375"/>
              </a:xfrm>
              <a:custGeom>
                <a:rect b="b" l="l" r="r" t="t"/>
                <a:pathLst>
                  <a:path extrusionOk="0" h="5871" w="2878">
                    <a:moveTo>
                      <a:pt x="6" y="1"/>
                    </a:moveTo>
                    <a:cubicBezTo>
                      <a:pt x="28" y="377"/>
                      <a:pt x="1" y="742"/>
                      <a:pt x="115" y="1085"/>
                    </a:cubicBezTo>
                    <a:cubicBezTo>
                      <a:pt x="301" y="1619"/>
                      <a:pt x="595" y="2099"/>
                      <a:pt x="884" y="2584"/>
                    </a:cubicBezTo>
                    <a:cubicBezTo>
                      <a:pt x="867" y="2791"/>
                      <a:pt x="884" y="2992"/>
                      <a:pt x="878" y="3200"/>
                    </a:cubicBezTo>
                    <a:cubicBezTo>
                      <a:pt x="878" y="3418"/>
                      <a:pt x="845" y="3635"/>
                      <a:pt x="851" y="3853"/>
                    </a:cubicBezTo>
                    <a:cubicBezTo>
                      <a:pt x="851" y="3872"/>
                      <a:pt x="866" y="3884"/>
                      <a:pt x="880" y="3884"/>
                    </a:cubicBezTo>
                    <a:cubicBezTo>
                      <a:pt x="891" y="3884"/>
                      <a:pt x="901" y="3878"/>
                      <a:pt x="905" y="3864"/>
                    </a:cubicBezTo>
                    <a:cubicBezTo>
                      <a:pt x="1031" y="3614"/>
                      <a:pt x="1085" y="3276"/>
                      <a:pt x="1102" y="2954"/>
                    </a:cubicBezTo>
                    <a:cubicBezTo>
                      <a:pt x="1151" y="3036"/>
                      <a:pt x="1194" y="3118"/>
                      <a:pt x="1238" y="3200"/>
                    </a:cubicBezTo>
                    <a:cubicBezTo>
                      <a:pt x="1439" y="3554"/>
                      <a:pt x="1608" y="3919"/>
                      <a:pt x="1745" y="4300"/>
                    </a:cubicBezTo>
                    <a:cubicBezTo>
                      <a:pt x="1892" y="4753"/>
                      <a:pt x="1864" y="5205"/>
                      <a:pt x="1913" y="5668"/>
                    </a:cubicBezTo>
                    <a:cubicBezTo>
                      <a:pt x="1916" y="5709"/>
                      <a:pt x="1945" y="5727"/>
                      <a:pt x="1975" y="5727"/>
                    </a:cubicBezTo>
                    <a:cubicBezTo>
                      <a:pt x="2010" y="5727"/>
                      <a:pt x="2047" y="5703"/>
                      <a:pt x="2050" y="5662"/>
                    </a:cubicBezTo>
                    <a:cubicBezTo>
                      <a:pt x="2061" y="5592"/>
                      <a:pt x="2077" y="5499"/>
                      <a:pt x="2088" y="5417"/>
                    </a:cubicBezTo>
                    <a:cubicBezTo>
                      <a:pt x="2197" y="5608"/>
                      <a:pt x="2360" y="5766"/>
                      <a:pt x="2562" y="5864"/>
                    </a:cubicBezTo>
                    <a:cubicBezTo>
                      <a:pt x="2571" y="5868"/>
                      <a:pt x="2580" y="5870"/>
                      <a:pt x="2589" y="5870"/>
                    </a:cubicBezTo>
                    <a:cubicBezTo>
                      <a:pt x="2644" y="5870"/>
                      <a:pt x="2674" y="5787"/>
                      <a:pt x="2622" y="5744"/>
                    </a:cubicBezTo>
                    <a:cubicBezTo>
                      <a:pt x="2437" y="5597"/>
                      <a:pt x="2344" y="5412"/>
                      <a:pt x="2257" y="5216"/>
                    </a:cubicBezTo>
                    <a:lnTo>
                      <a:pt x="2257" y="5216"/>
                    </a:lnTo>
                    <a:cubicBezTo>
                      <a:pt x="2378" y="5256"/>
                      <a:pt x="2505" y="5279"/>
                      <a:pt x="2634" y="5279"/>
                    </a:cubicBezTo>
                    <a:cubicBezTo>
                      <a:pt x="2679" y="5279"/>
                      <a:pt x="2724" y="5276"/>
                      <a:pt x="2769" y="5270"/>
                    </a:cubicBezTo>
                    <a:cubicBezTo>
                      <a:pt x="2878" y="5259"/>
                      <a:pt x="2862" y="5096"/>
                      <a:pt x="2764" y="5085"/>
                    </a:cubicBezTo>
                    <a:cubicBezTo>
                      <a:pt x="2535" y="5052"/>
                      <a:pt x="2322" y="4998"/>
                      <a:pt x="2159" y="4829"/>
                    </a:cubicBezTo>
                    <a:cubicBezTo>
                      <a:pt x="2148" y="4818"/>
                      <a:pt x="2137" y="4807"/>
                      <a:pt x="2126" y="4802"/>
                    </a:cubicBezTo>
                    <a:cubicBezTo>
                      <a:pt x="2126" y="4693"/>
                      <a:pt x="2110" y="4578"/>
                      <a:pt x="2082" y="4475"/>
                    </a:cubicBezTo>
                    <a:cubicBezTo>
                      <a:pt x="1995" y="4093"/>
                      <a:pt x="1864" y="3728"/>
                      <a:pt x="1696" y="3385"/>
                    </a:cubicBezTo>
                    <a:cubicBezTo>
                      <a:pt x="1336" y="2671"/>
                      <a:pt x="845" y="2012"/>
                      <a:pt x="546" y="1271"/>
                    </a:cubicBezTo>
                    <a:cubicBezTo>
                      <a:pt x="388" y="867"/>
                      <a:pt x="301" y="437"/>
                      <a:pt x="2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3"/>
              <p:cNvSpPr/>
              <p:nvPr/>
            </p:nvSpPr>
            <p:spPr>
              <a:xfrm>
                <a:off x="4861946" y="3572333"/>
                <a:ext cx="76449" cy="255075"/>
              </a:xfrm>
              <a:custGeom>
                <a:rect b="b" l="l" r="r" t="t"/>
                <a:pathLst>
                  <a:path extrusionOk="0" h="10093" w="3025">
                    <a:moveTo>
                      <a:pt x="2701" y="1"/>
                    </a:moveTo>
                    <a:cubicBezTo>
                      <a:pt x="2577" y="1"/>
                      <a:pt x="2444" y="88"/>
                      <a:pt x="2447" y="249"/>
                    </a:cubicBezTo>
                    <a:cubicBezTo>
                      <a:pt x="2452" y="821"/>
                      <a:pt x="2490" y="1388"/>
                      <a:pt x="2528" y="1960"/>
                    </a:cubicBezTo>
                    <a:cubicBezTo>
                      <a:pt x="2316" y="1949"/>
                      <a:pt x="2109" y="1900"/>
                      <a:pt x="1918" y="1813"/>
                    </a:cubicBezTo>
                    <a:cubicBezTo>
                      <a:pt x="1689" y="1704"/>
                      <a:pt x="1482" y="1556"/>
                      <a:pt x="1259" y="1442"/>
                    </a:cubicBezTo>
                    <a:cubicBezTo>
                      <a:pt x="1243" y="1435"/>
                      <a:pt x="1228" y="1431"/>
                      <a:pt x="1213" y="1431"/>
                    </a:cubicBezTo>
                    <a:cubicBezTo>
                      <a:pt x="1118" y="1431"/>
                      <a:pt x="1045" y="1567"/>
                      <a:pt x="1139" y="1633"/>
                    </a:cubicBezTo>
                    <a:cubicBezTo>
                      <a:pt x="1330" y="1769"/>
                      <a:pt x="1553" y="1965"/>
                      <a:pt x="1793" y="2118"/>
                    </a:cubicBezTo>
                    <a:cubicBezTo>
                      <a:pt x="1406" y="2145"/>
                      <a:pt x="1019" y="2199"/>
                      <a:pt x="703" y="2357"/>
                    </a:cubicBezTo>
                    <a:cubicBezTo>
                      <a:pt x="630" y="2394"/>
                      <a:pt x="637" y="2516"/>
                      <a:pt x="724" y="2516"/>
                    </a:cubicBezTo>
                    <a:cubicBezTo>
                      <a:pt x="728" y="2516"/>
                      <a:pt x="732" y="2516"/>
                      <a:pt x="736" y="2515"/>
                    </a:cubicBezTo>
                    <a:cubicBezTo>
                      <a:pt x="868" y="2499"/>
                      <a:pt x="1006" y="2493"/>
                      <a:pt x="1145" y="2493"/>
                    </a:cubicBezTo>
                    <a:cubicBezTo>
                      <a:pt x="1319" y="2493"/>
                      <a:pt x="1497" y="2502"/>
                      <a:pt x="1673" y="2505"/>
                    </a:cubicBezTo>
                    <a:cubicBezTo>
                      <a:pt x="1449" y="2706"/>
                      <a:pt x="1275" y="2951"/>
                      <a:pt x="1155" y="3224"/>
                    </a:cubicBezTo>
                    <a:cubicBezTo>
                      <a:pt x="1130" y="3300"/>
                      <a:pt x="1189" y="3392"/>
                      <a:pt x="1261" y="3392"/>
                    </a:cubicBezTo>
                    <a:cubicBezTo>
                      <a:pt x="1281" y="3392"/>
                      <a:pt x="1303" y="3384"/>
                      <a:pt x="1324" y="3366"/>
                    </a:cubicBezTo>
                    <a:cubicBezTo>
                      <a:pt x="1558" y="3158"/>
                      <a:pt x="1749" y="2913"/>
                      <a:pt x="2005" y="2723"/>
                    </a:cubicBezTo>
                    <a:cubicBezTo>
                      <a:pt x="2174" y="2608"/>
                      <a:pt x="2359" y="2515"/>
                      <a:pt x="2556" y="2445"/>
                    </a:cubicBezTo>
                    <a:cubicBezTo>
                      <a:pt x="2561" y="2559"/>
                      <a:pt x="2567" y="2679"/>
                      <a:pt x="2572" y="2793"/>
                    </a:cubicBezTo>
                    <a:cubicBezTo>
                      <a:pt x="2616" y="3687"/>
                      <a:pt x="2681" y="4651"/>
                      <a:pt x="2338" y="5496"/>
                    </a:cubicBezTo>
                    <a:cubicBezTo>
                      <a:pt x="2038" y="6232"/>
                      <a:pt x="1548" y="6891"/>
                      <a:pt x="1188" y="7605"/>
                    </a:cubicBezTo>
                    <a:cubicBezTo>
                      <a:pt x="1014" y="7954"/>
                      <a:pt x="883" y="8319"/>
                      <a:pt x="796" y="8695"/>
                    </a:cubicBezTo>
                    <a:cubicBezTo>
                      <a:pt x="774" y="8804"/>
                      <a:pt x="757" y="8913"/>
                      <a:pt x="752" y="9022"/>
                    </a:cubicBezTo>
                    <a:cubicBezTo>
                      <a:pt x="741" y="9032"/>
                      <a:pt x="730" y="9038"/>
                      <a:pt x="725" y="9049"/>
                    </a:cubicBezTo>
                    <a:cubicBezTo>
                      <a:pt x="561" y="9218"/>
                      <a:pt x="349" y="9272"/>
                      <a:pt x="120" y="9305"/>
                    </a:cubicBezTo>
                    <a:cubicBezTo>
                      <a:pt x="16" y="9321"/>
                      <a:pt x="0" y="9479"/>
                      <a:pt x="114" y="9490"/>
                    </a:cubicBezTo>
                    <a:cubicBezTo>
                      <a:pt x="163" y="9496"/>
                      <a:pt x="212" y="9499"/>
                      <a:pt x="261" y="9499"/>
                    </a:cubicBezTo>
                    <a:cubicBezTo>
                      <a:pt x="386" y="9499"/>
                      <a:pt x="509" y="9479"/>
                      <a:pt x="627" y="9436"/>
                    </a:cubicBezTo>
                    <a:lnTo>
                      <a:pt x="627" y="9436"/>
                    </a:lnTo>
                    <a:cubicBezTo>
                      <a:pt x="539" y="9632"/>
                      <a:pt x="447" y="9823"/>
                      <a:pt x="262" y="9970"/>
                    </a:cubicBezTo>
                    <a:cubicBezTo>
                      <a:pt x="210" y="10007"/>
                      <a:pt x="235" y="10092"/>
                      <a:pt x="291" y="10092"/>
                    </a:cubicBezTo>
                    <a:cubicBezTo>
                      <a:pt x="300" y="10092"/>
                      <a:pt x="310" y="10090"/>
                      <a:pt x="322" y="10084"/>
                    </a:cubicBezTo>
                    <a:cubicBezTo>
                      <a:pt x="518" y="9986"/>
                      <a:pt x="687" y="9833"/>
                      <a:pt x="796" y="9637"/>
                    </a:cubicBezTo>
                    <a:cubicBezTo>
                      <a:pt x="806" y="9724"/>
                      <a:pt x="817" y="9806"/>
                      <a:pt x="828" y="9888"/>
                    </a:cubicBezTo>
                    <a:cubicBezTo>
                      <a:pt x="834" y="9930"/>
                      <a:pt x="870" y="9952"/>
                      <a:pt x="904" y="9952"/>
                    </a:cubicBezTo>
                    <a:cubicBezTo>
                      <a:pt x="937" y="9952"/>
                      <a:pt x="967" y="9933"/>
                      <a:pt x="970" y="9893"/>
                    </a:cubicBezTo>
                    <a:cubicBezTo>
                      <a:pt x="1019" y="9425"/>
                      <a:pt x="992" y="8978"/>
                      <a:pt x="1139" y="8526"/>
                    </a:cubicBezTo>
                    <a:cubicBezTo>
                      <a:pt x="1275" y="8144"/>
                      <a:pt x="1444" y="7774"/>
                      <a:pt x="1640" y="7425"/>
                    </a:cubicBezTo>
                    <a:cubicBezTo>
                      <a:pt x="1689" y="7343"/>
                      <a:pt x="1733" y="7262"/>
                      <a:pt x="1776" y="7180"/>
                    </a:cubicBezTo>
                    <a:cubicBezTo>
                      <a:pt x="1798" y="7496"/>
                      <a:pt x="1853" y="7834"/>
                      <a:pt x="1973" y="8090"/>
                    </a:cubicBezTo>
                    <a:cubicBezTo>
                      <a:pt x="1979" y="8103"/>
                      <a:pt x="1991" y="8110"/>
                      <a:pt x="2002" y="8110"/>
                    </a:cubicBezTo>
                    <a:cubicBezTo>
                      <a:pt x="2018" y="8110"/>
                      <a:pt x="2033" y="8098"/>
                      <a:pt x="2033" y="8079"/>
                    </a:cubicBezTo>
                    <a:cubicBezTo>
                      <a:pt x="2038" y="7861"/>
                      <a:pt x="2005" y="7638"/>
                      <a:pt x="2005" y="7420"/>
                    </a:cubicBezTo>
                    <a:cubicBezTo>
                      <a:pt x="2005" y="7212"/>
                      <a:pt x="2016" y="7011"/>
                      <a:pt x="2000" y="6804"/>
                    </a:cubicBezTo>
                    <a:cubicBezTo>
                      <a:pt x="2289" y="6324"/>
                      <a:pt x="2583" y="5845"/>
                      <a:pt x="2763" y="5305"/>
                    </a:cubicBezTo>
                    <a:cubicBezTo>
                      <a:pt x="3024" y="4559"/>
                      <a:pt x="2981" y="3671"/>
                      <a:pt x="2981" y="2891"/>
                    </a:cubicBezTo>
                    <a:cubicBezTo>
                      <a:pt x="2981" y="2668"/>
                      <a:pt x="2975" y="2450"/>
                      <a:pt x="2970" y="2232"/>
                    </a:cubicBezTo>
                    <a:cubicBezTo>
                      <a:pt x="3019" y="2167"/>
                      <a:pt x="3019" y="2080"/>
                      <a:pt x="2964" y="2020"/>
                    </a:cubicBezTo>
                    <a:cubicBezTo>
                      <a:pt x="2942" y="1415"/>
                      <a:pt x="2910" y="810"/>
                      <a:pt x="2910" y="205"/>
                    </a:cubicBezTo>
                    <a:cubicBezTo>
                      <a:pt x="2910" y="66"/>
                      <a:pt x="2809" y="1"/>
                      <a:pt x="270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3"/>
              <p:cNvSpPr/>
              <p:nvPr/>
            </p:nvSpPr>
            <p:spPr>
              <a:xfrm>
                <a:off x="4724641" y="3320695"/>
                <a:ext cx="217697" cy="547933"/>
              </a:xfrm>
              <a:custGeom>
                <a:rect b="b" l="l" r="r" t="t"/>
                <a:pathLst>
                  <a:path extrusionOk="0" h="21681" w="8614">
                    <a:moveTo>
                      <a:pt x="7854" y="1"/>
                    </a:moveTo>
                    <a:cubicBezTo>
                      <a:pt x="7845" y="1"/>
                      <a:pt x="7836" y="7"/>
                      <a:pt x="7836" y="16"/>
                    </a:cubicBezTo>
                    <a:cubicBezTo>
                      <a:pt x="7874" y="648"/>
                      <a:pt x="7357" y="1035"/>
                      <a:pt x="7166" y="1558"/>
                    </a:cubicBezTo>
                    <a:cubicBezTo>
                      <a:pt x="7149" y="1515"/>
                      <a:pt x="7133" y="1476"/>
                      <a:pt x="7117" y="1433"/>
                    </a:cubicBezTo>
                    <a:cubicBezTo>
                      <a:pt x="7030" y="1220"/>
                      <a:pt x="6915" y="1019"/>
                      <a:pt x="6812" y="812"/>
                    </a:cubicBezTo>
                    <a:cubicBezTo>
                      <a:pt x="6686" y="572"/>
                      <a:pt x="6665" y="299"/>
                      <a:pt x="6659" y="32"/>
                    </a:cubicBezTo>
                    <a:cubicBezTo>
                      <a:pt x="6656" y="27"/>
                      <a:pt x="6651" y="24"/>
                      <a:pt x="6646" y="24"/>
                    </a:cubicBezTo>
                    <a:cubicBezTo>
                      <a:pt x="6641" y="24"/>
                      <a:pt x="6637" y="27"/>
                      <a:pt x="6637" y="32"/>
                    </a:cubicBezTo>
                    <a:cubicBezTo>
                      <a:pt x="6583" y="425"/>
                      <a:pt x="6594" y="724"/>
                      <a:pt x="6763" y="1084"/>
                    </a:cubicBezTo>
                    <a:cubicBezTo>
                      <a:pt x="6991" y="1553"/>
                      <a:pt x="7122" y="2065"/>
                      <a:pt x="7144" y="2588"/>
                    </a:cubicBezTo>
                    <a:cubicBezTo>
                      <a:pt x="7188" y="3460"/>
                      <a:pt x="6991" y="4457"/>
                      <a:pt x="7182" y="5334"/>
                    </a:cubicBezTo>
                    <a:cubicBezTo>
                      <a:pt x="7030" y="5276"/>
                      <a:pt x="6872" y="5251"/>
                      <a:pt x="6712" y="5251"/>
                    </a:cubicBezTo>
                    <a:cubicBezTo>
                      <a:pt x="6337" y="5251"/>
                      <a:pt x="5952" y="5385"/>
                      <a:pt x="5624" y="5530"/>
                    </a:cubicBezTo>
                    <a:cubicBezTo>
                      <a:pt x="5564" y="5552"/>
                      <a:pt x="5509" y="5580"/>
                      <a:pt x="5455" y="5607"/>
                    </a:cubicBezTo>
                    <a:cubicBezTo>
                      <a:pt x="5396" y="5612"/>
                      <a:pt x="5337" y="5614"/>
                      <a:pt x="5278" y="5614"/>
                    </a:cubicBezTo>
                    <a:cubicBezTo>
                      <a:pt x="5147" y="5614"/>
                      <a:pt x="5016" y="5602"/>
                      <a:pt x="4888" y="5580"/>
                    </a:cubicBezTo>
                    <a:cubicBezTo>
                      <a:pt x="4756" y="5556"/>
                      <a:pt x="4624" y="5543"/>
                      <a:pt x="4491" y="5543"/>
                    </a:cubicBezTo>
                    <a:cubicBezTo>
                      <a:pt x="4411" y="5543"/>
                      <a:pt x="4331" y="5547"/>
                      <a:pt x="4251" y="5558"/>
                    </a:cubicBezTo>
                    <a:cubicBezTo>
                      <a:pt x="3853" y="5612"/>
                      <a:pt x="3466" y="5754"/>
                      <a:pt x="3128" y="5977"/>
                    </a:cubicBezTo>
                    <a:cubicBezTo>
                      <a:pt x="3101" y="5991"/>
                      <a:pt x="3119" y="6026"/>
                      <a:pt x="3144" y="6026"/>
                    </a:cubicBezTo>
                    <a:cubicBezTo>
                      <a:pt x="3149" y="6026"/>
                      <a:pt x="3155" y="6025"/>
                      <a:pt x="3161" y="6021"/>
                    </a:cubicBezTo>
                    <a:cubicBezTo>
                      <a:pt x="3478" y="5789"/>
                      <a:pt x="3874" y="5705"/>
                      <a:pt x="4273" y="5705"/>
                    </a:cubicBezTo>
                    <a:cubicBezTo>
                      <a:pt x="4333" y="5705"/>
                      <a:pt x="4393" y="5707"/>
                      <a:pt x="4452" y="5710"/>
                    </a:cubicBezTo>
                    <a:cubicBezTo>
                      <a:pt x="4158" y="6168"/>
                      <a:pt x="3760" y="6560"/>
                      <a:pt x="3302" y="6855"/>
                    </a:cubicBezTo>
                    <a:cubicBezTo>
                      <a:pt x="3068" y="7007"/>
                      <a:pt x="2736" y="7122"/>
                      <a:pt x="2649" y="7410"/>
                    </a:cubicBezTo>
                    <a:cubicBezTo>
                      <a:pt x="2638" y="7448"/>
                      <a:pt x="2671" y="7472"/>
                      <a:pt x="2702" y="7472"/>
                    </a:cubicBezTo>
                    <a:cubicBezTo>
                      <a:pt x="2720" y="7472"/>
                      <a:pt x="2739" y="7464"/>
                      <a:pt x="2747" y="7443"/>
                    </a:cubicBezTo>
                    <a:cubicBezTo>
                      <a:pt x="2818" y="7236"/>
                      <a:pt x="3074" y="7143"/>
                      <a:pt x="3259" y="7056"/>
                    </a:cubicBezTo>
                    <a:cubicBezTo>
                      <a:pt x="3450" y="6953"/>
                      <a:pt x="3629" y="6838"/>
                      <a:pt x="3793" y="6702"/>
                    </a:cubicBezTo>
                    <a:cubicBezTo>
                      <a:pt x="4136" y="6451"/>
                      <a:pt x="4485" y="6141"/>
                      <a:pt x="4627" y="5732"/>
                    </a:cubicBezTo>
                    <a:cubicBezTo>
                      <a:pt x="4627" y="5727"/>
                      <a:pt x="4627" y="5727"/>
                      <a:pt x="4627" y="5727"/>
                    </a:cubicBezTo>
                    <a:cubicBezTo>
                      <a:pt x="4659" y="5732"/>
                      <a:pt x="4697" y="5738"/>
                      <a:pt x="4736" y="5743"/>
                    </a:cubicBezTo>
                    <a:cubicBezTo>
                      <a:pt x="4872" y="5765"/>
                      <a:pt x="5003" y="5787"/>
                      <a:pt x="5122" y="5797"/>
                    </a:cubicBezTo>
                    <a:cubicBezTo>
                      <a:pt x="4430" y="6244"/>
                      <a:pt x="3913" y="6925"/>
                      <a:pt x="3580" y="7688"/>
                    </a:cubicBezTo>
                    <a:cubicBezTo>
                      <a:pt x="3411" y="7759"/>
                      <a:pt x="3253" y="7852"/>
                      <a:pt x="3112" y="7972"/>
                    </a:cubicBezTo>
                    <a:cubicBezTo>
                      <a:pt x="2981" y="8086"/>
                      <a:pt x="2828" y="8255"/>
                      <a:pt x="2807" y="8435"/>
                    </a:cubicBezTo>
                    <a:cubicBezTo>
                      <a:pt x="2804" y="8459"/>
                      <a:pt x="2821" y="8473"/>
                      <a:pt x="2838" y="8473"/>
                    </a:cubicBezTo>
                    <a:cubicBezTo>
                      <a:pt x="2851" y="8473"/>
                      <a:pt x="2864" y="8465"/>
                      <a:pt x="2867" y="8446"/>
                    </a:cubicBezTo>
                    <a:cubicBezTo>
                      <a:pt x="2883" y="8271"/>
                      <a:pt x="3079" y="8119"/>
                      <a:pt x="3210" y="8021"/>
                    </a:cubicBezTo>
                    <a:cubicBezTo>
                      <a:pt x="3302" y="7955"/>
                      <a:pt x="3406" y="7895"/>
                      <a:pt x="3510" y="7852"/>
                    </a:cubicBezTo>
                    <a:lnTo>
                      <a:pt x="3510" y="7852"/>
                    </a:lnTo>
                    <a:cubicBezTo>
                      <a:pt x="3324" y="8342"/>
                      <a:pt x="3221" y="8860"/>
                      <a:pt x="3199" y="9388"/>
                    </a:cubicBezTo>
                    <a:lnTo>
                      <a:pt x="3199" y="9481"/>
                    </a:lnTo>
                    <a:cubicBezTo>
                      <a:pt x="3008" y="9650"/>
                      <a:pt x="2823" y="9835"/>
                      <a:pt x="2649" y="10020"/>
                    </a:cubicBezTo>
                    <a:cubicBezTo>
                      <a:pt x="2436" y="10244"/>
                      <a:pt x="2371" y="10500"/>
                      <a:pt x="2289" y="10789"/>
                    </a:cubicBezTo>
                    <a:cubicBezTo>
                      <a:pt x="2289" y="10799"/>
                      <a:pt x="2298" y="10805"/>
                      <a:pt x="2306" y="10805"/>
                    </a:cubicBezTo>
                    <a:cubicBezTo>
                      <a:pt x="2310" y="10805"/>
                      <a:pt x="2314" y="10803"/>
                      <a:pt x="2316" y="10800"/>
                    </a:cubicBezTo>
                    <a:cubicBezTo>
                      <a:pt x="2425" y="10549"/>
                      <a:pt x="2578" y="10315"/>
                      <a:pt x="2758" y="10113"/>
                    </a:cubicBezTo>
                    <a:cubicBezTo>
                      <a:pt x="2894" y="9971"/>
                      <a:pt x="3063" y="9852"/>
                      <a:pt x="3199" y="9710"/>
                    </a:cubicBezTo>
                    <a:cubicBezTo>
                      <a:pt x="3204" y="9939"/>
                      <a:pt x="3221" y="10168"/>
                      <a:pt x="3226" y="10391"/>
                    </a:cubicBezTo>
                    <a:cubicBezTo>
                      <a:pt x="2992" y="10647"/>
                      <a:pt x="2730" y="10887"/>
                      <a:pt x="2545" y="11192"/>
                    </a:cubicBezTo>
                    <a:cubicBezTo>
                      <a:pt x="2349" y="11513"/>
                      <a:pt x="2316" y="11862"/>
                      <a:pt x="2305" y="12233"/>
                    </a:cubicBezTo>
                    <a:cubicBezTo>
                      <a:pt x="2305" y="12261"/>
                      <a:pt x="2330" y="12276"/>
                      <a:pt x="2354" y="12276"/>
                    </a:cubicBezTo>
                    <a:cubicBezTo>
                      <a:pt x="2377" y="12276"/>
                      <a:pt x="2401" y="12262"/>
                      <a:pt x="2403" y="12233"/>
                    </a:cubicBezTo>
                    <a:cubicBezTo>
                      <a:pt x="2447" y="11851"/>
                      <a:pt x="2534" y="11519"/>
                      <a:pt x="2747" y="11203"/>
                    </a:cubicBezTo>
                    <a:cubicBezTo>
                      <a:pt x="2768" y="11323"/>
                      <a:pt x="2774" y="11443"/>
                      <a:pt x="2763" y="11568"/>
                    </a:cubicBezTo>
                    <a:cubicBezTo>
                      <a:pt x="2760" y="11599"/>
                      <a:pt x="2785" y="11616"/>
                      <a:pt x="2810" y="11616"/>
                    </a:cubicBezTo>
                    <a:cubicBezTo>
                      <a:pt x="2829" y="11616"/>
                      <a:pt x="2849" y="11606"/>
                      <a:pt x="2856" y="11584"/>
                    </a:cubicBezTo>
                    <a:cubicBezTo>
                      <a:pt x="2883" y="11410"/>
                      <a:pt x="2883" y="11230"/>
                      <a:pt x="2856" y="11056"/>
                    </a:cubicBezTo>
                    <a:cubicBezTo>
                      <a:pt x="2970" y="10920"/>
                      <a:pt x="3106" y="10800"/>
                      <a:pt x="3226" y="10669"/>
                    </a:cubicBezTo>
                    <a:lnTo>
                      <a:pt x="3226" y="10669"/>
                    </a:lnTo>
                    <a:cubicBezTo>
                      <a:pt x="3221" y="10860"/>
                      <a:pt x="3199" y="11056"/>
                      <a:pt x="3155" y="11246"/>
                    </a:cubicBezTo>
                    <a:cubicBezTo>
                      <a:pt x="3003" y="11938"/>
                      <a:pt x="2605" y="12630"/>
                      <a:pt x="2398" y="13344"/>
                    </a:cubicBezTo>
                    <a:cubicBezTo>
                      <a:pt x="2011" y="13535"/>
                      <a:pt x="1690" y="14036"/>
                      <a:pt x="1581" y="14445"/>
                    </a:cubicBezTo>
                    <a:cubicBezTo>
                      <a:pt x="1574" y="14470"/>
                      <a:pt x="1597" y="14486"/>
                      <a:pt x="1618" y="14486"/>
                    </a:cubicBezTo>
                    <a:cubicBezTo>
                      <a:pt x="1634" y="14486"/>
                      <a:pt x="1649" y="14477"/>
                      <a:pt x="1651" y="14456"/>
                    </a:cubicBezTo>
                    <a:cubicBezTo>
                      <a:pt x="1690" y="14058"/>
                      <a:pt x="2049" y="13780"/>
                      <a:pt x="2343" y="13535"/>
                    </a:cubicBezTo>
                    <a:lnTo>
                      <a:pt x="2343" y="13535"/>
                    </a:lnTo>
                    <a:cubicBezTo>
                      <a:pt x="2300" y="13715"/>
                      <a:pt x="2273" y="13900"/>
                      <a:pt x="2262" y="14085"/>
                    </a:cubicBezTo>
                    <a:cubicBezTo>
                      <a:pt x="2218" y="14091"/>
                      <a:pt x="2180" y="14124"/>
                      <a:pt x="2169" y="14167"/>
                    </a:cubicBezTo>
                    <a:cubicBezTo>
                      <a:pt x="2082" y="14461"/>
                      <a:pt x="1935" y="14734"/>
                      <a:pt x="1842" y="15028"/>
                    </a:cubicBezTo>
                    <a:cubicBezTo>
                      <a:pt x="1766" y="15306"/>
                      <a:pt x="1728" y="15600"/>
                      <a:pt x="1739" y="15889"/>
                    </a:cubicBezTo>
                    <a:cubicBezTo>
                      <a:pt x="1750" y="16646"/>
                      <a:pt x="1777" y="17360"/>
                      <a:pt x="1564" y="18101"/>
                    </a:cubicBezTo>
                    <a:cubicBezTo>
                      <a:pt x="1368" y="18782"/>
                      <a:pt x="992" y="19327"/>
                      <a:pt x="556" y="19878"/>
                    </a:cubicBezTo>
                    <a:cubicBezTo>
                      <a:pt x="267" y="20243"/>
                      <a:pt x="0" y="20640"/>
                      <a:pt x="17" y="21125"/>
                    </a:cubicBezTo>
                    <a:cubicBezTo>
                      <a:pt x="17" y="21138"/>
                      <a:pt x="26" y="21143"/>
                      <a:pt x="35" y="21143"/>
                    </a:cubicBezTo>
                    <a:cubicBezTo>
                      <a:pt x="46" y="21143"/>
                      <a:pt x="58" y="21135"/>
                      <a:pt x="55" y="21120"/>
                    </a:cubicBezTo>
                    <a:cubicBezTo>
                      <a:pt x="55" y="20488"/>
                      <a:pt x="534" y="20019"/>
                      <a:pt x="910" y="19562"/>
                    </a:cubicBezTo>
                    <a:lnTo>
                      <a:pt x="910" y="19562"/>
                    </a:lnTo>
                    <a:cubicBezTo>
                      <a:pt x="845" y="19839"/>
                      <a:pt x="818" y="20139"/>
                      <a:pt x="731" y="20423"/>
                    </a:cubicBezTo>
                    <a:cubicBezTo>
                      <a:pt x="600" y="20842"/>
                      <a:pt x="594" y="21224"/>
                      <a:pt x="567" y="21654"/>
                    </a:cubicBezTo>
                    <a:cubicBezTo>
                      <a:pt x="564" y="21670"/>
                      <a:pt x="578" y="21681"/>
                      <a:pt x="591" y="21681"/>
                    </a:cubicBezTo>
                    <a:cubicBezTo>
                      <a:pt x="600" y="21681"/>
                      <a:pt x="608" y="21676"/>
                      <a:pt x="611" y="21665"/>
                    </a:cubicBezTo>
                    <a:cubicBezTo>
                      <a:pt x="682" y="21251"/>
                      <a:pt x="731" y="20864"/>
                      <a:pt x="872" y="20466"/>
                    </a:cubicBezTo>
                    <a:cubicBezTo>
                      <a:pt x="1003" y="20128"/>
                      <a:pt x="1074" y="19774"/>
                      <a:pt x="1090" y="19414"/>
                    </a:cubicBezTo>
                    <a:cubicBezTo>
                      <a:pt x="1090" y="19393"/>
                      <a:pt x="1085" y="19371"/>
                      <a:pt x="1068" y="19360"/>
                    </a:cubicBezTo>
                    <a:cubicBezTo>
                      <a:pt x="1183" y="19191"/>
                      <a:pt x="1292" y="19017"/>
                      <a:pt x="1379" y="18831"/>
                    </a:cubicBezTo>
                    <a:lnTo>
                      <a:pt x="1379" y="18831"/>
                    </a:lnTo>
                    <a:cubicBezTo>
                      <a:pt x="1417" y="19213"/>
                      <a:pt x="1401" y="19600"/>
                      <a:pt x="1335" y="19981"/>
                    </a:cubicBezTo>
                    <a:cubicBezTo>
                      <a:pt x="1275" y="20335"/>
                      <a:pt x="1210" y="20706"/>
                      <a:pt x="1314" y="21060"/>
                    </a:cubicBezTo>
                    <a:cubicBezTo>
                      <a:pt x="1316" y="21064"/>
                      <a:pt x="1319" y="21066"/>
                      <a:pt x="1323" y="21066"/>
                    </a:cubicBezTo>
                    <a:cubicBezTo>
                      <a:pt x="1329" y="21066"/>
                      <a:pt x="1335" y="21061"/>
                      <a:pt x="1335" y="21055"/>
                    </a:cubicBezTo>
                    <a:cubicBezTo>
                      <a:pt x="1341" y="20613"/>
                      <a:pt x="1395" y="20172"/>
                      <a:pt x="1499" y="19741"/>
                    </a:cubicBezTo>
                    <a:cubicBezTo>
                      <a:pt x="1521" y="19649"/>
                      <a:pt x="1537" y="19551"/>
                      <a:pt x="1553" y="19453"/>
                    </a:cubicBezTo>
                    <a:cubicBezTo>
                      <a:pt x="1673" y="19622"/>
                      <a:pt x="1766" y="19801"/>
                      <a:pt x="1842" y="19992"/>
                    </a:cubicBezTo>
                    <a:cubicBezTo>
                      <a:pt x="1946" y="20297"/>
                      <a:pt x="1946" y="20640"/>
                      <a:pt x="1973" y="20962"/>
                    </a:cubicBezTo>
                    <a:cubicBezTo>
                      <a:pt x="1973" y="20965"/>
                      <a:pt x="1977" y="20966"/>
                      <a:pt x="1981" y="20966"/>
                    </a:cubicBezTo>
                    <a:cubicBezTo>
                      <a:pt x="1985" y="20966"/>
                      <a:pt x="1989" y="20965"/>
                      <a:pt x="1989" y="20962"/>
                    </a:cubicBezTo>
                    <a:cubicBezTo>
                      <a:pt x="2060" y="20297"/>
                      <a:pt x="1913" y="19790"/>
                      <a:pt x="1575" y="19235"/>
                    </a:cubicBezTo>
                    <a:cubicBezTo>
                      <a:pt x="1586" y="19055"/>
                      <a:pt x="1564" y="18875"/>
                      <a:pt x="1521" y="18701"/>
                    </a:cubicBezTo>
                    <a:cubicBezTo>
                      <a:pt x="1515" y="18673"/>
                      <a:pt x="1493" y="18657"/>
                      <a:pt x="1466" y="18652"/>
                    </a:cubicBezTo>
                    <a:cubicBezTo>
                      <a:pt x="1548" y="18483"/>
                      <a:pt x="1613" y="18303"/>
                      <a:pt x="1673" y="18129"/>
                    </a:cubicBezTo>
                    <a:cubicBezTo>
                      <a:pt x="1717" y="17976"/>
                      <a:pt x="1755" y="17823"/>
                      <a:pt x="1782" y="17676"/>
                    </a:cubicBezTo>
                    <a:cubicBezTo>
                      <a:pt x="1804" y="17802"/>
                      <a:pt x="1831" y="17927"/>
                      <a:pt x="1848" y="18058"/>
                    </a:cubicBezTo>
                    <a:cubicBezTo>
                      <a:pt x="1880" y="18319"/>
                      <a:pt x="1869" y="18592"/>
                      <a:pt x="1946" y="18848"/>
                    </a:cubicBezTo>
                    <a:cubicBezTo>
                      <a:pt x="1946" y="18853"/>
                      <a:pt x="1950" y="18856"/>
                      <a:pt x="1955" y="18856"/>
                    </a:cubicBezTo>
                    <a:cubicBezTo>
                      <a:pt x="1959" y="18856"/>
                      <a:pt x="1965" y="18853"/>
                      <a:pt x="1967" y="18848"/>
                    </a:cubicBezTo>
                    <a:cubicBezTo>
                      <a:pt x="2087" y="18363"/>
                      <a:pt x="1978" y="17785"/>
                      <a:pt x="1869" y="17306"/>
                    </a:cubicBezTo>
                    <a:cubicBezTo>
                      <a:pt x="1864" y="17295"/>
                      <a:pt x="1859" y="17284"/>
                      <a:pt x="1848" y="17278"/>
                    </a:cubicBezTo>
                    <a:cubicBezTo>
                      <a:pt x="1886" y="16941"/>
                      <a:pt x="1902" y="16603"/>
                      <a:pt x="1891" y="16270"/>
                    </a:cubicBezTo>
                    <a:cubicBezTo>
                      <a:pt x="1880" y="15867"/>
                      <a:pt x="1880" y="15475"/>
                      <a:pt x="2017" y="15088"/>
                    </a:cubicBezTo>
                    <a:cubicBezTo>
                      <a:pt x="2093" y="14870"/>
                      <a:pt x="2196" y="14663"/>
                      <a:pt x="2289" y="14450"/>
                    </a:cubicBezTo>
                    <a:cubicBezTo>
                      <a:pt x="2300" y="14554"/>
                      <a:pt x="2316" y="14658"/>
                      <a:pt x="2349" y="14756"/>
                    </a:cubicBezTo>
                    <a:cubicBezTo>
                      <a:pt x="2351" y="14769"/>
                      <a:pt x="2361" y="14775"/>
                      <a:pt x="2372" y="14775"/>
                    </a:cubicBezTo>
                    <a:cubicBezTo>
                      <a:pt x="2387" y="14775"/>
                      <a:pt x="2403" y="14764"/>
                      <a:pt x="2403" y="14745"/>
                    </a:cubicBezTo>
                    <a:cubicBezTo>
                      <a:pt x="2382" y="14200"/>
                      <a:pt x="2507" y="13693"/>
                      <a:pt x="2676" y="13203"/>
                    </a:cubicBezTo>
                    <a:cubicBezTo>
                      <a:pt x="2703" y="13410"/>
                      <a:pt x="2752" y="13617"/>
                      <a:pt x="2796" y="13829"/>
                    </a:cubicBezTo>
                    <a:cubicBezTo>
                      <a:pt x="2867" y="14178"/>
                      <a:pt x="2856" y="14538"/>
                      <a:pt x="2768" y="14881"/>
                    </a:cubicBezTo>
                    <a:cubicBezTo>
                      <a:pt x="2627" y="15480"/>
                      <a:pt x="2414" y="16047"/>
                      <a:pt x="2420" y="16668"/>
                    </a:cubicBezTo>
                    <a:cubicBezTo>
                      <a:pt x="2420" y="16685"/>
                      <a:pt x="2432" y="16693"/>
                      <a:pt x="2445" y="16693"/>
                    </a:cubicBezTo>
                    <a:cubicBezTo>
                      <a:pt x="2458" y="16693"/>
                      <a:pt x="2472" y="16685"/>
                      <a:pt x="2474" y="16668"/>
                    </a:cubicBezTo>
                    <a:cubicBezTo>
                      <a:pt x="2512" y="16009"/>
                      <a:pt x="2807" y="15426"/>
                      <a:pt x="2970" y="14799"/>
                    </a:cubicBezTo>
                    <a:cubicBezTo>
                      <a:pt x="3139" y="14129"/>
                      <a:pt x="2856" y="13524"/>
                      <a:pt x="2867" y="12859"/>
                    </a:cubicBezTo>
                    <a:cubicBezTo>
                      <a:pt x="2867" y="12832"/>
                      <a:pt x="2856" y="12805"/>
                      <a:pt x="2828" y="12783"/>
                    </a:cubicBezTo>
                    <a:cubicBezTo>
                      <a:pt x="2992" y="12374"/>
                      <a:pt x="3166" y="11960"/>
                      <a:pt x="3302" y="11530"/>
                    </a:cubicBezTo>
                    <a:cubicBezTo>
                      <a:pt x="3608" y="10549"/>
                      <a:pt x="3313" y="9546"/>
                      <a:pt x="3537" y="8549"/>
                    </a:cubicBezTo>
                    <a:cubicBezTo>
                      <a:pt x="3755" y="7552"/>
                      <a:pt x="4338" y="6653"/>
                      <a:pt x="5215" y="6108"/>
                    </a:cubicBezTo>
                    <a:cubicBezTo>
                      <a:pt x="5628" y="5856"/>
                      <a:pt x="6171" y="5629"/>
                      <a:pt x="6669" y="5629"/>
                    </a:cubicBezTo>
                    <a:cubicBezTo>
                      <a:pt x="6730" y="5629"/>
                      <a:pt x="6791" y="5632"/>
                      <a:pt x="6850" y="5639"/>
                    </a:cubicBezTo>
                    <a:cubicBezTo>
                      <a:pt x="7498" y="5710"/>
                      <a:pt x="7874" y="6386"/>
                      <a:pt x="8288" y="6806"/>
                    </a:cubicBezTo>
                    <a:cubicBezTo>
                      <a:pt x="8318" y="6836"/>
                      <a:pt x="8355" y="6849"/>
                      <a:pt x="8392" y="6849"/>
                    </a:cubicBezTo>
                    <a:cubicBezTo>
                      <a:pt x="8502" y="6849"/>
                      <a:pt x="8614" y="6733"/>
                      <a:pt x="8561" y="6615"/>
                    </a:cubicBezTo>
                    <a:cubicBezTo>
                      <a:pt x="8343" y="6141"/>
                      <a:pt x="7891" y="5716"/>
                      <a:pt x="7427" y="5454"/>
                    </a:cubicBezTo>
                    <a:cubicBezTo>
                      <a:pt x="7389" y="5035"/>
                      <a:pt x="7340" y="4620"/>
                      <a:pt x="7340" y="4195"/>
                    </a:cubicBezTo>
                    <a:cubicBezTo>
                      <a:pt x="7340" y="3700"/>
                      <a:pt x="7362" y="3204"/>
                      <a:pt x="7346" y="2702"/>
                    </a:cubicBezTo>
                    <a:cubicBezTo>
                      <a:pt x="7335" y="2425"/>
                      <a:pt x="7307" y="2147"/>
                      <a:pt x="7253" y="1874"/>
                    </a:cubicBezTo>
                    <a:cubicBezTo>
                      <a:pt x="7406" y="1220"/>
                      <a:pt x="8087" y="724"/>
                      <a:pt x="7869" y="11"/>
                    </a:cubicBezTo>
                    <a:cubicBezTo>
                      <a:pt x="7866" y="4"/>
                      <a:pt x="7860" y="1"/>
                      <a:pt x="78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3"/>
              <p:cNvSpPr/>
              <p:nvPr/>
            </p:nvSpPr>
            <p:spPr>
              <a:xfrm>
                <a:off x="4802227" y="3815202"/>
                <a:ext cx="106498" cy="536763"/>
              </a:xfrm>
              <a:custGeom>
                <a:rect b="b" l="l" r="r" t="t"/>
                <a:pathLst>
                  <a:path extrusionOk="0" h="21239" w="4214">
                    <a:moveTo>
                      <a:pt x="3219" y="1"/>
                    </a:moveTo>
                    <a:cubicBezTo>
                      <a:pt x="3164" y="1"/>
                      <a:pt x="3110" y="42"/>
                      <a:pt x="3110" y="109"/>
                    </a:cubicBezTo>
                    <a:cubicBezTo>
                      <a:pt x="3110" y="300"/>
                      <a:pt x="3126" y="490"/>
                      <a:pt x="3153" y="681"/>
                    </a:cubicBezTo>
                    <a:cubicBezTo>
                      <a:pt x="3142" y="681"/>
                      <a:pt x="3131" y="687"/>
                      <a:pt x="3120" y="692"/>
                    </a:cubicBezTo>
                    <a:cubicBezTo>
                      <a:pt x="3028" y="779"/>
                      <a:pt x="2930" y="856"/>
                      <a:pt x="2826" y="926"/>
                    </a:cubicBezTo>
                    <a:cubicBezTo>
                      <a:pt x="2821" y="924"/>
                      <a:pt x="2815" y="922"/>
                      <a:pt x="2811" y="922"/>
                    </a:cubicBezTo>
                    <a:cubicBezTo>
                      <a:pt x="2806" y="922"/>
                      <a:pt x="2802" y="924"/>
                      <a:pt x="2799" y="926"/>
                    </a:cubicBezTo>
                    <a:cubicBezTo>
                      <a:pt x="2396" y="1014"/>
                      <a:pt x="1954" y="986"/>
                      <a:pt x="1638" y="1281"/>
                    </a:cubicBezTo>
                    <a:cubicBezTo>
                      <a:pt x="1612" y="1307"/>
                      <a:pt x="1643" y="1348"/>
                      <a:pt x="1673" y="1348"/>
                    </a:cubicBezTo>
                    <a:cubicBezTo>
                      <a:pt x="1680" y="1348"/>
                      <a:pt x="1687" y="1346"/>
                      <a:pt x="1693" y="1340"/>
                    </a:cubicBezTo>
                    <a:cubicBezTo>
                      <a:pt x="1933" y="1155"/>
                      <a:pt x="2216" y="1155"/>
                      <a:pt x="2494" y="1128"/>
                    </a:cubicBezTo>
                    <a:lnTo>
                      <a:pt x="2494" y="1128"/>
                    </a:lnTo>
                    <a:cubicBezTo>
                      <a:pt x="2161" y="1324"/>
                      <a:pt x="1824" y="1509"/>
                      <a:pt x="1567" y="1825"/>
                    </a:cubicBezTo>
                    <a:cubicBezTo>
                      <a:pt x="1547" y="1850"/>
                      <a:pt x="1572" y="1883"/>
                      <a:pt x="1600" y="1883"/>
                    </a:cubicBezTo>
                    <a:cubicBezTo>
                      <a:pt x="1609" y="1883"/>
                      <a:pt x="1619" y="1879"/>
                      <a:pt x="1627" y="1869"/>
                    </a:cubicBezTo>
                    <a:cubicBezTo>
                      <a:pt x="1938" y="1504"/>
                      <a:pt x="2379" y="1324"/>
                      <a:pt x="2777" y="1084"/>
                    </a:cubicBezTo>
                    <a:lnTo>
                      <a:pt x="2832" y="1073"/>
                    </a:lnTo>
                    <a:cubicBezTo>
                      <a:pt x="2853" y="1068"/>
                      <a:pt x="2870" y="1046"/>
                      <a:pt x="2875" y="1024"/>
                    </a:cubicBezTo>
                    <a:cubicBezTo>
                      <a:pt x="2957" y="970"/>
                      <a:pt x="3033" y="915"/>
                      <a:pt x="3110" y="856"/>
                    </a:cubicBezTo>
                    <a:lnTo>
                      <a:pt x="3110" y="856"/>
                    </a:lnTo>
                    <a:cubicBezTo>
                      <a:pt x="3006" y="1090"/>
                      <a:pt x="2913" y="1324"/>
                      <a:pt x="2744" y="1537"/>
                    </a:cubicBezTo>
                    <a:cubicBezTo>
                      <a:pt x="2521" y="1809"/>
                      <a:pt x="2200" y="2016"/>
                      <a:pt x="1954" y="2272"/>
                    </a:cubicBezTo>
                    <a:cubicBezTo>
                      <a:pt x="1524" y="2725"/>
                      <a:pt x="1121" y="3351"/>
                      <a:pt x="1148" y="3994"/>
                    </a:cubicBezTo>
                    <a:cubicBezTo>
                      <a:pt x="1148" y="4030"/>
                      <a:pt x="1173" y="4048"/>
                      <a:pt x="1200" y="4048"/>
                    </a:cubicBezTo>
                    <a:cubicBezTo>
                      <a:pt x="1225" y="4048"/>
                      <a:pt x="1252" y="4032"/>
                      <a:pt x="1257" y="4000"/>
                    </a:cubicBezTo>
                    <a:cubicBezTo>
                      <a:pt x="1355" y="3531"/>
                      <a:pt x="1551" y="3090"/>
                      <a:pt x="1840" y="2703"/>
                    </a:cubicBezTo>
                    <a:lnTo>
                      <a:pt x="1840" y="2703"/>
                    </a:lnTo>
                    <a:cubicBezTo>
                      <a:pt x="1807" y="3111"/>
                      <a:pt x="1873" y="3531"/>
                      <a:pt x="1785" y="3934"/>
                    </a:cubicBezTo>
                    <a:cubicBezTo>
                      <a:pt x="1785" y="3941"/>
                      <a:pt x="1792" y="3946"/>
                      <a:pt x="1798" y="3946"/>
                    </a:cubicBezTo>
                    <a:cubicBezTo>
                      <a:pt x="1801" y="3946"/>
                      <a:pt x="1805" y="3944"/>
                      <a:pt x="1807" y="3940"/>
                    </a:cubicBezTo>
                    <a:cubicBezTo>
                      <a:pt x="1998" y="3526"/>
                      <a:pt x="2020" y="2986"/>
                      <a:pt x="1976" y="2523"/>
                    </a:cubicBezTo>
                    <a:cubicBezTo>
                      <a:pt x="2129" y="2349"/>
                      <a:pt x="2298" y="2180"/>
                      <a:pt x="2472" y="2027"/>
                    </a:cubicBezTo>
                    <a:lnTo>
                      <a:pt x="2505" y="2000"/>
                    </a:lnTo>
                    <a:lnTo>
                      <a:pt x="2505" y="2000"/>
                    </a:lnTo>
                    <a:cubicBezTo>
                      <a:pt x="2494" y="2332"/>
                      <a:pt x="2516" y="2670"/>
                      <a:pt x="2570" y="3002"/>
                    </a:cubicBezTo>
                    <a:cubicBezTo>
                      <a:pt x="2573" y="3024"/>
                      <a:pt x="2589" y="3035"/>
                      <a:pt x="2606" y="3035"/>
                    </a:cubicBezTo>
                    <a:cubicBezTo>
                      <a:pt x="2623" y="3035"/>
                      <a:pt x="2641" y="3024"/>
                      <a:pt x="2646" y="3002"/>
                    </a:cubicBezTo>
                    <a:cubicBezTo>
                      <a:pt x="2695" y="2632"/>
                      <a:pt x="2701" y="2250"/>
                      <a:pt x="2663" y="1874"/>
                    </a:cubicBezTo>
                    <a:cubicBezTo>
                      <a:pt x="2657" y="1869"/>
                      <a:pt x="2657" y="1864"/>
                      <a:pt x="2657" y="1858"/>
                    </a:cubicBezTo>
                    <a:cubicBezTo>
                      <a:pt x="2859" y="1667"/>
                      <a:pt x="3028" y="1444"/>
                      <a:pt x="3164" y="1204"/>
                    </a:cubicBezTo>
                    <a:cubicBezTo>
                      <a:pt x="3219" y="1629"/>
                      <a:pt x="3246" y="2060"/>
                      <a:pt x="3246" y="2490"/>
                    </a:cubicBezTo>
                    <a:cubicBezTo>
                      <a:pt x="3240" y="2501"/>
                      <a:pt x="3229" y="2507"/>
                      <a:pt x="3229" y="2517"/>
                    </a:cubicBezTo>
                    <a:cubicBezTo>
                      <a:pt x="2832" y="3302"/>
                      <a:pt x="2374" y="4038"/>
                      <a:pt x="2096" y="4882"/>
                    </a:cubicBezTo>
                    <a:cubicBezTo>
                      <a:pt x="2047" y="5019"/>
                      <a:pt x="2020" y="5160"/>
                      <a:pt x="2009" y="5302"/>
                    </a:cubicBezTo>
                    <a:cubicBezTo>
                      <a:pt x="1638" y="5542"/>
                      <a:pt x="1388" y="5809"/>
                      <a:pt x="1333" y="6272"/>
                    </a:cubicBezTo>
                    <a:cubicBezTo>
                      <a:pt x="1330" y="6281"/>
                      <a:pt x="1338" y="6287"/>
                      <a:pt x="1346" y="6287"/>
                    </a:cubicBezTo>
                    <a:cubicBezTo>
                      <a:pt x="1352" y="6287"/>
                      <a:pt x="1358" y="6284"/>
                      <a:pt x="1360" y="6277"/>
                    </a:cubicBezTo>
                    <a:cubicBezTo>
                      <a:pt x="1388" y="6054"/>
                      <a:pt x="1480" y="5847"/>
                      <a:pt x="1633" y="5683"/>
                    </a:cubicBezTo>
                    <a:cubicBezTo>
                      <a:pt x="1742" y="5574"/>
                      <a:pt x="1867" y="5482"/>
                      <a:pt x="1998" y="5411"/>
                    </a:cubicBezTo>
                    <a:lnTo>
                      <a:pt x="1998" y="5411"/>
                    </a:lnTo>
                    <a:cubicBezTo>
                      <a:pt x="1993" y="5591"/>
                      <a:pt x="1993" y="5771"/>
                      <a:pt x="1998" y="5950"/>
                    </a:cubicBezTo>
                    <a:cubicBezTo>
                      <a:pt x="2020" y="6457"/>
                      <a:pt x="1949" y="6964"/>
                      <a:pt x="1785" y="7449"/>
                    </a:cubicBezTo>
                    <a:cubicBezTo>
                      <a:pt x="1573" y="8092"/>
                      <a:pt x="1333" y="8691"/>
                      <a:pt x="1382" y="9378"/>
                    </a:cubicBezTo>
                    <a:cubicBezTo>
                      <a:pt x="1398" y="9598"/>
                      <a:pt x="1414" y="10318"/>
                      <a:pt x="1760" y="10318"/>
                    </a:cubicBezTo>
                    <a:cubicBezTo>
                      <a:pt x="1773" y="10318"/>
                      <a:pt x="1787" y="10317"/>
                      <a:pt x="1802" y="10315"/>
                    </a:cubicBezTo>
                    <a:cubicBezTo>
                      <a:pt x="1840" y="10310"/>
                      <a:pt x="1851" y="10255"/>
                      <a:pt x="1813" y="10239"/>
                    </a:cubicBezTo>
                    <a:cubicBezTo>
                      <a:pt x="1486" y="10081"/>
                      <a:pt x="1535" y="9247"/>
                      <a:pt x="1551" y="8942"/>
                    </a:cubicBezTo>
                    <a:cubicBezTo>
                      <a:pt x="1551" y="8893"/>
                      <a:pt x="1557" y="8844"/>
                      <a:pt x="1562" y="8800"/>
                    </a:cubicBezTo>
                    <a:cubicBezTo>
                      <a:pt x="1606" y="8893"/>
                      <a:pt x="1660" y="8985"/>
                      <a:pt x="1720" y="9073"/>
                    </a:cubicBezTo>
                    <a:cubicBezTo>
                      <a:pt x="1829" y="9231"/>
                      <a:pt x="1922" y="9400"/>
                      <a:pt x="1993" y="9579"/>
                    </a:cubicBezTo>
                    <a:cubicBezTo>
                      <a:pt x="1997" y="9588"/>
                      <a:pt x="2005" y="9593"/>
                      <a:pt x="2013" y="9593"/>
                    </a:cubicBezTo>
                    <a:cubicBezTo>
                      <a:pt x="2024" y="9593"/>
                      <a:pt x="2034" y="9584"/>
                      <a:pt x="2031" y="9568"/>
                    </a:cubicBezTo>
                    <a:cubicBezTo>
                      <a:pt x="2020" y="9247"/>
                      <a:pt x="1802" y="8871"/>
                      <a:pt x="1589" y="8642"/>
                    </a:cubicBezTo>
                    <a:cubicBezTo>
                      <a:pt x="1693" y="8059"/>
                      <a:pt x="1971" y="7509"/>
                      <a:pt x="2096" y="6937"/>
                    </a:cubicBezTo>
                    <a:cubicBezTo>
                      <a:pt x="2172" y="6610"/>
                      <a:pt x="2167" y="6277"/>
                      <a:pt x="2145" y="5939"/>
                    </a:cubicBezTo>
                    <a:cubicBezTo>
                      <a:pt x="2134" y="5732"/>
                      <a:pt x="2140" y="5520"/>
                      <a:pt x="2167" y="5307"/>
                    </a:cubicBezTo>
                    <a:cubicBezTo>
                      <a:pt x="2167" y="5302"/>
                      <a:pt x="2167" y="5296"/>
                      <a:pt x="2167" y="5286"/>
                    </a:cubicBezTo>
                    <a:cubicBezTo>
                      <a:pt x="2200" y="5040"/>
                      <a:pt x="2265" y="4801"/>
                      <a:pt x="2358" y="4577"/>
                    </a:cubicBezTo>
                    <a:cubicBezTo>
                      <a:pt x="2494" y="4228"/>
                      <a:pt x="2652" y="3885"/>
                      <a:pt x="2837" y="3558"/>
                    </a:cubicBezTo>
                    <a:cubicBezTo>
                      <a:pt x="2973" y="3318"/>
                      <a:pt x="3126" y="3084"/>
                      <a:pt x="3246" y="2834"/>
                    </a:cubicBezTo>
                    <a:lnTo>
                      <a:pt x="3246" y="3585"/>
                    </a:lnTo>
                    <a:cubicBezTo>
                      <a:pt x="3246" y="4436"/>
                      <a:pt x="3159" y="5280"/>
                      <a:pt x="2984" y="6114"/>
                    </a:cubicBezTo>
                    <a:cubicBezTo>
                      <a:pt x="2821" y="6904"/>
                      <a:pt x="2499" y="7650"/>
                      <a:pt x="2358" y="8441"/>
                    </a:cubicBezTo>
                    <a:cubicBezTo>
                      <a:pt x="2298" y="8773"/>
                      <a:pt x="2276" y="9111"/>
                      <a:pt x="2287" y="9449"/>
                    </a:cubicBezTo>
                    <a:cubicBezTo>
                      <a:pt x="2276" y="10037"/>
                      <a:pt x="2379" y="10631"/>
                      <a:pt x="2450" y="11219"/>
                    </a:cubicBezTo>
                    <a:cubicBezTo>
                      <a:pt x="2161" y="11525"/>
                      <a:pt x="1965" y="11890"/>
                      <a:pt x="1971" y="12320"/>
                    </a:cubicBezTo>
                    <a:cubicBezTo>
                      <a:pt x="1971" y="12337"/>
                      <a:pt x="1983" y="12345"/>
                      <a:pt x="1995" y="12345"/>
                    </a:cubicBezTo>
                    <a:cubicBezTo>
                      <a:pt x="2007" y="12345"/>
                      <a:pt x="2020" y="12337"/>
                      <a:pt x="2020" y="12320"/>
                    </a:cubicBezTo>
                    <a:cubicBezTo>
                      <a:pt x="2047" y="11950"/>
                      <a:pt x="2227" y="11655"/>
                      <a:pt x="2472" y="11399"/>
                    </a:cubicBezTo>
                    <a:cubicBezTo>
                      <a:pt x="2483" y="11514"/>
                      <a:pt x="2494" y="11634"/>
                      <a:pt x="2505" y="11748"/>
                    </a:cubicBezTo>
                    <a:cubicBezTo>
                      <a:pt x="2521" y="12162"/>
                      <a:pt x="2488" y="12576"/>
                      <a:pt x="2407" y="12980"/>
                    </a:cubicBezTo>
                    <a:cubicBezTo>
                      <a:pt x="2401" y="12978"/>
                      <a:pt x="2396" y="12978"/>
                      <a:pt x="2391" y="12978"/>
                    </a:cubicBezTo>
                    <a:cubicBezTo>
                      <a:pt x="2375" y="12978"/>
                      <a:pt x="2360" y="12985"/>
                      <a:pt x="2352" y="13001"/>
                    </a:cubicBezTo>
                    <a:cubicBezTo>
                      <a:pt x="2134" y="13426"/>
                      <a:pt x="1742" y="13699"/>
                      <a:pt x="1480" y="14091"/>
                    </a:cubicBezTo>
                    <a:cubicBezTo>
                      <a:pt x="1262" y="14413"/>
                      <a:pt x="1153" y="14783"/>
                      <a:pt x="1083" y="15159"/>
                    </a:cubicBezTo>
                    <a:cubicBezTo>
                      <a:pt x="1079" y="15169"/>
                      <a:pt x="1087" y="15174"/>
                      <a:pt x="1095" y="15174"/>
                    </a:cubicBezTo>
                    <a:cubicBezTo>
                      <a:pt x="1101" y="15174"/>
                      <a:pt x="1107" y="15171"/>
                      <a:pt x="1110" y="15165"/>
                    </a:cubicBezTo>
                    <a:cubicBezTo>
                      <a:pt x="1235" y="14690"/>
                      <a:pt x="1415" y="14244"/>
                      <a:pt x="1736" y="13868"/>
                    </a:cubicBezTo>
                    <a:cubicBezTo>
                      <a:pt x="1954" y="13612"/>
                      <a:pt x="2200" y="13410"/>
                      <a:pt x="2379" y="13121"/>
                    </a:cubicBezTo>
                    <a:lnTo>
                      <a:pt x="2379" y="13121"/>
                    </a:lnTo>
                    <a:cubicBezTo>
                      <a:pt x="2309" y="13443"/>
                      <a:pt x="2232" y="13764"/>
                      <a:pt x="2156" y="14086"/>
                    </a:cubicBezTo>
                    <a:cubicBezTo>
                      <a:pt x="2052" y="14511"/>
                      <a:pt x="1982" y="14947"/>
                      <a:pt x="1922" y="15377"/>
                    </a:cubicBezTo>
                    <a:cubicBezTo>
                      <a:pt x="1905" y="15377"/>
                      <a:pt x="1884" y="15388"/>
                      <a:pt x="1873" y="15404"/>
                    </a:cubicBezTo>
                    <a:cubicBezTo>
                      <a:pt x="1666" y="15655"/>
                      <a:pt x="1480" y="15917"/>
                      <a:pt x="1311" y="16194"/>
                    </a:cubicBezTo>
                    <a:cubicBezTo>
                      <a:pt x="1164" y="16461"/>
                      <a:pt x="1159" y="16783"/>
                      <a:pt x="1132" y="17077"/>
                    </a:cubicBezTo>
                    <a:cubicBezTo>
                      <a:pt x="1129" y="17104"/>
                      <a:pt x="1149" y="17120"/>
                      <a:pt x="1169" y="17120"/>
                    </a:cubicBezTo>
                    <a:cubicBezTo>
                      <a:pt x="1185" y="17120"/>
                      <a:pt x="1200" y="17110"/>
                      <a:pt x="1202" y="17088"/>
                    </a:cubicBezTo>
                    <a:cubicBezTo>
                      <a:pt x="1251" y="16805"/>
                      <a:pt x="1333" y="16521"/>
                      <a:pt x="1453" y="16260"/>
                    </a:cubicBezTo>
                    <a:cubicBezTo>
                      <a:pt x="1562" y="16036"/>
                      <a:pt x="1747" y="15873"/>
                      <a:pt x="1884" y="15671"/>
                    </a:cubicBezTo>
                    <a:lnTo>
                      <a:pt x="1884" y="15671"/>
                    </a:lnTo>
                    <a:cubicBezTo>
                      <a:pt x="1851" y="15911"/>
                      <a:pt x="1813" y="16156"/>
                      <a:pt x="1780" y="16401"/>
                    </a:cubicBezTo>
                    <a:cubicBezTo>
                      <a:pt x="1726" y="16777"/>
                      <a:pt x="1606" y="17197"/>
                      <a:pt x="1589" y="17600"/>
                    </a:cubicBezTo>
                    <a:cubicBezTo>
                      <a:pt x="1208" y="17775"/>
                      <a:pt x="1044" y="18161"/>
                      <a:pt x="903" y="18537"/>
                    </a:cubicBezTo>
                    <a:cubicBezTo>
                      <a:pt x="647" y="19159"/>
                      <a:pt x="358" y="19758"/>
                      <a:pt x="25" y="20341"/>
                    </a:cubicBezTo>
                    <a:cubicBezTo>
                      <a:pt x="21" y="20349"/>
                      <a:pt x="29" y="20354"/>
                      <a:pt x="36" y="20354"/>
                    </a:cubicBezTo>
                    <a:cubicBezTo>
                      <a:pt x="38" y="20354"/>
                      <a:pt x="40" y="20353"/>
                      <a:pt x="42" y="20352"/>
                    </a:cubicBezTo>
                    <a:cubicBezTo>
                      <a:pt x="374" y="19938"/>
                      <a:pt x="614" y="19464"/>
                      <a:pt x="826" y="18984"/>
                    </a:cubicBezTo>
                    <a:cubicBezTo>
                      <a:pt x="854" y="18913"/>
                      <a:pt x="881" y="18848"/>
                      <a:pt x="908" y="18777"/>
                    </a:cubicBezTo>
                    <a:lnTo>
                      <a:pt x="908" y="18777"/>
                    </a:lnTo>
                    <a:cubicBezTo>
                      <a:pt x="903" y="19044"/>
                      <a:pt x="897" y="19306"/>
                      <a:pt x="826" y="19562"/>
                    </a:cubicBezTo>
                    <a:cubicBezTo>
                      <a:pt x="817" y="19589"/>
                      <a:pt x="837" y="19605"/>
                      <a:pt x="859" y="19605"/>
                    </a:cubicBezTo>
                    <a:cubicBezTo>
                      <a:pt x="876" y="19605"/>
                      <a:pt x="895" y="19595"/>
                      <a:pt x="903" y="19573"/>
                    </a:cubicBezTo>
                    <a:cubicBezTo>
                      <a:pt x="995" y="19251"/>
                      <a:pt x="979" y="18919"/>
                      <a:pt x="990" y="18586"/>
                    </a:cubicBezTo>
                    <a:cubicBezTo>
                      <a:pt x="990" y="18581"/>
                      <a:pt x="990" y="18570"/>
                      <a:pt x="990" y="18565"/>
                    </a:cubicBezTo>
                    <a:cubicBezTo>
                      <a:pt x="1115" y="18227"/>
                      <a:pt x="1268" y="17878"/>
                      <a:pt x="1584" y="17698"/>
                    </a:cubicBezTo>
                    <a:cubicBezTo>
                      <a:pt x="1584" y="17867"/>
                      <a:pt x="1611" y="18042"/>
                      <a:pt x="1671" y="18200"/>
                    </a:cubicBezTo>
                    <a:cubicBezTo>
                      <a:pt x="1671" y="18202"/>
                      <a:pt x="1672" y="18204"/>
                      <a:pt x="1674" y="18204"/>
                    </a:cubicBezTo>
                    <a:cubicBezTo>
                      <a:pt x="1675" y="18204"/>
                      <a:pt x="1676" y="18202"/>
                      <a:pt x="1676" y="18200"/>
                    </a:cubicBezTo>
                    <a:cubicBezTo>
                      <a:pt x="1671" y="18042"/>
                      <a:pt x="1676" y="17884"/>
                      <a:pt x="1682" y="17731"/>
                    </a:cubicBezTo>
                    <a:cubicBezTo>
                      <a:pt x="1834" y="18031"/>
                      <a:pt x="1911" y="18358"/>
                      <a:pt x="1911" y="18690"/>
                    </a:cubicBezTo>
                    <a:cubicBezTo>
                      <a:pt x="1905" y="18695"/>
                      <a:pt x="1900" y="18701"/>
                      <a:pt x="1894" y="18712"/>
                    </a:cubicBezTo>
                    <a:cubicBezTo>
                      <a:pt x="1709" y="19066"/>
                      <a:pt x="1377" y="19289"/>
                      <a:pt x="1164" y="19622"/>
                    </a:cubicBezTo>
                    <a:cubicBezTo>
                      <a:pt x="1148" y="19646"/>
                      <a:pt x="1168" y="19677"/>
                      <a:pt x="1191" y="19677"/>
                    </a:cubicBezTo>
                    <a:cubicBezTo>
                      <a:pt x="1199" y="19677"/>
                      <a:pt x="1206" y="19674"/>
                      <a:pt x="1213" y="19665"/>
                    </a:cubicBezTo>
                    <a:cubicBezTo>
                      <a:pt x="1399" y="19404"/>
                      <a:pt x="1682" y="19229"/>
                      <a:pt x="1884" y="18990"/>
                    </a:cubicBezTo>
                    <a:lnTo>
                      <a:pt x="1884" y="18990"/>
                    </a:lnTo>
                    <a:cubicBezTo>
                      <a:pt x="1834" y="19289"/>
                      <a:pt x="1726" y="19584"/>
                      <a:pt x="1573" y="19851"/>
                    </a:cubicBezTo>
                    <a:cubicBezTo>
                      <a:pt x="1241" y="20439"/>
                      <a:pt x="549" y="20837"/>
                      <a:pt x="9" y="21218"/>
                    </a:cubicBezTo>
                    <a:cubicBezTo>
                      <a:pt x="1" y="21227"/>
                      <a:pt x="5" y="21238"/>
                      <a:pt x="13" y="21238"/>
                    </a:cubicBezTo>
                    <a:cubicBezTo>
                      <a:pt x="15" y="21238"/>
                      <a:pt x="17" y="21237"/>
                      <a:pt x="20" y="21235"/>
                    </a:cubicBezTo>
                    <a:cubicBezTo>
                      <a:pt x="668" y="20782"/>
                      <a:pt x="1366" y="20374"/>
                      <a:pt x="1780" y="19687"/>
                    </a:cubicBezTo>
                    <a:cubicBezTo>
                      <a:pt x="2189" y="19022"/>
                      <a:pt x="2178" y="18183"/>
                      <a:pt x="1758" y="17524"/>
                    </a:cubicBezTo>
                    <a:cubicBezTo>
                      <a:pt x="1747" y="17508"/>
                      <a:pt x="1726" y="17491"/>
                      <a:pt x="1704" y="17491"/>
                    </a:cubicBezTo>
                    <a:cubicBezTo>
                      <a:pt x="1747" y="17039"/>
                      <a:pt x="1834" y="16603"/>
                      <a:pt x="1900" y="16140"/>
                    </a:cubicBezTo>
                    <a:cubicBezTo>
                      <a:pt x="2003" y="15366"/>
                      <a:pt x="2151" y="14603"/>
                      <a:pt x="2336" y="13846"/>
                    </a:cubicBezTo>
                    <a:cubicBezTo>
                      <a:pt x="2510" y="13181"/>
                      <a:pt x="2646" y="12533"/>
                      <a:pt x="2646" y="11846"/>
                    </a:cubicBezTo>
                    <a:cubicBezTo>
                      <a:pt x="2701" y="11944"/>
                      <a:pt x="2761" y="12037"/>
                      <a:pt x="2815" y="12135"/>
                    </a:cubicBezTo>
                    <a:cubicBezTo>
                      <a:pt x="2984" y="12435"/>
                      <a:pt x="3061" y="12778"/>
                      <a:pt x="3028" y="13121"/>
                    </a:cubicBezTo>
                    <a:cubicBezTo>
                      <a:pt x="3028" y="13131"/>
                      <a:pt x="3035" y="13136"/>
                      <a:pt x="3042" y="13136"/>
                    </a:cubicBezTo>
                    <a:cubicBezTo>
                      <a:pt x="3048" y="13136"/>
                      <a:pt x="3053" y="13133"/>
                      <a:pt x="3055" y="13127"/>
                    </a:cubicBezTo>
                    <a:cubicBezTo>
                      <a:pt x="3099" y="12876"/>
                      <a:pt x="3088" y="12620"/>
                      <a:pt x="3028" y="12375"/>
                    </a:cubicBezTo>
                    <a:cubicBezTo>
                      <a:pt x="2952" y="12091"/>
                      <a:pt x="2761" y="11841"/>
                      <a:pt x="2646" y="11574"/>
                    </a:cubicBezTo>
                    <a:cubicBezTo>
                      <a:pt x="2619" y="10844"/>
                      <a:pt x="2527" y="10113"/>
                      <a:pt x="2461" y="9389"/>
                    </a:cubicBezTo>
                    <a:cubicBezTo>
                      <a:pt x="2461" y="9378"/>
                      <a:pt x="2461" y="9372"/>
                      <a:pt x="2456" y="9361"/>
                    </a:cubicBezTo>
                    <a:cubicBezTo>
                      <a:pt x="2461" y="8980"/>
                      <a:pt x="2510" y="8599"/>
                      <a:pt x="2592" y="8228"/>
                    </a:cubicBezTo>
                    <a:cubicBezTo>
                      <a:pt x="2772" y="7438"/>
                      <a:pt x="3088" y="6691"/>
                      <a:pt x="3246" y="5890"/>
                    </a:cubicBezTo>
                    <a:cubicBezTo>
                      <a:pt x="3387" y="5187"/>
                      <a:pt x="3475" y="4474"/>
                      <a:pt x="3507" y="3760"/>
                    </a:cubicBezTo>
                    <a:cubicBezTo>
                      <a:pt x="3556" y="3809"/>
                      <a:pt x="3605" y="3852"/>
                      <a:pt x="3649" y="3896"/>
                    </a:cubicBezTo>
                    <a:cubicBezTo>
                      <a:pt x="3709" y="3951"/>
                      <a:pt x="3763" y="4005"/>
                      <a:pt x="3823" y="4065"/>
                    </a:cubicBezTo>
                    <a:cubicBezTo>
                      <a:pt x="3660" y="4299"/>
                      <a:pt x="3714" y="4561"/>
                      <a:pt x="3725" y="4844"/>
                    </a:cubicBezTo>
                    <a:cubicBezTo>
                      <a:pt x="3725" y="4854"/>
                      <a:pt x="3734" y="4860"/>
                      <a:pt x="3743" y="4860"/>
                    </a:cubicBezTo>
                    <a:cubicBezTo>
                      <a:pt x="3753" y="4860"/>
                      <a:pt x="3763" y="4853"/>
                      <a:pt x="3763" y="4839"/>
                    </a:cubicBezTo>
                    <a:cubicBezTo>
                      <a:pt x="3769" y="4588"/>
                      <a:pt x="3736" y="4337"/>
                      <a:pt x="3883" y="4130"/>
                    </a:cubicBezTo>
                    <a:cubicBezTo>
                      <a:pt x="4041" y="4299"/>
                      <a:pt x="4167" y="4485"/>
                      <a:pt x="4172" y="4735"/>
                    </a:cubicBezTo>
                    <a:cubicBezTo>
                      <a:pt x="4172" y="4738"/>
                      <a:pt x="4175" y="4739"/>
                      <a:pt x="4178" y="4739"/>
                    </a:cubicBezTo>
                    <a:cubicBezTo>
                      <a:pt x="4182" y="4739"/>
                      <a:pt x="4186" y="4738"/>
                      <a:pt x="4188" y="4735"/>
                    </a:cubicBezTo>
                    <a:cubicBezTo>
                      <a:pt x="4199" y="4468"/>
                      <a:pt x="4079" y="4245"/>
                      <a:pt x="3932" y="4027"/>
                    </a:cubicBezTo>
                    <a:cubicBezTo>
                      <a:pt x="3834" y="3891"/>
                      <a:pt x="3725" y="3760"/>
                      <a:pt x="3622" y="3624"/>
                    </a:cubicBezTo>
                    <a:cubicBezTo>
                      <a:pt x="3584" y="3569"/>
                      <a:pt x="3551" y="3515"/>
                      <a:pt x="3518" y="3455"/>
                    </a:cubicBezTo>
                    <a:cubicBezTo>
                      <a:pt x="3524" y="3133"/>
                      <a:pt x="3529" y="2812"/>
                      <a:pt x="3529" y="2490"/>
                    </a:cubicBezTo>
                    <a:cubicBezTo>
                      <a:pt x="3709" y="2817"/>
                      <a:pt x="4074" y="3084"/>
                      <a:pt x="4172" y="3444"/>
                    </a:cubicBezTo>
                    <a:cubicBezTo>
                      <a:pt x="4174" y="3453"/>
                      <a:pt x="4179" y="3456"/>
                      <a:pt x="4185" y="3456"/>
                    </a:cubicBezTo>
                    <a:cubicBezTo>
                      <a:pt x="4198" y="3456"/>
                      <a:pt x="4214" y="3440"/>
                      <a:pt x="4210" y="3422"/>
                    </a:cubicBezTo>
                    <a:cubicBezTo>
                      <a:pt x="4156" y="3215"/>
                      <a:pt x="4063" y="3019"/>
                      <a:pt x="3932" y="2844"/>
                    </a:cubicBezTo>
                    <a:cubicBezTo>
                      <a:pt x="3780" y="2616"/>
                      <a:pt x="3654" y="2370"/>
                      <a:pt x="3551" y="2109"/>
                    </a:cubicBezTo>
                    <a:cubicBezTo>
                      <a:pt x="3545" y="2092"/>
                      <a:pt x="3535" y="2082"/>
                      <a:pt x="3518" y="2071"/>
                    </a:cubicBezTo>
                    <a:cubicBezTo>
                      <a:pt x="3518" y="1755"/>
                      <a:pt x="3562" y="1400"/>
                      <a:pt x="3458" y="1095"/>
                    </a:cubicBezTo>
                    <a:cubicBezTo>
                      <a:pt x="3458" y="736"/>
                      <a:pt x="3436" y="376"/>
                      <a:pt x="3317" y="65"/>
                    </a:cubicBezTo>
                    <a:cubicBezTo>
                      <a:pt x="3296" y="21"/>
                      <a:pt x="3258" y="1"/>
                      <a:pt x="321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3"/>
              <p:cNvSpPr/>
              <p:nvPr/>
            </p:nvSpPr>
            <p:spPr>
              <a:xfrm>
                <a:off x="4927478" y="3678983"/>
                <a:ext cx="72886" cy="148375"/>
              </a:xfrm>
              <a:custGeom>
                <a:rect b="b" l="l" r="r" t="t"/>
                <a:pathLst>
                  <a:path extrusionOk="0" h="5871" w="2884">
                    <a:moveTo>
                      <a:pt x="6" y="1"/>
                    </a:moveTo>
                    <a:cubicBezTo>
                      <a:pt x="33" y="377"/>
                      <a:pt x="1" y="742"/>
                      <a:pt x="121" y="1085"/>
                    </a:cubicBezTo>
                    <a:cubicBezTo>
                      <a:pt x="300" y="1619"/>
                      <a:pt x="595" y="2099"/>
                      <a:pt x="883" y="2584"/>
                    </a:cubicBezTo>
                    <a:cubicBezTo>
                      <a:pt x="867" y="2791"/>
                      <a:pt x="883" y="2992"/>
                      <a:pt x="878" y="3200"/>
                    </a:cubicBezTo>
                    <a:cubicBezTo>
                      <a:pt x="878" y="3418"/>
                      <a:pt x="845" y="3635"/>
                      <a:pt x="851" y="3853"/>
                    </a:cubicBezTo>
                    <a:cubicBezTo>
                      <a:pt x="851" y="3872"/>
                      <a:pt x="866" y="3884"/>
                      <a:pt x="881" y="3884"/>
                    </a:cubicBezTo>
                    <a:cubicBezTo>
                      <a:pt x="892" y="3884"/>
                      <a:pt x="904" y="3878"/>
                      <a:pt x="911" y="3864"/>
                    </a:cubicBezTo>
                    <a:cubicBezTo>
                      <a:pt x="1031" y="3614"/>
                      <a:pt x="1085" y="3276"/>
                      <a:pt x="1107" y="2954"/>
                    </a:cubicBezTo>
                    <a:cubicBezTo>
                      <a:pt x="1150" y="3036"/>
                      <a:pt x="1194" y="3118"/>
                      <a:pt x="1243" y="3200"/>
                    </a:cubicBezTo>
                    <a:cubicBezTo>
                      <a:pt x="1439" y="3554"/>
                      <a:pt x="1608" y="3919"/>
                      <a:pt x="1744" y="4300"/>
                    </a:cubicBezTo>
                    <a:cubicBezTo>
                      <a:pt x="1892" y="4753"/>
                      <a:pt x="1864" y="5205"/>
                      <a:pt x="1913" y="5668"/>
                    </a:cubicBezTo>
                    <a:cubicBezTo>
                      <a:pt x="1918" y="5709"/>
                      <a:pt x="1947" y="5727"/>
                      <a:pt x="1978" y="5727"/>
                    </a:cubicBezTo>
                    <a:cubicBezTo>
                      <a:pt x="2012" y="5727"/>
                      <a:pt x="2049" y="5703"/>
                      <a:pt x="2055" y="5662"/>
                    </a:cubicBezTo>
                    <a:cubicBezTo>
                      <a:pt x="2060" y="5592"/>
                      <a:pt x="2077" y="5499"/>
                      <a:pt x="2088" y="5417"/>
                    </a:cubicBezTo>
                    <a:cubicBezTo>
                      <a:pt x="2197" y="5608"/>
                      <a:pt x="2360" y="5766"/>
                      <a:pt x="2562" y="5864"/>
                    </a:cubicBezTo>
                    <a:cubicBezTo>
                      <a:pt x="2571" y="5868"/>
                      <a:pt x="2580" y="5870"/>
                      <a:pt x="2588" y="5870"/>
                    </a:cubicBezTo>
                    <a:cubicBezTo>
                      <a:pt x="2642" y="5870"/>
                      <a:pt x="2669" y="5787"/>
                      <a:pt x="2622" y="5744"/>
                    </a:cubicBezTo>
                    <a:cubicBezTo>
                      <a:pt x="2431" y="5597"/>
                      <a:pt x="2338" y="5412"/>
                      <a:pt x="2251" y="5216"/>
                    </a:cubicBezTo>
                    <a:lnTo>
                      <a:pt x="2251" y="5216"/>
                    </a:lnTo>
                    <a:cubicBezTo>
                      <a:pt x="2376" y="5256"/>
                      <a:pt x="2505" y="5279"/>
                      <a:pt x="2634" y="5279"/>
                    </a:cubicBezTo>
                    <a:cubicBezTo>
                      <a:pt x="2679" y="5279"/>
                      <a:pt x="2724" y="5276"/>
                      <a:pt x="2769" y="5270"/>
                    </a:cubicBezTo>
                    <a:cubicBezTo>
                      <a:pt x="2883" y="5259"/>
                      <a:pt x="2867" y="5096"/>
                      <a:pt x="2763" y="5085"/>
                    </a:cubicBezTo>
                    <a:cubicBezTo>
                      <a:pt x="2535" y="5052"/>
                      <a:pt x="2322" y="4998"/>
                      <a:pt x="2159" y="4829"/>
                    </a:cubicBezTo>
                    <a:cubicBezTo>
                      <a:pt x="2148" y="4818"/>
                      <a:pt x="2142" y="4807"/>
                      <a:pt x="2131" y="4802"/>
                    </a:cubicBezTo>
                    <a:cubicBezTo>
                      <a:pt x="2126" y="4693"/>
                      <a:pt x="2110" y="4578"/>
                      <a:pt x="2088" y="4475"/>
                    </a:cubicBezTo>
                    <a:cubicBezTo>
                      <a:pt x="2001" y="4093"/>
                      <a:pt x="1870" y="3728"/>
                      <a:pt x="1695" y="3385"/>
                    </a:cubicBezTo>
                    <a:cubicBezTo>
                      <a:pt x="1336" y="2671"/>
                      <a:pt x="845" y="2012"/>
                      <a:pt x="546" y="1271"/>
                    </a:cubicBezTo>
                    <a:cubicBezTo>
                      <a:pt x="388" y="867"/>
                      <a:pt x="300" y="437"/>
                      <a:pt x="2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3"/>
              <p:cNvSpPr/>
              <p:nvPr/>
            </p:nvSpPr>
            <p:spPr>
              <a:xfrm>
                <a:off x="4920098" y="3320695"/>
                <a:ext cx="217419" cy="547933"/>
              </a:xfrm>
              <a:custGeom>
                <a:rect b="b" l="l" r="r" t="t"/>
                <a:pathLst>
                  <a:path extrusionOk="0" h="21681" w="8603">
                    <a:moveTo>
                      <a:pt x="760" y="1"/>
                    </a:moveTo>
                    <a:cubicBezTo>
                      <a:pt x="753" y="1"/>
                      <a:pt x="747" y="4"/>
                      <a:pt x="745" y="11"/>
                    </a:cubicBezTo>
                    <a:cubicBezTo>
                      <a:pt x="522" y="724"/>
                      <a:pt x="1208" y="1220"/>
                      <a:pt x="1361" y="1874"/>
                    </a:cubicBezTo>
                    <a:cubicBezTo>
                      <a:pt x="1306" y="2147"/>
                      <a:pt x="1274" y="2425"/>
                      <a:pt x="1268" y="2702"/>
                    </a:cubicBezTo>
                    <a:cubicBezTo>
                      <a:pt x="1246" y="3204"/>
                      <a:pt x="1274" y="3700"/>
                      <a:pt x="1274" y="4195"/>
                    </a:cubicBezTo>
                    <a:cubicBezTo>
                      <a:pt x="1274" y="4620"/>
                      <a:pt x="1219" y="5035"/>
                      <a:pt x="1186" y="5454"/>
                    </a:cubicBezTo>
                    <a:cubicBezTo>
                      <a:pt x="723" y="5716"/>
                      <a:pt x="266" y="6141"/>
                      <a:pt x="53" y="6615"/>
                    </a:cubicBezTo>
                    <a:cubicBezTo>
                      <a:pt x="0" y="6732"/>
                      <a:pt x="110" y="6846"/>
                      <a:pt x="217" y="6846"/>
                    </a:cubicBezTo>
                    <a:cubicBezTo>
                      <a:pt x="254" y="6846"/>
                      <a:pt x="290" y="6832"/>
                      <a:pt x="320" y="6800"/>
                    </a:cubicBezTo>
                    <a:cubicBezTo>
                      <a:pt x="734" y="6375"/>
                      <a:pt x="1105" y="5705"/>
                      <a:pt x="1759" y="5629"/>
                    </a:cubicBezTo>
                    <a:cubicBezTo>
                      <a:pt x="1818" y="5621"/>
                      <a:pt x="1878" y="5618"/>
                      <a:pt x="1939" y="5618"/>
                    </a:cubicBezTo>
                    <a:cubicBezTo>
                      <a:pt x="2438" y="5618"/>
                      <a:pt x="2980" y="5845"/>
                      <a:pt x="3393" y="6097"/>
                    </a:cubicBezTo>
                    <a:cubicBezTo>
                      <a:pt x="4271" y="6642"/>
                      <a:pt x="4854" y="7541"/>
                      <a:pt x="5072" y="8538"/>
                    </a:cubicBezTo>
                    <a:cubicBezTo>
                      <a:pt x="5295" y="9535"/>
                      <a:pt x="5001" y="10544"/>
                      <a:pt x="5306" y="11524"/>
                    </a:cubicBezTo>
                    <a:cubicBezTo>
                      <a:pt x="5442" y="11955"/>
                      <a:pt x="5616" y="12363"/>
                      <a:pt x="5780" y="12778"/>
                    </a:cubicBezTo>
                    <a:cubicBezTo>
                      <a:pt x="5753" y="12794"/>
                      <a:pt x="5742" y="12821"/>
                      <a:pt x="5742" y="12854"/>
                    </a:cubicBezTo>
                    <a:cubicBezTo>
                      <a:pt x="5753" y="13519"/>
                      <a:pt x="5469" y="14124"/>
                      <a:pt x="5638" y="14788"/>
                    </a:cubicBezTo>
                    <a:cubicBezTo>
                      <a:pt x="5802" y="15420"/>
                      <a:pt x="6096" y="15998"/>
                      <a:pt x="6134" y="16663"/>
                    </a:cubicBezTo>
                    <a:cubicBezTo>
                      <a:pt x="6137" y="16676"/>
                      <a:pt x="6150" y="16683"/>
                      <a:pt x="6163" y="16683"/>
                    </a:cubicBezTo>
                    <a:cubicBezTo>
                      <a:pt x="6176" y="16683"/>
                      <a:pt x="6189" y="16676"/>
                      <a:pt x="6189" y="16663"/>
                    </a:cubicBezTo>
                    <a:cubicBezTo>
                      <a:pt x="6194" y="16036"/>
                      <a:pt x="5981" y="15469"/>
                      <a:pt x="5840" y="14870"/>
                    </a:cubicBezTo>
                    <a:cubicBezTo>
                      <a:pt x="5747" y="14527"/>
                      <a:pt x="5742" y="14167"/>
                      <a:pt x="5813" y="13824"/>
                    </a:cubicBezTo>
                    <a:cubicBezTo>
                      <a:pt x="5856" y="13611"/>
                      <a:pt x="5905" y="13404"/>
                      <a:pt x="5932" y="13192"/>
                    </a:cubicBezTo>
                    <a:cubicBezTo>
                      <a:pt x="6101" y="13682"/>
                      <a:pt x="6227" y="14189"/>
                      <a:pt x="6205" y="14734"/>
                    </a:cubicBezTo>
                    <a:cubicBezTo>
                      <a:pt x="6205" y="14753"/>
                      <a:pt x="6222" y="14767"/>
                      <a:pt x="6237" y="14767"/>
                    </a:cubicBezTo>
                    <a:cubicBezTo>
                      <a:pt x="6248" y="14767"/>
                      <a:pt x="6257" y="14760"/>
                      <a:pt x="6259" y="14745"/>
                    </a:cubicBezTo>
                    <a:cubicBezTo>
                      <a:pt x="6287" y="14647"/>
                      <a:pt x="6308" y="14543"/>
                      <a:pt x="6319" y="14440"/>
                    </a:cubicBezTo>
                    <a:cubicBezTo>
                      <a:pt x="6412" y="14652"/>
                      <a:pt x="6515" y="14859"/>
                      <a:pt x="6592" y="15083"/>
                    </a:cubicBezTo>
                    <a:cubicBezTo>
                      <a:pt x="6728" y="15464"/>
                      <a:pt x="6728" y="15856"/>
                      <a:pt x="6717" y="16260"/>
                    </a:cubicBezTo>
                    <a:cubicBezTo>
                      <a:pt x="6706" y="16597"/>
                      <a:pt x="6723" y="16935"/>
                      <a:pt x="6761" y="17268"/>
                    </a:cubicBezTo>
                    <a:cubicBezTo>
                      <a:pt x="6750" y="17273"/>
                      <a:pt x="6744" y="17284"/>
                      <a:pt x="6739" y="17295"/>
                    </a:cubicBezTo>
                    <a:cubicBezTo>
                      <a:pt x="6630" y="17774"/>
                      <a:pt x="6521" y="18352"/>
                      <a:pt x="6641" y="18837"/>
                    </a:cubicBezTo>
                    <a:cubicBezTo>
                      <a:pt x="6641" y="18843"/>
                      <a:pt x="6647" y="18847"/>
                      <a:pt x="6653" y="18847"/>
                    </a:cubicBezTo>
                    <a:cubicBezTo>
                      <a:pt x="6658" y="18847"/>
                      <a:pt x="6663" y="18844"/>
                      <a:pt x="6663" y="18837"/>
                    </a:cubicBezTo>
                    <a:cubicBezTo>
                      <a:pt x="6739" y="18581"/>
                      <a:pt x="6728" y="18308"/>
                      <a:pt x="6755" y="18047"/>
                    </a:cubicBezTo>
                    <a:cubicBezTo>
                      <a:pt x="6777" y="17921"/>
                      <a:pt x="6804" y="17791"/>
                      <a:pt x="6826" y="17665"/>
                    </a:cubicBezTo>
                    <a:cubicBezTo>
                      <a:pt x="6853" y="17818"/>
                      <a:pt x="6891" y="17965"/>
                      <a:pt x="6935" y="18118"/>
                    </a:cubicBezTo>
                    <a:cubicBezTo>
                      <a:pt x="6990" y="18297"/>
                      <a:pt x="7055" y="18477"/>
                      <a:pt x="7137" y="18652"/>
                    </a:cubicBezTo>
                    <a:cubicBezTo>
                      <a:pt x="7109" y="18657"/>
                      <a:pt x="7088" y="18673"/>
                      <a:pt x="7082" y="18701"/>
                    </a:cubicBezTo>
                    <a:cubicBezTo>
                      <a:pt x="7033" y="18875"/>
                      <a:pt x="7017" y="19055"/>
                      <a:pt x="7028" y="19235"/>
                    </a:cubicBezTo>
                    <a:cubicBezTo>
                      <a:pt x="6690" y="19790"/>
                      <a:pt x="6537" y="20297"/>
                      <a:pt x="6608" y="20962"/>
                    </a:cubicBezTo>
                    <a:cubicBezTo>
                      <a:pt x="6608" y="20967"/>
                      <a:pt x="6614" y="20970"/>
                      <a:pt x="6619" y="20970"/>
                    </a:cubicBezTo>
                    <a:cubicBezTo>
                      <a:pt x="6624" y="20970"/>
                      <a:pt x="6630" y="20967"/>
                      <a:pt x="6630" y="20962"/>
                    </a:cubicBezTo>
                    <a:cubicBezTo>
                      <a:pt x="6657" y="20640"/>
                      <a:pt x="6663" y="20297"/>
                      <a:pt x="6766" y="19992"/>
                    </a:cubicBezTo>
                    <a:cubicBezTo>
                      <a:pt x="6837" y="19801"/>
                      <a:pt x="6935" y="19622"/>
                      <a:pt x="7055" y="19453"/>
                    </a:cubicBezTo>
                    <a:cubicBezTo>
                      <a:pt x="7066" y="19551"/>
                      <a:pt x="7082" y="19649"/>
                      <a:pt x="7104" y="19741"/>
                    </a:cubicBezTo>
                    <a:cubicBezTo>
                      <a:pt x="7213" y="20172"/>
                      <a:pt x="7267" y="20613"/>
                      <a:pt x="7267" y="21055"/>
                    </a:cubicBezTo>
                    <a:cubicBezTo>
                      <a:pt x="7267" y="21061"/>
                      <a:pt x="7276" y="21066"/>
                      <a:pt x="7282" y="21066"/>
                    </a:cubicBezTo>
                    <a:cubicBezTo>
                      <a:pt x="7286" y="21066"/>
                      <a:pt x="7289" y="21064"/>
                      <a:pt x="7289" y="21060"/>
                    </a:cubicBezTo>
                    <a:cubicBezTo>
                      <a:pt x="7393" y="20706"/>
                      <a:pt x="7333" y="20335"/>
                      <a:pt x="7267" y="19981"/>
                    </a:cubicBezTo>
                    <a:cubicBezTo>
                      <a:pt x="7202" y="19600"/>
                      <a:pt x="7191" y="19213"/>
                      <a:pt x="7224" y="18831"/>
                    </a:cubicBezTo>
                    <a:lnTo>
                      <a:pt x="7224" y="18831"/>
                    </a:lnTo>
                    <a:cubicBezTo>
                      <a:pt x="7316" y="19017"/>
                      <a:pt x="7420" y="19191"/>
                      <a:pt x="7540" y="19360"/>
                    </a:cubicBezTo>
                    <a:cubicBezTo>
                      <a:pt x="7524" y="19371"/>
                      <a:pt x="7513" y="19393"/>
                      <a:pt x="7513" y="19414"/>
                    </a:cubicBezTo>
                    <a:cubicBezTo>
                      <a:pt x="7529" y="19774"/>
                      <a:pt x="7600" y="20128"/>
                      <a:pt x="7731" y="20466"/>
                    </a:cubicBezTo>
                    <a:cubicBezTo>
                      <a:pt x="7872" y="20864"/>
                      <a:pt x="7921" y="21251"/>
                      <a:pt x="7998" y="21665"/>
                    </a:cubicBezTo>
                    <a:cubicBezTo>
                      <a:pt x="7998" y="21676"/>
                      <a:pt x="8004" y="21681"/>
                      <a:pt x="8011" y="21681"/>
                    </a:cubicBezTo>
                    <a:cubicBezTo>
                      <a:pt x="8022" y="21681"/>
                      <a:pt x="8036" y="21670"/>
                      <a:pt x="8036" y="21654"/>
                    </a:cubicBezTo>
                    <a:cubicBezTo>
                      <a:pt x="8009" y="21224"/>
                      <a:pt x="8009" y="20842"/>
                      <a:pt x="7872" y="20423"/>
                    </a:cubicBezTo>
                    <a:cubicBezTo>
                      <a:pt x="7785" y="20139"/>
                      <a:pt x="7763" y="19839"/>
                      <a:pt x="7692" y="19562"/>
                    </a:cubicBezTo>
                    <a:lnTo>
                      <a:pt x="7692" y="19562"/>
                    </a:lnTo>
                    <a:cubicBezTo>
                      <a:pt x="8068" y="20019"/>
                      <a:pt x="8548" y="20488"/>
                      <a:pt x="8548" y="21120"/>
                    </a:cubicBezTo>
                    <a:cubicBezTo>
                      <a:pt x="8548" y="21135"/>
                      <a:pt x="8561" y="21143"/>
                      <a:pt x="8573" y="21143"/>
                    </a:cubicBezTo>
                    <a:cubicBezTo>
                      <a:pt x="8583" y="21143"/>
                      <a:pt x="8592" y="21138"/>
                      <a:pt x="8592" y="21125"/>
                    </a:cubicBezTo>
                    <a:cubicBezTo>
                      <a:pt x="8602" y="20640"/>
                      <a:pt x="8341" y="20243"/>
                      <a:pt x="8052" y="19878"/>
                    </a:cubicBezTo>
                    <a:cubicBezTo>
                      <a:pt x="7616" y="19327"/>
                      <a:pt x="7235" y="18782"/>
                      <a:pt x="7039" y="18101"/>
                    </a:cubicBezTo>
                    <a:cubicBezTo>
                      <a:pt x="6832" y="17360"/>
                      <a:pt x="6853" y="16646"/>
                      <a:pt x="6864" y="15889"/>
                    </a:cubicBezTo>
                    <a:cubicBezTo>
                      <a:pt x="6875" y="15600"/>
                      <a:pt x="6842" y="15306"/>
                      <a:pt x="6761" y="15028"/>
                    </a:cubicBezTo>
                    <a:cubicBezTo>
                      <a:pt x="6668" y="14734"/>
                      <a:pt x="6526" y="14461"/>
                      <a:pt x="6434" y="14167"/>
                    </a:cubicBezTo>
                    <a:cubicBezTo>
                      <a:pt x="6423" y="14124"/>
                      <a:pt x="6385" y="14091"/>
                      <a:pt x="6341" y="14085"/>
                    </a:cubicBezTo>
                    <a:cubicBezTo>
                      <a:pt x="6330" y="13900"/>
                      <a:pt x="6303" y="13715"/>
                      <a:pt x="6259" y="13535"/>
                    </a:cubicBezTo>
                    <a:lnTo>
                      <a:pt x="6259" y="13535"/>
                    </a:lnTo>
                    <a:cubicBezTo>
                      <a:pt x="6554" y="13780"/>
                      <a:pt x="6913" y="14058"/>
                      <a:pt x="6951" y="14456"/>
                    </a:cubicBezTo>
                    <a:cubicBezTo>
                      <a:pt x="6954" y="14477"/>
                      <a:pt x="6970" y="14486"/>
                      <a:pt x="6987" y="14486"/>
                    </a:cubicBezTo>
                    <a:cubicBezTo>
                      <a:pt x="7009" y="14486"/>
                      <a:pt x="7032" y="14470"/>
                      <a:pt x="7022" y="14445"/>
                    </a:cubicBezTo>
                    <a:cubicBezTo>
                      <a:pt x="6913" y="14036"/>
                      <a:pt x="6597" y="13535"/>
                      <a:pt x="6205" y="13344"/>
                    </a:cubicBezTo>
                    <a:cubicBezTo>
                      <a:pt x="5998" y="12630"/>
                      <a:pt x="5606" y="11938"/>
                      <a:pt x="5447" y="11246"/>
                    </a:cubicBezTo>
                    <a:cubicBezTo>
                      <a:pt x="5409" y="11056"/>
                      <a:pt x="5382" y="10860"/>
                      <a:pt x="5382" y="10669"/>
                    </a:cubicBezTo>
                    <a:lnTo>
                      <a:pt x="5382" y="10669"/>
                    </a:lnTo>
                    <a:cubicBezTo>
                      <a:pt x="5497" y="10800"/>
                      <a:pt x="5633" y="10920"/>
                      <a:pt x="5753" y="11056"/>
                    </a:cubicBezTo>
                    <a:cubicBezTo>
                      <a:pt x="5720" y="11230"/>
                      <a:pt x="5725" y="11410"/>
                      <a:pt x="5753" y="11584"/>
                    </a:cubicBezTo>
                    <a:cubicBezTo>
                      <a:pt x="5760" y="11610"/>
                      <a:pt x="5780" y="11622"/>
                      <a:pt x="5800" y="11622"/>
                    </a:cubicBezTo>
                    <a:cubicBezTo>
                      <a:pt x="5826" y="11622"/>
                      <a:pt x="5851" y="11602"/>
                      <a:pt x="5845" y="11568"/>
                    </a:cubicBezTo>
                    <a:cubicBezTo>
                      <a:pt x="5834" y="11443"/>
                      <a:pt x="5840" y="11323"/>
                      <a:pt x="5862" y="11203"/>
                    </a:cubicBezTo>
                    <a:cubicBezTo>
                      <a:pt x="6074" y="11519"/>
                      <a:pt x="6161" y="11851"/>
                      <a:pt x="6205" y="12233"/>
                    </a:cubicBezTo>
                    <a:cubicBezTo>
                      <a:pt x="6208" y="12262"/>
                      <a:pt x="6231" y="12276"/>
                      <a:pt x="6254" y="12276"/>
                    </a:cubicBezTo>
                    <a:cubicBezTo>
                      <a:pt x="6279" y="12276"/>
                      <a:pt x="6303" y="12261"/>
                      <a:pt x="6303" y="12233"/>
                    </a:cubicBezTo>
                    <a:cubicBezTo>
                      <a:pt x="6292" y="11862"/>
                      <a:pt x="6259" y="11513"/>
                      <a:pt x="6063" y="11192"/>
                    </a:cubicBezTo>
                    <a:cubicBezTo>
                      <a:pt x="5878" y="10887"/>
                      <a:pt x="5622" y="10647"/>
                      <a:pt x="5382" y="10391"/>
                    </a:cubicBezTo>
                    <a:cubicBezTo>
                      <a:pt x="5388" y="10168"/>
                      <a:pt x="5404" y="9939"/>
                      <a:pt x="5409" y="9710"/>
                    </a:cubicBezTo>
                    <a:cubicBezTo>
                      <a:pt x="5546" y="9852"/>
                      <a:pt x="5714" y="9971"/>
                      <a:pt x="5851" y="10113"/>
                    </a:cubicBezTo>
                    <a:cubicBezTo>
                      <a:pt x="6031" y="10315"/>
                      <a:pt x="6183" y="10549"/>
                      <a:pt x="6292" y="10800"/>
                    </a:cubicBezTo>
                    <a:cubicBezTo>
                      <a:pt x="6294" y="10803"/>
                      <a:pt x="6299" y="10805"/>
                      <a:pt x="6304" y="10805"/>
                    </a:cubicBezTo>
                    <a:cubicBezTo>
                      <a:pt x="6313" y="10805"/>
                      <a:pt x="6323" y="10799"/>
                      <a:pt x="6319" y="10789"/>
                    </a:cubicBezTo>
                    <a:cubicBezTo>
                      <a:pt x="6238" y="10500"/>
                      <a:pt x="6172" y="10244"/>
                      <a:pt x="5960" y="10020"/>
                    </a:cubicBezTo>
                    <a:cubicBezTo>
                      <a:pt x="5785" y="9835"/>
                      <a:pt x="5600" y="9650"/>
                      <a:pt x="5409" y="9481"/>
                    </a:cubicBezTo>
                    <a:lnTo>
                      <a:pt x="5409" y="9388"/>
                    </a:lnTo>
                    <a:cubicBezTo>
                      <a:pt x="5388" y="8860"/>
                      <a:pt x="5284" y="8342"/>
                      <a:pt x="5099" y="7852"/>
                    </a:cubicBezTo>
                    <a:lnTo>
                      <a:pt x="5099" y="7852"/>
                    </a:lnTo>
                    <a:cubicBezTo>
                      <a:pt x="5202" y="7895"/>
                      <a:pt x="5306" y="7955"/>
                      <a:pt x="5398" y="8021"/>
                    </a:cubicBezTo>
                    <a:cubicBezTo>
                      <a:pt x="5535" y="8119"/>
                      <a:pt x="5725" y="8271"/>
                      <a:pt x="5747" y="8446"/>
                    </a:cubicBezTo>
                    <a:cubicBezTo>
                      <a:pt x="5747" y="8465"/>
                      <a:pt x="5760" y="8473"/>
                      <a:pt x="5773" y="8473"/>
                    </a:cubicBezTo>
                    <a:cubicBezTo>
                      <a:pt x="5791" y="8473"/>
                      <a:pt x="5810" y="8459"/>
                      <a:pt x="5807" y="8435"/>
                    </a:cubicBezTo>
                    <a:cubicBezTo>
                      <a:pt x="5785" y="8255"/>
                      <a:pt x="5633" y="8086"/>
                      <a:pt x="5502" y="7972"/>
                    </a:cubicBezTo>
                    <a:cubicBezTo>
                      <a:pt x="5360" y="7852"/>
                      <a:pt x="5202" y="7759"/>
                      <a:pt x="5028" y="7688"/>
                    </a:cubicBezTo>
                    <a:cubicBezTo>
                      <a:pt x="4701" y="6925"/>
                      <a:pt x="4183" y="6244"/>
                      <a:pt x="3486" y="5797"/>
                    </a:cubicBezTo>
                    <a:cubicBezTo>
                      <a:pt x="3611" y="5787"/>
                      <a:pt x="3742" y="5765"/>
                      <a:pt x="3878" y="5743"/>
                    </a:cubicBezTo>
                    <a:cubicBezTo>
                      <a:pt x="3911" y="5738"/>
                      <a:pt x="3949" y="5732"/>
                      <a:pt x="3987" y="5727"/>
                    </a:cubicBezTo>
                    <a:lnTo>
                      <a:pt x="3987" y="5732"/>
                    </a:lnTo>
                    <a:cubicBezTo>
                      <a:pt x="4129" y="6141"/>
                      <a:pt x="4478" y="6451"/>
                      <a:pt x="4815" y="6702"/>
                    </a:cubicBezTo>
                    <a:cubicBezTo>
                      <a:pt x="4984" y="6838"/>
                      <a:pt x="5164" y="6953"/>
                      <a:pt x="5355" y="7056"/>
                    </a:cubicBezTo>
                    <a:cubicBezTo>
                      <a:pt x="5535" y="7143"/>
                      <a:pt x="5791" y="7236"/>
                      <a:pt x="5867" y="7443"/>
                    </a:cubicBezTo>
                    <a:cubicBezTo>
                      <a:pt x="5873" y="7464"/>
                      <a:pt x="5891" y="7472"/>
                      <a:pt x="5910" y="7472"/>
                    </a:cubicBezTo>
                    <a:cubicBezTo>
                      <a:pt x="5941" y="7472"/>
                      <a:pt x="5975" y="7448"/>
                      <a:pt x="5965" y="7410"/>
                    </a:cubicBezTo>
                    <a:cubicBezTo>
                      <a:pt x="5878" y="7122"/>
                      <a:pt x="5546" y="7007"/>
                      <a:pt x="5311" y="6855"/>
                    </a:cubicBezTo>
                    <a:cubicBezTo>
                      <a:pt x="4848" y="6560"/>
                      <a:pt x="4456" y="6168"/>
                      <a:pt x="4162" y="5710"/>
                    </a:cubicBezTo>
                    <a:cubicBezTo>
                      <a:pt x="4221" y="5707"/>
                      <a:pt x="4280" y="5705"/>
                      <a:pt x="4339" y="5705"/>
                    </a:cubicBezTo>
                    <a:cubicBezTo>
                      <a:pt x="4734" y="5705"/>
                      <a:pt x="5131" y="5789"/>
                      <a:pt x="5453" y="6021"/>
                    </a:cubicBezTo>
                    <a:cubicBezTo>
                      <a:pt x="5459" y="6025"/>
                      <a:pt x="5464" y="6026"/>
                      <a:pt x="5469" y="6026"/>
                    </a:cubicBezTo>
                    <a:cubicBezTo>
                      <a:pt x="5494" y="6026"/>
                      <a:pt x="5508" y="5991"/>
                      <a:pt x="5486" y="5977"/>
                    </a:cubicBezTo>
                    <a:cubicBezTo>
                      <a:pt x="5148" y="5754"/>
                      <a:pt x="4761" y="5612"/>
                      <a:pt x="4358" y="5558"/>
                    </a:cubicBezTo>
                    <a:cubicBezTo>
                      <a:pt x="4277" y="5547"/>
                      <a:pt x="4197" y="5543"/>
                      <a:pt x="4117" y="5543"/>
                    </a:cubicBezTo>
                    <a:cubicBezTo>
                      <a:pt x="3986" y="5543"/>
                      <a:pt x="3855" y="5556"/>
                      <a:pt x="3726" y="5580"/>
                    </a:cubicBezTo>
                    <a:cubicBezTo>
                      <a:pt x="3598" y="5602"/>
                      <a:pt x="3465" y="5614"/>
                      <a:pt x="3333" y="5614"/>
                    </a:cubicBezTo>
                    <a:cubicBezTo>
                      <a:pt x="3275" y="5614"/>
                      <a:pt x="3216" y="5612"/>
                      <a:pt x="3159" y="5607"/>
                    </a:cubicBezTo>
                    <a:cubicBezTo>
                      <a:pt x="3104" y="5580"/>
                      <a:pt x="3044" y="5552"/>
                      <a:pt x="2990" y="5530"/>
                    </a:cubicBezTo>
                    <a:cubicBezTo>
                      <a:pt x="2658" y="5385"/>
                      <a:pt x="2272" y="5251"/>
                      <a:pt x="1897" y="5251"/>
                    </a:cubicBezTo>
                    <a:cubicBezTo>
                      <a:pt x="1736" y="5251"/>
                      <a:pt x="1578" y="5276"/>
                      <a:pt x="1426" y="5334"/>
                    </a:cubicBezTo>
                    <a:cubicBezTo>
                      <a:pt x="1617" y="4457"/>
                      <a:pt x="1426" y="3460"/>
                      <a:pt x="1470" y="2588"/>
                    </a:cubicBezTo>
                    <a:cubicBezTo>
                      <a:pt x="1486" y="2065"/>
                      <a:pt x="1617" y="1553"/>
                      <a:pt x="1851" y="1084"/>
                    </a:cubicBezTo>
                    <a:cubicBezTo>
                      <a:pt x="2020" y="724"/>
                      <a:pt x="2026" y="425"/>
                      <a:pt x="1976" y="32"/>
                    </a:cubicBezTo>
                    <a:cubicBezTo>
                      <a:pt x="1974" y="27"/>
                      <a:pt x="1970" y="24"/>
                      <a:pt x="1966" y="24"/>
                    </a:cubicBezTo>
                    <a:cubicBezTo>
                      <a:pt x="1962" y="24"/>
                      <a:pt x="1957" y="27"/>
                      <a:pt x="1955" y="32"/>
                    </a:cubicBezTo>
                    <a:cubicBezTo>
                      <a:pt x="1944" y="299"/>
                      <a:pt x="1922" y="572"/>
                      <a:pt x="1802" y="812"/>
                    </a:cubicBezTo>
                    <a:cubicBezTo>
                      <a:pt x="1699" y="1019"/>
                      <a:pt x="1584" y="1220"/>
                      <a:pt x="1497" y="1433"/>
                    </a:cubicBezTo>
                    <a:cubicBezTo>
                      <a:pt x="1475" y="1476"/>
                      <a:pt x="1464" y="1515"/>
                      <a:pt x="1448" y="1558"/>
                    </a:cubicBezTo>
                    <a:cubicBezTo>
                      <a:pt x="1257" y="1035"/>
                      <a:pt x="740" y="648"/>
                      <a:pt x="778" y="16"/>
                    </a:cubicBezTo>
                    <a:cubicBezTo>
                      <a:pt x="778" y="7"/>
                      <a:pt x="769" y="1"/>
                      <a:pt x="76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3"/>
              <p:cNvSpPr/>
              <p:nvPr/>
            </p:nvSpPr>
            <p:spPr>
              <a:xfrm>
                <a:off x="4953610" y="3815202"/>
                <a:ext cx="106625" cy="536712"/>
              </a:xfrm>
              <a:custGeom>
                <a:rect b="b" l="l" r="r" t="t"/>
                <a:pathLst>
                  <a:path extrusionOk="0" h="21237" w="4219">
                    <a:moveTo>
                      <a:pt x="996" y="1"/>
                    </a:moveTo>
                    <a:cubicBezTo>
                      <a:pt x="957" y="1"/>
                      <a:pt x="919" y="21"/>
                      <a:pt x="901" y="65"/>
                    </a:cubicBezTo>
                    <a:cubicBezTo>
                      <a:pt x="781" y="376"/>
                      <a:pt x="759" y="736"/>
                      <a:pt x="759" y="1095"/>
                    </a:cubicBezTo>
                    <a:cubicBezTo>
                      <a:pt x="656" y="1400"/>
                      <a:pt x="694" y="1755"/>
                      <a:pt x="700" y="2071"/>
                    </a:cubicBezTo>
                    <a:cubicBezTo>
                      <a:pt x="683" y="2082"/>
                      <a:pt x="667" y="2092"/>
                      <a:pt x="661" y="2109"/>
                    </a:cubicBezTo>
                    <a:cubicBezTo>
                      <a:pt x="563" y="2370"/>
                      <a:pt x="433" y="2616"/>
                      <a:pt x="280" y="2844"/>
                    </a:cubicBezTo>
                    <a:cubicBezTo>
                      <a:pt x="155" y="3019"/>
                      <a:pt x="62" y="3215"/>
                      <a:pt x="8" y="3422"/>
                    </a:cubicBezTo>
                    <a:cubicBezTo>
                      <a:pt x="0" y="3440"/>
                      <a:pt x="18" y="3456"/>
                      <a:pt x="33" y="3456"/>
                    </a:cubicBezTo>
                    <a:cubicBezTo>
                      <a:pt x="41" y="3456"/>
                      <a:pt x="48" y="3453"/>
                      <a:pt x="51" y="3444"/>
                    </a:cubicBezTo>
                    <a:cubicBezTo>
                      <a:pt x="149" y="3084"/>
                      <a:pt x="514" y="2817"/>
                      <a:pt x="694" y="2490"/>
                    </a:cubicBezTo>
                    <a:cubicBezTo>
                      <a:pt x="694" y="2812"/>
                      <a:pt x="700" y="3133"/>
                      <a:pt x="705" y="3455"/>
                    </a:cubicBezTo>
                    <a:cubicBezTo>
                      <a:pt x="672" y="3515"/>
                      <a:pt x="640" y="3569"/>
                      <a:pt x="601" y="3624"/>
                    </a:cubicBezTo>
                    <a:cubicBezTo>
                      <a:pt x="498" y="3760"/>
                      <a:pt x="389" y="3891"/>
                      <a:pt x="291" y="4027"/>
                    </a:cubicBezTo>
                    <a:cubicBezTo>
                      <a:pt x="144" y="4245"/>
                      <a:pt x="24" y="4468"/>
                      <a:pt x="40" y="4735"/>
                    </a:cubicBezTo>
                    <a:cubicBezTo>
                      <a:pt x="40" y="4738"/>
                      <a:pt x="43" y="4739"/>
                      <a:pt x="46" y="4739"/>
                    </a:cubicBezTo>
                    <a:cubicBezTo>
                      <a:pt x="48" y="4739"/>
                      <a:pt x="51" y="4738"/>
                      <a:pt x="51" y="4735"/>
                    </a:cubicBezTo>
                    <a:cubicBezTo>
                      <a:pt x="62" y="4485"/>
                      <a:pt x="182" y="4299"/>
                      <a:pt x="340" y="4130"/>
                    </a:cubicBezTo>
                    <a:cubicBezTo>
                      <a:pt x="487" y="4337"/>
                      <a:pt x="454" y="4588"/>
                      <a:pt x="460" y="4839"/>
                    </a:cubicBezTo>
                    <a:cubicBezTo>
                      <a:pt x="460" y="4853"/>
                      <a:pt x="470" y="4860"/>
                      <a:pt x="480" y="4860"/>
                    </a:cubicBezTo>
                    <a:cubicBezTo>
                      <a:pt x="489" y="4860"/>
                      <a:pt x="498" y="4854"/>
                      <a:pt x="498" y="4844"/>
                    </a:cubicBezTo>
                    <a:cubicBezTo>
                      <a:pt x="509" y="4561"/>
                      <a:pt x="563" y="4299"/>
                      <a:pt x="400" y="4065"/>
                    </a:cubicBezTo>
                    <a:cubicBezTo>
                      <a:pt x="460" y="4005"/>
                      <a:pt x="514" y="3951"/>
                      <a:pt x="574" y="3896"/>
                    </a:cubicBezTo>
                    <a:cubicBezTo>
                      <a:pt x="618" y="3852"/>
                      <a:pt x="667" y="3809"/>
                      <a:pt x="716" y="3760"/>
                    </a:cubicBezTo>
                    <a:cubicBezTo>
                      <a:pt x="749" y="4474"/>
                      <a:pt x="836" y="5187"/>
                      <a:pt x="977" y="5890"/>
                    </a:cubicBezTo>
                    <a:cubicBezTo>
                      <a:pt x="1135" y="6691"/>
                      <a:pt x="1451" y="7438"/>
                      <a:pt x="1631" y="8228"/>
                    </a:cubicBezTo>
                    <a:cubicBezTo>
                      <a:pt x="1718" y="8599"/>
                      <a:pt x="1762" y="8980"/>
                      <a:pt x="1768" y="9361"/>
                    </a:cubicBezTo>
                    <a:cubicBezTo>
                      <a:pt x="1762" y="9372"/>
                      <a:pt x="1762" y="9378"/>
                      <a:pt x="1762" y="9389"/>
                    </a:cubicBezTo>
                    <a:cubicBezTo>
                      <a:pt x="1697" y="10113"/>
                      <a:pt x="1604" y="10844"/>
                      <a:pt x="1582" y="11574"/>
                    </a:cubicBezTo>
                    <a:cubicBezTo>
                      <a:pt x="1462" y="11841"/>
                      <a:pt x="1272" y="12091"/>
                      <a:pt x="1195" y="12375"/>
                    </a:cubicBezTo>
                    <a:cubicBezTo>
                      <a:pt x="1135" y="12620"/>
                      <a:pt x="1125" y="12876"/>
                      <a:pt x="1174" y="13127"/>
                    </a:cubicBezTo>
                    <a:cubicBezTo>
                      <a:pt x="1174" y="13133"/>
                      <a:pt x="1177" y="13136"/>
                      <a:pt x="1182" y="13136"/>
                    </a:cubicBezTo>
                    <a:cubicBezTo>
                      <a:pt x="1188" y="13136"/>
                      <a:pt x="1195" y="13131"/>
                      <a:pt x="1195" y="13121"/>
                    </a:cubicBezTo>
                    <a:cubicBezTo>
                      <a:pt x="1174" y="12772"/>
                      <a:pt x="1228" y="12440"/>
                      <a:pt x="1408" y="12135"/>
                    </a:cubicBezTo>
                    <a:cubicBezTo>
                      <a:pt x="1468" y="12037"/>
                      <a:pt x="1522" y="11944"/>
                      <a:pt x="1577" y="11846"/>
                    </a:cubicBezTo>
                    <a:cubicBezTo>
                      <a:pt x="1582" y="12533"/>
                      <a:pt x="1713" y="13181"/>
                      <a:pt x="1887" y="13846"/>
                    </a:cubicBezTo>
                    <a:cubicBezTo>
                      <a:pt x="2073" y="14603"/>
                      <a:pt x="2220" y="15366"/>
                      <a:pt x="2323" y="16140"/>
                    </a:cubicBezTo>
                    <a:cubicBezTo>
                      <a:pt x="2394" y="16603"/>
                      <a:pt x="2481" y="17039"/>
                      <a:pt x="2525" y="17491"/>
                    </a:cubicBezTo>
                    <a:cubicBezTo>
                      <a:pt x="2498" y="17491"/>
                      <a:pt x="2481" y="17508"/>
                      <a:pt x="2465" y="17524"/>
                    </a:cubicBezTo>
                    <a:cubicBezTo>
                      <a:pt x="2045" y="18183"/>
                      <a:pt x="2040" y="19022"/>
                      <a:pt x="2443" y="19687"/>
                    </a:cubicBezTo>
                    <a:cubicBezTo>
                      <a:pt x="2863" y="20374"/>
                      <a:pt x="3555" y="20782"/>
                      <a:pt x="4203" y="21235"/>
                    </a:cubicBezTo>
                    <a:cubicBezTo>
                      <a:pt x="4205" y="21236"/>
                      <a:pt x="4207" y="21236"/>
                      <a:pt x="4209" y="21236"/>
                    </a:cubicBezTo>
                    <a:cubicBezTo>
                      <a:pt x="4216" y="21236"/>
                      <a:pt x="4219" y="21227"/>
                      <a:pt x="4214" y="21218"/>
                    </a:cubicBezTo>
                    <a:cubicBezTo>
                      <a:pt x="3675" y="20837"/>
                      <a:pt x="2988" y="20439"/>
                      <a:pt x="2650" y="19851"/>
                    </a:cubicBezTo>
                    <a:cubicBezTo>
                      <a:pt x="2498" y="19584"/>
                      <a:pt x="2389" y="19289"/>
                      <a:pt x="2340" y="18990"/>
                    </a:cubicBezTo>
                    <a:lnTo>
                      <a:pt x="2340" y="18990"/>
                    </a:lnTo>
                    <a:cubicBezTo>
                      <a:pt x="2541" y="19229"/>
                      <a:pt x="2830" y="19404"/>
                      <a:pt x="3015" y="19665"/>
                    </a:cubicBezTo>
                    <a:cubicBezTo>
                      <a:pt x="3021" y="19674"/>
                      <a:pt x="3028" y="19677"/>
                      <a:pt x="3034" y="19677"/>
                    </a:cubicBezTo>
                    <a:cubicBezTo>
                      <a:pt x="3055" y="19677"/>
                      <a:pt x="3075" y="19646"/>
                      <a:pt x="3059" y="19622"/>
                    </a:cubicBezTo>
                    <a:cubicBezTo>
                      <a:pt x="2846" y="19289"/>
                      <a:pt x="2514" y="19066"/>
                      <a:pt x="2329" y="18712"/>
                    </a:cubicBezTo>
                    <a:cubicBezTo>
                      <a:pt x="2329" y="18701"/>
                      <a:pt x="2323" y="18695"/>
                      <a:pt x="2312" y="18690"/>
                    </a:cubicBezTo>
                    <a:cubicBezTo>
                      <a:pt x="2312" y="18358"/>
                      <a:pt x="2394" y="18031"/>
                      <a:pt x="2541" y="17731"/>
                    </a:cubicBezTo>
                    <a:cubicBezTo>
                      <a:pt x="2552" y="17889"/>
                      <a:pt x="2552" y="18047"/>
                      <a:pt x="2547" y="18200"/>
                    </a:cubicBezTo>
                    <a:cubicBezTo>
                      <a:pt x="2547" y="18200"/>
                      <a:pt x="2552" y="18202"/>
                      <a:pt x="2555" y="18202"/>
                    </a:cubicBezTo>
                    <a:cubicBezTo>
                      <a:pt x="2556" y="18202"/>
                      <a:pt x="2558" y="18201"/>
                      <a:pt x="2558" y="18200"/>
                    </a:cubicBezTo>
                    <a:cubicBezTo>
                      <a:pt x="2612" y="18042"/>
                      <a:pt x="2639" y="17867"/>
                      <a:pt x="2639" y="17698"/>
                    </a:cubicBezTo>
                    <a:cubicBezTo>
                      <a:pt x="2961" y="17878"/>
                      <a:pt x="3108" y="18227"/>
                      <a:pt x="3239" y="18565"/>
                    </a:cubicBezTo>
                    <a:cubicBezTo>
                      <a:pt x="3233" y="18570"/>
                      <a:pt x="3233" y="18581"/>
                      <a:pt x="3233" y="18586"/>
                    </a:cubicBezTo>
                    <a:cubicBezTo>
                      <a:pt x="3250" y="18919"/>
                      <a:pt x="3228" y="19251"/>
                      <a:pt x="3326" y="19573"/>
                    </a:cubicBezTo>
                    <a:cubicBezTo>
                      <a:pt x="3331" y="19595"/>
                      <a:pt x="3349" y="19605"/>
                      <a:pt x="3366" y="19605"/>
                    </a:cubicBezTo>
                    <a:cubicBezTo>
                      <a:pt x="3387" y="19605"/>
                      <a:pt x="3408" y="19589"/>
                      <a:pt x="3402" y="19562"/>
                    </a:cubicBezTo>
                    <a:cubicBezTo>
                      <a:pt x="3326" y="19306"/>
                      <a:pt x="3320" y="19044"/>
                      <a:pt x="3315" y="18777"/>
                    </a:cubicBezTo>
                    <a:lnTo>
                      <a:pt x="3315" y="18777"/>
                    </a:lnTo>
                    <a:cubicBezTo>
                      <a:pt x="3342" y="18848"/>
                      <a:pt x="3370" y="18913"/>
                      <a:pt x="3397" y="18984"/>
                    </a:cubicBezTo>
                    <a:cubicBezTo>
                      <a:pt x="3615" y="19464"/>
                      <a:pt x="3854" y="19938"/>
                      <a:pt x="4181" y="20352"/>
                    </a:cubicBezTo>
                    <a:cubicBezTo>
                      <a:pt x="4184" y="20353"/>
                      <a:pt x="4187" y="20354"/>
                      <a:pt x="4190" y="20354"/>
                    </a:cubicBezTo>
                    <a:cubicBezTo>
                      <a:pt x="4197" y="20354"/>
                      <a:pt x="4202" y="20349"/>
                      <a:pt x="4198" y="20341"/>
                    </a:cubicBezTo>
                    <a:cubicBezTo>
                      <a:pt x="3871" y="19758"/>
                      <a:pt x="3577" y="19159"/>
                      <a:pt x="3326" y="18537"/>
                    </a:cubicBezTo>
                    <a:cubicBezTo>
                      <a:pt x="3179" y="18161"/>
                      <a:pt x="3021" y="17775"/>
                      <a:pt x="2639" y="17600"/>
                    </a:cubicBezTo>
                    <a:cubicBezTo>
                      <a:pt x="2618" y="17197"/>
                      <a:pt x="2498" y="16777"/>
                      <a:pt x="2443" y="16401"/>
                    </a:cubicBezTo>
                    <a:cubicBezTo>
                      <a:pt x="2411" y="16156"/>
                      <a:pt x="2378" y="15911"/>
                      <a:pt x="2340" y="15671"/>
                    </a:cubicBezTo>
                    <a:lnTo>
                      <a:pt x="2340" y="15671"/>
                    </a:lnTo>
                    <a:cubicBezTo>
                      <a:pt x="2476" y="15873"/>
                      <a:pt x="2667" y="16036"/>
                      <a:pt x="2770" y="16260"/>
                    </a:cubicBezTo>
                    <a:cubicBezTo>
                      <a:pt x="2890" y="16521"/>
                      <a:pt x="2977" y="16805"/>
                      <a:pt x="3021" y="17088"/>
                    </a:cubicBezTo>
                    <a:cubicBezTo>
                      <a:pt x="3026" y="17110"/>
                      <a:pt x="3041" y="17120"/>
                      <a:pt x="3057" y="17120"/>
                    </a:cubicBezTo>
                    <a:cubicBezTo>
                      <a:pt x="3076" y="17120"/>
                      <a:pt x="3095" y="17104"/>
                      <a:pt x="3092" y="17077"/>
                    </a:cubicBezTo>
                    <a:cubicBezTo>
                      <a:pt x="3064" y="16783"/>
                      <a:pt x="3059" y="16461"/>
                      <a:pt x="2912" y="16194"/>
                    </a:cubicBezTo>
                    <a:cubicBezTo>
                      <a:pt x="2743" y="15917"/>
                      <a:pt x="2558" y="15655"/>
                      <a:pt x="2351" y="15404"/>
                    </a:cubicBezTo>
                    <a:cubicBezTo>
                      <a:pt x="2340" y="15388"/>
                      <a:pt x="2323" y="15377"/>
                      <a:pt x="2302" y="15377"/>
                    </a:cubicBezTo>
                    <a:cubicBezTo>
                      <a:pt x="2242" y="14947"/>
                      <a:pt x="2171" y="14511"/>
                      <a:pt x="2067" y="14086"/>
                    </a:cubicBezTo>
                    <a:cubicBezTo>
                      <a:pt x="1991" y="13764"/>
                      <a:pt x="1915" y="13443"/>
                      <a:pt x="1849" y="13121"/>
                    </a:cubicBezTo>
                    <a:lnTo>
                      <a:pt x="1849" y="13121"/>
                    </a:lnTo>
                    <a:cubicBezTo>
                      <a:pt x="2024" y="13410"/>
                      <a:pt x="2269" y="13612"/>
                      <a:pt x="2492" y="13868"/>
                    </a:cubicBezTo>
                    <a:cubicBezTo>
                      <a:pt x="2814" y="14244"/>
                      <a:pt x="2988" y="14690"/>
                      <a:pt x="3113" y="15165"/>
                    </a:cubicBezTo>
                    <a:cubicBezTo>
                      <a:pt x="3116" y="15171"/>
                      <a:pt x="3122" y="15174"/>
                      <a:pt x="3128" y="15174"/>
                    </a:cubicBezTo>
                    <a:cubicBezTo>
                      <a:pt x="3137" y="15174"/>
                      <a:pt x="3146" y="15169"/>
                      <a:pt x="3146" y="15159"/>
                    </a:cubicBezTo>
                    <a:cubicBezTo>
                      <a:pt x="3070" y="14783"/>
                      <a:pt x="2961" y="14413"/>
                      <a:pt x="2748" y="14091"/>
                    </a:cubicBezTo>
                    <a:cubicBezTo>
                      <a:pt x="2487" y="13699"/>
                      <a:pt x="2089" y="13426"/>
                      <a:pt x="1871" y="13001"/>
                    </a:cubicBezTo>
                    <a:cubicBezTo>
                      <a:pt x="1863" y="12985"/>
                      <a:pt x="1848" y="12978"/>
                      <a:pt x="1832" y="12978"/>
                    </a:cubicBezTo>
                    <a:cubicBezTo>
                      <a:pt x="1827" y="12978"/>
                      <a:pt x="1822" y="12978"/>
                      <a:pt x="1817" y="12980"/>
                    </a:cubicBezTo>
                    <a:cubicBezTo>
                      <a:pt x="1735" y="12576"/>
                      <a:pt x="1702" y="12162"/>
                      <a:pt x="1724" y="11748"/>
                    </a:cubicBezTo>
                    <a:cubicBezTo>
                      <a:pt x="1729" y="11634"/>
                      <a:pt x="1740" y="11514"/>
                      <a:pt x="1751" y="11399"/>
                    </a:cubicBezTo>
                    <a:cubicBezTo>
                      <a:pt x="2002" y="11655"/>
                      <a:pt x="2176" y="11950"/>
                      <a:pt x="2203" y="12320"/>
                    </a:cubicBezTo>
                    <a:cubicBezTo>
                      <a:pt x="2203" y="12334"/>
                      <a:pt x="2216" y="12341"/>
                      <a:pt x="2228" y="12341"/>
                    </a:cubicBezTo>
                    <a:cubicBezTo>
                      <a:pt x="2240" y="12341"/>
                      <a:pt x="2252" y="12334"/>
                      <a:pt x="2252" y="12320"/>
                    </a:cubicBezTo>
                    <a:cubicBezTo>
                      <a:pt x="2258" y="11890"/>
                      <a:pt x="2062" y="11525"/>
                      <a:pt x="1773" y="11219"/>
                    </a:cubicBezTo>
                    <a:cubicBezTo>
                      <a:pt x="1844" y="10631"/>
                      <a:pt x="1947" y="10037"/>
                      <a:pt x="1942" y="9449"/>
                    </a:cubicBezTo>
                    <a:cubicBezTo>
                      <a:pt x="1953" y="9111"/>
                      <a:pt x="1926" y="8773"/>
                      <a:pt x="1866" y="8441"/>
                    </a:cubicBezTo>
                    <a:cubicBezTo>
                      <a:pt x="1724" y="7650"/>
                      <a:pt x="1402" y="6904"/>
                      <a:pt x="1239" y="6114"/>
                    </a:cubicBezTo>
                    <a:cubicBezTo>
                      <a:pt x="1065" y="5280"/>
                      <a:pt x="977" y="4436"/>
                      <a:pt x="977" y="3585"/>
                    </a:cubicBezTo>
                    <a:lnTo>
                      <a:pt x="977" y="2834"/>
                    </a:lnTo>
                    <a:cubicBezTo>
                      <a:pt x="1097" y="3084"/>
                      <a:pt x="1255" y="3318"/>
                      <a:pt x="1392" y="3558"/>
                    </a:cubicBezTo>
                    <a:cubicBezTo>
                      <a:pt x="1571" y="3885"/>
                      <a:pt x="1729" y="4228"/>
                      <a:pt x="1866" y="4577"/>
                    </a:cubicBezTo>
                    <a:cubicBezTo>
                      <a:pt x="1964" y="4801"/>
                      <a:pt x="2029" y="5040"/>
                      <a:pt x="2056" y="5286"/>
                    </a:cubicBezTo>
                    <a:cubicBezTo>
                      <a:pt x="2056" y="5296"/>
                      <a:pt x="2056" y="5302"/>
                      <a:pt x="2056" y="5307"/>
                    </a:cubicBezTo>
                    <a:cubicBezTo>
                      <a:pt x="2084" y="5520"/>
                      <a:pt x="2089" y="5732"/>
                      <a:pt x="2078" y="5939"/>
                    </a:cubicBezTo>
                    <a:cubicBezTo>
                      <a:pt x="2056" y="6277"/>
                      <a:pt x="2051" y="6610"/>
                      <a:pt x="2127" y="6937"/>
                    </a:cubicBezTo>
                    <a:cubicBezTo>
                      <a:pt x="2258" y="7509"/>
                      <a:pt x="2530" y="8059"/>
                      <a:pt x="2634" y="8642"/>
                    </a:cubicBezTo>
                    <a:cubicBezTo>
                      <a:pt x="2416" y="8871"/>
                      <a:pt x="2203" y="9247"/>
                      <a:pt x="2187" y="9568"/>
                    </a:cubicBezTo>
                    <a:cubicBezTo>
                      <a:pt x="2187" y="9584"/>
                      <a:pt x="2198" y="9593"/>
                      <a:pt x="2209" y="9593"/>
                    </a:cubicBezTo>
                    <a:cubicBezTo>
                      <a:pt x="2216" y="9593"/>
                      <a:pt x="2223" y="9588"/>
                      <a:pt x="2225" y="9579"/>
                    </a:cubicBezTo>
                    <a:cubicBezTo>
                      <a:pt x="2302" y="9400"/>
                      <a:pt x="2394" y="9231"/>
                      <a:pt x="2498" y="9073"/>
                    </a:cubicBezTo>
                    <a:cubicBezTo>
                      <a:pt x="2563" y="8985"/>
                      <a:pt x="2612" y="8893"/>
                      <a:pt x="2661" y="8800"/>
                    </a:cubicBezTo>
                    <a:cubicBezTo>
                      <a:pt x="2667" y="8844"/>
                      <a:pt x="2672" y="8893"/>
                      <a:pt x="2672" y="8942"/>
                    </a:cubicBezTo>
                    <a:cubicBezTo>
                      <a:pt x="2688" y="9247"/>
                      <a:pt x="2737" y="10081"/>
                      <a:pt x="2405" y="10239"/>
                    </a:cubicBezTo>
                    <a:cubicBezTo>
                      <a:pt x="2372" y="10255"/>
                      <a:pt x="2378" y="10310"/>
                      <a:pt x="2421" y="10315"/>
                    </a:cubicBezTo>
                    <a:cubicBezTo>
                      <a:pt x="2436" y="10317"/>
                      <a:pt x="2449" y="10318"/>
                      <a:pt x="2463" y="10318"/>
                    </a:cubicBezTo>
                    <a:cubicBezTo>
                      <a:pt x="2804" y="10318"/>
                      <a:pt x="2825" y="9598"/>
                      <a:pt x="2841" y="9378"/>
                    </a:cubicBezTo>
                    <a:cubicBezTo>
                      <a:pt x="2890" y="8691"/>
                      <a:pt x="2650" y="8092"/>
                      <a:pt x="2438" y="7449"/>
                    </a:cubicBezTo>
                    <a:cubicBezTo>
                      <a:pt x="2274" y="6964"/>
                      <a:pt x="2198" y="6457"/>
                      <a:pt x="2220" y="5950"/>
                    </a:cubicBezTo>
                    <a:cubicBezTo>
                      <a:pt x="2225" y="5771"/>
                      <a:pt x="2231" y="5585"/>
                      <a:pt x="2220" y="5411"/>
                    </a:cubicBezTo>
                    <a:lnTo>
                      <a:pt x="2220" y="5411"/>
                    </a:lnTo>
                    <a:cubicBezTo>
                      <a:pt x="2356" y="5482"/>
                      <a:pt x="2481" y="5574"/>
                      <a:pt x="2590" y="5683"/>
                    </a:cubicBezTo>
                    <a:cubicBezTo>
                      <a:pt x="2737" y="5847"/>
                      <a:pt x="2836" y="6054"/>
                      <a:pt x="2863" y="6277"/>
                    </a:cubicBezTo>
                    <a:cubicBezTo>
                      <a:pt x="2863" y="6284"/>
                      <a:pt x="2868" y="6287"/>
                      <a:pt x="2873" y="6287"/>
                    </a:cubicBezTo>
                    <a:cubicBezTo>
                      <a:pt x="2881" y="6287"/>
                      <a:pt x="2890" y="6281"/>
                      <a:pt x="2890" y="6272"/>
                    </a:cubicBezTo>
                    <a:cubicBezTo>
                      <a:pt x="2830" y="5809"/>
                      <a:pt x="2585" y="5542"/>
                      <a:pt x="2214" y="5302"/>
                    </a:cubicBezTo>
                    <a:cubicBezTo>
                      <a:pt x="2198" y="5160"/>
                      <a:pt x="2165" y="5019"/>
                      <a:pt x="2122" y="4882"/>
                    </a:cubicBezTo>
                    <a:cubicBezTo>
                      <a:pt x="1838" y="4038"/>
                      <a:pt x="1386" y="3302"/>
                      <a:pt x="988" y="2517"/>
                    </a:cubicBezTo>
                    <a:cubicBezTo>
                      <a:pt x="983" y="2507"/>
                      <a:pt x="977" y="2501"/>
                      <a:pt x="967" y="2490"/>
                    </a:cubicBezTo>
                    <a:cubicBezTo>
                      <a:pt x="972" y="2060"/>
                      <a:pt x="999" y="1629"/>
                      <a:pt x="1048" y="1204"/>
                    </a:cubicBezTo>
                    <a:cubicBezTo>
                      <a:pt x="1184" y="1444"/>
                      <a:pt x="1359" y="1667"/>
                      <a:pt x="1560" y="1858"/>
                    </a:cubicBezTo>
                    <a:cubicBezTo>
                      <a:pt x="1555" y="1864"/>
                      <a:pt x="1555" y="1869"/>
                      <a:pt x="1555" y="1874"/>
                    </a:cubicBezTo>
                    <a:cubicBezTo>
                      <a:pt x="1517" y="2250"/>
                      <a:pt x="1522" y="2632"/>
                      <a:pt x="1571" y="3002"/>
                    </a:cubicBezTo>
                    <a:cubicBezTo>
                      <a:pt x="1574" y="3024"/>
                      <a:pt x="1592" y="3035"/>
                      <a:pt x="1610" y="3035"/>
                    </a:cubicBezTo>
                    <a:cubicBezTo>
                      <a:pt x="1627" y="3035"/>
                      <a:pt x="1645" y="3024"/>
                      <a:pt x="1648" y="3002"/>
                    </a:cubicBezTo>
                    <a:cubicBezTo>
                      <a:pt x="1697" y="2670"/>
                      <a:pt x="1718" y="2332"/>
                      <a:pt x="1708" y="2000"/>
                    </a:cubicBezTo>
                    <a:lnTo>
                      <a:pt x="1708" y="2000"/>
                    </a:lnTo>
                    <a:cubicBezTo>
                      <a:pt x="1718" y="2005"/>
                      <a:pt x="1729" y="2016"/>
                      <a:pt x="1740" y="2027"/>
                    </a:cubicBezTo>
                    <a:cubicBezTo>
                      <a:pt x="1920" y="2180"/>
                      <a:pt x="2084" y="2349"/>
                      <a:pt x="2236" y="2523"/>
                    </a:cubicBezTo>
                    <a:cubicBezTo>
                      <a:pt x="2198" y="2986"/>
                      <a:pt x="2220" y="3526"/>
                      <a:pt x="2411" y="3940"/>
                    </a:cubicBezTo>
                    <a:cubicBezTo>
                      <a:pt x="2413" y="3944"/>
                      <a:pt x="2415" y="3946"/>
                      <a:pt x="2418" y="3946"/>
                    </a:cubicBezTo>
                    <a:cubicBezTo>
                      <a:pt x="2423" y="3946"/>
                      <a:pt x="2427" y="3941"/>
                      <a:pt x="2427" y="3934"/>
                    </a:cubicBezTo>
                    <a:cubicBezTo>
                      <a:pt x="2345" y="3531"/>
                      <a:pt x="2411" y="3111"/>
                      <a:pt x="2378" y="2703"/>
                    </a:cubicBezTo>
                    <a:lnTo>
                      <a:pt x="2378" y="2703"/>
                    </a:lnTo>
                    <a:cubicBezTo>
                      <a:pt x="2667" y="3090"/>
                      <a:pt x="2863" y="3531"/>
                      <a:pt x="2955" y="4000"/>
                    </a:cubicBezTo>
                    <a:cubicBezTo>
                      <a:pt x="2963" y="4032"/>
                      <a:pt x="2991" y="4048"/>
                      <a:pt x="3017" y="4048"/>
                    </a:cubicBezTo>
                    <a:cubicBezTo>
                      <a:pt x="3044" y="4048"/>
                      <a:pt x="3070" y="4030"/>
                      <a:pt x="3070" y="3994"/>
                    </a:cubicBezTo>
                    <a:cubicBezTo>
                      <a:pt x="3097" y="3351"/>
                      <a:pt x="2694" y="2725"/>
                      <a:pt x="2263" y="2272"/>
                    </a:cubicBezTo>
                    <a:cubicBezTo>
                      <a:pt x="2018" y="2016"/>
                      <a:pt x="1697" y="1809"/>
                      <a:pt x="1473" y="1537"/>
                    </a:cubicBezTo>
                    <a:cubicBezTo>
                      <a:pt x="1304" y="1324"/>
                      <a:pt x="1212" y="1090"/>
                      <a:pt x="1103" y="856"/>
                    </a:cubicBezTo>
                    <a:lnTo>
                      <a:pt x="1103" y="856"/>
                    </a:lnTo>
                    <a:cubicBezTo>
                      <a:pt x="1179" y="915"/>
                      <a:pt x="1261" y="970"/>
                      <a:pt x="1343" y="1024"/>
                    </a:cubicBezTo>
                    <a:cubicBezTo>
                      <a:pt x="1348" y="1046"/>
                      <a:pt x="1364" y="1068"/>
                      <a:pt x="1386" y="1073"/>
                    </a:cubicBezTo>
                    <a:lnTo>
                      <a:pt x="1435" y="1084"/>
                    </a:lnTo>
                    <a:cubicBezTo>
                      <a:pt x="1838" y="1324"/>
                      <a:pt x="2280" y="1504"/>
                      <a:pt x="2590" y="1869"/>
                    </a:cubicBezTo>
                    <a:cubicBezTo>
                      <a:pt x="2599" y="1879"/>
                      <a:pt x="2609" y="1883"/>
                      <a:pt x="2618" y="1883"/>
                    </a:cubicBezTo>
                    <a:cubicBezTo>
                      <a:pt x="2645" y="1883"/>
                      <a:pt x="2669" y="1850"/>
                      <a:pt x="2645" y="1825"/>
                    </a:cubicBezTo>
                    <a:cubicBezTo>
                      <a:pt x="2394" y="1509"/>
                      <a:pt x="2056" y="1324"/>
                      <a:pt x="1718" y="1128"/>
                    </a:cubicBezTo>
                    <a:lnTo>
                      <a:pt x="1718" y="1128"/>
                    </a:lnTo>
                    <a:cubicBezTo>
                      <a:pt x="2002" y="1155"/>
                      <a:pt x="2285" y="1155"/>
                      <a:pt x="2519" y="1340"/>
                    </a:cubicBezTo>
                    <a:cubicBezTo>
                      <a:pt x="2527" y="1346"/>
                      <a:pt x="2535" y="1348"/>
                      <a:pt x="2542" y="1348"/>
                    </a:cubicBezTo>
                    <a:cubicBezTo>
                      <a:pt x="2575" y="1348"/>
                      <a:pt x="2606" y="1307"/>
                      <a:pt x="2579" y="1281"/>
                    </a:cubicBezTo>
                    <a:cubicBezTo>
                      <a:pt x="2263" y="986"/>
                      <a:pt x="1817" y="1014"/>
                      <a:pt x="1419" y="926"/>
                    </a:cubicBezTo>
                    <a:cubicBezTo>
                      <a:pt x="1413" y="924"/>
                      <a:pt x="1408" y="922"/>
                      <a:pt x="1403" y="922"/>
                    </a:cubicBezTo>
                    <a:cubicBezTo>
                      <a:pt x="1398" y="922"/>
                      <a:pt x="1394" y="924"/>
                      <a:pt x="1392" y="926"/>
                    </a:cubicBezTo>
                    <a:cubicBezTo>
                      <a:pt x="1283" y="856"/>
                      <a:pt x="1184" y="779"/>
                      <a:pt x="1092" y="692"/>
                    </a:cubicBezTo>
                    <a:cubicBezTo>
                      <a:pt x="1086" y="687"/>
                      <a:pt x="1076" y="681"/>
                      <a:pt x="1065" y="681"/>
                    </a:cubicBezTo>
                    <a:cubicBezTo>
                      <a:pt x="1092" y="490"/>
                      <a:pt x="1103" y="300"/>
                      <a:pt x="1103" y="109"/>
                    </a:cubicBezTo>
                    <a:cubicBezTo>
                      <a:pt x="1106" y="42"/>
                      <a:pt x="1051" y="1"/>
                      <a:pt x="99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3"/>
              <p:cNvSpPr/>
              <p:nvPr/>
            </p:nvSpPr>
            <p:spPr>
              <a:xfrm>
                <a:off x="4906830" y="3546656"/>
                <a:ext cx="45870" cy="41902"/>
              </a:xfrm>
              <a:custGeom>
                <a:rect b="b" l="l" r="r" t="t"/>
                <a:pathLst>
                  <a:path extrusionOk="0" h="1658" w="1815">
                    <a:moveTo>
                      <a:pt x="1008" y="1"/>
                    </a:moveTo>
                    <a:cubicBezTo>
                      <a:pt x="1008" y="1"/>
                      <a:pt x="246" y="693"/>
                      <a:pt x="0" y="1014"/>
                    </a:cubicBezTo>
                    <a:lnTo>
                      <a:pt x="175" y="1199"/>
                    </a:lnTo>
                    <a:cubicBezTo>
                      <a:pt x="175" y="1199"/>
                      <a:pt x="474" y="960"/>
                      <a:pt x="616" y="921"/>
                    </a:cubicBezTo>
                    <a:cubicBezTo>
                      <a:pt x="622" y="920"/>
                      <a:pt x="627" y="919"/>
                      <a:pt x="631" y="919"/>
                    </a:cubicBezTo>
                    <a:cubicBezTo>
                      <a:pt x="731" y="919"/>
                      <a:pt x="494" y="1378"/>
                      <a:pt x="442" y="1477"/>
                    </a:cubicBezTo>
                    <a:cubicBezTo>
                      <a:pt x="382" y="1581"/>
                      <a:pt x="485" y="1613"/>
                      <a:pt x="518" y="1624"/>
                    </a:cubicBezTo>
                    <a:cubicBezTo>
                      <a:pt x="551" y="1637"/>
                      <a:pt x="585" y="1658"/>
                      <a:pt x="624" y="1658"/>
                    </a:cubicBezTo>
                    <a:cubicBezTo>
                      <a:pt x="680" y="1658"/>
                      <a:pt x="745" y="1613"/>
                      <a:pt x="823" y="1434"/>
                    </a:cubicBezTo>
                    <a:cubicBezTo>
                      <a:pt x="923" y="1196"/>
                      <a:pt x="974" y="1099"/>
                      <a:pt x="1048" y="1099"/>
                    </a:cubicBezTo>
                    <a:cubicBezTo>
                      <a:pt x="1068" y="1099"/>
                      <a:pt x="1088" y="1105"/>
                      <a:pt x="1112" y="1118"/>
                    </a:cubicBezTo>
                    <a:cubicBezTo>
                      <a:pt x="1254" y="1194"/>
                      <a:pt x="1330" y="1592"/>
                      <a:pt x="1330" y="1592"/>
                    </a:cubicBezTo>
                    <a:lnTo>
                      <a:pt x="1608" y="1472"/>
                    </a:lnTo>
                    <a:cubicBezTo>
                      <a:pt x="1608" y="1472"/>
                      <a:pt x="1308" y="867"/>
                      <a:pt x="1559" y="475"/>
                    </a:cubicBezTo>
                    <a:cubicBezTo>
                      <a:pt x="1815" y="82"/>
                      <a:pt x="1008" y="1"/>
                      <a:pt x="10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3"/>
              <p:cNvSpPr/>
              <p:nvPr/>
            </p:nvSpPr>
            <p:spPr>
              <a:xfrm>
                <a:off x="4938193" y="3484991"/>
                <a:ext cx="70662" cy="34800"/>
              </a:xfrm>
              <a:custGeom>
                <a:rect b="b" l="l" r="r" t="t"/>
                <a:pathLst>
                  <a:path extrusionOk="0" h="1377" w="2796">
                    <a:moveTo>
                      <a:pt x="1463" y="0"/>
                    </a:moveTo>
                    <a:cubicBezTo>
                      <a:pt x="906" y="0"/>
                      <a:pt x="154" y="379"/>
                      <a:pt x="29" y="893"/>
                    </a:cubicBezTo>
                    <a:cubicBezTo>
                      <a:pt x="1" y="996"/>
                      <a:pt x="98" y="1067"/>
                      <a:pt x="189" y="1067"/>
                    </a:cubicBezTo>
                    <a:cubicBezTo>
                      <a:pt x="203" y="1067"/>
                      <a:pt x="217" y="1066"/>
                      <a:pt x="231" y="1062"/>
                    </a:cubicBezTo>
                    <a:cubicBezTo>
                      <a:pt x="421" y="1013"/>
                      <a:pt x="552" y="871"/>
                      <a:pt x="705" y="751"/>
                    </a:cubicBezTo>
                    <a:cubicBezTo>
                      <a:pt x="890" y="610"/>
                      <a:pt x="1097" y="506"/>
                      <a:pt x="1315" y="430"/>
                    </a:cubicBezTo>
                    <a:cubicBezTo>
                      <a:pt x="1438" y="393"/>
                      <a:pt x="1548" y="368"/>
                      <a:pt x="1654" y="368"/>
                    </a:cubicBezTo>
                    <a:cubicBezTo>
                      <a:pt x="1735" y="368"/>
                      <a:pt x="1814" y="383"/>
                      <a:pt x="1893" y="419"/>
                    </a:cubicBezTo>
                    <a:cubicBezTo>
                      <a:pt x="1800" y="544"/>
                      <a:pt x="1756" y="697"/>
                      <a:pt x="1773" y="849"/>
                    </a:cubicBezTo>
                    <a:cubicBezTo>
                      <a:pt x="1773" y="881"/>
                      <a:pt x="1798" y="897"/>
                      <a:pt x="1823" y="897"/>
                    </a:cubicBezTo>
                    <a:cubicBezTo>
                      <a:pt x="1846" y="897"/>
                      <a:pt x="1868" y="883"/>
                      <a:pt x="1871" y="855"/>
                    </a:cubicBezTo>
                    <a:cubicBezTo>
                      <a:pt x="1882" y="730"/>
                      <a:pt x="1931" y="604"/>
                      <a:pt x="2018" y="512"/>
                    </a:cubicBezTo>
                    <a:lnTo>
                      <a:pt x="2029" y="495"/>
                    </a:lnTo>
                    <a:cubicBezTo>
                      <a:pt x="2045" y="512"/>
                      <a:pt x="2056" y="522"/>
                      <a:pt x="2072" y="539"/>
                    </a:cubicBezTo>
                    <a:cubicBezTo>
                      <a:pt x="2105" y="566"/>
                      <a:pt x="2132" y="593"/>
                      <a:pt x="2160" y="631"/>
                    </a:cubicBezTo>
                    <a:cubicBezTo>
                      <a:pt x="1963" y="795"/>
                      <a:pt x="1942" y="1029"/>
                      <a:pt x="1936" y="1274"/>
                    </a:cubicBezTo>
                    <a:cubicBezTo>
                      <a:pt x="1936" y="1302"/>
                      <a:pt x="1955" y="1314"/>
                      <a:pt x="1976" y="1314"/>
                    </a:cubicBezTo>
                    <a:cubicBezTo>
                      <a:pt x="2001" y="1314"/>
                      <a:pt x="2029" y="1296"/>
                      <a:pt x="2029" y="1264"/>
                    </a:cubicBezTo>
                    <a:cubicBezTo>
                      <a:pt x="2023" y="1165"/>
                      <a:pt x="2034" y="1067"/>
                      <a:pt x="2051" y="964"/>
                    </a:cubicBezTo>
                    <a:cubicBezTo>
                      <a:pt x="2072" y="866"/>
                      <a:pt x="2127" y="768"/>
                      <a:pt x="2203" y="691"/>
                    </a:cubicBezTo>
                    <a:cubicBezTo>
                      <a:pt x="2296" y="882"/>
                      <a:pt x="2328" y="1095"/>
                      <a:pt x="2301" y="1307"/>
                    </a:cubicBezTo>
                    <a:cubicBezTo>
                      <a:pt x="2295" y="1351"/>
                      <a:pt x="2330" y="1376"/>
                      <a:pt x="2364" y="1376"/>
                    </a:cubicBezTo>
                    <a:cubicBezTo>
                      <a:pt x="2391" y="1376"/>
                      <a:pt x="2417" y="1362"/>
                      <a:pt x="2427" y="1329"/>
                    </a:cubicBezTo>
                    <a:cubicBezTo>
                      <a:pt x="2481" y="1138"/>
                      <a:pt x="2487" y="937"/>
                      <a:pt x="2437" y="740"/>
                    </a:cubicBezTo>
                    <a:lnTo>
                      <a:pt x="2437" y="740"/>
                    </a:lnTo>
                    <a:cubicBezTo>
                      <a:pt x="2481" y="757"/>
                      <a:pt x="2519" y="773"/>
                      <a:pt x="2557" y="789"/>
                    </a:cubicBezTo>
                    <a:cubicBezTo>
                      <a:pt x="2634" y="822"/>
                      <a:pt x="2704" y="871"/>
                      <a:pt x="2754" y="937"/>
                    </a:cubicBezTo>
                    <a:cubicBezTo>
                      <a:pt x="2758" y="939"/>
                      <a:pt x="2763" y="940"/>
                      <a:pt x="2768" y="940"/>
                    </a:cubicBezTo>
                    <a:cubicBezTo>
                      <a:pt x="2784" y="940"/>
                      <a:pt x="2796" y="926"/>
                      <a:pt x="2792" y="909"/>
                    </a:cubicBezTo>
                    <a:cubicBezTo>
                      <a:pt x="2737" y="762"/>
                      <a:pt x="2574" y="593"/>
                      <a:pt x="2405" y="582"/>
                    </a:cubicBezTo>
                    <a:lnTo>
                      <a:pt x="2378" y="582"/>
                    </a:lnTo>
                    <a:cubicBezTo>
                      <a:pt x="2318" y="452"/>
                      <a:pt x="2236" y="332"/>
                      <a:pt x="2127" y="239"/>
                    </a:cubicBezTo>
                    <a:cubicBezTo>
                      <a:pt x="2196" y="218"/>
                      <a:pt x="2268" y="207"/>
                      <a:pt x="2340" y="207"/>
                    </a:cubicBezTo>
                    <a:cubicBezTo>
                      <a:pt x="2432" y="207"/>
                      <a:pt x="2523" y="224"/>
                      <a:pt x="2612" y="261"/>
                    </a:cubicBezTo>
                    <a:cubicBezTo>
                      <a:pt x="2616" y="262"/>
                      <a:pt x="2619" y="262"/>
                      <a:pt x="2623" y="262"/>
                    </a:cubicBezTo>
                    <a:cubicBezTo>
                      <a:pt x="2654" y="262"/>
                      <a:pt x="2669" y="221"/>
                      <a:pt x="2639" y="201"/>
                    </a:cubicBezTo>
                    <a:cubicBezTo>
                      <a:pt x="2509" y="127"/>
                      <a:pt x="2362" y="88"/>
                      <a:pt x="2213" y="88"/>
                    </a:cubicBezTo>
                    <a:cubicBezTo>
                      <a:pt x="2144" y="88"/>
                      <a:pt x="2075" y="96"/>
                      <a:pt x="2007" y="114"/>
                    </a:cubicBezTo>
                    <a:cubicBezTo>
                      <a:pt x="1991" y="119"/>
                      <a:pt x="1980" y="125"/>
                      <a:pt x="1969" y="136"/>
                    </a:cubicBezTo>
                    <a:cubicBezTo>
                      <a:pt x="1876" y="87"/>
                      <a:pt x="1778" y="48"/>
                      <a:pt x="1675" y="21"/>
                    </a:cubicBezTo>
                    <a:cubicBezTo>
                      <a:pt x="1609" y="7"/>
                      <a:pt x="1538" y="0"/>
                      <a:pt x="14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3"/>
              <p:cNvSpPr/>
              <p:nvPr/>
            </p:nvSpPr>
            <p:spPr>
              <a:xfrm>
                <a:off x="4903671" y="3485219"/>
                <a:ext cx="80164" cy="84739"/>
              </a:xfrm>
              <a:custGeom>
                <a:rect b="b" l="l" r="r" t="t"/>
                <a:pathLst>
                  <a:path extrusionOk="0" h="3353" w="3172">
                    <a:moveTo>
                      <a:pt x="1276" y="0"/>
                    </a:moveTo>
                    <a:cubicBezTo>
                      <a:pt x="1226" y="0"/>
                      <a:pt x="1184" y="5"/>
                      <a:pt x="1155" y="12"/>
                    </a:cubicBezTo>
                    <a:cubicBezTo>
                      <a:pt x="1155" y="12"/>
                      <a:pt x="0" y="230"/>
                      <a:pt x="136" y="1238"/>
                    </a:cubicBezTo>
                    <a:cubicBezTo>
                      <a:pt x="278" y="2241"/>
                      <a:pt x="578" y="2497"/>
                      <a:pt x="1052" y="2715"/>
                    </a:cubicBezTo>
                    <a:cubicBezTo>
                      <a:pt x="1390" y="2872"/>
                      <a:pt x="1972" y="3352"/>
                      <a:pt x="2398" y="3352"/>
                    </a:cubicBezTo>
                    <a:cubicBezTo>
                      <a:pt x="2563" y="3352"/>
                      <a:pt x="2705" y="3281"/>
                      <a:pt x="2801" y="3091"/>
                    </a:cubicBezTo>
                    <a:cubicBezTo>
                      <a:pt x="3150" y="2410"/>
                      <a:pt x="3171" y="1838"/>
                      <a:pt x="2725" y="1304"/>
                    </a:cubicBezTo>
                    <a:cubicBezTo>
                      <a:pt x="2272" y="775"/>
                      <a:pt x="1820" y="661"/>
                      <a:pt x="1880" y="350"/>
                    </a:cubicBezTo>
                    <a:cubicBezTo>
                      <a:pt x="1929" y="93"/>
                      <a:pt x="1514" y="0"/>
                      <a:pt x="127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58" name="Google Shape;7758;p73"/>
          <p:cNvSpPr/>
          <p:nvPr/>
        </p:nvSpPr>
        <p:spPr>
          <a:xfrm>
            <a:off x="5890180" y="1558993"/>
            <a:ext cx="451013" cy="1136125"/>
          </a:xfrm>
          <a:custGeom>
            <a:rect b="b" l="l" r="r" t="t"/>
            <a:pathLst>
              <a:path extrusionOk="0" h="44955" w="17846">
                <a:moveTo>
                  <a:pt x="8915" y="1"/>
                </a:moveTo>
                <a:cubicBezTo>
                  <a:pt x="6365" y="17"/>
                  <a:pt x="6904" y="2693"/>
                  <a:pt x="6904" y="2693"/>
                </a:cubicBezTo>
                <a:cubicBezTo>
                  <a:pt x="6474" y="2916"/>
                  <a:pt x="6812" y="3559"/>
                  <a:pt x="6844" y="3897"/>
                </a:cubicBezTo>
                <a:cubicBezTo>
                  <a:pt x="6871" y="4240"/>
                  <a:pt x="7084" y="4256"/>
                  <a:pt x="7084" y="4256"/>
                </a:cubicBezTo>
                <a:cubicBezTo>
                  <a:pt x="7198" y="4769"/>
                  <a:pt x="7678" y="5575"/>
                  <a:pt x="7678" y="5575"/>
                </a:cubicBezTo>
                <a:cubicBezTo>
                  <a:pt x="7874" y="7831"/>
                  <a:pt x="5422" y="7766"/>
                  <a:pt x="4234" y="8474"/>
                </a:cubicBezTo>
                <a:cubicBezTo>
                  <a:pt x="3041" y="9182"/>
                  <a:pt x="3362" y="11215"/>
                  <a:pt x="3362" y="12888"/>
                </a:cubicBezTo>
                <a:cubicBezTo>
                  <a:pt x="3362" y="14566"/>
                  <a:pt x="2817" y="16081"/>
                  <a:pt x="2332" y="18173"/>
                </a:cubicBezTo>
                <a:cubicBezTo>
                  <a:pt x="1935" y="19901"/>
                  <a:pt x="1755" y="21137"/>
                  <a:pt x="1700" y="21524"/>
                </a:cubicBezTo>
                <a:cubicBezTo>
                  <a:pt x="1542" y="21552"/>
                  <a:pt x="1177" y="21677"/>
                  <a:pt x="774" y="22260"/>
                </a:cubicBezTo>
                <a:cubicBezTo>
                  <a:pt x="540" y="22603"/>
                  <a:pt x="469" y="22936"/>
                  <a:pt x="300" y="23110"/>
                </a:cubicBezTo>
                <a:cubicBezTo>
                  <a:pt x="205" y="23205"/>
                  <a:pt x="280" y="23371"/>
                  <a:pt x="441" y="23371"/>
                </a:cubicBezTo>
                <a:cubicBezTo>
                  <a:pt x="568" y="23371"/>
                  <a:pt x="749" y="23268"/>
                  <a:pt x="943" y="22946"/>
                </a:cubicBezTo>
                <a:lnTo>
                  <a:pt x="943" y="22946"/>
                </a:lnTo>
                <a:lnTo>
                  <a:pt x="147" y="24805"/>
                </a:lnTo>
                <a:cubicBezTo>
                  <a:pt x="147" y="24805"/>
                  <a:pt x="0" y="25077"/>
                  <a:pt x="235" y="25104"/>
                </a:cubicBezTo>
                <a:cubicBezTo>
                  <a:pt x="241" y="25105"/>
                  <a:pt x="247" y="25106"/>
                  <a:pt x="253" y="25106"/>
                </a:cubicBezTo>
                <a:cubicBezTo>
                  <a:pt x="599" y="25106"/>
                  <a:pt x="886" y="23786"/>
                  <a:pt x="1041" y="23786"/>
                </a:cubicBezTo>
                <a:cubicBezTo>
                  <a:pt x="1155" y="23786"/>
                  <a:pt x="404" y="25306"/>
                  <a:pt x="779" y="25431"/>
                </a:cubicBezTo>
                <a:cubicBezTo>
                  <a:pt x="793" y="25435"/>
                  <a:pt x="805" y="25437"/>
                  <a:pt x="818" y="25437"/>
                </a:cubicBezTo>
                <a:cubicBezTo>
                  <a:pt x="1182" y="25437"/>
                  <a:pt x="1437" y="23862"/>
                  <a:pt x="1519" y="23862"/>
                </a:cubicBezTo>
                <a:cubicBezTo>
                  <a:pt x="1519" y="23862"/>
                  <a:pt x="1520" y="23862"/>
                  <a:pt x="1521" y="23862"/>
                </a:cubicBezTo>
                <a:cubicBezTo>
                  <a:pt x="1613" y="23889"/>
                  <a:pt x="1085" y="25268"/>
                  <a:pt x="1384" y="25371"/>
                </a:cubicBezTo>
                <a:cubicBezTo>
                  <a:pt x="1399" y="25377"/>
                  <a:pt x="1414" y="25379"/>
                  <a:pt x="1428" y="25379"/>
                </a:cubicBezTo>
                <a:cubicBezTo>
                  <a:pt x="1774" y="25379"/>
                  <a:pt x="1780" y="23840"/>
                  <a:pt x="2005" y="23840"/>
                </a:cubicBezTo>
                <a:cubicBezTo>
                  <a:pt x="2007" y="23840"/>
                  <a:pt x="2009" y="23840"/>
                  <a:pt x="2011" y="23840"/>
                </a:cubicBezTo>
                <a:cubicBezTo>
                  <a:pt x="2060" y="23846"/>
                  <a:pt x="1695" y="25012"/>
                  <a:pt x="1956" y="25012"/>
                </a:cubicBezTo>
                <a:cubicBezTo>
                  <a:pt x="2213" y="25012"/>
                  <a:pt x="2218" y="24238"/>
                  <a:pt x="2463" y="23846"/>
                </a:cubicBezTo>
                <a:cubicBezTo>
                  <a:pt x="2698" y="23486"/>
                  <a:pt x="2997" y="22434"/>
                  <a:pt x="2845" y="21906"/>
                </a:cubicBezTo>
                <a:cubicBezTo>
                  <a:pt x="3281" y="20467"/>
                  <a:pt x="4354" y="17568"/>
                  <a:pt x="4616" y="16304"/>
                </a:cubicBezTo>
                <a:cubicBezTo>
                  <a:pt x="4904" y="14887"/>
                  <a:pt x="5389" y="12119"/>
                  <a:pt x="5389" y="12119"/>
                </a:cubicBezTo>
                <a:cubicBezTo>
                  <a:pt x="5842" y="13018"/>
                  <a:pt x="6098" y="17111"/>
                  <a:pt x="5711" y="18206"/>
                </a:cubicBezTo>
                <a:cubicBezTo>
                  <a:pt x="5324" y="19307"/>
                  <a:pt x="4419" y="21944"/>
                  <a:pt x="4806" y="24396"/>
                </a:cubicBezTo>
                <a:cubicBezTo>
                  <a:pt x="5193" y="26843"/>
                  <a:pt x="5515" y="30161"/>
                  <a:pt x="5389" y="33033"/>
                </a:cubicBezTo>
                <a:cubicBezTo>
                  <a:pt x="5259" y="35899"/>
                  <a:pt x="5744" y="39026"/>
                  <a:pt x="6130" y="41184"/>
                </a:cubicBezTo>
                <a:cubicBezTo>
                  <a:pt x="6517" y="43342"/>
                  <a:pt x="6065" y="43892"/>
                  <a:pt x="5776" y="44279"/>
                </a:cubicBezTo>
                <a:cubicBezTo>
                  <a:pt x="5487" y="44666"/>
                  <a:pt x="6065" y="44955"/>
                  <a:pt x="6065" y="44955"/>
                </a:cubicBezTo>
                <a:lnTo>
                  <a:pt x="7547" y="44955"/>
                </a:lnTo>
                <a:cubicBezTo>
                  <a:pt x="8092" y="44955"/>
                  <a:pt x="7934" y="44568"/>
                  <a:pt x="7743" y="43440"/>
                </a:cubicBezTo>
                <a:cubicBezTo>
                  <a:pt x="7547" y="42312"/>
                  <a:pt x="7356" y="41408"/>
                  <a:pt x="7580" y="39925"/>
                </a:cubicBezTo>
                <a:cubicBezTo>
                  <a:pt x="7874" y="38062"/>
                  <a:pt x="7972" y="36171"/>
                  <a:pt x="7869" y="34286"/>
                </a:cubicBezTo>
                <a:cubicBezTo>
                  <a:pt x="7743" y="32030"/>
                  <a:pt x="7771" y="31583"/>
                  <a:pt x="8190" y="29905"/>
                </a:cubicBezTo>
                <a:cubicBezTo>
                  <a:pt x="8566" y="28412"/>
                  <a:pt x="8860" y="24396"/>
                  <a:pt x="8920" y="23535"/>
                </a:cubicBezTo>
                <a:cubicBezTo>
                  <a:pt x="8980" y="24396"/>
                  <a:pt x="9280" y="28412"/>
                  <a:pt x="9650" y="29905"/>
                </a:cubicBezTo>
                <a:cubicBezTo>
                  <a:pt x="10070" y="31583"/>
                  <a:pt x="10103" y="32030"/>
                  <a:pt x="9972" y="34286"/>
                </a:cubicBezTo>
                <a:cubicBezTo>
                  <a:pt x="9874" y="36171"/>
                  <a:pt x="9966" y="38062"/>
                  <a:pt x="10266" y="39925"/>
                </a:cubicBezTo>
                <a:cubicBezTo>
                  <a:pt x="10490" y="41408"/>
                  <a:pt x="10293" y="42312"/>
                  <a:pt x="10103" y="43440"/>
                </a:cubicBezTo>
                <a:cubicBezTo>
                  <a:pt x="9907" y="44568"/>
                  <a:pt x="9749" y="44955"/>
                  <a:pt x="10293" y="44955"/>
                </a:cubicBezTo>
                <a:lnTo>
                  <a:pt x="11776" y="44955"/>
                </a:lnTo>
                <a:cubicBezTo>
                  <a:pt x="11776" y="44955"/>
                  <a:pt x="12359" y="44666"/>
                  <a:pt x="12070" y="44279"/>
                </a:cubicBezTo>
                <a:cubicBezTo>
                  <a:pt x="11776" y="43892"/>
                  <a:pt x="11329" y="43342"/>
                  <a:pt x="11716" y="41184"/>
                </a:cubicBezTo>
                <a:cubicBezTo>
                  <a:pt x="12102" y="39026"/>
                  <a:pt x="12582" y="35899"/>
                  <a:pt x="12457" y="33033"/>
                </a:cubicBezTo>
                <a:cubicBezTo>
                  <a:pt x="12326" y="30166"/>
                  <a:pt x="12653" y="26848"/>
                  <a:pt x="13034" y="24396"/>
                </a:cubicBezTo>
                <a:cubicBezTo>
                  <a:pt x="13421" y="21944"/>
                  <a:pt x="12522" y="19301"/>
                  <a:pt x="12135" y="18206"/>
                </a:cubicBezTo>
                <a:cubicBezTo>
                  <a:pt x="11748" y="17111"/>
                  <a:pt x="12004" y="13018"/>
                  <a:pt x="12457" y="12119"/>
                </a:cubicBezTo>
                <a:cubicBezTo>
                  <a:pt x="12457" y="12119"/>
                  <a:pt x="12936" y="14887"/>
                  <a:pt x="13230" y="16304"/>
                </a:cubicBezTo>
                <a:cubicBezTo>
                  <a:pt x="13487" y="17568"/>
                  <a:pt x="14560" y="20462"/>
                  <a:pt x="15001" y="21900"/>
                </a:cubicBezTo>
                <a:cubicBezTo>
                  <a:pt x="14843" y="22434"/>
                  <a:pt x="15148" y="23480"/>
                  <a:pt x="15377" y="23846"/>
                </a:cubicBezTo>
                <a:cubicBezTo>
                  <a:pt x="15623" y="24238"/>
                  <a:pt x="15628" y="25006"/>
                  <a:pt x="15890" y="25006"/>
                </a:cubicBezTo>
                <a:cubicBezTo>
                  <a:pt x="16146" y="25006"/>
                  <a:pt x="15781" y="23846"/>
                  <a:pt x="15835" y="23840"/>
                </a:cubicBezTo>
                <a:cubicBezTo>
                  <a:pt x="15837" y="23840"/>
                  <a:pt x="15839" y="23840"/>
                  <a:pt x="15841" y="23840"/>
                </a:cubicBezTo>
                <a:cubicBezTo>
                  <a:pt x="16060" y="23840"/>
                  <a:pt x="16072" y="25379"/>
                  <a:pt x="16418" y="25379"/>
                </a:cubicBezTo>
                <a:cubicBezTo>
                  <a:pt x="16432" y="25379"/>
                  <a:pt x="16447" y="25377"/>
                  <a:pt x="16462" y="25371"/>
                </a:cubicBezTo>
                <a:cubicBezTo>
                  <a:pt x="16756" y="25268"/>
                  <a:pt x="16227" y="23889"/>
                  <a:pt x="16320" y="23862"/>
                </a:cubicBezTo>
                <a:cubicBezTo>
                  <a:pt x="16321" y="23862"/>
                  <a:pt x="16321" y="23862"/>
                  <a:pt x="16322" y="23862"/>
                </a:cubicBezTo>
                <a:cubicBezTo>
                  <a:pt x="16413" y="23862"/>
                  <a:pt x="16659" y="25432"/>
                  <a:pt x="17021" y="25432"/>
                </a:cubicBezTo>
                <a:cubicBezTo>
                  <a:pt x="17034" y="25432"/>
                  <a:pt x="17047" y="25430"/>
                  <a:pt x="17061" y="25426"/>
                </a:cubicBezTo>
                <a:cubicBezTo>
                  <a:pt x="17437" y="25306"/>
                  <a:pt x="16685" y="23786"/>
                  <a:pt x="16805" y="23786"/>
                </a:cubicBezTo>
                <a:cubicBezTo>
                  <a:pt x="16955" y="23786"/>
                  <a:pt x="17247" y="25106"/>
                  <a:pt x="17588" y="25106"/>
                </a:cubicBezTo>
                <a:cubicBezTo>
                  <a:pt x="17594" y="25106"/>
                  <a:pt x="17600" y="25105"/>
                  <a:pt x="17606" y="25104"/>
                </a:cubicBezTo>
                <a:cubicBezTo>
                  <a:pt x="17846" y="25077"/>
                  <a:pt x="17699" y="24805"/>
                  <a:pt x="17699" y="24805"/>
                </a:cubicBezTo>
                <a:lnTo>
                  <a:pt x="16908" y="22946"/>
                </a:lnTo>
                <a:lnTo>
                  <a:pt x="16908" y="22946"/>
                </a:lnTo>
                <a:cubicBezTo>
                  <a:pt x="17100" y="23268"/>
                  <a:pt x="17281" y="23371"/>
                  <a:pt x="17408" y="23371"/>
                </a:cubicBezTo>
                <a:cubicBezTo>
                  <a:pt x="17570" y="23371"/>
                  <a:pt x="17646" y="23205"/>
                  <a:pt x="17551" y="23110"/>
                </a:cubicBezTo>
                <a:cubicBezTo>
                  <a:pt x="17383" y="22936"/>
                  <a:pt x="17306" y="22598"/>
                  <a:pt x="17072" y="22260"/>
                </a:cubicBezTo>
                <a:cubicBezTo>
                  <a:pt x="16669" y="21677"/>
                  <a:pt x="16309" y="21552"/>
                  <a:pt x="16146" y="21524"/>
                </a:cubicBezTo>
                <a:cubicBezTo>
                  <a:pt x="16097" y="21137"/>
                  <a:pt x="15917" y="19901"/>
                  <a:pt x="15519" y="18173"/>
                </a:cubicBezTo>
                <a:cubicBezTo>
                  <a:pt x="15034" y="16081"/>
                  <a:pt x="14489" y="14566"/>
                  <a:pt x="14489" y="12888"/>
                </a:cubicBezTo>
                <a:cubicBezTo>
                  <a:pt x="14489" y="11215"/>
                  <a:pt x="14811" y="9182"/>
                  <a:pt x="13617" y="8474"/>
                </a:cubicBezTo>
                <a:cubicBezTo>
                  <a:pt x="12424" y="7766"/>
                  <a:pt x="9977" y="7831"/>
                  <a:pt x="10168" y="5575"/>
                </a:cubicBezTo>
                <a:cubicBezTo>
                  <a:pt x="10168" y="5575"/>
                  <a:pt x="10653" y="4769"/>
                  <a:pt x="10767" y="4256"/>
                </a:cubicBezTo>
                <a:cubicBezTo>
                  <a:pt x="10767" y="4256"/>
                  <a:pt x="10975" y="4240"/>
                  <a:pt x="11007" y="3897"/>
                </a:cubicBezTo>
                <a:cubicBezTo>
                  <a:pt x="11040" y="3559"/>
                  <a:pt x="11378" y="2916"/>
                  <a:pt x="10942" y="2693"/>
                </a:cubicBezTo>
                <a:cubicBezTo>
                  <a:pt x="10942" y="2693"/>
                  <a:pt x="11487" y="17"/>
                  <a:pt x="8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2" name="Shape 7762"/>
        <p:cNvGrpSpPr/>
        <p:nvPr/>
      </p:nvGrpSpPr>
      <p:grpSpPr>
        <a:xfrm>
          <a:off x="0" y="0"/>
          <a:ext cx="0" cy="0"/>
          <a:chOff x="0" y="0"/>
          <a:chExt cx="0" cy="0"/>
        </a:xfrm>
      </p:grpSpPr>
      <p:sp>
        <p:nvSpPr>
          <p:cNvPr id="7763" name="Google Shape;7763;p74"/>
          <p:cNvSpPr/>
          <p:nvPr/>
        </p:nvSpPr>
        <p:spPr>
          <a:xfrm>
            <a:off x="5983275" y="1620325"/>
            <a:ext cx="178725" cy="170600"/>
          </a:xfrm>
          <a:custGeom>
            <a:rect b="b" l="l" r="r" t="t"/>
            <a:pathLst>
              <a:path extrusionOk="0" h="6824" w="7149">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4" name="Google Shape;7764;p74"/>
          <p:cNvGrpSpPr/>
          <p:nvPr/>
        </p:nvGrpSpPr>
        <p:grpSpPr>
          <a:xfrm>
            <a:off x="5881075" y="1606500"/>
            <a:ext cx="389275" cy="1299125"/>
            <a:chOff x="5881075" y="1606500"/>
            <a:chExt cx="389275" cy="1299125"/>
          </a:xfrm>
        </p:grpSpPr>
        <p:sp>
          <p:nvSpPr>
            <p:cNvPr id="7765" name="Google Shape;7765;p74"/>
            <p:cNvSpPr/>
            <p:nvPr/>
          </p:nvSpPr>
          <p:spPr>
            <a:xfrm>
              <a:off x="5881075" y="1721575"/>
              <a:ext cx="389275" cy="1184050"/>
            </a:xfrm>
            <a:custGeom>
              <a:rect b="b" l="l" r="r" t="t"/>
              <a:pathLst>
                <a:path extrusionOk="0" h="47362" w="15571">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0" y="22234"/>
                    <a:pt x="209" y="22658"/>
                  </a:cubicBezTo>
                  <a:cubicBezTo>
                    <a:pt x="682" y="23602"/>
                    <a:pt x="1024" y="23870"/>
                    <a:pt x="1191" y="23870"/>
                  </a:cubicBezTo>
                  <a:cubicBezTo>
                    <a:pt x="1277" y="23870"/>
                    <a:pt x="1316" y="23800"/>
                    <a:pt x="1304" y="23715"/>
                  </a:cubicBezTo>
                  <a:cubicBezTo>
                    <a:pt x="1267" y="23469"/>
                    <a:pt x="984" y="22977"/>
                    <a:pt x="916" y="22486"/>
                  </a:cubicBezTo>
                  <a:cubicBezTo>
                    <a:pt x="867" y="22089"/>
                    <a:pt x="945" y="21530"/>
                    <a:pt x="1032"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92" y="19142"/>
                  </a:cubicBezTo>
                  <a:cubicBezTo>
                    <a:pt x="1629" y="18576"/>
                    <a:pt x="2932" y="15226"/>
                    <a:pt x="3178" y="13819"/>
                  </a:cubicBezTo>
                  <a:cubicBezTo>
                    <a:pt x="3424" y="12411"/>
                    <a:pt x="3775" y="8569"/>
                    <a:pt x="3775" y="8569"/>
                  </a:cubicBezTo>
                  <a:cubicBezTo>
                    <a:pt x="3916" y="9448"/>
                    <a:pt x="4481" y="10579"/>
                    <a:pt x="4518" y="12233"/>
                  </a:cubicBezTo>
                  <a:cubicBezTo>
                    <a:pt x="4549" y="13886"/>
                    <a:pt x="3105" y="16603"/>
                    <a:pt x="2828" y="18890"/>
                  </a:cubicBezTo>
                  <a:cubicBezTo>
                    <a:pt x="2545" y="21182"/>
                    <a:pt x="3357" y="27981"/>
                    <a:pt x="3670" y="30556"/>
                  </a:cubicBezTo>
                  <a:cubicBezTo>
                    <a:pt x="3990" y="33126"/>
                    <a:pt x="3320" y="35806"/>
                    <a:pt x="3566" y="37355"/>
                  </a:cubicBezTo>
                  <a:cubicBezTo>
                    <a:pt x="3811" y="38903"/>
                    <a:pt x="4623" y="42671"/>
                    <a:pt x="4623" y="43200"/>
                  </a:cubicBezTo>
                  <a:cubicBezTo>
                    <a:pt x="4623" y="43729"/>
                    <a:pt x="4586" y="44190"/>
                    <a:pt x="4727" y="44540"/>
                  </a:cubicBezTo>
                  <a:cubicBezTo>
                    <a:pt x="4869" y="44890"/>
                    <a:pt x="4414" y="45456"/>
                    <a:pt x="4266" y="46058"/>
                  </a:cubicBezTo>
                  <a:cubicBezTo>
                    <a:pt x="4125" y="46654"/>
                    <a:pt x="4512" y="47361"/>
                    <a:pt x="5145" y="47361"/>
                  </a:cubicBezTo>
                  <a:cubicBezTo>
                    <a:pt x="5785" y="47361"/>
                    <a:pt x="6375" y="46833"/>
                    <a:pt x="6276" y="46378"/>
                  </a:cubicBezTo>
                  <a:cubicBezTo>
                    <a:pt x="6172" y="45917"/>
                    <a:pt x="6172" y="44792"/>
                    <a:pt x="6239" y="44190"/>
                  </a:cubicBezTo>
                  <a:cubicBezTo>
                    <a:pt x="6313" y="43593"/>
                    <a:pt x="5957" y="43268"/>
                    <a:pt x="5957" y="42702"/>
                  </a:cubicBezTo>
                  <a:cubicBezTo>
                    <a:pt x="5957" y="42143"/>
                    <a:pt x="6166" y="37981"/>
                    <a:pt x="6190" y="34662"/>
                  </a:cubicBezTo>
                  <a:cubicBezTo>
                    <a:pt x="6202" y="33249"/>
                    <a:pt x="6565" y="32173"/>
                    <a:pt x="6946" y="28977"/>
                  </a:cubicBezTo>
                  <a:cubicBezTo>
                    <a:pt x="7321" y="25780"/>
                    <a:pt x="7788" y="21176"/>
                    <a:pt x="7788" y="21176"/>
                  </a:cubicBezTo>
                  <a:cubicBezTo>
                    <a:pt x="7788" y="21176"/>
                    <a:pt x="8256" y="25780"/>
                    <a:pt x="8637" y="28977"/>
                  </a:cubicBezTo>
                  <a:cubicBezTo>
                    <a:pt x="9012" y="32167"/>
                    <a:pt x="9374" y="33249"/>
                    <a:pt x="9387" y="34662"/>
                  </a:cubicBezTo>
                  <a:cubicBezTo>
                    <a:pt x="9411" y="37981"/>
                    <a:pt x="9620" y="42143"/>
                    <a:pt x="9620" y="42702"/>
                  </a:cubicBezTo>
                  <a:cubicBezTo>
                    <a:pt x="9620" y="43268"/>
                    <a:pt x="9270" y="43587"/>
                    <a:pt x="9337" y="44184"/>
                  </a:cubicBezTo>
                  <a:cubicBezTo>
                    <a:pt x="9411" y="44786"/>
                    <a:pt x="9411" y="45911"/>
                    <a:pt x="9300" y="46366"/>
                  </a:cubicBezTo>
                  <a:cubicBezTo>
                    <a:pt x="9196" y="46827"/>
                    <a:pt x="9798" y="47355"/>
                    <a:pt x="10431" y="47355"/>
                  </a:cubicBezTo>
                  <a:cubicBezTo>
                    <a:pt x="11065" y="47355"/>
                    <a:pt x="11452" y="46648"/>
                    <a:pt x="11310" y="46046"/>
                  </a:cubicBezTo>
                  <a:cubicBezTo>
                    <a:pt x="11169" y="45450"/>
                    <a:pt x="10714" y="44884"/>
                    <a:pt x="10849" y="44534"/>
                  </a:cubicBezTo>
                  <a:cubicBezTo>
                    <a:pt x="10985" y="44184"/>
                    <a:pt x="10954" y="43723"/>
                    <a:pt x="10954" y="43194"/>
                  </a:cubicBezTo>
                  <a:cubicBezTo>
                    <a:pt x="10954" y="42665"/>
                    <a:pt x="11765" y="38891"/>
                    <a:pt x="12011" y="37348"/>
                  </a:cubicBezTo>
                  <a:cubicBezTo>
                    <a:pt x="12257" y="35799"/>
                    <a:pt x="11587" y="33119"/>
                    <a:pt x="11907" y="30544"/>
                  </a:cubicBezTo>
                  <a:cubicBezTo>
                    <a:pt x="12226" y="27975"/>
                    <a:pt x="13032" y="21170"/>
                    <a:pt x="12755" y="18884"/>
                  </a:cubicBezTo>
                  <a:cubicBezTo>
                    <a:pt x="12472" y="16597"/>
                    <a:pt x="11028" y="13880"/>
                    <a:pt x="11065" y="12227"/>
                  </a:cubicBezTo>
                  <a:cubicBezTo>
                    <a:pt x="11095" y="10573"/>
                    <a:pt x="11661" y="9442"/>
                    <a:pt x="11802" y="8563"/>
                  </a:cubicBezTo>
                  <a:cubicBezTo>
                    <a:pt x="11802" y="8563"/>
                    <a:pt x="12153" y="12405"/>
                    <a:pt x="12398" y="13813"/>
                  </a:cubicBezTo>
                  <a:cubicBezTo>
                    <a:pt x="12650" y="15220"/>
                    <a:pt x="13954" y="18570"/>
                    <a:pt x="13984" y="19129"/>
                  </a:cubicBezTo>
                  <a:cubicBezTo>
                    <a:pt x="14021" y="19695"/>
                    <a:pt x="13738" y="20260"/>
                    <a:pt x="13738" y="20820"/>
                  </a:cubicBezTo>
                  <a:cubicBezTo>
                    <a:pt x="13738" y="21385"/>
                    <a:pt x="13812" y="22510"/>
                    <a:pt x="14021" y="22793"/>
                  </a:cubicBezTo>
                  <a:cubicBezTo>
                    <a:pt x="14045" y="22826"/>
                    <a:pt x="14069" y="22840"/>
                    <a:pt x="14091" y="22840"/>
                  </a:cubicBezTo>
                  <a:cubicBezTo>
                    <a:pt x="14262" y="22840"/>
                    <a:pt x="14384" y="21974"/>
                    <a:pt x="14482" y="21631"/>
                  </a:cubicBezTo>
                  <a:cubicBezTo>
                    <a:pt x="14504" y="21556"/>
                    <a:pt x="14526" y="21523"/>
                    <a:pt x="14548" y="21523"/>
                  </a:cubicBezTo>
                  <a:cubicBezTo>
                    <a:pt x="14638" y="21523"/>
                    <a:pt x="14715" y="22083"/>
                    <a:pt x="14660" y="22479"/>
                  </a:cubicBezTo>
                  <a:cubicBezTo>
                    <a:pt x="14587" y="22971"/>
                    <a:pt x="14304" y="23463"/>
                    <a:pt x="14273" y="23709"/>
                  </a:cubicBezTo>
                  <a:cubicBezTo>
                    <a:pt x="14261" y="23792"/>
                    <a:pt x="14300" y="23861"/>
                    <a:pt x="14385" y="23861"/>
                  </a:cubicBezTo>
                  <a:cubicBezTo>
                    <a:pt x="14552" y="23861"/>
                    <a:pt x="14893" y="23596"/>
                    <a:pt x="15361" y="22652"/>
                  </a:cubicBezTo>
                  <a:cubicBezTo>
                    <a:pt x="15570" y="22234"/>
                    <a:pt x="15294" y="20230"/>
                    <a:pt x="15220" y="19701"/>
                  </a:cubicBezTo>
                  <a:cubicBezTo>
                    <a:pt x="15152" y="19173"/>
                    <a:pt x="14839" y="17937"/>
                    <a:pt x="14796" y="17058"/>
                  </a:cubicBezTo>
                  <a:cubicBezTo>
                    <a:pt x="14759" y="16173"/>
                    <a:pt x="14095" y="13216"/>
                    <a:pt x="13849" y="12122"/>
                  </a:cubicBezTo>
                  <a:cubicBezTo>
                    <a:pt x="13597" y="11034"/>
                    <a:pt x="13493" y="8213"/>
                    <a:pt x="13493" y="6947"/>
                  </a:cubicBezTo>
                  <a:cubicBezTo>
                    <a:pt x="13493" y="5674"/>
                    <a:pt x="13284" y="3701"/>
                    <a:pt x="12472" y="3209"/>
                  </a:cubicBezTo>
                  <a:cubicBezTo>
                    <a:pt x="11661" y="2718"/>
                    <a:pt x="10960"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6" name="Google Shape;7766;p74"/>
            <p:cNvGrpSpPr/>
            <p:nvPr/>
          </p:nvGrpSpPr>
          <p:grpSpPr>
            <a:xfrm>
              <a:off x="5888300" y="1606500"/>
              <a:ext cx="375575" cy="1290700"/>
              <a:chOff x="5888300" y="1606500"/>
              <a:chExt cx="375575" cy="1290700"/>
            </a:xfrm>
          </p:grpSpPr>
          <p:sp>
            <p:nvSpPr>
              <p:cNvPr id="7767" name="Google Shape;7767;p74"/>
              <p:cNvSpPr/>
              <p:nvPr/>
            </p:nvSpPr>
            <p:spPr>
              <a:xfrm>
                <a:off x="5979725" y="2199875"/>
                <a:ext cx="86950" cy="241525"/>
              </a:xfrm>
              <a:custGeom>
                <a:rect b="b" l="l" r="r" t="t"/>
                <a:pathLst>
                  <a:path extrusionOk="0" h="9661" w="3478">
                    <a:moveTo>
                      <a:pt x="517" y="1"/>
                    </a:moveTo>
                    <a:cubicBezTo>
                      <a:pt x="465" y="1"/>
                      <a:pt x="423" y="10"/>
                      <a:pt x="394" y="28"/>
                    </a:cubicBezTo>
                    <a:cubicBezTo>
                      <a:pt x="1" y="286"/>
                      <a:pt x="2060" y="9297"/>
                      <a:pt x="2392" y="9648"/>
                    </a:cubicBezTo>
                    <a:cubicBezTo>
                      <a:pt x="2400" y="9656"/>
                      <a:pt x="2408" y="9660"/>
                      <a:pt x="2416" y="9660"/>
                    </a:cubicBezTo>
                    <a:cubicBezTo>
                      <a:pt x="2756" y="9660"/>
                      <a:pt x="3395" y="2872"/>
                      <a:pt x="3455" y="1780"/>
                    </a:cubicBezTo>
                    <a:cubicBezTo>
                      <a:pt x="3478" y="1370"/>
                      <a:pt x="1171" y="1"/>
                      <a:pt x="5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4"/>
              <p:cNvSpPr/>
              <p:nvPr/>
            </p:nvSpPr>
            <p:spPr>
              <a:xfrm>
                <a:off x="5961200" y="2207325"/>
                <a:ext cx="76950" cy="326275"/>
              </a:xfrm>
              <a:custGeom>
                <a:rect b="b" l="l" r="r" t="t"/>
                <a:pathLst>
                  <a:path extrusionOk="0" h="13051" w="3078">
                    <a:moveTo>
                      <a:pt x="501" y="0"/>
                    </a:moveTo>
                    <a:cubicBezTo>
                      <a:pt x="302" y="0"/>
                      <a:pt x="0" y="270"/>
                      <a:pt x="22" y="499"/>
                    </a:cubicBezTo>
                    <a:cubicBezTo>
                      <a:pt x="53" y="812"/>
                      <a:pt x="754" y="12601"/>
                      <a:pt x="1104" y="12952"/>
                    </a:cubicBezTo>
                    <a:cubicBezTo>
                      <a:pt x="1176" y="13023"/>
                      <a:pt x="1239" y="13051"/>
                      <a:pt x="1298" y="13051"/>
                    </a:cubicBezTo>
                    <a:cubicBezTo>
                      <a:pt x="1506" y="13051"/>
                      <a:pt x="1663" y="12710"/>
                      <a:pt x="1929" y="12710"/>
                    </a:cubicBezTo>
                    <a:cubicBezTo>
                      <a:pt x="1960" y="12710"/>
                      <a:pt x="1992" y="12714"/>
                      <a:pt x="2026" y="12724"/>
                    </a:cubicBezTo>
                    <a:cubicBezTo>
                      <a:pt x="2341" y="12823"/>
                      <a:pt x="2379" y="13015"/>
                      <a:pt x="2536" y="13015"/>
                    </a:cubicBezTo>
                    <a:cubicBezTo>
                      <a:pt x="2585" y="13015"/>
                      <a:pt x="2644" y="12997"/>
                      <a:pt x="2727" y="12952"/>
                    </a:cubicBezTo>
                    <a:cubicBezTo>
                      <a:pt x="3077" y="12761"/>
                      <a:pt x="2506" y="9608"/>
                      <a:pt x="2254" y="8588"/>
                    </a:cubicBezTo>
                    <a:cubicBezTo>
                      <a:pt x="1996" y="7567"/>
                      <a:pt x="754" y="689"/>
                      <a:pt x="662" y="148"/>
                    </a:cubicBezTo>
                    <a:cubicBezTo>
                      <a:pt x="642" y="43"/>
                      <a:pt x="580" y="0"/>
                      <a:pt x="50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4"/>
              <p:cNvSpPr/>
              <p:nvPr/>
            </p:nvSpPr>
            <p:spPr>
              <a:xfrm>
                <a:off x="5978500" y="2551650"/>
                <a:ext cx="47050" cy="246275"/>
              </a:xfrm>
              <a:custGeom>
                <a:rect b="b" l="l" r="r" t="t"/>
                <a:pathLst>
                  <a:path extrusionOk="0" h="9851" w="1882">
                    <a:moveTo>
                      <a:pt x="193" y="0"/>
                    </a:moveTo>
                    <a:cubicBezTo>
                      <a:pt x="192" y="0"/>
                      <a:pt x="192" y="1"/>
                      <a:pt x="191" y="2"/>
                    </a:cubicBezTo>
                    <a:cubicBezTo>
                      <a:pt x="130" y="199"/>
                      <a:pt x="0" y="2289"/>
                      <a:pt x="283" y="3918"/>
                    </a:cubicBezTo>
                    <a:cubicBezTo>
                      <a:pt x="572" y="5547"/>
                      <a:pt x="922" y="9180"/>
                      <a:pt x="1021" y="9530"/>
                    </a:cubicBezTo>
                    <a:cubicBezTo>
                      <a:pt x="1072" y="9726"/>
                      <a:pt x="1295" y="9851"/>
                      <a:pt x="1492" y="9851"/>
                    </a:cubicBezTo>
                    <a:cubicBezTo>
                      <a:pt x="1647" y="9851"/>
                      <a:pt x="1787" y="9773"/>
                      <a:pt x="1814" y="9591"/>
                    </a:cubicBezTo>
                    <a:cubicBezTo>
                      <a:pt x="1881" y="9180"/>
                      <a:pt x="1881" y="7778"/>
                      <a:pt x="1752" y="7458"/>
                    </a:cubicBezTo>
                    <a:cubicBezTo>
                      <a:pt x="1625" y="7142"/>
                      <a:pt x="269" y="0"/>
                      <a:pt x="19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4"/>
              <p:cNvSpPr/>
              <p:nvPr/>
            </p:nvSpPr>
            <p:spPr>
              <a:xfrm>
                <a:off x="6000925" y="2557375"/>
                <a:ext cx="28425" cy="133200"/>
              </a:xfrm>
              <a:custGeom>
                <a:rect b="b" l="l" r="r" t="t"/>
                <a:pathLst>
                  <a:path extrusionOk="0" h="5328" w="1137">
                    <a:moveTo>
                      <a:pt x="855" y="0"/>
                    </a:moveTo>
                    <a:cubicBezTo>
                      <a:pt x="853" y="0"/>
                      <a:pt x="851" y="0"/>
                      <a:pt x="849" y="1"/>
                    </a:cubicBezTo>
                    <a:cubicBezTo>
                      <a:pt x="566" y="62"/>
                      <a:pt x="136" y="972"/>
                      <a:pt x="87" y="1402"/>
                    </a:cubicBezTo>
                    <a:cubicBezTo>
                      <a:pt x="0" y="2240"/>
                      <a:pt x="722" y="5327"/>
                      <a:pt x="891" y="5327"/>
                    </a:cubicBezTo>
                    <a:cubicBezTo>
                      <a:pt x="902" y="5327"/>
                      <a:pt x="911" y="5314"/>
                      <a:pt x="917" y="5287"/>
                    </a:cubicBezTo>
                    <a:cubicBezTo>
                      <a:pt x="1008" y="4841"/>
                      <a:pt x="1136" y="0"/>
                      <a:pt x="8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4"/>
              <p:cNvSpPr/>
              <p:nvPr/>
            </p:nvSpPr>
            <p:spPr>
              <a:xfrm>
                <a:off x="5963800" y="1958025"/>
                <a:ext cx="108925" cy="269175"/>
              </a:xfrm>
              <a:custGeom>
                <a:rect b="b" l="l" r="r" t="t"/>
                <a:pathLst>
                  <a:path extrusionOk="0" h="10767" w="4357">
                    <a:moveTo>
                      <a:pt x="1207" y="1"/>
                    </a:moveTo>
                    <a:cubicBezTo>
                      <a:pt x="991" y="1"/>
                      <a:pt x="1846" y="1795"/>
                      <a:pt x="1609" y="3174"/>
                    </a:cubicBezTo>
                    <a:cubicBezTo>
                      <a:pt x="1351" y="4631"/>
                      <a:pt x="48" y="8362"/>
                      <a:pt x="17" y="8842"/>
                    </a:cubicBezTo>
                    <a:cubicBezTo>
                      <a:pt x="1" y="9093"/>
                      <a:pt x="238" y="9133"/>
                      <a:pt x="535" y="9133"/>
                    </a:cubicBezTo>
                    <a:cubicBezTo>
                      <a:pt x="675" y="9133"/>
                      <a:pt x="830" y="9124"/>
                      <a:pt x="977" y="9124"/>
                    </a:cubicBezTo>
                    <a:cubicBezTo>
                      <a:pt x="1113" y="9124"/>
                      <a:pt x="1243" y="9132"/>
                      <a:pt x="1351" y="9161"/>
                    </a:cubicBezTo>
                    <a:cubicBezTo>
                      <a:pt x="1812" y="9286"/>
                      <a:pt x="3602" y="10766"/>
                      <a:pt x="4102" y="10766"/>
                    </a:cubicBezTo>
                    <a:cubicBezTo>
                      <a:pt x="4121" y="10766"/>
                      <a:pt x="4138" y="10764"/>
                      <a:pt x="4154" y="10759"/>
                    </a:cubicBezTo>
                    <a:cubicBezTo>
                      <a:pt x="4356" y="10692"/>
                      <a:pt x="2660" y="8915"/>
                      <a:pt x="2211" y="8338"/>
                    </a:cubicBezTo>
                    <a:cubicBezTo>
                      <a:pt x="1769" y="7760"/>
                      <a:pt x="2119" y="2474"/>
                      <a:pt x="2310" y="1871"/>
                    </a:cubicBezTo>
                    <a:cubicBezTo>
                      <a:pt x="2500" y="1263"/>
                      <a:pt x="2912" y="1042"/>
                      <a:pt x="2973" y="912"/>
                    </a:cubicBezTo>
                    <a:cubicBezTo>
                      <a:pt x="3041" y="789"/>
                      <a:pt x="1892" y="439"/>
                      <a:pt x="1258" y="21"/>
                    </a:cubicBezTo>
                    <a:cubicBezTo>
                      <a:pt x="1237" y="7"/>
                      <a:pt x="1220" y="1"/>
                      <a:pt x="12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4"/>
              <p:cNvSpPr/>
              <p:nvPr/>
            </p:nvSpPr>
            <p:spPr>
              <a:xfrm>
                <a:off x="6018925" y="2116700"/>
                <a:ext cx="55950" cy="86200"/>
              </a:xfrm>
              <a:custGeom>
                <a:rect b="b" l="l" r="r" t="t"/>
                <a:pathLst>
                  <a:path extrusionOk="0" h="3448" w="2238">
                    <a:moveTo>
                      <a:pt x="287" y="0"/>
                    </a:moveTo>
                    <a:cubicBezTo>
                      <a:pt x="191" y="0"/>
                      <a:pt x="124" y="31"/>
                      <a:pt x="105" y="104"/>
                    </a:cubicBezTo>
                    <a:cubicBezTo>
                      <a:pt x="0" y="485"/>
                      <a:pt x="172" y="1345"/>
                      <a:pt x="350" y="1732"/>
                    </a:cubicBezTo>
                    <a:cubicBezTo>
                      <a:pt x="510" y="2086"/>
                      <a:pt x="1900" y="3448"/>
                      <a:pt x="2107" y="3448"/>
                    </a:cubicBezTo>
                    <a:cubicBezTo>
                      <a:pt x="2123" y="3448"/>
                      <a:pt x="2132" y="3440"/>
                      <a:pt x="2133" y="3423"/>
                    </a:cubicBezTo>
                    <a:cubicBezTo>
                      <a:pt x="2237" y="1413"/>
                      <a:pt x="2028" y="1253"/>
                      <a:pt x="1819" y="872"/>
                    </a:cubicBezTo>
                    <a:cubicBezTo>
                      <a:pt x="1650" y="563"/>
                      <a:pt x="698" y="0"/>
                      <a:pt x="2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4"/>
              <p:cNvSpPr/>
              <p:nvPr/>
            </p:nvSpPr>
            <p:spPr>
              <a:xfrm>
                <a:off x="6022450" y="2062450"/>
                <a:ext cx="49800" cy="65975"/>
              </a:xfrm>
              <a:custGeom>
                <a:rect b="b" l="l" r="r" t="t"/>
                <a:pathLst>
                  <a:path extrusionOk="0" h="2639" w="1992">
                    <a:moveTo>
                      <a:pt x="363" y="1"/>
                    </a:moveTo>
                    <a:cubicBezTo>
                      <a:pt x="247" y="1"/>
                      <a:pt x="165" y="24"/>
                      <a:pt x="142" y="79"/>
                    </a:cubicBezTo>
                    <a:cubicBezTo>
                      <a:pt x="37" y="331"/>
                      <a:pt x="0" y="1671"/>
                      <a:pt x="209" y="1671"/>
                    </a:cubicBezTo>
                    <a:cubicBezTo>
                      <a:pt x="408" y="1671"/>
                      <a:pt x="1585" y="2639"/>
                      <a:pt x="1763" y="2639"/>
                    </a:cubicBezTo>
                    <a:cubicBezTo>
                      <a:pt x="1773" y="2639"/>
                      <a:pt x="1780" y="2636"/>
                      <a:pt x="1783" y="2630"/>
                    </a:cubicBezTo>
                    <a:cubicBezTo>
                      <a:pt x="1924" y="2372"/>
                      <a:pt x="1992" y="749"/>
                      <a:pt x="1783" y="491"/>
                    </a:cubicBezTo>
                    <a:cubicBezTo>
                      <a:pt x="1620" y="294"/>
                      <a:pt x="776" y="1"/>
                      <a:pt x="36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4"/>
              <p:cNvSpPr/>
              <p:nvPr/>
            </p:nvSpPr>
            <p:spPr>
              <a:xfrm>
                <a:off x="5979275" y="1827925"/>
                <a:ext cx="93900" cy="138525"/>
              </a:xfrm>
              <a:custGeom>
                <a:rect b="b" l="l" r="r" t="t"/>
                <a:pathLst>
                  <a:path extrusionOk="0" h="5541" w="3756">
                    <a:moveTo>
                      <a:pt x="2674" y="0"/>
                    </a:moveTo>
                    <a:cubicBezTo>
                      <a:pt x="2250" y="0"/>
                      <a:pt x="701" y="609"/>
                      <a:pt x="351" y="2041"/>
                    </a:cubicBezTo>
                    <a:cubicBezTo>
                      <a:pt x="0" y="3473"/>
                      <a:pt x="99" y="4936"/>
                      <a:pt x="1850" y="5446"/>
                    </a:cubicBezTo>
                    <a:cubicBezTo>
                      <a:pt x="2072" y="5511"/>
                      <a:pt x="2267" y="5541"/>
                      <a:pt x="2441" y="5541"/>
                    </a:cubicBezTo>
                    <a:cubicBezTo>
                      <a:pt x="3639" y="5541"/>
                      <a:pt x="3756" y="4110"/>
                      <a:pt x="3756" y="2773"/>
                    </a:cubicBezTo>
                    <a:cubicBezTo>
                      <a:pt x="3756" y="1242"/>
                      <a:pt x="3633" y="0"/>
                      <a:pt x="267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4"/>
              <p:cNvSpPr/>
              <p:nvPr/>
            </p:nvSpPr>
            <p:spPr>
              <a:xfrm>
                <a:off x="6026750" y="2017050"/>
                <a:ext cx="43825" cy="44200"/>
              </a:xfrm>
              <a:custGeom>
                <a:rect b="b" l="l" r="r" t="t"/>
                <a:pathLst>
                  <a:path extrusionOk="0" h="1768" w="1753">
                    <a:moveTo>
                      <a:pt x="720" y="1"/>
                    </a:moveTo>
                    <a:cubicBezTo>
                      <a:pt x="488" y="1"/>
                      <a:pt x="281" y="46"/>
                      <a:pt x="210" y="174"/>
                    </a:cubicBezTo>
                    <a:cubicBezTo>
                      <a:pt x="37" y="494"/>
                      <a:pt x="1" y="1262"/>
                      <a:pt x="210" y="1354"/>
                    </a:cubicBezTo>
                    <a:cubicBezTo>
                      <a:pt x="384" y="1434"/>
                      <a:pt x="1038" y="1768"/>
                      <a:pt x="1388" y="1768"/>
                    </a:cubicBezTo>
                    <a:cubicBezTo>
                      <a:pt x="1470" y="1768"/>
                      <a:pt x="1536" y="1749"/>
                      <a:pt x="1574" y="1705"/>
                    </a:cubicBezTo>
                    <a:cubicBezTo>
                      <a:pt x="1715" y="1545"/>
                      <a:pt x="1752" y="303"/>
                      <a:pt x="1574" y="174"/>
                    </a:cubicBezTo>
                    <a:cubicBezTo>
                      <a:pt x="1471" y="101"/>
                      <a:pt x="1067" y="1"/>
                      <a:pt x="7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4"/>
              <p:cNvSpPr/>
              <p:nvPr/>
            </p:nvSpPr>
            <p:spPr>
              <a:xfrm>
                <a:off x="6030275" y="1978675"/>
                <a:ext cx="37050" cy="33225"/>
              </a:xfrm>
              <a:custGeom>
                <a:rect b="b" l="l" r="r" t="t"/>
                <a:pathLst>
                  <a:path extrusionOk="0" h="1329" w="1482">
                    <a:moveTo>
                      <a:pt x="1107" y="1"/>
                    </a:moveTo>
                    <a:cubicBezTo>
                      <a:pt x="886" y="1"/>
                      <a:pt x="451" y="431"/>
                      <a:pt x="278" y="658"/>
                    </a:cubicBezTo>
                    <a:cubicBezTo>
                      <a:pt x="69" y="947"/>
                      <a:pt x="1" y="1328"/>
                      <a:pt x="247" y="1328"/>
                    </a:cubicBezTo>
                    <a:cubicBezTo>
                      <a:pt x="418" y="1328"/>
                      <a:pt x="769" y="1247"/>
                      <a:pt x="1033" y="1247"/>
                    </a:cubicBezTo>
                    <a:cubicBezTo>
                      <a:pt x="1139" y="1247"/>
                      <a:pt x="1232" y="1260"/>
                      <a:pt x="1292" y="1297"/>
                    </a:cubicBezTo>
                    <a:cubicBezTo>
                      <a:pt x="1304" y="1305"/>
                      <a:pt x="1314" y="1308"/>
                      <a:pt x="1324" y="1308"/>
                    </a:cubicBezTo>
                    <a:cubicBezTo>
                      <a:pt x="1481" y="1308"/>
                      <a:pt x="1323" y="359"/>
                      <a:pt x="1224" y="86"/>
                    </a:cubicBezTo>
                    <a:cubicBezTo>
                      <a:pt x="1202" y="26"/>
                      <a:pt x="1161" y="1"/>
                      <a:pt x="11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4"/>
              <p:cNvSpPr/>
              <p:nvPr/>
            </p:nvSpPr>
            <p:spPr>
              <a:xfrm>
                <a:off x="5958675" y="1795100"/>
                <a:ext cx="102375" cy="25225"/>
              </a:xfrm>
              <a:custGeom>
                <a:rect b="b" l="l" r="r" t="t"/>
                <a:pathLst>
                  <a:path extrusionOk="0" h="1009" w="4095">
                    <a:moveTo>
                      <a:pt x="2378" y="0"/>
                    </a:moveTo>
                    <a:cubicBezTo>
                      <a:pt x="1883" y="0"/>
                      <a:pt x="586" y="250"/>
                      <a:pt x="283" y="521"/>
                    </a:cubicBezTo>
                    <a:cubicBezTo>
                      <a:pt x="1" y="773"/>
                      <a:pt x="1752" y="521"/>
                      <a:pt x="2385" y="803"/>
                    </a:cubicBezTo>
                    <a:cubicBezTo>
                      <a:pt x="2696" y="944"/>
                      <a:pt x="2976" y="1009"/>
                      <a:pt x="3219" y="1009"/>
                    </a:cubicBezTo>
                    <a:cubicBezTo>
                      <a:pt x="3476" y="1009"/>
                      <a:pt x="3690" y="936"/>
                      <a:pt x="3855" y="803"/>
                    </a:cubicBezTo>
                    <a:cubicBezTo>
                      <a:pt x="4094" y="607"/>
                      <a:pt x="2834" y="72"/>
                      <a:pt x="2515" y="10"/>
                    </a:cubicBezTo>
                    <a:cubicBezTo>
                      <a:pt x="2482" y="3"/>
                      <a:pt x="2435" y="0"/>
                      <a:pt x="237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4"/>
              <p:cNvSpPr/>
              <p:nvPr/>
            </p:nvSpPr>
            <p:spPr>
              <a:xfrm>
                <a:off x="5943475" y="1817525"/>
                <a:ext cx="78075" cy="87500"/>
              </a:xfrm>
              <a:custGeom>
                <a:rect b="b" l="l" r="r" t="t"/>
                <a:pathLst>
                  <a:path extrusionOk="0" h="3500" w="3123">
                    <a:moveTo>
                      <a:pt x="2275" y="0"/>
                    </a:moveTo>
                    <a:cubicBezTo>
                      <a:pt x="1715" y="0"/>
                      <a:pt x="998" y="125"/>
                      <a:pt x="633" y="416"/>
                    </a:cubicBezTo>
                    <a:cubicBezTo>
                      <a:pt x="0" y="927"/>
                      <a:pt x="0" y="3250"/>
                      <a:pt x="0" y="3478"/>
                    </a:cubicBezTo>
                    <a:cubicBezTo>
                      <a:pt x="0" y="3493"/>
                      <a:pt x="3" y="3500"/>
                      <a:pt x="9" y="3500"/>
                    </a:cubicBezTo>
                    <a:cubicBezTo>
                      <a:pt x="93" y="3500"/>
                      <a:pt x="731" y="2181"/>
                      <a:pt x="1561" y="1529"/>
                    </a:cubicBezTo>
                    <a:cubicBezTo>
                      <a:pt x="2453" y="828"/>
                      <a:pt x="3123" y="478"/>
                      <a:pt x="3055" y="195"/>
                    </a:cubicBezTo>
                    <a:cubicBezTo>
                      <a:pt x="3029" y="71"/>
                      <a:pt x="2696" y="0"/>
                      <a:pt x="227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4"/>
              <p:cNvSpPr/>
              <p:nvPr/>
            </p:nvSpPr>
            <p:spPr>
              <a:xfrm>
                <a:off x="5934700" y="1873700"/>
                <a:ext cx="50775" cy="163500"/>
              </a:xfrm>
              <a:custGeom>
                <a:rect b="b" l="l" r="r" t="t"/>
                <a:pathLst>
                  <a:path extrusionOk="0" h="6540" w="2031">
                    <a:moveTo>
                      <a:pt x="1704" y="1"/>
                    </a:moveTo>
                    <a:cubicBezTo>
                      <a:pt x="1622" y="1"/>
                      <a:pt x="1495" y="82"/>
                      <a:pt x="1304" y="272"/>
                    </a:cubicBezTo>
                    <a:cubicBezTo>
                      <a:pt x="1033" y="542"/>
                      <a:pt x="535" y="1673"/>
                      <a:pt x="351" y="3044"/>
                    </a:cubicBezTo>
                    <a:cubicBezTo>
                      <a:pt x="167" y="4415"/>
                      <a:pt x="1" y="6166"/>
                      <a:pt x="253" y="6517"/>
                    </a:cubicBezTo>
                    <a:cubicBezTo>
                      <a:pt x="264" y="6532"/>
                      <a:pt x="277" y="6540"/>
                      <a:pt x="291" y="6540"/>
                    </a:cubicBezTo>
                    <a:cubicBezTo>
                      <a:pt x="597" y="6540"/>
                      <a:pt x="1497" y="3091"/>
                      <a:pt x="1562" y="2122"/>
                    </a:cubicBezTo>
                    <a:cubicBezTo>
                      <a:pt x="1611" y="1310"/>
                      <a:pt x="2031" y="1"/>
                      <a:pt x="17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4"/>
              <p:cNvSpPr/>
              <p:nvPr/>
            </p:nvSpPr>
            <p:spPr>
              <a:xfrm>
                <a:off x="5915500" y="2038075"/>
                <a:ext cx="42750" cy="146800"/>
              </a:xfrm>
              <a:custGeom>
                <a:rect b="b" l="l" r="r" t="t"/>
                <a:pathLst>
                  <a:path extrusionOk="0" h="5872" w="1710">
                    <a:moveTo>
                      <a:pt x="1450" y="0"/>
                    </a:moveTo>
                    <a:cubicBezTo>
                      <a:pt x="942" y="0"/>
                      <a:pt x="1" y="5871"/>
                      <a:pt x="94" y="5871"/>
                    </a:cubicBezTo>
                    <a:cubicBezTo>
                      <a:pt x="95" y="5871"/>
                      <a:pt x="97" y="5870"/>
                      <a:pt x="99" y="5867"/>
                    </a:cubicBezTo>
                    <a:cubicBezTo>
                      <a:pt x="228" y="5677"/>
                      <a:pt x="1439" y="1435"/>
                      <a:pt x="1469" y="1054"/>
                    </a:cubicBezTo>
                    <a:cubicBezTo>
                      <a:pt x="1500" y="673"/>
                      <a:pt x="1709" y="83"/>
                      <a:pt x="1469" y="3"/>
                    </a:cubicBezTo>
                    <a:cubicBezTo>
                      <a:pt x="1463" y="1"/>
                      <a:pt x="1456" y="0"/>
                      <a:pt x="145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4"/>
              <p:cNvSpPr/>
              <p:nvPr/>
            </p:nvSpPr>
            <p:spPr>
              <a:xfrm>
                <a:off x="5904425" y="2034950"/>
                <a:ext cx="31075" cy="149500"/>
              </a:xfrm>
              <a:custGeom>
                <a:rect b="b" l="l" r="r" t="t"/>
                <a:pathLst>
                  <a:path extrusionOk="0" h="5980" w="1243">
                    <a:moveTo>
                      <a:pt x="982" y="0"/>
                    </a:moveTo>
                    <a:cubicBezTo>
                      <a:pt x="951" y="0"/>
                      <a:pt x="929" y="21"/>
                      <a:pt x="923" y="67"/>
                    </a:cubicBezTo>
                    <a:cubicBezTo>
                      <a:pt x="831" y="829"/>
                      <a:pt x="1" y="5414"/>
                      <a:pt x="1" y="5642"/>
                    </a:cubicBezTo>
                    <a:cubicBezTo>
                      <a:pt x="1" y="5802"/>
                      <a:pt x="69" y="5979"/>
                      <a:pt x="153" y="5979"/>
                    </a:cubicBezTo>
                    <a:cubicBezTo>
                      <a:pt x="185" y="5979"/>
                      <a:pt x="219" y="5954"/>
                      <a:pt x="253" y="5894"/>
                    </a:cubicBezTo>
                    <a:cubicBezTo>
                      <a:pt x="382" y="5672"/>
                      <a:pt x="1242" y="927"/>
                      <a:pt x="1242" y="509"/>
                    </a:cubicBezTo>
                    <a:cubicBezTo>
                      <a:pt x="1242" y="199"/>
                      <a:pt x="1075" y="0"/>
                      <a:pt x="9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4"/>
              <p:cNvSpPr/>
              <p:nvPr/>
            </p:nvSpPr>
            <p:spPr>
              <a:xfrm>
                <a:off x="5889625" y="2199400"/>
                <a:ext cx="30975" cy="54575"/>
              </a:xfrm>
              <a:custGeom>
                <a:rect b="b" l="l" r="r" t="t"/>
                <a:pathLst>
                  <a:path extrusionOk="0" h="2183" w="1239">
                    <a:moveTo>
                      <a:pt x="608" y="1"/>
                    </a:moveTo>
                    <a:cubicBezTo>
                      <a:pt x="582" y="1"/>
                      <a:pt x="556" y="13"/>
                      <a:pt x="531" y="41"/>
                    </a:cubicBezTo>
                    <a:cubicBezTo>
                      <a:pt x="287" y="303"/>
                      <a:pt x="0" y="2183"/>
                      <a:pt x="187" y="2183"/>
                    </a:cubicBezTo>
                    <a:cubicBezTo>
                      <a:pt x="202" y="2183"/>
                      <a:pt x="221" y="2170"/>
                      <a:pt x="242" y="2143"/>
                    </a:cubicBezTo>
                    <a:cubicBezTo>
                      <a:pt x="666" y="1608"/>
                      <a:pt x="1238" y="1762"/>
                      <a:pt x="1220" y="1596"/>
                    </a:cubicBezTo>
                    <a:cubicBezTo>
                      <a:pt x="1175" y="1140"/>
                      <a:pt x="859" y="1"/>
                      <a:pt x="6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4"/>
              <p:cNvSpPr/>
              <p:nvPr/>
            </p:nvSpPr>
            <p:spPr>
              <a:xfrm>
                <a:off x="5888300" y="2260125"/>
                <a:ext cx="23150" cy="47750"/>
              </a:xfrm>
              <a:custGeom>
                <a:rect b="b" l="l" r="r" t="t"/>
                <a:pathLst>
                  <a:path extrusionOk="0" h="1910" w="926">
                    <a:moveTo>
                      <a:pt x="253" y="1"/>
                    </a:moveTo>
                    <a:cubicBezTo>
                      <a:pt x="243" y="1"/>
                      <a:pt x="233" y="1"/>
                      <a:pt x="222" y="3"/>
                    </a:cubicBezTo>
                    <a:cubicBezTo>
                      <a:pt x="0" y="34"/>
                      <a:pt x="80" y="575"/>
                      <a:pt x="129" y="858"/>
                    </a:cubicBezTo>
                    <a:cubicBezTo>
                      <a:pt x="179" y="1146"/>
                      <a:pt x="461" y="1890"/>
                      <a:pt x="701" y="1909"/>
                    </a:cubicBezTo>
                    <a:cubicBezTo>
                      <a:pt x="705" y="1909"/>
                      <a:pt x="708" y="1909"/>
                      <a:pt x="712" y="1909"/>
                    </a:cubicBezTo>
                    <a:cubicBezTo>
                      <a:pt x="925" y="1909"/>
                      <a:pt x="436" y="1142"/>
                      <a:pt x="412" y="882"/>
                    </a:cubicBezTo>
                    <a:cubicBezTo>
                      <a:pt x="394" y="633"/>
                      <a:pt x="525" y="1"/>
                      <a:pt x="2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4"/>
              <p:cNvSpPr/>
              <p:nvPr/>
            </p:nvSpPr>
            <p:spPr>
              <a:xfrm>
                <a:off x="5913425" y="2247575"/>
                <a:ext cx="9375" cy="26700"/>
              </a:xfrm>
              <a:custGeom>
                <a:rect b="b" l="l" r="r" t="t"/>
                <a:pathLst>
                  <a:path extrusionOk="0" h="1068" w="375">
                    <a:moveTo>
                      <a:pt x="132" y="1"/>
                    </a:moveTo>
                    <a:cubicBezTo>
                      <a:pt x="121" y="1"/>
                      <a:pt x="111" y="9"/>
                      <a:pt x="102" y="26"/>
                    </a:cubicBezTo>
                    <a:cubicBezTo>
                      <a:pt x="0" y="213"/>
                      <a:pt x="38" y="1067"/>
                      <a:pt x="162" y="1067"/>
                    </a:cubicBezTo>
                    <a:cubicBezTo>
                      <a:pt x="181" y="1067"/>
                      <a:pt x="202" y="1047"/>
                      <a:pt x="225" y="1003"/>
                    </a:cubicBezTo>
                    <a:cubicBezTo>
                      <a:pt x="375" y="703"/>
                      <a:pt x="233" y="1"/>
                      <a:pt x="1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4"/>
              <p:cNvSpPr/>
              <p:nvPr/>
            </p:nvSpPr>
            <p:spPr>
              <a:xfrm>
                <a:off x="6045250" y="1772400"/>
                <a:ext cx="30850" cy="22675"/>
              </a:xfrm>
              <a:custGeom>
                <a:rect b="b" l="l" r="r" t="t"/>
                <a:pathLst>
                  <a:path extrusionOk="0" h="907" w="1234">
                    <a:moveTo>
                      <a:pt x="147" y="0"/>
                    </a:moveTo>
                    <a:cubicBezTo>
                      <a:pt x="45" y="0"/>
                      <a:pt x="0" y="46"/>
                      <a:pt x="41" y="181"/>
                    </a:cubicBezTo>
                    <a:cubicBezTo>
                      <a:pt x="115" y="427"/>
                      <a:pt x="1234" y="906"/>
                      <a:pt x="1234" y="906"/>
                    </a:cubicBezTo>
                    <a:lnTo>
                      <a:pt x="1234" y="181"/>
                    </a:lnTo>
                    <a:cubicBezTo>
                      <a:pt x="787" y="181"/>
                      <a:pt x="351" y="0"/>
                      <a:pt x="14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4"/>
              <p:cNvSpPr/>
              <p:nvPr/>
            </p:nvSpPr>
            <p:spPr>
              <a:xfrm>
                <a:off x="6030950" y="1782325"/>
                <a:ext cx="47600" cy="38100"/>
              </a:xfrm>
              <a:custGeom>
                <a:rect b="b" l="l" r="r" t="t"/>
                <a:pathLst>
                  <a:path extrusionOk="0" h="1524" w="1904">
                    <a:moveTo>
                      <a:pt x="207" y="1"/>
                    </a:moveTo>
                    <a:cubicBezTo>
                      <a:pt x="1" y="1"/>
                      <a:pt x="291" y="283"/>
                      <a:pt x="576" y="509"/>
                    </a:cubicBezTo>
                    <a:cubicBezTo>
                      <a:pt x="915" y="778"/>
                      <a:pt x="1237" y="1523"/>
                      <a:pt x="1569" y="1523"/>
                    </a:cubicBezTo>
                    <a:cubicBezTo>
                      <a:pt x="1586" y="1523"/>
                      <a:pt x="1604" y="1521"/>
                      <a:pt x="1621" y="1517"/>
                    </a:cubicBezTo>
                    <a:cubicBezTo>
                      <a:pt x="1904" y="1456"/>
                      <a:pt x="1166" y="282"/>
                      <a:pt x="429" y="48"/>
                    </a:cubicBezTo>
                    <a:cubicBezTo>
                      <a:pt x="326" y="15"/>
                      <a:pt x="254" y="1"/>
                      <a:pt x="20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4"/>
              <p:cNvSpPr/>
              <p:nvPr/>
            </p:nvSpPr>
            <p:spPr>
              <a:xfrm>
                <a:off x="5984025" y="1878975"/>
                <a:ext cx="83350" cy="75625"/>
              </a:xfrm>
              <a:custGeom>
                <a:rect b="b" l="l" r="r" t="t"/>
                <a:pathLst>
                  <a:path extrusionOk="0" h="3025" w="3334">
                    <a:moveTo>
                      <a:pt x="890" y="1"/>
                    </a:moveTo>
                    <a:cubicBezTo>
                      <a:pt x="805" y="1"/>
                      <a:pt x="724" y="10"/>
                      <a:pt x="646" y="30"/>
                    </a:cubicBezTo>
                    <a:cubicBezTo>
                      <a:pt x="7" y="196"/>
                      <a:pt x="1" y="2464"/>
                      <a:pt x="1556" y="2943"/>
                    </a:cubicBezTo>
                    <a:cubicBezTo>
                      <a:pt x="1738" y="2999"/>
                      <a:pt x="1903" y="3024"/>
                      <a:pt x="2052" y="3024"/>
                    </a:cubicBezTo>
                    <a:cubicBezTo>
                      <a:pt x="3083" y="3024"/>
                      <a:pt x="3333" y="1826"/>
                      <a:pt x="3086" y="1370"/>
                    </a:cubicBezTo>
                    <a:cubicBezTo>
                      <a:pt x="2824" y="890"/>
                      <a:pt x="1717" y="1"/>
                      <a:pt x="89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4"/>
              <p:cNvSpPr/>
              <p:nvPr/>
            </p:nvSpPr>
            <p:spPr>
              <a:xfrm>
                <a:off x="6002000" y="2800350"/>
                <a:ext cx="24325" cy="31775"/>
              </a:xfrm>
              <a:custGeom>
                <a:rect b="b" l="l" r="r" t="t"/>
                <a:pathLst>
                  <a:path extrusionOk="0" h="1271" w="973">
                    <a:moveTo>
                      <a:pt x="742" y="1"/>
                    </a:moveTo>
                    <a:cubicBezTo>
                      <a:pt x="590" y="1"/>
                      <a:pt x="368" y="72"/>
                      <a:pt x="222" y="92"/>
                    </a:cubicBezTo>
                    <a:cubicBezTo>
                      <a:pt x="1" y="123"/>
                      <a:pt x="161" y="1076"/>
                      <a:pt x="351" y="1235"/>
                    </a:cubicBezTo>
                    <a:cubicBezTo>
                      <a:pt x="380" y="1259"/>
                      <a:pt x="410" y="1270"/>
                      <a:pt x="440" y="1270"/>
                    </a:cubicBezTo>
                    <a:cubicBezTo>
                      <a:pt x="610" y="1270"/>
                      <a:pt x="795" y="927"/>
                      <a:pt x="874" y="713"/>
                    </a:cubicBezTo>
                    <a:cubicBezTo>
                      <a:pt x="972" y="455"/>
                      <a:pt x="954" y="184"/>
                      <a:pt x="904" y="74"/>
                    </a:cubicBezTo>
                    <a:cubicBezTo>
                      <a:pt x="882" y="19"/>
                      <a:pt x="821" y="1"/>
                      <a:pt x="7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4"/>
              <p:cNvSpPr/>
              <p:nvPr/>
            </p:nvSpPr>
            <p:spPr>
              <a:xfrm>
                <a:off x="6021550" y="2827575"/>
                <a:ext cx="11975" cy="54225"/>
              </a:xfrm>
              <a:custGeom>
                <a:rect b="b" l="l" r="r" t="t"/>
                <a:pathLst>
                  <a:path extrusionOk="0" h="2169" w="479">
                    <a:moveTo>
                      <a:pt x="315" y="1"/>
                    </a:moveTo>
                    <a:cubicBezTo>
                      <a:pt x="313" y="1"/>
                      <a:pt x="310" y="2"/>
                      <a:pt x="307" y="5"/>
                    </a:cubicBezTo>
                    <a:cubicBezTo>
                      <a:pt x="1" y="281"/>
                      <a:pt x="129" y="2168"/>
                      <a:pt x="291" y="2168"/>
                    </a:cubicBezTo>
                    <a:cubicBezTo>
                      <a:pt x="298" y="2168"/>
                      <a:pt x="306" y="2164"/>
                      <a:pt x="313" y="2156"/>
                    </a:cubicBezTo>
                    <a:cubicBezTo>
                      <a:pt x="479" y="1972"/>
                      <a:pt x="467" y="1861"/>
                      <a:pt x="381" y="1425"/>
                    </a:cubicBezTo>
                    <a:cubicBezTo>
                      <a:pt x="292" y="1010"/>
                      <a:pt x="386" y="1"/>
                      <a:pt x="3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4"/>
              <p:cNvSpPr/>
              <p:nvPr/>
            </p:nvSpPr>
            <p:spPr>
              <a:xfrm>
                <a:off x="6013675" y="2835800"/>
                <a:ext cx="10650" cy="54575"/>
              </a:xfrm>
              <a:custGeom>
                <a:rect b="b" l="l" r="r" t="t"/>
                <a:pathLst>
                  <a:path extrusionOk="0" h="2183" w="426">
                    <a:moveTo>
                      <a:pt x="207" y="0"/>
                    </a:moveTo>
                    <a:cubicBezTo>
                      <a:pt x="206" y="0"/>
                      <a:pt x="205" y="1"/>
                      <a:pt x="204" y="2"/>
                    </a:cubicBezTo>
                    <a:cubicBezTo>
                      <a:pt x="1" y="223"/>
                      <a:pt x="134" y="2183"/>
                      <a:pt x="266" y="2183"/>
                    </a:cubicBezTo>
                    <a:cubicBezTo>
                      <a:pt x="270" y="2183"/>
                      <a:pt x="274" y="2181"/>
                      <a:pt x="278" y="2178"/>
                    </a:cubicBezTo>
                    <a:cubicBezTo>
                      <a:pt x="413" y="2061"/>
                      <a:pt x="425" y="1969"/>
                      <a:pt x="327" y="1514"/>
                    </a:cubicBezTo>
                    <a:cubicBezTo>
                      <a:pt x="237" y="1069"/>
                      <a:pt x="246" y="0"/>
                      <a:pt x="20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4"/>
              <p:cNvSpPr/>
              <p:nvPr/>
            </p:nvSpPr>
            <p:spPr>
              <a:xfrm>
                <a:off x="6006475" y="2839675"/>
                <a:ext cx="11075" cy="56625"/>
              </a:xfrm>
              <a:custGeom>
                <a:rect b="b" l="l" r="r" t="t"/>
                <a:pathLst>
                  <a:path extrusionOk="0" h="2265" w="443">
                    <a:moveTo>
                      <a:pt x="252" y="0"/>
                    </a:moveTo>
                    <a:cubicBezTo>
                      <a:pt x="92" y="50"/>
                      <a:pt x="0" y="879"/>
                      <a:pt x="135" y="1734"/>
                    </a:cubicBezTo>
                    <a:cubicBezTo>
                      <a:pt x="217" y="2222"/>
                      <a:pt x="286" y="2264"/>
                      <a:pt x="342" y="2264"/>
                    </a:cubicBezTo>
                    <a:cubicBezTo>
                      <a:pt x="353" y="2264"/>
                      <a:pt x="365" y="2262"/>
                      <a:pt x="375" y="2262"/>
                    </a:cubicBezTo>
                    <a:cubicBezTo>
                      <a:pt x="443" y="2262"/>
                      <a:pt x="252" y="1513"/>
                      <a:pt x="252" y="990"/>
                    </a:cubicBezTo>
                    <a:lnTo>
                      <a:pt x="25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4"/>
              <p:cNvSpPr/>
              <p:nvPr/>
            </p:nvSpPr>
            <p:spPr>
              <a:xfrm>
                <a:off x="5996425" y="2846600"/>
                <a:ext cx="9950" cy="50600"/>
              </a:xfrm>
              <a:custGeom>
                <a:rect b="b" l="l" r="r" t="t"/>
                <a:pathLst>
                  <a:path extrusionOk="0" h="2024" w="398">
                    <a:moveTo>
                      <a:pt x="331" y="1"/>
                    </a:moveTo>
                    <a:cubicBezTo>
                      <a:pt x="293" y="1"/>
                      <a:pt x="0" y="1214"/>
                      <a:pt x="95" y="1776"/>
                    </a:cubicBezTo>
                    <a:cubicBezTo>
                      <a:pt x="124" y="1947"/>
                      <a:pt x="199" y="2024"/>
                      <a:pt x="264" y="2024"/>
                    </a:cubicBezTo>
                    <a:cubicBezTo>
                      <a:pt x="337" y="2024"/>
                      <a:pt x="398" y="1927"/>
                      <a:pt x="365" y="1758"/>
                    </a:cubicBezTo>
                    <a:cubicBezTo>
                      <a:pt x="304" y="1438"/>
                      <a:pt x="353" y="117"/>
                      <a:pt x="335" y="6"/>
                    </a:cubicBezTo>
                    <a:cubicBezTo>
                      <a:pt x="334" y="3"/>
                      <a:pt x="333" y="1"/>
                      <a:pt x="33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4"/>
              <p:cNvSpPr/>
              <p:nvPr/>
            </p:nvSpPr>
            <p:spPr>
              <a:xfrm>
                <a:off x="5991150" y="2857400"/>
                <a:ext cx="6425" cy="29150"/>
              </a:xfrm>
              <a:custGeom>
                <a:rect b="b" l="l" r="r" t="t"/>
                <a:pathLst>
                  <a:path extrusionOk="0" h="1166" w="257">
                    <a:moveTo>
                      <a:pt x="256" y="1"/>
                    </a:moveTo>
                    <a:cubicBezTo>
                      <a:pt x="238" y="1"/>
                      <a:pt x="28" y="667"/>
                      <a:pt x="5" y="1056"/>
                    </a:cubicBezTo>
                    <a:cubicBezTo>
                      <a:pt x="0" y="1127"/>
                      <a:pt x="13" y="1165"/>
                      <a:pt x="36" y="1165"/>
                    </a:cubicBezTo>
                    <a:cubicBezTo>
                      <a:pt x="104" y="1165"/>
                      <a:pt x="257" y="817"/>
                      <a:pt x="257" y="4"/>
                    </a:cubicBezTo>
                    <a:cubicBezTo>
                      <a:pt x="257" y="2"/>
                      <a:pt x="256" y="1"/>
                      <a:pt x="2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4"/>
              <p:cNvSpPr/>
              <p:nvPr/>
            </p:nvSpPr>
            <p:spPr>
              <a:xfrm>
                <a:off x="6085650" y="2199875"/>
                <a:ext cx="86950" cy="241525"/>
              </a:xfrm>
              <a:custGeom>
                <a:rect b="b" l="l" r="r" t="t"/>
                <a:pathLst>
                  <a:path extrusionOk="0" h="9661" w="3478">
                    <a:moveTo>
                      <a:pt x="2960" y="1"/>
                    </a:moveTo>
                    <a:cubicBezTo>
                      <a:pt x="2303" y="1"/>
                      <a:pt x="1" y="1370"/>
                      <a:pt x="23" y="1780"/>
                    </a:cubicBezTo>
                    <a:cubicBezTo>
                      <a:pt x="77" y="2872"/>
                      <a:pt x="723" y="9660"/>
                      <a:pt x="1062" y="9660"/>
                    </a:cubicBezTo>
                    <a:cubicBezTo>
                      <a:pt x="1071" y="9660"/>
                      <a:pt x="1079" y="9656"/>
                      <a:pt x="1087" y="9648"/>
                    </a:cubicBezTo>
                    <a:cubicBezTo>
                      <a:pt x="1412" y="9297"/>
                      <a:pt x="3478" y="286"/>
                      <a:pt x="3084" y="28"/>
                    </a:cubicBezTo>
                    <a:cubicBezTo>
                      <a:pt x="3055" y="10"/>
                      <a:pt x="3013" y="1"/>
                      <a:pt x="296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4"/>
              <p:cNvSpPr/>
              <p:nvPr/>
            </p:nvSpPr>
            <p:spPr>
              <a:xfrm>
                <a:off x="6114025" y="2207325"/>
                <a:ext cx="77075" cy="326275"/>
              </a:xfrm>
              <a:custGeom>
                <a:rect b="b" l="l" r="r" t="t"/>
                <a:pathLst>
                  <a:path extrusionOk="0" h="13051" w="3083">
                    <a:moveTo>
                      <a:pt x="2581" y="0"/>
                    </a:moveTo>
                    <a:cubicBezTo>
                      <a:pt x="2502" y="0"/>
                      <a:pt x="2440" y="43"/>
                      <a:pt x="2423" y="148"/>
                    </a:cubicBezTo>
                    <a:cubicBezTo>
                      <a:pt x="2324" y="689"/>
                      <a:pt x="1083" y="7567"/>
                      <a:pt x="831" y="8588"/>
                    </a:cubicBezTo>
                    <a:cubicBezTo>
                      <a:pt x="579" y="9608"/>
                      <a:pt x="1" y="12761"/>
                      <a:pt x="351" y="12952"/>
                    </a:cubicBezTo>
                    <a:cubicBezTo>
                      <a:pt x="434" y="12997"/>
                      <a:pt x="494" y="13015"/>
                      <a:pt x="542" y="13015"/>
                    </a:cubicBezTo>
                    <a:cubicBezTo>
                      <a:pt x="699" y="13015"/>
                      <a:pt x="737" y="12823"/>
                      <a:pt x="1052" y="12724"/>
                    </a:cubicBezTo>
                    <a:cubicBezTo>
                      <a:pt x="1086" y="12714"/>
                      <a:pt x="1118" y="12710"/>
                      <a:pt x="1149" y="12710"/>
                    </a:cubicBezTo>
                    <a:cubicBezTo>
                      <a:pt x="1415" y="12710"/>
                      <a:pt x="1572" y="13051"/>
                      <a:pt x="1780" y="13051"/>
                    </a:cubicBezTo>
                    <a:cubicBezTo>
                      <a:pt x="1839" y="13051"/>
                      <a:pt x="1903" y="13023"/>
                      <a:pt x="1974" y="12952"/>
                    </a:cubicBezTo>
                    <a:cubicBezTo>
                      <a:pt x="2324" y="12601"/>
                      <a:pt x="3025" y="812"/>
                      <a:pt x="3056" y="499"/>
                    </a:cubicBezTo>
                    <a:cubicBezTo>
                      <a:pt x="3082" y="270"/>
                      <a:pt x="2778" y="0"/>
                      <a:pt x="258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4"/>
              <p:cNvSpPr/>
              <p:nvPr/>
            </p:nvSpPr>
            <p:spPr>
              <a:xfrm>
                <a:off x="6126800" y="2551650"/>
                <a:ext cx="47025" cy="246275"/>
              </a:xfrm>
              <a:custGeom>
                <a:rect b="b" l="l" r="r" t="t"/>
                <a:pathLst>
                  <a:path extrusionOk="0" h="9851" w="1881">
                    <a:moveTo>
                      <a:pt x="1688" y="0"/>
                    </a:moveTo>
                    <a:cubicBezTo>
                      <a:pt x="1606" y="0"/>
                      <a:pt x="251" y="7142"/>
                      <a:pt x="129" y="7458"/>
                    </a:cubicBezTo>
                    <a:cubicBezTo>
                      <a:pt x="0" y="7778"/>
                      <a:pt x="0" y="9180"/>
                      <a:pt x="62" y="9591"/>
                    </a:cubicBezTo>
                    <a:cubicBezTo>
                      <a:pt x="91" y="9773"/>
                      <a:pt x="231" y="9851"/>
                      <a:pt x="386" y="9851"/>
                    </a:cubicBezTo>
                    <a:cubicBezTo>
                      <a:pt x="583" y="9851"/>
                      <a:pt x="806" y="9726"/>
                      <a:pt x="861" y="9530"/>
                    </a:cubicBezTo>
                    <a:cubicBezTo>
                      <a:pt x="953" y="9180"/>
                      <a:pt x="1303" y="5547"/>
                      <a:pt x="1592" y="3918"/>
                    </a:cubicBezTo>
                    <a:cubicBezTo>
                      <a:pt x="1881" y="2289"/>
                      <a:pt x="1752" y="199"/>
                      <a:pt x="1690" y="2"/>
                    </a:cubicBezTo>
                    <a:cubicBezTo>
                      <a:pt x="1690" y="1"/>
                      <a:pt x="1689" y="0"/>
                      <a:pt x="168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4"/>
              <p:cNvSpPr/>
              <p:nvPr/>
            </p:nvSpPr>
            <p:spPr>
              <a:xfrm>
                <a:off x="6122850" y="2557375"/>
                <a:ext cx="28550" cy="133200"/>
              </a:xfrm>
              <a:custGeom>
                <a:rect b="b" l="l" r="r" t="t"/>
                <a:pathLst>
                  <a:path extrusionOk="0" h="5328" w="1142">
                    <a:moveTo>
                      <a:pt x="281" y="0"/>
                    </a:moveTo>
                    <a:cubicBezTo>
                      <a:pt x="0" y="0"/>
                      <a:pt x="128" y="4841"/>
                      <a:pt x="220" y="5287"/>
                    </a:cubicBezTo>
                    <a:cubicBezTo>
                      <a:pt x="226" y="5314"/>
                      <a:pt x="234" y="5327"/>
                      <a:pt x="245" y="5327"/>
                    </a:cubicBezTo>
                    <a:cubicBezTo>
                      <a:pt x="415" y="5327"/>
                      <a:pt x="1142" y="2240"/>
                      <a:pt x="1049" y="1402"/>
                    </a:cubicBezTo>
                    <a:cubicBezTo>
                      <a:pt x="1006" y="972"/>
                      <a:pt x="570" y="62"/>
                      <a:pt x="287" y="1"/>
                    </a:cubicBezTo>
                    <a:cubicBezTo>
                      <a:pt x="285" y="0"/>
                      <a:pt x="283" y="0"/>
                      <a:pt x="28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4"/>
              <p:cNvSpPr/>
              <p:nvPr/>
            </p:nvSpPr>
            <p:spPr>
              <a:xfrm>
                <a:off x="6079450" y="1958025"/>
                <a:ext cx="109075" cy="269175"/>
              </a:xfrm>
              <a:custGeom>
                <a:rect b="b" l="l" r="r" t="t"/>
                <a:pathLst>
                  <a:path extrusionOk="0" h="10767" w="4363">
                    <a:moveTo>
                      <a:pt x="3156" y="1"/>
                    </a:moveTo>
                    <a:cubicBezTo>
                      <a:pt x="3143" y="1"/>
                      <a:pt x="3126" y="7"/>
                      <a:pt x="3105" y="21"/>
                    </a:cubicBezTo>
                    <a:cubicBezTo>
                      <a:pt x="2466" y="439"/>
                      <a:pt x="1322" y="789"/>
                      <a:pt x="1384" y="912"/>
                    </a:cubicBezTo>
                    <a:cubicBezTo>
                      <a:pt x="1445" y="1042"/>
                      <a:pt x="1863" y="1263"/>
                      <a:pt x="2054" y="1871"/>
                    </a:cubicBezTo>
                    <a:cubicBezTo>
                      <a:pt x="2244" y="2474"/>
                      <a:pt x="2595" y="7760"/>
                      <a:pt x="2146" y="8338"/>
                    </a:cubicBezTo>
                    <a:cubicBezTo>
                      <a:pt x="1704" y="8915"/>
                      <a:pt x="1" y="10692"/>
                      <a:pt x="204" y="10759"/>
                    </a:cubicBezTo>
                    <a:cubicBezTo>
                      <a:pt x="219" y="10764"/>
                      <a:pt x="237" y="10766"/>
                      <a:pt x="256" y="10766"/>
                    </a:cubicBezTo>
                    <a:cubicBezTo>
                      <a:pt x="762" y="10766"/>
                      <a:pt x="2551" y="9286"/>
                      <a:pt x="3007" y="9161"/>
                    </a:cubicBezTo>
                    <a:cubicBezTo>
                      <a:pt x="3116" y="9132"/>
                      <a:pt x="3247" y="9124"/>
                      <a:pt x="3384" y="9124"/>
                    </a:cubicBezTo>
                    <a:cubicBezTo>
                      <a:pt x="3532" y="9124"/>
                      <a:pt x="3687" y="9133"/>
                      <a:pt x="3828" y="9133"/>
                    </a:cubicBezTo>
                    <a:cubicBezTo>
                      <a:pt x="4126" y="9133"/>
                      <a:pt x="4363" y="9093"/>
                      <a:pt x="4347" y="8842"/>
                    </a:cubicBezTo>
                    <a:cubicBezTo>
                      <a:pt x="4316" y="8362"/>
                      <a:pt x="3007" y="4631"/>
                      <a:pt x="2755" y="3174"/>
                    </a:cubicBezTo>
                    <a:cubicBezTo>
                      <a:pt x="2511" y="1795"/>
                      <a:pt x="3366" y="1"/>
                      <a:pt x="315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4"/>
              <p:cNvSpPr/>
              <p:nvPr/>
            </p:nvSpPr>
            <p:spPr>
              <a:xfrm>
                <a:off x="6076700" y="2116700"/>
                <a:ext cx="56725" cy="86200"/>
              </a:xfrm>
              <a:custGeom>
                <a:rect b="b" l="l" r="r" t="t"/>
                <a:pathLst>
                  <a:path extrusionOk="0" h="3448" w="2269">
                    <a:moveTo>
                      <a:pt x="1973" y="0"/>
                    </a:moveTo>
                    <a:cubicBezTo>
                      <a:pt x="1558" y="0"/>
                      <a:pt x="594" y="563"/>
                      <a:pt x="424" y="872"/>
                    </a:cubicBezTo>
                    <a:cubicBezTo>
                      <a:pt x="209" y="1253"/>
                      <a:pt x="0" y="1413"/>
                      <a:pt x="105" y="3423"/>
                    </a:cubicBezTo>
                    <a:cubicBezTo>
                      <a:pt x="106" y="3440"/>
                      <a:pt x="115" y="3448"/>
                      <a:pt x="131" y="3448"/>
                    </a:cubicBezTo>
                    <a:cubicBezTo>
                      <a:pt x="340" y="3448"/>
                      <a:pt x="1746" y="2086"/>
                      <a:pt x="1912" y="1732"/>
                    </a:cubicBezTo>
                    <a:cubicBezTo>
                      <a:pt x="2090" y="1345"/>
                      <a:pt x="2268" y="485"/>
                      <a:pt x="2158" y="104"/>
                    </a:cubicBezTo>
                    <a:cubicBezTo>
                      <a:pt x="2138" y="31"/>
                      <a:pt x="2071" y="0"/>
                      <a:pt x="19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4"/>
              <p:cNvSpPr/>
              <p:nvPr/>
            </p:nvSpPr>
            <p:spPr>
              <a:xfrm>
                <a:off x="6079300" y="2062450"/>
                <a:ext cx="50425" cy="65975"/>
              </a:xfrm>
              <a:custGeom>
                <a:rect b="b" l="l" r="r" t="t"/>
                <a:pathLst>
                  <a:path extrusionOk="0" h="2639" w="2017">
                    <a:moveTo>
                      <a:pt x="1652" y="1"/>
                    </a:moveTo>
                    <a:cubicBezTo>
                      <a:pt x="1234" y="1"/>
                      <a:pt x="379" y="294"/>
                      <a:pt x="216" y="491"/>
                    </a:cubicBezTo>
                    <a:cubicBezTo>
                      <a:pt x="1" y="749"/>
                      <a:pt x="74" y="2372"/>
                      <a:pt x="216" y="2630"/>
                    </a:cubicBezTo>
                    <a:cubicBezTo>
                      <a:pt x="219" y="2636"/>
                      <a:pt x="226" y="2639"/>
                      <a:pt x="235" y="2639"/>
                    </a:cubicBezTo>
                    <a:cubicBezTo>
                      <a:pt x="410" y="2639"/>
                      <a:pt x="1610" y="1671"/>
                      <a:pt x="1808" y="1671"/>
                    </a:cubicBezTo>
                    <a:cubicBezTo>
                      <a:pt x="2017" y="1671"/>
                      <a:pt x="1986" y="331"/>
                      <a:pt x="1875" y="79"/>
                    </a:cubicBezTo>
                    <a:cubicBezTo>
                      <a:pt x="1853" y="24"/>
                      <a:pt x="1770" y="1"/>
                      <a:pt x="165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4"/>
              <p:cNvSpPr/>
              <p:nvPr/>
            </p:nvSpPr>
            <p:spPr>
              <a:xfrm>
                <a:off x="6079000" y="1827925"/>
                <a:ext cx="93925" cy="138525"/>
              </a:xfrm>
              <a:custGeom>
                <a:rect b="b" l="l" r="r" t="t"/>
                <a:pathLst>
                  <a:path extrusionOk="0" h="5541" w="3757">
                    <a:moveTo>
                      <a:pt x="1082" y="0"/>
                    </a:moveTo>
                    <a:cubicBezTo>
                      <a:pt x="130" y="0"/>
                      <a:pt x="0" y="1242"/>
                      <a:pt x="0" y="2773"/>
                    </a:cubicBezTo>
                    <a:cubicBezTo>
                      <a:pt x="0" y="4110"/>
                      <a:pt x="122" y="5541"/>
                      <a:pt x="1321" y="5541"/>
                    </a:cubicBezTo>
                    <a:cubicBezTo>
                      <a:pt x="1495" y="5541"/>
                      <a:pt x="1691" y="5511"/>
                      <a:pt x="1912" y="5446"/>
                    </a:cubicBezTo>
                    <a:cubicBezTo>
                      <a:pt x="3664" y="4936"/>
                      <a:pt x="3756" y="3473"/>
                      <a:pt x="3406" y="2041"/>
                    </a:cubicBezTo>
                    <a:cubicBezTo>
                      <a:pt x="3055" y="609"/>
                      <a:pt x="1506" y="0"/>
                      <a:pt x="108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4"/>
              <p:cNvSpPr/>
              <p:nvPr/>
            </p:nvSpPr>
            <p:spPr>
              <a:xfrm>
                <a:off x="6081000" y="2017050"/>
                <a:ext cx="44425" cy="44200"/>
              </a:xfrm>
              <a:custGeom>
                <a:rect b="b" l="l" r="r" t="t"/>
                <a:pathLst>
                  <a:path extrusionOk="0" h="1768" w="1777">
                    <a:moveTo>
                      <a:pt x="1049" y="1"/>
                    </a:moveTo>
                    <a:cubicBezTo>
                      <a:pt x="698" y="1"/>
                      <a:pt x="285" y="101"/>
                      <a:pt x="179" y="174"/>
                    </a:cubicBezTo>
                    <a:cubicBezTo>
                      <a:pt x="0" y="303"/>
                      <a:pt x="37" y="1545"/>
                      <a:pt x="179" y="1705"/>
                    </a:cubicBezTo>
                    <a:cubicBezTo>
                      <a:pt x="218" y="1749"/>
                      <a:pt x="285" y="1768"/>
                      <a:pt x="370" y="1768"/>
                    </a:cubicBezTo>
                    <a:cubicBezTo>
                      <a:pt x="727" y="1768"/>
                      <a:pt x="1392" y="1434"/>
                      <a:pt x="1562" y="1354"/>
                    </a:cubicBezTo>
                    <a:cubicBezTo>
                      <a:pt x="1777" y="1262"/>
                      <a:pt x="1740" y="494"/>
                      <a:pt x="1562" y="174"/>
                    </a:cubicBezTo>
                    <a:cubicBezTo>
                      <a:pt x="1492" y="46"/>
                      <a:pt x="1284" y="1"/>
                      <a:pt x="104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4"/>
              <p:cNvSpPr/>
              <p:nvPr/>
            </p:nvSpPr>
            <p:spPr>
              <a:xfrm>
                <a:off x="6084275" y="1978675"/>
                <a:ext cx="37625" cy="33225"/>
              </a:xfrm>
              <a:custGeom>
                <a:rect b="b" l="l" r="r" t="t"/>
                <a:pathLst>
                  <a:path extrusionOk="0" h="1329" w="1505">
                    <a:moveTo>
                      <a:pt x="383" y="1"/>
                    </a:moveTo>
                    <a:cubicBezTo>
                      <a:pt x="328" y="1"/>
                      <a:pt x="286" y="26"/>
                      <a:pt x="263" y="86"/>
                    </a:cubicBezTo>
                    <a:cubicBezTo>
                      <a:pt x="164" y="359"/>
                      <a:pt x="0" y="1308"/>
                      <a:pt x="157" y="1308"/>
                    </a:cubicBezTo>
                    <a:cubicBezTo>
                      <a:pt x="166" y="1308"/>
                      <a:pt x="177" y="1305"/>
                      <a:pt x="189" y="1297"/>
                    </a:cubicBezTo>
                    <a:cubicBezTo>
                      <a:pt x="251" y="1260"/>
                      <a:pt x="345" y="1247"/>
                      <a:pt x="453" y="1247"/>
                    </a:cubicBezTo>
                    <a:cubicBezTo>
                      <a:pt x="721" y="1247"/>
                      <a:pt x="1077" y="1328"/>
                      <a:pt x="1252" y="1328"/>
                    </a:cubicBezTo>
                    <a:cubicBezTo>
                      <a:pt x="1504" y="1328"/>
                      <a:pt x="1431" y="947"/>
                      <a:pt x="1222" y="658"/>
                    </a:cubicBezTo>
                    <a:cubicBezTo>
                      <a:pt x="1049" y="431"/>
                      <a:pt x="609" y="1"/>
                      <a:pt x="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4"/>
              <p:cNvSpPr/>
              <p:nvPr/>
            </p:nvSpPr>
            <p:spPr>
              <a:xfrm>
                <a:off x="6091150" y="1795100"/>
                <a:ext cx="102500" cy="25225"/>
              </a:xfrm>
              <a:custGeom>
                <a:rect b="b" l="l" r="r" t="t"/>
                <a:pathLst>
                  <a:path extrusionOk="0" h="1009" w="4100">
                    <a:moveTo>
                      <a:pt x="1722" y="0"/>
                    </a:moveTo>
                    <a:cubicBezTo>
                      <a:pt x="1665" y="0"/>
                      <a:pt x="1619" y="3"/>
                      <a:pt x="1586" y="10"/>
                    </a:cubicBezTo>
                    <a:cubicBezTo>
                      <a:pt x="1266" y="72"/>
                      <a:pt x="0" y="607"/>
                      <a:pt x="246" y="803"/>
                    </a:cubicBezTo>
                    <a:cubicBezTo>
                      <a:pt x="410" y="936"/>
                      <a:pt x="625" y="1009"/>
                      <a:pt x="881" y="1009"/>
                    </a:cubicBezTo>
                    <a:cubicBezTo>
                      <a:pt x="1122" y="1009"/>
                      <a:pt x="1401" y="944"/>
                      <a:pt x="1709" y="803"/>
                    </a:cubicBezTo>
                    <a:cubicBezTo>
                      <a:pt x="2348" y="521"/>
                      <a:pt x="4100" y="773"/>
                      <a:pt x="3811" y="521"/>
                    </a:cubicBezTo>
                    <a:cubicBezTo>
                      <a:pt x="3513" y="250"/>
                      <a:pt x="2217" y="0"/>
                      <a:pt x="172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4"/>
              <p:cNvSpPr/>
              <p:nvPr/>
            </p:nvSpPr>
            <p:spPr>
              <a:xfrm>
                <a:off x="6130775" y="1817525"/>
                <a:ext cx="78100" cy="87500"/>
              </a:xfrm>
              <a:custGeom>
                <a:rect b="b" l="l" r="r" t="t"/>
                <a:pathLst>
                  <a:path extrusionOk="0" h="3500" w="3124">
                    <a:moveTo>
                      <a:pt x="845" y="0"/>
                    </a:moveTo>
                    <a:cubicBezTo>
                      <a:pt x="424" y="0"/>
                      <a:pt x="91" y="71"/>
                      <a:pt x="62" y="195"/>
                    </a:cubicBezTo>
                    <a:cubicBezTo>
                      <a:pt x="1" y="478"/>
                      <a:pt x="671" y="828"/>
                      <a:pt x="1562" y="1529"/>
                    </a:cubicBezTo>
                    <a:cubicBezTo>
                      <a:pt x="2392" y="2181"/>
                      <a:pt x="3030" y="3500"/>
                      <a:pt x="3114" y="3500"/>
                    </a:cubicBezTo>
                    <a:cubicBezTo>
                      <a:pt x="3120" y="3500"/>
                      <a:pt x="3123" y="3493"/>
                      <a:pt x="3123" y="3478"/>
                    </a:cubicBezTo>
                    <a:cubicBezTo>
                      <a:pt x="3123" y="3250"/>
                      <a:pt x="3123" y="927"/>
                      <a:pt x="2484" y="416"/>
                    </a:cubicBezTo>
                    <a:cubicBezTo>
                      <a:pt x="2119" y="125"/>
                      <a:pt x="1404" y="0"/>
                      <a:pt x="84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4"/>
              <p:cNvSpPr/>
              <p:nvPr/>
            </p:nvSpPr>
            <p:spPr>
              <a:xfrm>
                <a:off x="6166800" y="1873700"/>
                <a:ext cx="50825" cy="163500"/>
              </a:xfrm>
              <a:custGeom>
                <a:rect b="b" l="l" r="r" t="t"/>
                <a:pathLst>
                  <a:path extrusionOk="0" h="6540" w="2033">
                    <a:moveTo>
                      <a:pt x="326" y="1"/>
                    </a:moveTo>
                    <a:cubicBezTo>
                      <a:pt x="1" y="1"/>
                      <a:pt x="417" y="1310"/>
                      <a:pt x="472" y="2122"/>
                    </a:cubicBezTo>
                    <a:cubicBezTo>
                      <a:pt x="530" y="3091"/>
                      <a:pt x="1436" y="6540"/>
                      <a:pt x="1737" y="6540"/>
                    </a:cubicBezTo>
                    <a:cubicBezTo>
                      <a:pt x="1751" y="6540"/>
                      <a:pt x="1763" y="6532"/>
                      <a:pt x="1775" y="6517"/>
                    </a:cubicBezTo>
                    <a:cubicBezTo>
                      <a:pt x="2033" y="6166"/>
                      <a:pt x="1873" y="4415"/>
                      <a:pt x="1682" y="3044"/>
                    </a:cubicBezTo>
                    <a:cubicBezTo>
                      <a:pt x="1492" y="1673"/>
                      <a:pt x="994" y="542"/>
                      <a:pt x="724" y="272"/>
                    </a:cubicBezTo>
                    <a:cubicBezTo>
                      <a:pt x="534" y="82"/>
                      <a:pt x="407" y="1"/>
                      <a:pt x="32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4"/>
              <p:cNvSpPr/>
              <p:nvPr/>
            </p:nvSpPr>
            <p:spPr>
              <a:xfrm>
                <a:off x="6194100" y="2038075"/>
                <a:ext cx="42575" cy="146800"/>
              </a:xfrm>
              <a:custGeom>
                <a:rect b="b" l="l" r="r" t="t"/>
                <a:pathLst>
                  <a:path extrusionOk="0" h="5872" w="1703">
                    <a:moveTo>
                      <a:pt x="260" y="0"/>
                    </a:moveTo>
                    <a:cubicBezTo>
                      <a:pt x="253" y="0"/>
                      <a:pt x="247" y="1"/>
                      <a:pt x="240" y="3"/>
                    </a:cubicBezTo>
                    <a:cubicBezTo>
                      <a:pt x="0" y="83"/>
                      <a:pt x="203" y="673"/>
                      <a:pt x="240" y="1054"/>
                    </a:cubicBezTo>
                    <a:cubicBezTo>
                      <a:pt x="271" y="1435"/>
                      <a:pt x="1482" y="5677"/>
                      <a:pt x="1605" y="5867"/>
                    </a:cubicBezTo>
                    <a:cubicBezTo>
                      <a:pt x="1607" y="5870"/>
                      <a:pt x="1608" y="5871"/>
                      <a:pt x="1610" y="5871"/>
                    </a:cubicBezTo>
                    <a:cubicBezTo>
                      <a:pt x="1703" y="5871"/>
                      <a:pt x="767" y="0"/>
                      <a:pt x="26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4"/>
              <p:cNvSpPr/>
              <p:nvPr/>
            </p:nvSpPr>
            <p:spPr>
              <a:xfrm>
                <a:off x="6216675" y="2034950"/>
                <a:ext cx="31225" cy="149500"/>
              </a:xfrm>
              <a:custGeom>
                <a:rect b="b" l="l" r="r" t="t"/>
                <a:pathLst>
                  <a:path extrusionOk="0" h="5980" w="1249">
                    <a:moveTo>
                      <a:pt x="264" y="0"/>
                    </a:moveTo>
                    <a:cubicBezTo>
                      <a:pt x="172" y="0"/>
                      <a:pt x="1" y="199"/>
                      <a:pt x="1" y="509"/>
                    </a:cubicBezTo>
                    <a:cubicBezTo>
                      <a:pt x="1" y="927"/>
                      <a:pt x="861" y="5672"/>
                      <a:pt x="991" y="5894"/>
                    </a:cubicBezTo>
                    <a:cubicBezTo>
                      <a:pt x="1026" y="5954"/>
                      <a:pt x="1061" y="5979"/>
                      <a:pt x="1094" y="5979"/>
                    </a:cubicBezTo>
                    <a:cubicBezTo>
                      <a:pt x="1181" y="5979"/>
                      <a:pt x="1249" y="5802"/>
                      <a:pt x="1249" y="5642"/>
                    </a:cubicBezTo>
                    <a:cubicBezTo>
                      <a:pt x="1249" y="5414"/>
                      <a:pt x="419" y="829"/>
                      <a:pt x="321" y="67"/>
                    </a:cubicBezTo>
                    <a:cubicBezTo>
                      <a:pt x="316" y="21"/>
                      <a:pt x="294" y="0"/>
                      <a:pt x="26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4"/>
              <p:cNvSpPr/>
              <p:nvPr/>
            </p:nvSpPr>
            <p:spPr>
              <a:xfrm>
                <a:off x="6231750" y="2199400"/>
                <a:ext cx="30825" cy="54575"/>
              </a:xfrm>
              <a:custGeom>
                <a:rect b="b" l="l" r="r" t="t"/>
                <a:pathLst>
                  <a:path extrusionOk="0" h="2183" w="1233">
                    <a:moveTo>
                      <a:pt x="629" y="1"/>
                    </a:moveTo>
                    <a:cubicBezTo>
                      <a:pt x="373" y="1"/>
                      <a:pt x="57" y="1140"/>
                      <a:pt x="13" y="1596"/>
                    </a:cubicBezTo>
                    <a:cubicBezTo>
                      <a:pt x="0" y="1762"/>
                      <a:pt x="566" y="1608"/>
                      <a:pt x="996" y="2143"/>
                    </a:cubicBezTo>
                    <a:cubicBezTo>
                      <a:pt x="1017" y="2170"/>
                      <a:pt x="1035" y="2183"/>
                      <a:pt x="1050" y="2183"/>
                    </a:cubicBezTo>
                    <a:cubicBezTo>
                      <a:pt x="1233" y="2183"/>
                      <a:pt x="952" y="303"/>
                      <a:pt x="707" y="41"/>
                    </a:cubicBezTo>
                    <a:cubicBezTo>
                      <a:pt x="682" y="13"/>
                      <a:pt x="656" y="1"/>
                      <a:pt x="6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4"/>
              <p:cNvSpPr/>
              <p:nvPr/>
            </p:nvSpPr>
            <p:spPr>
              <a:xfrm>
                <a:off x="6240875" y="2260125"/>
                <a:ext cx="23000" cy="47750"/>
              </a:xfrm>
              <a:custGeom>
                <a:rect b="b" l="l" r="r" t="t"/>
                <a:pathLst>
                  <a:path extrusionOk="0" h="1910" w="920">
                    <a:moveTo>
                      <a:pt x="668" y="1"/>
                    </a:moveTo>
                    <a:cubicBezTo>
                      <a:pt x="401" y="1"/>
                      <a:pt x="532" y="633"/>
                      <a:pt x="508" y="882"/>
                    </a:cubicBezTo>
                    <a:cubicBezTo>
                      <a:pt x="484" y="1142"/>
                      <a:pt x="1" y="1909"/>
                      <a:pt x="215" y="1909"/>
                    </a:cubicBezTo>
                    <a:cubicBezTo>
                      <a:pt x="218" y="1909"/>
                      <a:pt x="222" y="1909"/>
                      <a:pt x="225" y="1909"/>
                    </a:cubicBezTo>
                    <a:cubicBezTo>
                      <a:pt x="459" y="1890"/>
                      <a:pt x="748" y="1146"/>
                      <a:pt x="797" y="858"/>
                    </a:cubicBezTo>
                    <a:cubicBezTo>
                      <a:pt x="846" y="575"/>
                      <a:pt x="920" y="34"/>
                      <a:pt x="699" y="3"/>
                    </a:cubicBezTo>
                    <a:cubicBezTo>
                      <a:pt x="688" y="1"/>
                      <a:pt x="678" y="1"/>
                      <a:pt x="6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4"/>
              <p:cNvSpPr/>
              <p:nvPr/>
            </p:nvSpPr>
            <p:spPr>
              <a:xfrm>
                <a:off x="6229525" y="2247575"/>
                <a:ext cx="9375" cy="26700"/>
              </a:xfrm>
              <a:custGeom>
                <a:rect b="b" l="l" r="r" t="t"/>
                <a:pathLst>
                  <a:path extrusionOk="0" h="1068" w="375">
                    <a:moveTo>
                      <a:pt x="237" y="1"/>
                    </a:moveTo>
                    <a:cubicBezTo>
                      <a:pt x="137" y="1"/>
                      <a:pt x="1" y="703"/>
                      <a:pt x="151" y="1003"/>
                    </a:cubicBezTo>
                    <a:cubicBezTo>
                      <a:pt x="173" y="1047"/>
                      <a:pt x="193" y="1067"/>
                      <a:pt x="211" y="1067"/>
                    </a:cubicBezTo>
                    <a:cubicBezTo>
                      <a:pt x="333" y="1067"/>
                      <a:pt x="374" y="213"/>
                      <a:pt x="268" y="26"/>
                    </a:cubicBezTo>
                    <a:cubicBezTo>
                      <a:pt x="258" y="9"/>
                      <a:pt x="248" y="1"/>
                      <a:pt x="23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4"/>
              <p:cNvSpPr/>
              <p:nvPr/>
            </p:nvSpPr>
            <p:spPr>
              <a:xfrm>
                <a:off x="6076225" y="1772400"/>
                <a:ext cx="30875" cy="22675"/>
              </a:xfrm>
              <a:custGeom>
                <a:rect b="b" l="l" r="r" t="t"/>
                <a:pathLst>
                  <a:path extrusionOk="0" h="907" w="1235">
                    <a:moveTo>
                      <a:pt x="1086" y="0"/>
                    </a:moveTo>
                    <a:cubicBezTo>
                      <a:pt x="880" y="0"/>
                      <a:pt x="443" y="181"/>
                      <a:pt x="1" y="181"/>
                    </a:cubicBezTo>
                    <a:lnTo>
                      <a:pt x="1" y="906"/>
                    </a:lnTo>
                    <a:cubicBezTo>
                      <a:pt x="1" y="906"/>
                      <a:pt x="1120" y="427"/>
                      <a:pt x="1193" y="181"/>
                    </a:cubicBezTo>
                    <a:cubicBezTo>
                      <a:pt x="1234" y="46"/>
                      <a:pt x="1189" y="0"/>
                      <a:pt x="108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4"/>
              <p:cNvSpPr/>
              <p:nvPr/>
            </p:nvSpPr>
            <p:spPr>
              <a:xfrm>
                <a:off x="6073775" y="1782325"/>
                <a:ext cx="47600" cy="38100"/>
              </a:xfrm>
              <a:custGeom>
                <a:rect b="b" l="l" r="r" t="t"/>
                <a:pathLst>
                  <a:path extrusionOk="0" h="1524" w="1904">
                    <a:moveTo>
                      <a:pt x="1697" y="1"/>
                    </a:moveTo>
                    <a:cubicBezTo>
                      <a:pt x="1651" y="1"/>
                      <a:pt x="1579" y="15"/>
                      <a:pt x="1476" y="48"/>
                    </a:cubicBezTo>
                    <a:cubicBezTo>
                      <a:pt x="732" y="282"/>
                      <a:pt x="0" y="1456"/>
                      <a:pt x="277" y="1517"/>
                    </a:cubicBezTo>
                    <a:cubicBezTo>
                      <a:pt x="295" y="1521"/>
                      <a:pt x="313" y="1523"/>
                      <a:pt x="330" y="1523"/>
                    </a:cubicBezTo>
                    <a:cubicBezTo>
                      <a:pt x="667" y="1523"/>
                      <a:pt x="989" y="778"/>
                      <a:pt x="1322" y="509"/>
                    </a:cubicBezTo>
                    <a:cubicBezTo>
                      <a:pt x="1613" y="283"/>
                      <a:pt x="1903" y="1"/>
                      <a:pt x="169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4"/>
              <p:cNvSpPr/>
              <p:nvPr/>
            </p:nvSpPr>
            <p:spPr>
              <a:xfrm>
                <a:off x="6084825" y="1878975"/>
                <a:ext cx="83325" cy="75625"/>
              </a:xfrm>
              <a:custGeom>
                <a:rect b="b" l="l" r="r" t="t"/>
                <a:pathLst>
                  <a:path extrusionOk="0" h="3025" w="3333">
                    <a:moveTo>
                      <a:pt x="2444" y="1"/>
                    </a:moveTo>
                    <a:cubicBezTo>
                      <a:pt x="1617" y="1"/>
                      <a:pt x="515" y="890"/>
                      <a:pt x="253" y="1370"/>
                    </a:cubicBezTo>
                    <a:cubicBezTo>
                      <a:pt x="1" y="1826"/>
                      <a:pt x="255" y="3024"/>
                      <a:pt x="1287" y="3024"/>
                    </a:cubicBezTo>
                    <a:cubicBezTo>
                      <a:pt x="1436" y="3024"/>
                      <a:pt x="1601" y="2999"/>
                      <a:pt x="1784" y="2943"/>
                    </a:cubicBezTo>
                    <a:cubicBezTo>
                      <a:pt x="3333" y="2464"/>
                      <a:pt x="3326" y="196"/>
                      <a:pt x="2687" y="30"/>
                    </a:cubicBezTo>
                    <a:cubicBezTo>
                      <a:pt x="2610" y="10"/>
                      <a:pt x="2528" y="1"/>
                      <a:pt x="2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4"/>
              <p:cNvSpPr/>
              <p:nvPr/>
            </p:nvSpPr>
            <p:spPr>
              <a:xfrm>
                <a:off x="6126025" y="2800350"/>
                <a:ext cx="24300" cy="31775"/>
              </a:xfrm>
              <a:custGeom>
                <a:rect b="b" l="l" r="r" t="t"/>
                <a:pathLst>
                  <a:path extrusionOk="0" h="1271" w="972">
                    <a:moveTo>
                      <a:pt x="224" y="1"/>
                    </a:moveTo>
                    <a:cubicBezTo>
                      <a:pt x="145" y="1"/>
                      <a:pt x="85" y="19"/>
                      <a:pt x="62" y="74"/>
                    </a:cubicBezTo>
                    <a:cubicBezTo>
                      <a:pt x="13" y="184"/>
                      <a:pt x="0" y="455"/>
                      <a:pt x="93" y="713"/>
                    </a:cubicBezTo>
                    <a:cubicBezTo>
                      <a:pt x="176" y="927"/>
                      <a:pt x="362" y="1270"/>
                      <a:pt x="533" y="1270"/>
                    </a:cubicBezTo>
                    <a:cubicBezTo>
                      <a:pt x="563" y="1270"/>
                      <a:pt x="593" y="1259"/>
                      <a:pt x="621" y="1235"/>
                    </a:cubicBezTo>
                    <a:cubicBezTo>
                      <a:pt x="812" y="1076"/>
                      <a:pt x="972" y="123"/>
                      <a:pt x="750" y="92"/>
                    </a:cubicBezTo>
                    <a:cubicBezTo>
                      <a:pt x="600" y="72"/>
                      <a:pt x="377" y="1"/>
                      <a:pt x="22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4"/>
              <p:cNvSpPr/>
              <p:nvPr/>
            </p:nvSpPr>
            <p:spPr>
              <a:xfrm>
                <a:off x="6118800" y="2827575"/>
                <a:ext cx="11825" cy="54225"/>
              </a:xfrm>
              <a:custGeom>
                <a:rect b="b" l="l" r="r" t="t"/>
                <a:pathLst>
                  <a:path extrusionOk="0" h="2169" w="473">
                    <a:moveTo>
                      <a:pt x="164" y="1"/>
                    </a:moveTo>
                    <a:cubicBezTo>
                      <a:pt x="93" y="1"/>
                      <a:pt x="182" y="1010"/>
                      <a:pt x="99" y="1425"/>
                    </a:cubicBezTo>
                    <a:cubicBezTo>
                      <a:pt x="7" y="1861"/>
                      <a:pt x="0" y="1972"/>
                      <a:pt x="166" y="2156"/>
                    </a:cubicBezTo>
                    <a:cubicBezTo>
                      <a:pt x="174" y="2164"/>
                      <a:pt x="181" y="2168"/>
                      <a:pt x="188" y="2168"/>
                    </a:cubicBezTo>
                    <a:cubicBezTo>
                      <a:pt x="345" y="2168"/>
                      <a:pt x="473" y="281"/>
                      <a:pt x="173" y="5"/>
                    </a:cubicBezTo>
                    <a:cubicBezTo>
                      <a:pt x="169" y="2"/>
                      <a:pt x="167" y="1"/>
                      <a:pt x="16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4"/>
              <p:cNvSpPr/>
              <p:nvPr/>
            </p:nvSpPr>
            <p:spPr>
              <a:xfrm>
                <a:off x="6128025" y="2835800"/>
                <a:ext cx="10475" cy="54575"/>
              </a:xfrm>
              <a:custGeom>
                <a:rect b="b" l="l" r="r" t="t"/>
                <a:pathLst>
                  <a:path extrusionOk="0" h="2183" w="419">
                    <a:moveTo>
                      <a:pt x="218" y="0"/>
                    </a:moveTo>
                    <a:cubicBezTo>
                      <a:pt x="173" y="0"/>
                      <a:pt x="183" y="1069"/>
                      <a:pt x="92" y="1514"/>
                    </a:cubicBezTo>
                    <a:cubicBezTo>
                      <a:pt x="0" y="1969"/>
                      <a:pt x="6" y="2061"/>
                      <a:pt x="142" y="2178"/>
                    </a:cubicBezTo>
                    <a:cubicBezTo>
                      <a:pt x="146" y="2181"/>
                      <a:pt x="150" y="2183"/>
                      <a:pt x="154" y="2183"/>
                    </a:cubicBezTo>
                    <a:cubicBezTo>
                      <a:pt x="291" y="2183"/>
                      <a:pt x="419" y="223"/>
                      <a:pt x="222" y="2"/>
                    </a:cubicBezTo>
                    <a:cubicBezTo>
                      <a:pt x="220" y="1"/>
                      <a:pt x="219" y="0"/>
                      <a:pt x="21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4"/>
              <p:cNvSpPr/>
              <p:nvPr/>
            </p:nvSpPr>
            <p:spPr>
              <a:xfrm>
                <a:off x="6134625" y="2839675"/>
                <a:ext cx="11100" cy="56625"/>
              </a:xfrm>
              <a:custGeom>
                <a:rect b="b" l="l" r="r" t="t"/>
                <a:pathLst>
                  <a:path extrusionOk="0" h="2265" w="444">
                    <a:moveTo>
                      <a:pt x="197" y="0"/>
                    </a:moveTo>
                    <a:lnTo>
                      <a:pt x="191" y="990"/>
                    </a:lnTo>
                    <a:cubicBezTo>
                      <a:pt x="191" y="1513"/>
                      <a:pt x="1" y="2262"/>
                      <a:pt x="68" y="2262"/>
                    </a:cubicBezTo>
                    <a:cubicBezTo>
                      <a:pt x="79" y="2262"/>
                      <a:pt x="90" y="2264"/>
                      <a:pt x="102" y="2264"/>
                    </a:cubicBezTo>
                    <a:cubicBezTo>
                      <a:pt x="158" y="2264"/>
                      <a:pt x="227" y="2222"/>
                      <a:pt x="308" y="1734"/>
                    </a:cubicBezTo>
                    <a:cubicBezTo>
                      <a:pt x="443" y="879"/>
                      <a:pt x="357" y="50"/>
                      <a:pt x="19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4"/>
              <p:cNvSpPr/>
              <p:nvPr/>
            </p:nvSpPr>
            <p:spPr>
              <a:xfrm>
                <a:off x="6145800" y="2846600"/>
                <a:ext cx="10125" cy="50600"/>
              </a:xfrm>
              <a:custGeom>
                <a:rect b="b" l="l" r="r" t="t"/>
                <a:pathLst>
                  <a:path extrusionOk="0" h="2024" w="405">
                    <a:moveTo>
                      <a:pt x="72" y="1"/>
                    </a:moveTo>
                    <a:cubicBezTo>
                      <a:pt x="71" y="1"/>
                      <a:pt x="70" y="3"/>
                      <a:pt x="70" y="6"/>
                    </a:cubicBezTo>
                    <a:cubicBezTo>
                      <a:pt x="58" y="117"/>
                      <a:pt x="101" y="1438"/>
                      <a:pt x="33" y="1758"/>
                    </a:cubicBezTo>
                    <a:cubicBezTo>
                      <a:pt x="0" y="1927"/>
                      <a:pt x="61" y="2024"/>
                      <a:pt x="135" y="2024"/>
                    </a:cubicBezTo>
                    <a:cubicBezTo>
                      <a:pt x="201" y="2024"/>
                      <a:pt x="278" y="1947"/>
                      <a:pt x="310" y="1776"/>
                    </a:cubicBezTo>
                    <a:cubicBezTo>
                      <a:pt x="404" y="1214"/>
                      <a:pt x="105" y="1"/>
                      <a:pt x="7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4"/>
              <p:cNvSpPr/>
              <p:nvPr/>
            </p:nvSpPr>
            <p:spPr>
              <a:xfrm>
                <a:off x="6154600" y="2857400"/>
                <a:ext cx="6550" cy="29150"/>
              </a:xfrm>
              <a:custGeom>
                <a:rect b="b" l="l" r="r" t="t"/>
                <a:pathLst>
                  <a:path extrusionOk="0" h="1166" w="262">
                    <a:moveTo>
                      <a:pt x="2" y="1"/>
                    </a:moveTo>
                    <a:cubicBezTo>
                      <a:pt x="1" y="1"/>
                      <a:pt x="1" y="2"/>
                      <a:pt x="1" y="4"/>
                    </a:cubicBezTo>
                    <a:cubicBezTo>
                      <a:pt x="1" y="817"/>
                      <a:pt x="153" y="1165"/>
                      <a:pt x="224" y="1165"/>
                    </a:cubicBezTo>
                    <a:cubicBezTo>
                      <a:pt x="247" y="1165"/>
                      <a:pt x="262" y="1127"/>
                      <a:pt x="259" y="1056"/>
                    </a:cubicBezTo>
                    <a:cubicBezTo>
                      <a:pt x="235" y="667"/>
                      <a:pt x="20" y="1"/>
                      <a:pt x="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4"/>
              <p:cNvSpPr/>
              <p:nvPr/>
            </p:nvSpPr>
            <p:spPr>
              <a:xfrm>
                <a:off x="6011075" y="1606500"/>
                <a:ext cx="129250" cy="165675"/>
              </a:xfrm>
              <a:custGeom>
                <a:rect b="b" l="l" r="r" t="t"/>
                <a:pathLst>
                  <a:path extrusionOk="0" h="6627" w="5170">
                    <a:moveTo>
                      <a:pt x="2588" y="0"/>
                    </a:moveTo>
                    <a:cubicBezTo>
                      <a:pt x="50" y="0"/>
                      <a:pt x="1"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4"/>
              <p:cNvSpPr/>
              <p:nvPr/>
            </p:nvSpPr>
            <p:spPr>
              <a:xfrm>
                <a:off x="6015808" y="1651250"/>
                <a:ext cx="62900" cy="64500"/>
              </a:xfrm>
              <a:custGeom>
                <a:rect b="b" l="l" r="r" t="t"/>
                <a:pathLst>
                  <a:path extrusionOk="0" h="2580" w="2516">
                    <a:moveTo>
                      <a:pt x="1430" y="0"/>
                    </a:moveTo>
                    <a:cubicBezTo>
                      <a:pt x="830" y="0"/>
                      <a:pt x="1" y="463"/>
                      <a:pt x="87" y="1142"/>
                    </a:cubicBezTo>
                    <a:cubicBezTo>
                      <a:pt x="92" y="1175"/>
                      <a:pt x="109" y="1189"/>
                      <a:pt x="138" y="1189"/>
                    </a:cubicBezTo>
                    <a:cubicBezTo>
                      <a:pt x="290" y="1189"/>
                      <a:pt x="768" y="783"/>
                      <a:pt x="1344" y="783"/>
                    </a:cubicBezTo>
                    <a:cubicBezTo>
                      <a:pt x="1392" y="783"/>
                      <a:pt x="1440" y="786"/>
                      <a:pt x="1489" y="792"/>
                    </a:cubicBezTo>
                    <a:cubicBezTo>
                      <a:pt x="2186" y="881"/>
                      <a:pt x="2046" y="2580"/>
                      <a:pt x="2215" y="2580"/>
                    </a:cubicBezTo>
                    <a:cubicBezTo>
                      <a:pt x="2221" y="2580"/>
                      <a:pt x="2227" y="2578"/>
                      <a:pt x="2233" y="2574"/>
                    </a:cubicBezTo>
                    <a:cubicBezTo>
                      <a:pt x="2515" y="2421"/>
                      <a:pt x="2509" y="386"/>
                      <a:pt x="1759" y="60"/>
                    </a:cubicBezTo>
                    <a:cubicBezTo>
                      <a:pt x="1666" y="20"/>
                      <a:pt x="1553" y="0"/>
                      <a:pt x="14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4"/>
              <p:cNvSpPr/>
              <p:nvPr/>
            </p:nvSpPr>
            <p:spPr>
              <a:xfrm>
                <a:off x="6023758" y="1678175"/>
                <a:ext cx="47875" cy="33150"/>
              </a:xfrm>
              <a:custGeom>
                <a:rect b="b" l="l" r="r" t="t"/>
                <a:pathLst>
                  <a:path extrusionOk="0" h="1326" w="1915">
                    <a:moveTo>
                      <a:pt x="794" y="413"/>
                    </a:moveTo>
                    <a:cubicBezTo>
                      <a:pt x="1037" y="413"/>
                      <a:pt x="1293" y="571"/>
                      <a:pt x="1282" y="686"/>
                    </a:cubicBezTo>
                    <a:cubicBezTo>
                      <a:pt x="1268" y="839"/>
                      <a:pt x="1067" y="903"/>
                      <a:pt x="861" y="903"/>
                    </a:cubicBezTo>
                    <a:cubicBezTo>
                      <a:pt x="614" y="903"/>
                      <a:pt x="358" y="811"/>
                      <a:pt x="409" y="674"/>
                    </a:cubicBezTo>
                    <a:cubicBezTo>
                      <a:pt x="479" y="481"/>
                      <a:pt x="634" y="413"/>
                      <a:pt x="794" y="413"/>
                    </a:cubicBezTo>
                    <a:close/>
                    <a:moveTo>
                      <a:pt x="950" y="0"/>
                    </a:moveTo>
                    <a:cubicBezTo>
                      <a:pt x="364" y="0"/>
                      <a:pt x="1" y="366"/>
                      <a:pt x="58" y="723"/>
                    </a:cubicBezTo>
                    <a:cubicBezTo>
                      <a:pt x="110" y="1067"/>
                      <a:pt x="445" y="1325"/>
                      <a:pt x="941" y="1325"/>
                    </a:cubicBezTo>
                    <a:cubicBezTo>
                      <a:pt x="1039" y="1325"/>
                      <a:pt x="1142" y="1316"/>
                      <a:pt x="1251" y="1294"/>
                    </a:cubicBezTo>
                    <a:cubicBezTo>
                      <a:pt x="1915" y="1165"/>
                      <a:pt x="1607" y="108"/>
                      <a:pt x="1269" y="34"/>
                    </a:cubicBezTo>
                    <a:cubicBezTo>
                      <a:pt x="1157" y="11"/>
                      <a:pt x="1050" y="0"/>
                      <a:pt x="95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4"/>
              <p:cNvSpPr/>
              <p:nvPr/>
            </p:nvSpPr>
            <p:spPr>
              <a:xfrm>
                <a:off x="6027375" y="1711375"/>
                <a:ext cx="33525" cy="26800"/>
              </a:xfrm>
              <a:custGeom>
                <a:rect b="b" l="l" r="r" t="t"/>
                <a:pathLst>
                  <a:path extrusionOk="0" h="1072" w="1341">
                    <a:moveTo>
                      <a:pt x="19" y="1"/>
                    </a:moveTo>
                    <a:cubicBezTo>
                      <a:pt x="7" y="1"/>
                      <a:pt x="0" y="5"/>
                      <a:pt x="0" y="16"/>
                    </a:cubicBezTo>
                    <a:cubicBezTo>
                      <a:pt x="0" y="160"/>
                      <a:pt x="354" y="1072"/>
                      <a:pt x="544" y="1072"/>
                    </a:cubicBezTo>
                    <a:cubicBezTo>
                      <a:pt x="556" y="1072"/>
                      <a:pt x="567" y="1068"/>
                      <a:pt x="578" y="1060"/>
                    </a:cubicBezTo>
                    <a:cubicBezTo>
                      <a:pt x="748" y="943"/>
                      <a:pt x="1341" y="133"/>
                      <a:pt x="1236" y="133"/>
                    </a:cubicBezTo>
                    <a:cubicBezTo>
                      <a:pt x="1231" y="133"/>
                      <a:pt x="1225" y="135"/>
                      <a:pt x="1217" y="138"/>
                    </a:cubicBezTo>
                    <a:cubicBezTo>
                      <a:pt x="1100" y="194"/>
                      <a:pt x="976" y="215"/>
                      <a:pt x="855" y="215"/>
                    </a:cubicBezTo>
                    <a:cubicBezTo>
                      <a:pt x="469" y="215"/>
                      <a:pt x="106" y="1"/>
                      <a:pt x="1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4"/>
              <p:cNvSpPr/>
              <p:nvPr/>
            </p:nvSpPr>
            <p:spPr>
              <a:xfrm>
                <a:off x="6074233" y="1651250"/>
                <a:ext cx="62875" cy="64500"/>
              </a:xfrm>
              <a:custGeom>
                <a:rect b="b" l="l" r="r" t="t"/>
                <a:pathLst>
                  <a:path extrusionOk="0" h="2580" w="2515">
                    <a:moveTo>
                      <a:pt x="1085" y="0"/>
                    </a:moveTo>
                    <a:cubicBezTo>
                      <a:pt x="963" y="0"/>
                      <a:pt x="850" y="20"/>
                      <a:pt x="756" y="60"/>
                    </a:cubicBezTo>
                    <a:cubicBezTo>
                      <a:pt x="6" y="386"/>
                      <a:pt x="0" y="2421"/>
                      <a:pt x="283" y="2574"/>
                    </a:cubicBezTo>
                    <a:cubicBezTo>
                      <a:pt x="289" y="2578"/>
                      <a:pt x="295" y="2580"/>
                      <a:pt x="300" y="2580"/>
                    </a:cubicBezTo>
                    <a:cubicBezTo>
                      <a:pt x="470" y="2580"/>
                      <a:pt x="330" y="881"/>
                      <a:pt x="1027" y="792"/>
                    </a:cubicBezTo>
                    <a:cubicBezTo>
                      <a:pt x="1076" y="786"/>
                      <a:pt x="1124" y="783"/>
                      <a:pt x="1171" y="783"/>
                    </a:cubicBezTo>
                    <a:cubicBezTo>
                      <a:pt x="1748" y="783"/>
                      <a:pt x="2230" y="1189"/>
                      <a:pt x="2380" y="1189"/>
                    </a:cubicBezTo>
                    <a:cubicBezTo>
                      <a:pt x="2408" y="1189"/>
                      <a:pt x="2425" y="1175"/>
                      <a:pt x="2428" y="1142"/>
                    </a:cubicBezTo>
                    <a:cubicBezTo>
                      <a:pt x="2515" y="463"/>
                      <a:pt x="1686" y="0"/>
                      <a:pt x="108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4"/>
              <p:cNvSpPr/>
              <p:nvPr/>
            </p:nvSpPr>
            <p:spPr>
              <a:xfrm>
                <a:off x="6081283" y="1678175"/>
                <a:ext cx="47875" cy="33150"/>
              </a:xfrm>
              <a:custGeom>
                <a:rect b="b" l="l" r="r" t="t"/>
                <a:pathLst>
                  <a:path extrusionOk="0" h="1326" w="1915">
                    <a:moveTo>
                      <a:pt x="1119" y="413"/>
                    </a:moveTo>
                    <a:cubicBezTo>
                      <a:pt x="1279" y="413"/>
                      <a:pt x="1434" y="481"/>
                      <a:pt x="1507" y="674"/>
                    </a:cubicBezTo>
                    <a:cubicBezTo>
                      <a:pt x="1561" y="811"/>
                      <a:pt x="1305" y="903"/>
                      <a:pt x="1056" y="903"/>
                    </a:cubicBezTo>
                    <a:cubicBezTo>
                      <a:pt x="850" y="903"/>
                      <a:pt x="648" y="839"/>
                      <a:pt x="634" y="686"/>
                    </a:cubicBezTo>
                    <a:cubicBezTo>
                      <a:pt x="623" y="571"/>
                      <a:pt x="876" y="413"/>
                      <a:pt x="1119" y="413"/>
                    </a:cubicBezTo>
                    <a:close/>
                    <a:moveTo>
                      <a:pt x="966" y="0"/>
                    </a:moveTo>
                    <a:cubicBezTo>
                      <a:pt x="866" y="0"/>
                      <a:pt x="759" y="11"/>
                      <a:pt x="646" y="34"/>
                    </a:cubicBezTo>
                    <a:cubicBezTo>
                      <a:pt x="308" y="108"/>
                      <a:pt x="1" y="1165"/>
                      <a:pt x="665" y="1294"/>
                    </a:cubicBezTo>
                    <a:cubicBezTo>
                      <a:pt x="774" y="1316"/>
                      <a:pt x="877" y="1325"/>
                      <a:pt x="974" y="1325"/>
                    </a:cubicBezTo>
                    <a:cubicBezTo>
                      <a:pt x="1471" y="1325"/>
                      <a:pt x="1806" y="1067"/>
                      <a:pt x="1857" y="723"/>
                    </a:cubicBezTo>
                    <a:cubicBezTo>
                      <a:pt x="1915" y="366"/>
                      <a:pt x="1552" y="0"/>
                      <a:pt x="96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4"/>
              <p:cNvSpPr/>
              <p:nvPr/>
            </p:nvSpPr>
            <p:spPr>
              <a:xfrm>
                <a:off x="6092650" y="1711375"/>
                <a:ext cx="33400" cy="26800"/>
              </a:xfrm>
              <a:custGeom>
                <a:rect b="b" l="l" r="r" t="t"/>
                <a:pathLst>
                  <a:path extrusionOk="0" h="1072" w="1336">
                    <a:moveTo>
                      <a:pt x="1316" y="1"/>
                    </a:moveTo>
                    <a:cubicBezTo>
                      <a:pt x="1230" y="1"/>
                      <a:pt x="867" y="215"/>
                      <a:pt x="483" y="215"/>
                    </a:cubicBezTo>
                    <a:cubicBezTo>
                      <a:pt x="363" y="215"/>
                      <a:pt x="241" y="194"/>
                      <a:pt x="124" y="138"/>
                    </a:cubicBezTo>
                    <a:cubicBezTo>
                      <a:pt x="117" y="135"/>
                      <a:pt x="111" y="133"/>
                      <a:pt x="106" y="133"/>
                    </a:cubicBezTo>
                    <a:cubicBezTo>
                      <a:pt x="1" y="133"/>
                      <a:pt x="593" y="943"/>
                      <a:pt x="764" y="1060"/>
                    </a:cubicBezTo>
                    <a:cubicBezTo>
                      <a:pt x="774" y="1068"/>
                      <a:pt x="785" y="1072"/>
                      <a:pt x="797" y="1072"/>
                    </a:cubicBezTo>
                    <a:cubicBezTo>
                      <a:pt x="982" y="1072"/>
                      <a:pt x="1335" y="160"/>
                      <a:pt x="1335" y="16"/>
                    </a:cubicBezTo>
                    <a:cubicBezTo>
                      <a:pt x="1335" y="5"/>
                      <a:pt x="1329" y="1"/>
                      <a:pt x="13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4"/>
              <p:cNvSpPr/>
              <p:nvPr/>
            </p:nvSpPr>
            <p:spPr>
              <a:xfrm>
                <a:off x="6048100" y="1722500"/>
                <a:ext cx="55825" cy="37375"/>
              </a:xfrm>
              <a:custGeom>
                <a:rect b="b" l="l" r="r" t="t"/>
                <a:pathLst>
                  <a:path extrusionOk="0" h="1495" w="2233">
                    <a:moveTo>
                      <a:pt x="1120" y="486"/>
                    </a:moveTo>
                    <a:cubicBezTo>
                      <a:pt x="1452" y="486"/>
                      <a:pt x="1728" y="640"/>
                      <a:pt x="1747" y="751"/>
                    </a:cubicBezTo>
                    <a:cubicBezTo>
                      <a:pt x="1765" y="855"/>
                      <a:pt x="1568" y="1009"/>
                      <a:pt x="1120" y="1009"/>
                    </a:cubicBezTo>
                    <a:cubicBezTo>
                      <a:pt x="665" y="1009"/>
                      <a:pt x="474" y="855"/>
                      <a:pt x="493" y="751"/>
                    </a:cubicBezTo>
                    <a:cubicBezTo>
                      <a:pt x="511" y="640"/>
                      <a:pt x="788" y="486"/>
                      <a:pt x="1120" y="486"/>
                    </a:cubicBezTo>
                    <a:close/>
                    <a:moveTo>
                      <a:pt x="1120" y="1"/>
                    </a:moveTo>
                    <a:cubicBezTo>
                      <a:pt x="542" y="1"/>
                      <a:pt x="69" y="450"/>
                      <a:pt x="38" y="751"/>
                    </a:cubicBezTo>
                    <a:cubicBezTo>
                      <a:pt x="1" y="1052"/>
                      <a:pt x="339" y="1494"/>
                      <a:pt x="1120" y="1494"/>
                    </a:cubicBezTo>
                    <a:cubicBezTo>
                      <a:pt x="1900" y="1494"/>
                      <a:pt x="2232" y="1046"/>
                      <a:pt x="2201" y="751"/>
                    </a:cubicBezTo>
                    <a:cubicBezTo>
                      <a:pt x="2171" y="450"/>
                      <a:pt x="1691" y="1"/>
                      <a:pt x="11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829" name="Google Shape;7829;p74"/>
          <p:cNvSpPr/>
          <p:nvPr/>
        </p:nvSpPr>
        <p:spPr>
          <a:xfrm>
            <a:off x="5970050" y="1548975"/>
            <a:ext cx="193800" cy="222875"/>
          </a:xfrm>
          <a:custGeom>
            <a:rect b="b" l="l" r="r" t="t"/>
            <a:pathLst>
              <a:path extrusionOk="0" h="8915" w="7752">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7" y="4299"/>
                  <a:pt x="3277" y="4618"/>
                  <a:pt x="3277" y="4618"/>
                </a:cubicBezTo>
                <a:cubicBezTo>
                  <a:pt x="4832" y="4372"/>
                  <a:pt x="5287" y="3457"/>
                  <a:pt x="5287" y="3457"/>
                </a:cubicBezTo>
                <a:cubicBezTo>
                  <a:pt x="5287" y="3457"/>
                  <a:pt x="6381" y="4372"/>
                  <a:pt x="5993" y="6487"/>
                </a:cubicBezTo>
                <a:cubicBezTo>
                  <a:pt x="6270" y="6100"/>
                  <a:pt x="6436" y="5651"/>
                  <a:pt x="6479" y="5178"/>
                </a:cubicBezTo>
                <a:cubicBezTo>
                  <a:pt x="6479" y="5135"/>
                  <a:pt x="6485" y="5085"/>
                  <a:pt x="6485" y="5036"/>
                </a:cubicBezTo>
                <a:cubicBezTo>
                  <a:pt x="6485" y="4952"/>
                  <a:pt x="6489" y="4913"/>
                  <a:pt x="6493" y="4913"/>
                </a:cubicBezTo>
                <a:lnTo>
                  <a:pt x="6493" y="4913"/>
                </a:lnTo>
                <a:cubicBezTo>
                  <a:pt x="6534" y="4913"/>
                  <a:pt x="6671" y="7775"/>
                  <a:pt x="5569" y="8915"/>
                </a:cubicBezTo>
                <a:cubicBezTo>
                  <a:pt x="5569" y="8915"/>
                  <a:pt x="7610" y="7716"/>
                  <a:pt x="7684" y="5036"/>
                </a:cubicBezTo>
                <a:cubicBezTo>
                  <a:pt x="7751" y="2362"/>
                  <a:pt x="7186" y="605"/>
                  <a:pt x="5532" y="537"/>
                </a:cubicBezTo>
                <a:cubicBezTo>
                  <a:pt x="5532" y="537"/>
                  <a:pt x="4857" y="0"/>
                  <a:pt x="374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4"/>
          <p:cNvSpPr/>
          <p:nvPr/>
        </p:nvSpPr>
        <p:spPr>
          <a:xfrm>
            <a:off x="6763600" y="2567675"/>
            <a:ext cx="30300" cy="306750"/>
          </a:xfrm>
          <a:custGeom>
            <a:rect b="b" l="l" r="r" t="t"/>
            <a:pathLst>
              <a:path extrusionOk="0" h="12270" w="1212">
                <a:moveTo>
                  <a:pt x="103" y="0"/>
                </a:moveTo>
                <a:cubicBezTo>
                  <a:pt x="99" y="0"/>
                  <a:pt x="96" y="0"/>
                  <a:pt x="92" y="1"/>
                </a:cubicBezTo>
                <a:cubicBezTo>
                  <a:pt x="37" y="7"/>
                  <a:pt x="0" y="50"/>
                  <a:pt x="0" y="99"/>
                </a:cubicBezTo>
                <a:cubicBezTo>
                  <a:pt x="6" y="148"/>
                  <a:pt x="295" y="5336"/>
                  <a:pt x="578" y="7371"/>
                </a:cubicBezTo>
                <a:cubicBezTo>
                  <a:pt x="867" y="9442"/>
                  <a:pt x="1021" y="10966"/>
                  <a:pt x="910" y="12165"/>
                </a:cubicBezTo>
                <a:cubicBezTo>
                  <a:pt x="904" y="12214"/>
                  <a:pt x="941" y="12263"/>
                  <a:pt x="996" y="12270"/>
                </a:cubicBezTo>
                <a:lnTo>
                  <a:pt x="1008" y="12270"/>
                </a:lnTo>
                <a:cubicBezTo>
                  <a:pt x="1051" y="12270"/>
                  <a:pt x="1094" y="12233"/>
                  <a:pt x="1100" y="12184"/>
                </a:cubicBezTo>
                <a:cubicBezTo>
                  <a:pt x="1211" y="10966"/>
                  <a:pt x="1057" y="9430"/>
                  <a:pt x="762" y="7346"/>
                </a:cubicBezTo>
                <a:cubicBezTo>
                  <a:pt x="486" y="5318"/>
                  <a:pt x="191" y="142"/>
                  <a:pt x="191" y="93"/>
                </a:cubicBezTo>
                <a:cubicBezTo>
                  <a:pt x="191" y="41"/>
                  <a:pt x="153" y="0"/>
                  <a:pt x="1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4"/>
          <p:cNvSpPr/>
          <p:nvPr/>
        </p:nvSpPr>
        <p:spPr>
          <a:xfrm>
            <a:off x="6763450" y="2788650"/>
            <a:ext cx="24700" cy="100375"/>
          </a:xfrm>
          <a:custGeom>
            <a:rect b="b" l="l" r="r" t="t"/>
            <a:pathLst>
              <a:path extrusionOk="0" h="4015" w="988">
                <a:moveTo>
                  <a:pt x="884" y="0"/>
                </a:moveTo>
                <a:cubicBezTo>
                  <a:pt x="842" y="0"/>
                  <a:pt x="801" y="26"/>
                  <a:pt x="793" y="81"/>
                </a:cubicBezTo>
                <a:cubicBezTo>
                  <a:pt x="787" y="111"/>
                  <a:pt x="289" y="3351"/>
                  <a:pt x="25" y="3873"/>
                </a:cubicBezTo>
                <a:cubicBezTo>
                  <a:pt x="0" y="3916"/>
                  <a:pt x="18" y="3978"/>
                  <a:pt x="62" y="4002"/>
                </a:cubicBezTo>
                <a:cubicBezTo>
                  <a:pt x="74" y="4008"/>
                  <a:pt x="92" y="4015"/>
                  <a:pt x="105" y="4015"/>
                </a:cubicBezTo>
                <a:cubicBezTo>
                  <a:pt x="141" y="4015"/>
                  <a:pt x="178" y="3990"/>
                  <a:pt x="191" y="3959"/>
                </a:cubicBezTo>
                <a:cubicBezTo>
                  <a:pt x="473" y="3412"/>
                  <a:pt x="959" y="247"/>
                  <a:pt x="977" y="111"/>
                </a:cubicBezTo>
                <a:cubicBezTo>
                  <a:pt x="988" y="40"/>
                  <a:pt x="935" y="0"/>
                  <a:pt x="8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4"/>
          <p:cNvSpPr/>
          <p:nvPr/>
        </p:nvSpPr>
        <p:spPr>
          <a:xfrm>
            <a:off x="6887450" y="2573550"/>
            <a:ext cx="22075" cy="300725"/>
          </a:xfrm>
          <a:custGeom>
            <a:rect b="b" l="l" r="r" t="t"/>
            <a:pathLst>
              <a:path extrusionOk="0" h="12029" w="883">
                <a:moveTo>
                  <a:pt x="782" y="1"/>
                </a:moveTo>
                <a:cubicBezTo>
                  <a:pt x="737" y="1"/>
                  <a:pt x="692" y="30"/>
                  <a:pt x="689" y="92"/>
                </a:cubicBezTo>
                <a:cubicBezTo>
                  <a:pt x="683" y="171"/>
                  <a:pt x="308" y="7867"/>
                  <a:pt x="209" y="8967"/>
                </a:cubicBezTo>
                <a:cubicBezTo>
                  <a:pt x="111" y="10129"/>
                  <a:pt x="0" y="11592"/>
                  <a:pt x="31" y="11942"/>
                </a:cubicBezTo>
                <a:cubicBezTo>
                  <a:pt x="37" y="11992"/>
                  <a:pt x="80" y="12028"/>
                  <a:pt x="130" y="12028"/>
                </a:cubicBezTo>
                <a:lnTo>
                  <a:pt x="136" y="12028"/>
                </a:lnTo>
                <a:cubicBezTo>
                  <a:pt x="191" y="12022"/>
                  <a:pt x="228" y="11973"/>
                  <a:pt x="222" y="11924"/>
                </a:cubicBezTo>
                <a:cubicBezTo>
                  <a:pt x="197" y="11660"/>
                  <a:pt x="259" y="10615"/>
                  <a:pt x="400" y="8980"/>
                </a:cubicBezTo>
                <a:cubicBezTo>
                  <a:pt x="498" y="7879"/>
                  <a:pt x="873" y="178"/>
                  <a:pt x="879" y="104"/>
                </a:cubicBezTo>
                <a:cubicBezTo>
                  <a:pt x="883" y="36"/>
                  <a:pt x="832" y="1"/>
                  <a:pt x="78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4"/>
          <p:cNvSpPr/>
          <p:nvPr/>
        </p:nvSpPr>
        <p:spPr>
          <a:xfrm>
            <a:off x="6892675" y="2795550"/>
            <a:ext cx="23075" cy="88700"/>
          </a:xfrm>
          <a:custGeom>
            <a:rect b="b" l="l" r="r" t="t"/>
            <a:pathLst>
              <a:path extrusionOk="0" h="3548" w="923">
                <a:moveTo>
                  <a:pt x="99" y="1"/>
                </a:moveTo>
                <a:cubicBezTo>
                  <a:pt x="95" y="1"/>
                  <a:pt x="91" y="1"/>
                  <a:pt x="87" y="1"/>
                </a:cubicBezTo>
                <a:cubicBezTo>
                  <a:pt x="37" y="7"/>
                  <a:pt x="0" y="50"/>
                  <a:pt x="0" y="106"/>
                </a:cubicBezTo>
                <a:cubicBezTo>
                  <a:pt x="13" y="204"/>
                  <a:pt x="246" y="2478"/>
                  <a:pt x="726" y="3493"/>
                </a:cubicBezTo>
                <a:cubicBezTo>
                  <a:pt x="744" y="3523"/>
                  <a:pt x="775" y="3542"/>
                  <a:pt x="812" y="3548"/>
                </a:cubicBezTo>
                <a:cubicBezTo>
                  <a:pt x="830" y="3548"/>
                  <a:pt x="843" y="3542"/>
                  <a:pt x="855" y="3536"/>
                </a:cubicBezTo>
                <a:cubicBezTo>
                  <a:pt x="904" y="3511"/>
                  <a:pt x="922" y="3456"/>
                  <a:pt x="898" y="3407"/>
                </a:cubicBezTo>
                <a:cubicBezTo>
                  <a:pt x="437" y="2429"/>
                  <a:pt x="191" y="106"/>
                  <a:pt x="191" y="87"/>
                </a:cubicBezTo>
                <a:cubicBezTo>
                  <a:pt x="191" y="36"/>
                  <a:pt x="149" y="1"/>
                  <a:pt x="9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4" name="Google Shape;7834;p74"/>
          <p:cNvGrpSpPr/>
          <p:nvPr/>
        </p:nvGrpSpPr>
        <p:grpSpPr>
          <a:xfrm>
            <a:off x="5099200" y="3022588"/>
            <a:ext cx="435225" cy="1370250"/>
            <a:chOff x="5099200" y="2992450"/>
            <a:chExt cx="435225" cy="1370250"/>
          </a:xfrm>
        </p:grpSpPr>
        <p:grpSp>
          <p:nvGrpSpPr>
            <p:cNvPr id="7835" name="Google Shape;7835;p74"/>
            <p:cNvGrpSpPr/>
            <p:nvPr/>
          </p:nvGrpSpPr>
          <p:grpSpPr>
            <a:xfrm>
              <a:off x="5099200" y="3018075"/>
              <a:ext cx="435225" cy="1344625"/>
              <a:chOff x="5099200" y="3018075"/>
              <a:chExt cx="435225" cy="1344625"/>
            </a:xfrm>
          </p:grpSpPr>
          <p:sp>
            <p:nvSpPr>
              <p:cNvPr id="7836" name="Google Shape;7836;p74"/>
              <p:cNvSpPr/>
              <p:nvPr/>
            </p:nvSpPr>
            <p:spPr>
              <a:xfrm>
                <a:off x="5099200" y="3172825"/>
                <a:ext cx="435225" cy="1189875"/>
              </a:xfrm>
              <a:custGeom>
                <a:rect b="b" l="l" r="r" t="t"/>
                <a:pathLst>
                  <a:path extrusionOk="0" h="47595" w="17409">
                    <a:moveTo>
                      <a:pt x="7156" y="1"/>
                    </a:moveTo>
                    <a:cubicBezTo>
                      <a:pt x="7156" y="1"/>
                      <a:pt x="6910" y="1765"/>
                      <a:pt x="6842" y="2010"/>
                    </a:cubicBezTo>
                    <a:cubicBezTo>
                      <a:pt x="6774" y="2256"/>
                      <a:pt x="6326" y="2453"/>
                      <a:pt x="5674" y="2662"/>
                    </a:cubicBezTo>
                    <a:cubicBezTo>
                      <a:pt x="5017" y="2877"/>
                      <a:pt x="3412" y="2711"/>
                      <a:pt x="2619" y="3203"/>
                    </a:cubicBezTo>
                    <a:cubicBezTo>
                      <a:pt x="1820" y="3689"/>
                      <a:pt x="1931" y="5828"/>
                      <a:pt x="1931" y="7094"/>
                    </a:cubicBezTo>
                    <a:cubicBezTo>
                      <a:pt x="1931" y="8354"/>
                      <a:pt x="1396" y="10727"/>
                      <a:pt x="1156" y="11814"/>
                    </a:cubicBezTo>
                    <a:cubicBezTo>
                      <a:pt x="910" y="12902"/>
                      <a:pt x="867" y="16179"/>
                      <a:pt x="831" y="17058"/>
                    </a:cubicBezTo>
                    <a:cubicBezTo>
                      <a:pt x="800" y="17937"/>
                      <a:pt x="665" y="19172"/>
                      <a:pt x="597" y="19701"/>
                    </a:cubicBezTo>
                    <a:cubicBezTo>
                      <a:pt x="523" y="20229"/>
                      <a:pt x="1" y="21569"/>
                      <a:pt x="474" y="22387"/>
                    </a:cubicBezTo>
                    <a:cubicBezTo>
                      <a:pt x="1073" y="23418"/>
                      <a:pt x="1448" y="23751"/>
                      <a:pt x="1632" y="23751"/>
                    </a:cubicBezTo>
                    <a:cubicBezTo>
                      <a:pt x="1692" y="23751"/>
                      <a:pt x="1732" y="23716"/>
                      <a:pt x="1753" y="23659"/>
                    </a:cubicBezTo>
                    <a:cubicBezTo>
                      <a:pt x="1876" y="23333"/>
                      <a:pt x="1236" y="22700"/>
                      <a:pt x="1163" y="22209"/>
                    </a:cubicBezTo>
                    <a:cubicBezTo>
                      <a:pt x="1107" y="21806"/>
                      <a:pt x="1220" y="21170"/>
                      <a:pt x="1354" y="21170"/>
                    </a:cubicBezTo>
                    <a:cubicBezTo>
                      <a:pt x="1384" y="21170"/>
                      <a:pt x="1415" y="21202"/>
                      <a:pt x="1445" y="21274"/>
                    </a:cubicBezTo>
                    <a:cubicBezTo>
                      <a:pt x="1578" y="21599"/>
                      <a:pt x="1564" y="22299"/>
                      <a:pt x="1842" y="22299"/>
                    </a:cubicBezTo>
                    <a:cubicBezTo>
                      <a:pt x="1885" y="22299"/>
                      <a:pt x="1934" y="22282"/>
                      <a:pt x="1992" y="22245"/>
                    </a:cubicBezTo>
                    <a:cubicBezTo>
                      <a:pt x="2287" y="22061"/>
                      <a:pt x="2232" y="20881"/>
                      <a:pt x="2146" y="20322"/>
                    </a:cubicBezTo>
                    <a:cubicBezTo>
                      <a:pt x="2041" y="19602"/>
                      <a:pt x="2140" y="19301"/>
                      <a:pt x="2195" y="18717"/>
                    </a:cubicBezTo>
                    <a:cubicBezTo>
                      <a:pt x="2250"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1" y="46605"/>
                      <a:pt x="7377" y="46144"/>
                    </a:cubicBezTo>
                    <a:cubicBezTo>
                      <a:pt x="7279" y="45689"/>
                      <a:pt x="7211" y="44300"/>
                      <a:pt x="7328" y="43611"/>
                    </a:cubicBezTo>
                    <a:cubicBezTo>
                      <a:pt x="7444" y="42917"/>
                      <a:pt x="7168" y="42862"/>
                      <a:pt x="7168" y="42302"/>
                    </a:cubicBezTo>
                    <a:cubicBezTo>
                      <a:pt x="7168" y="41749"/>
                      <a:pt x="7383" y="37969"/>
                      <a:pt x="7401" y="34656"/>
                    </a:cubicBezTo>
                    <a:cubicBezTo>
                      <a:pt x="7414" y="33254"/>
                      <a:pt x="7518" y="32043"/>
                      <a:pt x="7869" y="28865"/>
                    </a:cubicBezTo>
                    <a:cubicBezTo>
                      <a:pt x="8305" y="24882"/>
                      <a:pt x="8698" y="21096"/>
                      <a:pt x="8698" y="21096"/>
                    </a:cubicBezTo>
                    <a:cubicBezTo>
                      <a:pt x="8698" y="21096"/>
                      <a:pt x="9092" y="24882"/>
                      <a:pt x="9528" y="28865"/>
                    </a:cubicBezTo>
                    <a:cubicBezTo>
                      <a:pt x="9879" y="32049"/>
                      <a:pt x="9983" y="33254"/>
                      <a:pt x="9995" y="34656"/>
                    </a:cubicBezTo>
                    <a:cubicBezTo>
                      <a:pt x="10020" y="37969"/>
                      <a:pt x="10235" y="41743"/>
                      <a:pt x="10235" y="42302"/>
                    </a:cubicBezTo>
                    <a:cubicBezTo>
                      <a:pt x="10235" y="42868"/>
                      <a:pt x="9952" y="42923"/>
                      <a:pt x="10069" y="43611"/>
                    </a:cubicBezTo>
                    <a:cubicBezTo>
                      <a:pt x="10186" y="44300"/>
                      <a:pt x="10124" y="45695"/>
                      <a:pt x="10020" y="46144"/>
                    </a:cubicBezTo>
                    <a:cubicBezTo>
                      <a:pt x="9915" y="46599"/>
                      <a:pt x="10635" y="47595"/>
                      <a:pt x="11255"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8"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11" y="22245"/>
                    </a:cubicBezTo>
                    <a:cubicBezTo>
                      <a:pt x="15469" y="22282"/>
                      <a:pt x="15518" y="22299"/>
                      <a:pt x="15561" y="22299"/>
                    </a:cubicBezTo>
                    <a:cubicBezTo>
                      <a:pt x="15839" y="22299"/>
                      <a:pt x="15824" y="21599"/>
                      <a:pt x="15958" y="21274"/>
                    </a:cubicBezTo>
                    <a:cubicBezTo>
                      <a:pt x="15988" y="21202"/>
                      <a:pt x="16019" y="21170"/>
                      <a:pt x="16049" y="21170"/>
                    </a:cubicBezTo>
                    <a:cubicBezTo>
                      <a:pt x="16183" y="21170"/>
                      <a:pt x="16296" y="21806"/>
                      <a:pt x="16240" y="22209"/>
                    </a:cubicBezTo>
                    <a:cubicBezTo>
                      <a:pt x="16167" y="22700"/>
                      <a:pt x="15527" y="23327"/>
                      <a:pt x="15644" y="23659"/>
                    </a:cubicBezTo>
                    <a:cubicBezTo>
                      <a:pt x="15665" y="23714"/>
                      <a:pt x="15705" y="23748"/>
                      <a:pt x="15765" y="23748"/>
                    </a:cubicBezTo>
                    <a:cubicBezTo>
                      <a:pt x="15950" y="23748"/>
                      <a:pt x="16329" y="23420"/>
                      <a:pt x="16929" y="22387"/>
                    </a:cubicBezTo>
                    <a:cubicBezTo>
                      <a:pt x="17408" y="21575"/>
                      <a:pt x="16886" y="20229"/>
                      <a:pt x="16818" y="19701"/>
                    </a:cubicBezTo>
                    <a:cubicBezTo>
                      <a:pt x="16751" y="19178"/>
                      <a:pt x="16615" y="17937"/>
                      <a:pt x="16579" y="17058"/>
                    </a:cubicBezTo>
                    <a:cubicBezTo>
                      <a:pt x="16542"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3" y="2453"/>
                      <a:pt x="10641" y="2256"/>
                      <a:pt x="10573" y="2010"/>
                    </a:cubicBezTo>
                    <a:cubicBezTo>
                      <a:pt x="10499" y="1765"/>
                      <a:pt x="10260" y="1"/>
                      <a:pt x="10260" y="1"/>
                    </a:cubicBezTo>
                    <a:lnTo>
                      <a:pt x="8705" y="37"/>
                    </a:lnTo>
                    <a:lnTo>
                      <a:pt x="7156"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4"/>
              <p:cNvSpPr/>
              <p:nvPr/>
            </p:nvSpPr>
            <p:spPr>
              <a:xfrm>
                <a:off x="5241650" y="3018075"/>
                <a:ext cx="150475" cy="201175"/>
              </a:xfrm>
              <a:custGeom>
                <a:rect b="b" l="l" r="r" t="t"/>
                <a:pathLst>
                  <a:path extrusionOk="0" h="8047" w="6019">
                    <a:moveTo>
                      <a:pt x="3007" y="1"/>
                    </a:moveTo>
                    <a:cubicBezTo>
                      <a:pt x="56" y="1"/>
                      <a:pt x="1" y="1316"/>
                      <a:pt x="216" y="3916"/>
                    </a:cubicBezTo>
                    <a:cubicBezTo>
                      <a:pt x="437" y="6510"/>
                      <a:pt x="1968" y="8047"/>
                      <a:pt x="3007" y="8047"/>
                    </a:cubicBezTo>
                    <a:cubicBezTo>
                      <a:pt x="4045" y="8047"/>
                      <a:pt x="5576" y="6510"/>
                      <a:pt x="5797" y="3916"/>
                    </a:cubicBezTo>
                    <a:cubicBezTo>
                      <a:pt x="6018" y="1316"/>
                      <a:pt x="5963" y="1"/>
                      <a:pt x="3007"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74"/>
            <p:cNvGrpSpPr/>
            <p:nvPr/>
          </p:nvGrpSpPr>
          <p:grpSpPr>
            <a:xfrm>
              <a:off x="5110575" y="3060800"/>
              <a:ext cx="411850" cy="1291550"/>
              <a:chOff x="5110575" y="3060800"/>
              <a:chExt cx="411850" cy="1291550"/>
            </a:xfrm>
          </p:grpSpPr>
          <p:sp>
            <p:nvSpPr>
              <p:cNvPr id="7839" name="Google Shape;7839;p74"/>
              <p:cNvSpPr/>
              <p:nvPr/>
            </p:nvSpPr>
            <p:spPr>
              <a:xfrm>
                <a:off x="5216600" y="3670775"/>
                <a:ext cx="62725" cy="343700"/>
              </a:xfrm>
              <a:custGeom>
                <a:rect b="b" l="l" r="r" t="t"/>
                <a:pathLst>
                  <a:path extrusionOk="0" h="13748" w="2509">
                    <a:moveTo>
                      <a:pt x="574" y="1"/>
                    </a:moveTo>
                    <a:cubicBezTo>
                      <a:pt x="433" y="1"/>
                      <a:pt x="342" y="91"/>
                      <a:pt x="339" y="299"/>
                    </a:cubicBezTo>
                    <a:cubicBezTo>
                      <a:pt x="321" y="1805"/>
                      <a:pt x="689" y="7675"/>
                      <a:pt x="640" y="9015"/>
                    </a:cubicBezTo>
                    <a:cubicBezTo>
                      <a:pt x="591" y="10355"/>
                      <a:pt x="1" y="12340"/>
                      <a:pt x="118" y="12998"/>
                    </a:cubicBezTo>
                    <a:cubicBezTo>
                      <a:pt x="197" y="13425"/>
                      <a:pt x="862" y="13748"/>
                      <a:pt x="1421" y="13748"/>
                    </a:cubicBezTo>
                    <a:cubicBezTo>
                      <a:pt x="1724" y="13748"/>
                      <a:pt x="1996" y="13653"/>
                      <a:pt x="2128" y="13428"/>
                    </a:cubicBezTo>
                    <a:cubicBezTo>
                      <a:pt x="2509" y="12789"/>
                      <a:pt x="1802" y="8646"/>
                      <a:pt x="1679" y="7011"/>
                    </a:cubicBezTo>
                    <a:cubicBezTo>
                      <a:pt x="1562" y="5376"/>
                      <a:pt x="2374" y="2567"/>
                      <a:pt x="2257" y="1953"/>
                    </a:cubicBezTo>
                    <a:cubicBezTo>
                      <a:pt x="2072" y="1002"/>
                      <a:pt x="1044" y="1"/>
                      <a:pt x="5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4"/>
              <p:cNvSpPr/>
              <p:nvPr/>
            </p:nvSpPr>
            <p:spPr>
              <a:xfrm>
                <a:off x="5217525" y="4046725"/>
                <a:ext cx="53050" cy="217175"/>
              </a:xfrm>
              <a:custGeom>
                <a:rect b="b" l="l" r="r" t="t"/>
                <a:pathLst>
                  <a:path extrusionOk="0" h="8687" w="2122">
                    <a:moveTo>
                      <a:pt x="673" y="1579"/>
                    </a:moveTo>
                    <a:cubicBezTo>
                      <a:pt x="782" y="1579"/>
                      <a:pt x="1616" y="6491"/>
                      <a:pt x="1415" y="6645"/>
                    </a:cubicBezTo>
                    <a:lnTo>
                      <a:pt x="1415" y="6652"/>
                    </a:lnTo>
                    <a:cubicBezTo>
                      <a:pt x="1411" y="6654"/>
                      <a:pt x="1407" y="6656"/>
                      <a:pt x="1403" y="6656"/>
                    </a:cubicBezTo>
                    <a:cubicBezTo>
                      <a:pt x="1182" y="6656"/>
                      <a:pt x="544" y="2372"/>
                      <a:pt x="665" y="1599"/>
                    </a:cubicBezTo>
                    <a:cubicBezTo>
                      <a:pt x="667" y="1586"/>
                      <a:pt x="670" y="1579"/>
                      <a:pt x="673" y="1579"/>
                    </a:cubicBezTo>
                    <a:close/>
                    <a:moveTo>
                      <a:pt x="68" y="1"/>
                    </a:moveTo>
                    <a:lnTo>
                      <a:pt x="68" y="1"/>
                    </a:lnTo>
                    <a:cubicBezTo>
                      <a:pt x="1" y="241"/>
                      <a:pt x="173" y="984"/>
                      <a:pt x="161" y="1845"/>
                    </a:cubicBezTo>
                    <a:cubicBezTo>
                      <a:pt x="148" y="2705"/>
                      <a:pt x="1015" y="8336"/>
                      <a:pt x="1126" y="8563"/>
                    </a:cubicBezTo>
                    <a:cubicBezTo>
                      <a:pt x="1168" y="8648"/>
                      <a:pt x="1257" y="8686"/>
                      <a:pt x="1359" y="8686"/>
                    </a:cubicBezTo>
                    <a:cubicBezTo>
                      <a:pt x="1539" y="8686"/>
                      <a:pt x="1757" y="8565"/>
                      <a:pt x="1820" y="8360"/>
                    </a:cubicBezTo>
                    <a:cubicBezTo>
                      <a:pt x="1919" y="8047"/>
                      <a:pt x="1722" y="2742"/>
                      <a:pt x="1734" y="1962"/>
                    </a:cubicBezTo>
                    <a:cubicBezTo>
                      <a:pt x="1753" y="1181"/>
                      <a:pt x="2121" y="351"/>
                      <a:pt x="1974" y="155"/>
                    </a:cubicBezTo>
                    <a:cubicBezTo>
                      <a:pt x="1945" y="118"/>
                      <a:pt x="1916" y="103"/>
                      <a:pt x="1884" y="103"/>
                    </a:cubicBezTo>
                    <a:cubicBezTo>
                      <a:pt x="1749" y="103"/>
                      <a:pt x="1558" y="368"/>
                      <a:pt x="1126" y="413"/>
                    </a:cubicBezTo>
                    <a:cubicBezTo>
                      <a:pt x="1099" y="415"/>
                      <a:pt x="1072" y="416"/>
                      <a:pt x="1045" y="416"/>
                    </a:cubicBezTo>
                    <a:cubicBezTo>
                      <a:pt x="545" y="416"/>
                      <a:pt x="68" y="1"/>
                      <a:pt x="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4"/>
              <p:cNvSpPr/>
              <p:nvPr/>
            </p:nvSpPr>
            <p:spPr>
              <a:xfrm>
                <a:off x="5242000" y="4261550"/>
                <a:ext cx="31650" cy="24500"/>
              </a:xfrm>
              <a:custGeom>
                <a:rect b="b" l="l" r="r" t="t"/>
                <a:pathLst>
                  <a:path extrusionOk="0" h="980" w="1266">
                    <a:moveTo>
                      <a:pt x="977" y="1"/>
                    </a:moveTo>
                    <a:cubicBezTo>
                      <a:pt x="873" y="1"/>
                      <a:pt x="617" y="265"/>
                      <a:pt x="413" y="265"/>
                    </a:cubicBezTo>
                    <a:cubicBezTo>
                      <a:pt x="389" y="265"/>
                      <a:pt x="366" y="261"/>
                      <a:pt x="343" y="253"/>
                    </a:cubicBezTo>
                    <a:cubicBezTo>
                      <a:pt x="281" y="230"/>
                      <a:pt x="236" y="221"/>
                      <a:pt x="203" y="221"/>
                    </a:cubicBezTo>
                    <a:cubicBezTo>
                      <a:pt x="117" y="221"/>
                      <a:pt x="105" y="284"/>
                      <a:pt x="61" y="364"/>
                    </a:cubicBezTo>
                    <a:cubicBezTo>
                      <a:pt x="1" y="471"/>
                      <a:pt x="5" y="980"/>
                      <a:pt x="180" y="980"/>
                    </a:cubicBezTo>
                    <a:cubicBezTo>
                      <a:pt x="185" y="980"/>
                      <a:pt x="190" y="979"/>
                      <a:pt x="196" y="978"/>
                    </a:cubicBezTo>
                    <a:cubicBezTo>
                      <a:pt x="365" y="950"/>
                      <a:pt x="556" y="740"/>
                      <a:pt x="772" y="740"/>
                    </a:cubicBezTo>
                    <a:cubicBezTo>
                      <a:pt x="791" y="740"/>
                      <a:pt x="810" y="741"/>
                      <a:pt x="829" y="745"/>
                    </a:cubicBezTo>
                    <a:cubicBezTo>
                      <a:pt x="895" y="757"/>
                      <a:pt x="948" y="764"/>
                      <a:pt x="992" y="764"/>
                    </a:cubicBezTo>
                    <a:cubicBezTo>
                      <a:pt x="1103" y="764"/>
                      <a:pt x="1154" y="720"/>
                      <a:pt x="1198" y="610"/>
                    </a:cubicBezTo>
                    <a:cubicBezTo>
                      <a:pt x="1265" y="450"/>
                      <a:pt x="1124" y="19"/>
                      <a:pt x="983" y="1"/>
                    </a:cubicBezTo>
                    <a:cubicBezTo>
                      <a:pt x="981" y="1"/>
                      <a:pt x="979" y="1"/>
                      <a:pt x="9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4"/>
              <p:cNvSpPr/>
              <p:nvPr/>
            </p:nvSpPr>
            <p:spPr>
              <a:xfrm>
                <a:off x="5263775" y="4283850"/>
                <a:ext cx="11400" cy="28100"/>
              </a:xfrm>
              <a:custGeom>
                <a:rect b="b" l="l" r="r" t="t"/>
                <a:pathLst>
                  <a:path extrusionOk="0" h="1124" w="456">
                    <a:moveTo>
                      <a:pt x="264" y="0"/>
                    </a:moveTo>
                    <a:cubicBezTo>
                      <a:pt x="200" y="0"/>
                      <a:pt x="120" y="19"/>
                      <a:pt x="75" y="43"/>
                    </a:cubicBezTo>
                    <a:cubicBezTo>
                      <a:pt x="1" y="92"/>
                      <a:pt x="99" y="332"/>
                      <a:pt x="112" y="394"/>
                    </a:cubicBezTo>
                    <a:cubicBezTo>
                      <a:pt x="124" y="461"/>
                      <a:pt x="148" y="996"/>
                      <a:pt x="148" y="1076"/>
                    </a:cubicBezTo>
                    <a:cubicBezTo>
                      <a:pt x="148" y="1109"/>
                      <a:pt x="181" y="1124"/>
                      <a:pt x="223" y="1124"/>
                    </a:cubicBezTo>
                    <a:cubicBezTo>
                      <a:pt x="282" y="1124"/>
                      <a:pt x="359" y="1097"/>
                      <a:pt x="394" y="1058"/>
                    </a:cubicBezTo>
                    <a:cubicBezTo>
                      <a:pt x="456" y="984"/>
                      <a:pt x="296" y="510"/>
                      <a:pt x="271" y="394"/>
                    </a:cubicBezTo>
                    <a:cubicBezTo>
                      <a:pt x="247" y="283"/>
                      <a:pt x="388" y="99"/>
                      <a:pt x="364" y="37"/>
                    </a:cubicBezTo>
                    <a:cubicBezTo>
                      <a:pt x="353" y="11"/>
                      <a:pt x="313" y="0"/>
                      <a:pt x="2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4"/>
              <p:cNvSpPr/>
              <p:nvPr/>
            </p:nvSpPr>
            <p:spPr>
              <a:xfrm>
                <a:off x="5257325" y="4284950"/>
                <a:ext cx="8800" cy="28100"/>
              </a:xfrm>
              <a:custGeom>
                <a:rect b="b" l="l" r="r" t="t"/>
                <a:pathLst>
                  <a:path extrusionOk="0" h="1124" w="352">
                    <a:moveTo>
                      <a:pt x="174" y="0"/>
                    </a:moveTo>
                    <a:cubicBezTo>
                      <a:pt x="130" y="0"/>
                      <a:pt x="61" y="35"/>
                      <a:pt x="44" y="79"/>
                    </a:cubicBezTo>
                    <a:cubicBezTo>
                      <a:pt x="13" y="141"/>
                      <a:pt x="105" y="448"/>
                      <a:pt x="87" y="626"/>
                    </a:cubicBezTo>
                    <a:cubicBezTo>
                      <a:pt x="75" y="805"/>
                      <a:pt x="1" y="1001"/>
                      <a:pt x="32" y="1069"/>
                    </a:cubicBezTo>
                    <a:cubicBezTo>
                      <a:pt x="48" y="1105"/>
                      <a:pt x="121" y="1124"/>
                      <a:pt x="190" y="1124"/>
                    </a:cubicBezTo>
                    <a:cubicBezTo>
                      <a:pt x="249" y="1124"/>
                      <a:pt x="306" y="1110"/>
                      <a:pt x="320" y="1081"/>
                    </a:cubicBezTo>
                    <a:cubicBezTo>
                      <a:pt x="351" y="1020"/>
                      <a:pt x="247" y="688"/>
                      <a:pt x="259" y="552"/>
                    </a:cubicBezTo>
                    <a:cubicBezTo>
                      <a:pt x="265" y="368"/>
                      <a:pt x="253" y="190"/>
                      <a:pt x="210" y="18"/>
                    </a:cubicBezTo>
                    <a:cubicBezTo>
                      <a:pt x="205" y="6"/>
                      <a:pt x="191"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4"/>
              <p:cNvSpPr/>
              <p:nvPr/>
            </p:nvSpPr>
            <p:spPr>
              <a:xfrm>
                <a:off x="5249500" y="4286900"/>
                <a:ext cx="7400" cy="26500"/>
              </a:xfrm>
              <a:custGeom>
                <a:rect b="b" l="l" r="r" t="t"/>
                <a:pathLst>
                  <a:path extrusionOk="0" h="1060" w="296">
                    <a:moveTo>
                      <a:pt x="212" y="0"/>
                    </a:moveTo>
                    <a:cubicBezTo>
                      <a:pt x="172" y="0"/>
                      <a:pt x="129" y="14"/>
                      <a:pt x="129" y="38"/>
                    </a:cubicBezTo>
                    <a:cubicBezTo>
                      <a:pt x="129" y="81"/>
                      <a:pt x="203" y="419"/>
                      <a:pt x="142" y="585"/>
                    </a:cubicBezTo>
                    <a:cubicBezTo>
                      <a:pt x="80" y="751"/>
                      <a:pt x="0" y="929"/>
                      <a:pt x="31" y="1003"/>
                    </a:cubicBezTo>
                    <a:cubicBezTo>
                      <a:pt x="44" y="1039"/>
                      <a:pt x="101" y="1059"/>
                      <a:pt x="155" y="1059"/>
                    </a:cubicBezTo>
                    <a:cubicBezTo>
                      <a:pt x="202" y="1059"/>
                      <a:pt x="247" y="1044"/>
                      <a:pt x="258" y="1009"/>
                    </a:cubicBezTo>
                    <a:cubicBezTo>
                      <a:pt x="283" y="936"/>
                      <a:pt x="228" y="591"/>
                      <a:pt x="258" y="511"/>
                    </a:cubicBezTo>
                    <a:cubicBezTo>
                      <a:pt x="289" y="352"/>
                      <a:pt x="295" y="192"/>
                      <a:pt x="283" y="32"/>
                    </a:cubicBezTo>
                    <a:cubicBezTo>
                      <a:pt x="277" y="10"/>
                      <a:pt x="246" y="0"/>
                      <a:pt x="2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4"/>
              <p:cNvSpPr/>
              <p:nvPr/>
            </p:nvSpPr>
            <p:spPr>
              <a:xfrm>
                <a:off x="5268560" y="4334400"/>
                <a:ext cx="8025" cy="10275"/>
              </a:xfrm>
              <a:custGeom>
                <a:rect b="b" l="l" r="r" t="t"/>
                <a:pathLst>
                  <a:path extrusionOk="0" h="411" w="321">
                    <a:moveTo>
                      <a:pt x="256" y="0"/>
                    </a:moveTo>
                    <a:cubicBezTo>
                      <a:pt x="255" y="0"/>
                      <a:pt x="254" y="0"/>
                      <a:pt x="253" y="1"/>
                    </a:cubicBezTo>
                    <a:cubicBezTo>
                      <a:pt x="210" y="7"/>
                      <a:pt x="56" y="31"/>
                      <a:pt x="38" y="74"/>
                    </a:cubicBezTo>
                    <a:cubicBezTo>
                      <a:pt x="7" y="179"/>
                      <a:pt x="1" y="345"/>
                      <a:pt x="81" y="400"/>
                    </a:cubicBezTo>
                    <a:cubicBezTo>
                      <a:pt x="92" y="407"/>
                      <a:pt x="104" y="410"/>
                      <a:pt x="116" y="410"/>
                    </a:cubicBezTo>
                    <a:cubicBezTo>
                      <a:pt x="191" y="410"/>
                      <a:pt x="292" y="299"/>
                      <a:pt x="302" y="210"/>
                    </a:cubicBezTo>
                    <a:cubicBezTo>
                      <a:pt x="320" y="114"/>
                      <a:pt x="291" y="0"/>
                      <a:pt x="2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4"/>
              <p:cNvSpPr/>
              <p:nvPr/>
            </p:nvSpPr>
            <p:spPr>
              <a:xfrm>
                <a:off x="5257960" y="4337525"/>
                <a:ext cx="8475" cy="12675"/>
              </a:xfrm>
              <a:custGeom>
                <a:rect b="b" l="l" r="r" t="t"/>
                <a:pathLst>
                  <a:path extrusionOk="0" h="507" w="339">
                    <a:moveTo>
                      <a:pt x="189" y="0"/>
                    </a:moveTo>
                    <a:cubicBezTo>
                      <a:pt x="125" y="0"/>
                      <a:pt x="63" y="40"/>
                      <a:pt x="44" y="109"/>
                    </a:cubicBezTo>
                    <a:cubicBezTo>
                      <a:pt x="13" y="220"/>
                      <a:pt x="1" y="472"/>
                      <a:pt x="105" y="496"/>
                    </a:cubicBezTo>
                    <a:cubicBezTo>
                      <a:pt x="123" y="503"/>
                      <a:pt x="141" y="506"/>
                      <a:pt x="160" y="506"/>
                    </a:cubicBezTo>
                    <a:cubicBezTo>
                      <a:pt x="225" y="506"/>
                      <a:pt x="290" y="466"/>
                      <a:pt x="314" y="404"/>
                    </a:cubicBezTo>
                    <a:cubicBezTo>
                      <a:pt x="339" y="287"/>
                      <a:pt x="333" y="164"/>
                      <a:pt x="302" y="48"/>
                    </a:cubicBezTo>
                    <a:cubicBezTo>
                      <a:pt x="269" y="15"/>
                      <a:pt x="229" y="0"/>
                      <a:pt x="1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4"/>
              <p:cNvSpPr/>
              <p:nvPr/>
            </p:nvSpPr>
            <p:spPr>
              <a:xfrm>
                <a:off x="5248435" y="4338725"/>
                <a:ext cx="7400" cy="13625"/>
              </a:xfrm>
              <a:custGeom>
                <a:rect b="b" l="l" r="r" t="t"/>
                <a:pathLst>
                  <a:path extrusionOk="0" h="545" w="296">
                    <a:moveTo>
                      <a:pt x="137" y="1"/>
                    </a:moveTo>
                    <a:cubicBezTo>
                      <a:pt x="88" y="1"/>
                      <a:pt x="40" y="32"/>
                      <a:pt x="25" y="86"/>
                    </a:cubicBezTo>
                    <a:cubicBezTo>
                      <a:pt x="1" y="172"/>
                      <a:pt x="1" y="498"/>
                      <a:pt x="87" y="522"/>
                    </a:cubicBezTo>
                    <a:cubicBezTo>
                      <a:pt x="124" y="533"/>
                      <a:pt x="161" y="545"/>
                      <a:pt x="193" y="545"/>
                    </a:cubicBezTo>
                    <a:cubicBezTo>
                      <a:pt x="236" y="545"/>
                      <a:pt x="269" y="524"/>
                      <a:pt x="283" y="455"/>
                    </a:cubicBezTo>
                    <a:cubicBezTo>
                      <a:pt x="296" y="313"/>
                      <a:pt x="277" y="178"/>
                      <a:pt x="228" y="49"/>
                    </a:cubicBezTo>
                    <a:cubicBezTo>
                      <a:pt x="205" y="16"/>
                      <a:pt x="171" y="1"/>
                      <a:pt x="1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4"/>
              <p:cNvSpPr/>
              <p:nvPr/>
            </p:nvSpPr>
            <p:spPr>
              <a:xfrm>
                <a:off x="5239060" y="4337425"/>
                <a:ext cx="7250" cy="12650"/>
              </a:xfrm>
              <a:custGeom>
                <a:rect b="b" l="l" r="r" t="t"/>
                <a:pathLst>
                  <a:path extrusionOk="0" h="506" w="290">
                    <a:moveTo>
                      <a:pt x="150" y="1"/>
                    </a:moveTo>
                    <a:cubicBezTo>
                      <a:pt x="109" y="1"/>
                      <a:pt x="68" y="24"/>
                      <a:pt x="50" y="64"/>
                    </a:cubicBezTo>
                    <a:cubicBezTo>
                      <a:pt x="25" y="125"/>
                      <a:pt x="1" y="396"/>
                      <a:pt x="62" y="457"/>
                    </a:cubicBezTo>
                    <a:cubicBezTo>
                      <a:pt x="98" y="490"/>
                      <a:pt x="132" y="505"/>
                      <a:pt x="161" y="505"/>
                    </a:cubicBezTo>
                    <a:cubicBezTo>
                      <a:pt x="188" y="505"/>
                      <a:pt x="211" y="493"/>
                      <a:pt x="228" y="470"/>
                    </a:cubicBezTo>
                    <a:cubicBezTo>
                      <a:pt x="265" y="427"/>
                      <a:pt x="290" y="89"/>
                      <a:pt x="228" y="33"/>
                    </a:cubicBezTo>
                    <a:cubicBezTo>
                      <a:pt x="206" y="11"/>
                      <a:pt x="178" y="1"/>
                      <a:pt x="1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4"/>
              <p:cNvSpPr/>
              <p:nvPr/>
            </p:nvSpPr>
            <p:spPr>
              <a:xfrm>
                <a:off x="5232935" y="4334100"/>
                <a:ext cx="6250" cy="9100"/>
              </a:xfrm>
              <a:custGeom>
                <a:rect b="b" l="l" r="r" t="t"/>
                <a:pathLst>
                  <a:path extrusionOk="0" h="364" w="250">
                    <a:moveTo>
                      <a:pt x="93" y="0"/>
                    </a:moveTo>
                    <a:cubicBezTo>
                      <a:pt x="51" y="0"/>
                      <a:pt x="1" y="90"/>
                      <a:pt x="6" y="166"/>
                    </a:cubicBezTo>
                    <a:cubicBezTo>
                      <a:pt x="12" y="258"/>
                      <a:pt x="31" y="351"/>
                      <a:pt x="92" y="363"/>
                    </a:cubicBezTo>
                    <a:cubicBezTo>
                      <a:pt x="93" y="363"/>
                      <a:pt x="94" y="363"/>
                      <a:pt x="95" y="363"/>
                    </a:cubicBezTo>
                    <a:cubicBezTo>
                      <a:pt x="156" y="363"/>
                      <a:pt x="250" y="164"/>
                      <a:pt x="117" y="13"/>
                    </a:cubicBezTo>
                    <a:cubicBezTo>
                      <a:pt x="109" y="4"/>
                      <a:pt x="101" y="0"/>
                      <a:pt x="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4"/>
              <p:cNvSpPr/>
              <p:nvPr/>
            </p:nvSpPr>
            <p:spPr>
              <a:xfrm>
                <a:off x="5243500" y="4289900"/>
                <a:ext cx="8325" cy="22800"/>
              </a:xfrm>
              <a:custGeom>
                <a:rect b="b" l="l" r="r" t="t"/>
                <a:pathLst>
                  <a:path extrusionOk="0" h="912" w="333">
                    <a:moveTo>
                      <a:pt x="276" y="1"/>
                    </a:moveTo>
                    <a:cubicBezTo>
                      <a:pt x="238" y="1"/>
                      <a:pt x="179" y="55"/>
                      <a:pt x="179" y="84"/>
                    </a:cubicBezTo>
                    <a:cubicBezTo>
                      <a:pt x="179" y="232"/>
                      <a:pt x="160" y="379"/>
                      <a:pt x="130" y="527"/>
                    </a:cubicBezTo>
                    <a:cubicBezTo>
                      <a:pt x="99" y="625"/>
                      <a:pt x="1" y="852"/>
                      <a:pt x="13" y="883"/>
                    </a:cubicBezTo>
                    <a:cubicBezTo>
                      <a:pt x="21" y="899"/>
                      <a:pt x="48" y="912"/>
                      <a:pt x="82" y="912"/>
                    </a:cubicBezTo>
                    <a:cubicBezTo>
                      <a:pt x="102" y="912"/>
                      <a:pt x="125" y="907"/>
                      <a:pt x="148" y="895"/>
                    </a:cubicBezTo>
                    <a:cubicBezTo>
                      <a:pt x="191" y="871"/>
                      <a:pt x="265" y="447"/>
                      <a:pt x="302" y="361"/>
                    </a:cubicBezTo>
                    <a:cubicBezTo>
                      <a:pt x="332" y="250"/>
                      <a:pt x="332" y="127"/>
                      <a:pt x="302" y="16"/>
                    </a:cubicBezTo>
                    <a:cubicBezTo>
                      <a:pt x="296" y="5"/>
                      <a:pt x="287" y="1"/>
                      <a:pt x="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4"/>
              <p:cNvSpPr/>
              <p:nvPr/>
            </p:nvSpPr>
            <p:spPr>
              <a:xfrm>
                <a:off x="5262900" y="4293900"/>
                <a:ext cx="9600" cy="17075"/>
              </a:xfrm>
              <a:custGeom>
                <a:rect b="b" l="l" r="r" t="t"/>
                <a:pathLst>
                  <a:path extrusionOk="0" h="683" w="384">
                    <a:moveTo>
                      <a:pt x="339" y="0"/>
                    </a:moveTo>
                    <a:cubicBezTo>
                      <a:pt x="325" y="0"/>
                      <a:pt x="305" y="19"/>
                      <a:pt x="279" y="72"/>
                    </a:cubicBezTo>
                    <a:cubicBezTo>
                      <a:pt x="224" y="201"/>
                      <a:pt x="27" y="569"/>
                      <a:pt x="15" y="612"/>
                    </a:cubicBezTo>
                    <a:cubicBezTo>
                      <a:pt x="1" y="640"/>
                      <a:pt x="82" y="683"/>
                      <a:pt x="130" y="683"/>
                    </a:cubicBezTo>
                    <a:cubicBezTo>
                      <a:pt x="146" y="683"/>
                      <a:pt x="158" y="678"/>
                      <a:pt x="162" y="668"/>
                    </a:cubicBezTo>
                    <a:cubicBezTo>
                      <a:pt x="181" y="619"/>
                      <a:pt x="384" y="121"/>
                      <a:pt x="371" y="65"/>
                    </a:cubicBezTo>
                    <a:cubicBezTo>
                      <a:pt x="368" y="34"/>
                      <a:pt x="358" y="0"/>
                      <a:pt x="3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4"/>
              <p:cNvSpPr/>
              <p:nvPr/>
            </p:nvSpPr>
            <p:spPr>
              <a:xfrm>
                <a:off x="5268110" y="4313150"/>
                <a:ext cx="9250" cy="20275"/>
              </a:xfrm>
              <a:custGeom>
                <a:rect b="b" l="l" r="r" t="t"/>
                <a:pathLst>
                  <a:path extrusionOk="0" h="811" w="370">
                    <a:moveTo>
                      <a:pt x="152" y="0"/>
                    </a:moveTo>
                    <a:cubicBezTo>
                      <a:pt x="94" y="0"/>
                      <a:pt x="30" y="23"/>
                      <a:pt x="19" y="64"/>
                    </a:cubicBezTo>
                    <a:cubicBezTo>
                      <a:pt x="7" y="162"/>
                      <a:pt x="13" y="267"/>
                      <a:pt x="43" y="365"/>
                    </a:cubicBezTo>
                    <a:cubicBezTo>
                      <a:pt x="80" y="469"/>
                      <a:pt x="0" y="685"/>
                      <a:pt x="7" y="764"/>
                    </a:cubicBezTo>
                    <a:cubicBezTo>
                      <a:pt x="9" y="797"/>
                      <a:pt x="42" y="811"/>
                      <a:pt x="86" y="811"/>
                    </a:cubicBezTo>
                    <a:cubicBezTo>
                      <a:pt x="152" y="811"/>
                      <a:pt x="242" y="779"/>
                      <a:pt x="289" y="728"/>
                    </a:cubicBezTo>
                    <a:cubicBezTo>
                      <a:pt x="369" y="642"/>
                      <a:pt x="271" y="586"/>
                      <a:pt x="259" y="476"/>
                    </a:cubicBezTo>
                    <a:cubicBezTo>
                      <a:pt x="240" y="365"/>
                      <a:pt x="296" y="82"/>
                      <a:pt x="246" y="33"/>
                    </a:cubicBezTo>
                    <a:cubicBezTo>
                      <a:pt x="229" y="11"/>
                      <a:pt x="192"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4"/>
              <p:cNvSpPr/>
              <p:nvPr/>
            </p:nvSpPr>
            <p:spPr>
              <a:xfrm>
                <a:off x="5258285" y="4314775"/>
                <a:ext cx="7400" cy="20900"/>
              </a:xfrm>
              <a:custGeom>
                <a:rect b="b" l="l" r="r" t="t"/>
                <a:pathLst>
                  <a:path extrusionOk="0" h="836" w="296">
                    <a:moveTo>
                      <a:pt x="179" y="0"/>
                    </a:moveTo>
                    <a:cubicBezTo>
                      <a:pt x="124" y="0"/>
                      <a:pt x="63" y="26"/>
                      <a:pt x="55" y="66"/>
                    </a:cubicBezTo>
                    <a:cubicBezTo>
                      <a:pt x="37" y="140"/>
                      <a:pt x="117" y="380"/>
                      <a:pt x="92" y="503"/>
                    </a:cubicBezTo>
                    <a:cubicBezTo>
                      <a:pt x="68" y="626"/>
                      <a:pt x="0" y="724"/>
                      <a:pt x="43" y="792"/>
                    </a:cubicBezTo>
                    <a:cubicBezTo>
                      <a:pt x="64" y="821"/>
                      <a:pt x="105" y="835"/>
                      <a:pt x="146" y="835"/>
                    </a:cubicBezTo>
                    <a:cubicBezTo>
                      <a:pt x="201" y="835"/>
                      <a:pt x="257" y="810"/>
                      <a:pt x="271" y="761"/>
                    </a:cubicBezTo>
                    <a:cubicBezTo>
                      <a:pt x="295" y="675"/>
                      <a:pt x="221" y="583"/>
                      <a:pt x="240" y="466"/>
                    </a:cubicBezTo>
                    <a:cubicBezTo>
                      <a:pt x="252" y="349"/>
                      <a:pt x="295" y="91"/>
                      <a:pt x="264" y="36"/>
                    </a:cubicBezTo>
                    <a:cubicBezTo>
                      <a:pt x="250" y="11"/>
                      <a:pt x="216" y="0"/>
                      <a:pt x="17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4"/>
              <p:cNvSpPr/>
              <p:nvPr/>
            </p:nvSpPr>
            <p:spPr>
              <a:xfrm>
                <a:off x="5249985" y="4316575"/>
                <a:ext cx="6150" cy="19075"/>
              </a:xfrm>
              <a:custGeom>
                <a:rect b="b" l="l" r="r" t="t"/>
                <a:pathLst>
                  <a:path extrusionOk="0" h="763" w="246">
                    <a:moveTo>
                      <a:pt x="129" y="1"/>
                    </a:moveTo>
                    <a:cubicBezTo>
                      <a:pt x="92" y="1"/>
                      <a:pt x="62" y="25"/>
                      <a:pt x="43" y="62"/>
                    </a:cubicBezTo>
                    <a:cubicBezTo>
                      <a:pt x="31" y="93"/>
                      <a:pt x="25" y="130"/>
                      <a:pt x="31" y="166"/>
                    </a:cubicBezTo>
                    <a:cubicBezTo>
                      <a:pt x="37" y="277"/>
                      <a:pt x="80" y="388"/>
                      <a:pt x="55" y="492"/>
                    </a:cubicBezTo>
                    <a:cubicBezTo>
                      <a:pt x="43" y="541"/>
                      <a:pt x="19" y="584"/>
                      <a:pt x="12" y="634"/>
                    </a:cubicBezTo>
                    <a:cubicBezTo>
                      <a:pt x="0" y="683"/>
                      <a:pt x="25" y="732"/>
                      <a:pt x="68" y="757"/>
                    </a:cubicBezTo>
                    <a:cubicBezTo>
                      <a:pt x="79" y="761"/>
                      <a:pt x="90" y="763"/>
                      <a:pt x="101" y="763"/>
                    </a:cubicBezTo>
                    <a:cubicBezTo>
                      <a:pt x="138" y="763"/>
                      <a:pt x="170" y="739"/>
                      <a:pt x="185" y="701"/>
                    </a:cubicBezTo>
                    <a:cubicBezTo>
                      <a:pt x="203" y="652"/>
                      <a:pt x="209" y="603"/>
                      <a:pt x="191" y="554"/>
                    </a:cubicBezTo>
                    <a:cubicBezTo>
                      <a:pt x="178" y="511"/>
                      <a:pt x="172" y="462"/>
                      <a:pt x="166" y="412"/>
                    </a:cubicBezTo>
                    <a:cubicBezTo>
                      <a:pt x="166" y="302"/>
                      <a:pt x="246" y="203"/>
                      <a:pt x="228" y="99"/>
                    </a:cubicBezTo>
                    <a:cubicBezTo>
                      <a:pt x="221" y="44"/>
                      <a:pt x="185" y="7"/>
                      <a:pt x="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4"/>
              <p:cNvSpPr/>
              <p:nvPr/>
            </p:nvSpPr>
            <p:spPr>
              <a:xfrm>
                <a:off x="5241360" y="4316300"/>
                <a:ext cx="5875" cy="18300"/>
              </a:xfrm>
              <a:custGeom>
                <a:rect b="b" l="l" r="r" t="t"/>
                <a:pathLst>
                  <a:path extrusionOk="0" h="732" w="235">
                    <a:moveTo>
                      <a:pt x="116" y="0"/>
                    </a:moveTo>
                    <a:cubicBezTo>
                      <a:pt x="105" y="0"/>
                      <a:pt x="93" y="2"/>
                      <a:pt x="81" y="5"/>
                    </a:cubicBezTo>
                    <a:cubicBezTo>
                      <a:pt x="38" y="36"/>
                      <a:pt x="19" y="85"/>
                      <a:pt x="26" y="134"/>
                    </a:cubicBezTo>
                    <a:cubicBezTo>
                      <a:pt x="26" y="233"/>
                      <a:pt x="69" y="331"/>
                      <a:pt x="50" y="423"/>
                    </a:cubicBezTo>
                    <a:cubicBezTo>
                      <a:pt x="44" y="485"/>
                      <a:pt x="13" y="540"/>
                      <a:pt x="7" y="595"/>
                    </a:cubicBezTo>
                    <a:cubicBezTo>
                      <a:pt x="1" y="657"/>
                      <a:pt x="32" y="725"/>
                      <a:pt x="87" y="731"/>
                    </a:cubicBezTo>
                    <a:cubicBezTo>
                      <a:pt x="91" y="731"/>
                      <a:pt x="94" y="731"/>
                      <a:pt x="98" y="731"/>
                    </a:cubicBezTo>
                    <a:cubicBezTo>
                      <a:pt x="137" y="731"/>
                      <a:pt x="175" y="702"/>
                      <a:pt x="191" y="663"/>
                    </a:cubicBezTo>
                    <a:cubicBezTo>
                      <a:pt x="204" y="620"/>
                      <a:pt x="204" y="571"/>
                      <a:pt x="191" y="528"/>
                    </a:cubicBezTo>
                    <a:cubicBezTo>
                      <a:pt x="179" y="485"/>
                      <a:pt x="173" y="442"/>
                      <a:pt x="173" y="399"/>
                    </a:cubicBezTo>
                    <a:cubicBezTo>
                      <a:pt x="173" y="343"/>
                      <a:pt x="185" y="294"/>
                      <a:pt x="204" y="245"/>
                    </a:cubicBezTo>
                    <a:cubicBezTo>
                      <a:pt x="228" y="196"/>
                      <a:pt x="235" y="134"/>
                      <a:pt x="216" y="79"/>
                    </a:cubicBezTo>
                    <a:cubicBezTo>
                      <a:pt x="201" y="30"/>
                      <a:pt x="162" y="0"/>
                      <a:pt x="11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4"/>
              <p:cNvSpPr/>
              <p:nvPr/>
            </p:nvSpPr>
            <p:spPr>
              <a:xfrm>
                <a:off x="5233685" y="4315500"/>
                <a:ext cx="6625" cy="16125"/>
              </a:xfrm>
              <a:custGeom>
                <a:rect b="b" l="l" r="r" t="t"/>
                <a:pathLst>
                  <a:path extrusionOk="0" h="645" w="265">
                    <a:moveTo>
                      <a:pt x="197" y="0"/>
                    </a:moveTo>
                    <a:cubicBezTo>
                      <a:pt x="154" y="0"/>
                      <a:pt x="111" y="25"/>
                      <a:pt x="93" y="62"/>
                    </a:cubicBezTo>
                    <a:cubicBezTo>
                      <a:pt x="74" y="99"/>
                      <a:pt x="68" y="142"/>
                      <a:pt x="74" y="185"/>
                    </a:cubicBezTo>
                    <a:cubicBezTo>
                      <a:pt x="80" y="228"/>
                      <a:pt x="93" y="265"/>
                      <a:pt x="93" y="308"/>
                    </a:cubicBezTo>
                    <a:cubicBezTo>
                      <a:pt x="93" y="369"/>
                      <a:pt x="80" y="425"/>
                      <a:pt x="56" y="474"/>
                    </a:cubicBezTo>
                    <a:cubicBezTo>
                      <a:pt x="31" y="517"/>
                      <a:pt x="1" y="566"/>
                      <a:pt x="25" y="609"/>
                    </a:cubicBezTo>
                    <a:cubicBezTo>
                      <a:pt x="39" y="632"/>
                      <a:pt x="63" y="644"/>
                      <a:pt x="89" y="644"/>
                    </a:cubicBezTo>
                    <a:cubicBezTo>
                      <a:pt x="98" y="644"/>
                      <a:pt x="108" y="643"/>
                      <a:pt x="117" y="640"/>
                    </a:cubicBezTo>
                    <a:cubicBezTo>
                      <a:pt x="148" y="621"/>
                      <a:pt x="173" y="597"/>
                      <a:pt x="185" y="560"/>
                    </a:cubicBezTo>
                    <a:cubicBezTo>
                      <a:pt x="191" y="529"/>
                      <a:pt x="197" y="492"/>
                      <a:pt x="197" y="455"/>
                    </a:cubicBezTo>
                    <a:cubicBezTo>
                      <a:pt x="191" y="332"/>
                      <a:pt x="210" y="209"/>
                      <a:pt x="253" y="93"/>
                    </a:cubicBezTo>
                    <a:cubicBezTo>
                      <a:pt x="265" y="56"/>
                      <a:pt x="240" y="7"/>
                      <a:pt x="19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4"/>
              <p:cNvSpPr/>
              <p:nvPr/>
            </p:nvSpPr>
            <p:spPr>
              <a:xfrm>
                <a:off x="5218150" y="4017250"/>
                <a:ext cx="47200" cy="32750"/>
              </a:xfrm>
              <a:custGeom>
                <a:rect b="b" l="l" r="r" t="t"/>
                <a:pathLst>
                  <a:path extrusionOk="0" h="1310" w="1888">
                    <a:moveTo>
                      <a:pt x="532" y="0"/>
                    </a:moveTo>
                    <a:cubicBezTo>
                      <a:pt x="468" y="0"/>
                      <a:pt x="404" y="8"/>
                      <a:pt x="345" y="30"/>
                    </a:cubicBezTo>
                    <a:cubicBezTo>
                      <a:pt x="203" y="86"/>
                      <a:pt x="99" y="209"/>
                      <a:pt x="62" y="356"/>
                    </a:cubicBezTo>
                    <a:cubicBezTo>
                      <a:pt x="0" y="639"/>
                      <a:pt x="111" y="928"/>
                      <a:pt x="338" y="1094"/>
                    </a:cubicBezTo>
                    <a:cubicBezTo>
                      <a:pt x="531" y="1236"/>
                      <a:pt x="765" y="1310"/>
                      <a:pt x="1002" y="1310"/>
                    </a:cubicBezTo>
                    <a:cubicBezTo>
                      <a:pt x="1082" y="1310"/>
                      <a:pt x="1163" y="1301"/>
                      <a:pt x="1242" y="1284"/>
                    </a:cubicBezTo>
                    <a:cubicBezTo>
                      <a:pt x="1549" y="1204"/>
                      <a:pt x="1795" y="989"/>
                      <a:pt x="1857" y="731"/>
                    </a:cubicBezTo>
                    <a:cubicBezTo>
                      <a:pt x="1887" y="627"/>
                      <a:pt x="1875" y="516"/>
                      <a:pt x="1832" y="424"/>
                    </a:cubicBezTo>
                    <a:cubicBezTo>
                      <a:pt x="1758" y="295"/>
                      <a:pt x="1605" y="203"/>
                      <a:pt x="1439" y="153"/>
                    </a:cubicBezTo>
                    <a:cubicBezTo>
                      <a:pt x="1273" y="117"/>
                      <a:pt x="1107" y="80"/>
                      <a:pt x="941" y="61"/>
                    </a:cubicBezTo>
                    <a:cubicBezTo>
                      <a:pt x="808" y="36"/>
                      <a:pt x="667" y="0"/>
                      <a:pt x="5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4"/>
              <p:cNvSpPr/>
              <p:nvPr/>
            </p:nvSpPr>
            <p:spPr>
              <a:xfrm>
                <a:off x="5214600" y="3595400"/>
                <a:ext cx="203950" cy="107425"/>
              </a:xfrm>
              <a:custGeom>
                <a:rect b="b" l="l" r="r" t="t"/>
                <a:pathLst>
                  <a:path extrusionOk="0" h="4297" w="8158">
                    <a:moveTo>
                      <a:pt x="1562" y="1"/>
                    </a:moveTo>
                    <a:cubicBezTo>
                      <a:pt x="1311" y="1"/>
                      <a:pt x="1065" y="35"/>
                      <a:pt x="837" y="130"/>
                    </a:cubicBezTo>
                    <a:cubicBezTo>
                      <a:pt x="345" y="339"/>
                      <a:pt x="1" y="948"/>
                      <a:pt x="284" y="1378"/>
                    </a:cubicBezTo>
                    <a:cubicBezTo>
                      <a:pt x="462" y="1654"/>
                      <a:pt x="812" y="1765"/>
                      <a:pt x="1083" y="1962"/>
                    </a:cubicBezTo>
                    <a:cubicBezTo>
                      <a:pt x="1507" y="2269"/>
                      <a:pt x="1728" y="2761"/>
                      <a:pt x="1974" y="3210"/>
                    </a:cubicBezTo>
                    <a:cubicBezTo>
                      <a:pt x="2220" y="3664"/>
                      <a:pt x="2552" y="4132"/>
                      <a:pt x="3068" y="4267"/>
                    </a:cubicBezTo>
                    <a:cubicBezTo>
                      <a:pt x="3141" y="4287"/>
                      <a:pt x="3218" y="4297"/>
                      <a:pt x="3295" y="4297"/>
                    </a:cubicBezTo>
                    <a:cubicBezTo>
                      <a:pt x="3616" y="4297"/>
                      <a:pt x="3941" y="4128"/>
                      <a:pt x="3990" y="3830"/>
                    </a:cubicBezTo>
                    <a:cubicBezTo>
                      <a:pt x="4058" y="3468"/>
                      <a:pt x="3701" y="3179"/>
                      <a:pt x="3431" y="2921"/>
                    </a:cubicBezTo>
                    <a:cubicBezTo>
                      <a:pt x="3093" y="2601"/>
                      <a:pt x="2841" y="2202"/>
                      <a:pt x="2687" y="1759"/>
                    </a:cubicBezTo>
                    <a:cubicBezTo>
                      <a:pt x="2656" y="1667"/>
                      <a:pt x="2632" y="1550"/>
                      <a:pt x="2712" y="1482"/>
                    </a:cubicBezTo>
                    <a:cubicBezTo>
                      <a:pt x="2740" y="1457"/>
                      <a:pt x="2772" y="1446"/>
                      <a:pt x="2806" y="1446"/>
                    </a:cubicBezTo>
                    <a:cubicBezTo>
                      <a:pt x="2913" y="1446"/>
                      <a:pt x="3035" y="1552"/>
                      <a:pt x="3105" y="1654"/>
                    </a:cubicBezTo>
                    <a:cubicBezTo>
                      <a:pt x="3393" y="2077"/>
                      <a:pt x="3730" y="2964"/>
                      <a:pt x="4085" y="2964"/>
                    </a:cubicBezTo>
                    <a:cubicBezTo>
                      <a:pt x="4086" y="2964"/>
                      <a:pt x="4087" y="2964"/>
                      <a:pt x="4089" y="2964"/>
                    </a:cubicBezTo>
                    <a:cubicBezTo>
                      <a:pt x="4451" y="2958"/>
                      <a:pt x="4765" y="2079"/>
                      <a:pt x="5060" y="1654"/>
                    </a:cubicBezTo>
                    <a:cubicBezTo>
                      <a:pt x="5130" y="1552"/>
                      <a:pt x="5249" y="1446"/>
                      <a:pt x="5356" y="1446"/>
                    </a:cubicBezTo>
                    <a:cubicBezTo>
                      <a:pt x="5390" y="1446"/>
                      <a:pt x="5423" y="1457"/>
                      <a:pt x="5453" y="1482"/>
                    </a:cubicBezTo>
                    <a:cubicBezTo>
                      <a:pt x="5527" y="1550"/>
                      <a:pt x="5508" y="1667"/>
                      <a:pt x="5472" y="1759"/>
                    </a:cubicBezTo>
                    <a:cubicBezTo>
                      <a:pt x="5318" y="2202"/>
                      <a:pt x="5066" y="2601"/>
                      <a:pt x="4728" y="2921"/>
                    </a:cubicBezTo>
                    <a:cubicBezTo>
                      <a:pt x="4457" y="3185"/>
                      <a:pt x="4107" y="3468"/>
                      <a:pt x="4168" y="3830"/>
                    </a:cubicBezTo>
                    <a:cubicBezTo>
                      <a:pt x="4218" y="4124"/>
                      <a:pt x="4549" y="4296"/>
                      <a:pt x="4873" y="4296"/>
                    </a:cubicBezTo>
                    <a:cubicBezTo>
                      <a:pt x="4949" y="4296"/>
                      <a:pt x="5025" y="4287"/>
                      <a:pt x="5097" y="4267"/>
                    </a:cubicBezTo>
                    <a:cubicBezTo>
                      <a:pt x="5607" y="4132"/>
                      <a:pt x="5939" y="3664"/>
                      <a:pt x="6191" y="3210"/>
                    </a:cubicBezTo>
                    <a:cubicBezTo>
                      <a:pt x="6437" y="2761"/>
                      <a:pt x="6652" y="2263"/>
                      <a:pt x="7082" y="1962"/>
                    </a:cubicBezTo>
                    <a:cubicBezTo>
                      <a:pt x="7352" y="1765"/>
                      <a:pt x="7697" y="1654"/>
                      <a:pt x="7875" y="1378"/>
                    </a:cubicBezTo>
                    <a:cubicBezTo>
                      <a:pt x="8158" y="948"/>
                      <a:pt x="7813" y="339"/>
                      <a:pt x="7328" y="130"/>
                    </a:cubicBezTo>
                    <a:cubicBezTo>
                      <a:pt x="7097" y="35"/>
                      <a:pt x="6850" y="1"/>
                      <a:pt x="6598" y="1"/>
                    </a:cubicBezTo>
                    <a:cubicBezTo>
                      <a:pt x="6315" y="1"/>
                      <a:pt x="6025" y="44"/>
                      <a:pt x="5748" y="93"/>
                    </a:cubicBezTo>
                    <a:cubicBezTo>
                      <a:pt x="5189" y="185"/>
                      <a:pt x="4636" y="290"/>
                      <a:pt x="4082" y="401"/>
                    </a:cubicBezTo>
                    <a:cubicBezTo>
                      <a:pt x="3523" y="290"/>
                      <a:pt x="2970" y="185"/>
                      <a:pt x="2417" y="93"/>
                    </a:cubicBezTo>
                    <a:cubicBezTo>
                      <a:pt x="2136" y="44"/>
                      <a:pt x="1845" y="1"/>
                      <a:pt x="156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4"/>
              <p:cNvSpPr/>
              <p:nvPr/>
            </p:nvSpPr>
            <p:spPr>
              <a:xfrm>
                <a:off x="5147300" y="3277175"/>
                <a:ext cx="57200" cy="177000"/>
              </a:xfrm>
              <a:custGeom>
                <a:rect b="b" l="l" r="r" t="t"/>
                <a:pathLst>
                  <a:path extrusionOk="0" h="7080" w="2288">
                    <a:moveTo>
                      <a:pt x="1357" y="1"/>
                    </a:moveTo>
                    <a:cubicBezTo>
                      <a:pt x="1056" y="1"/>
                      <a:pt x="778" y="99"/>
                      <a:pt x="769" y="320"/>
                    </a:cubicBezTo>
                    <a:cubicBezTo>
                      <a:pt x="744" y="762"/>
                      <a:pt x="886" y="2176"/>
                      <a:pt x="861" y="3135"/>
                    </a:cubicBezTo>
                    <a:cubicBezTo>
                      <a:pt x="843" y="4100"/>
                      <a:pt x="480" y="5514"/>
                      <a:pt x="394" y="5919"/>
                    </a:cubicBezTo>
                    <a:cubicBezTo>
                      <a:pt x="308" y="6319"/>
                      <a:pt x="1" y="6583"/>
                      <a:pt x="50" y="6835"/>
                    </a:cubicBezTo>
                    <a:cubicBezTo>
                      <a:pt x="75" y="6978"/>
                      <a:pt x="453" y="7079"/>
                      <a:pt x="793" y="7079"/>
                    </a:cubicBezTo>
                    <a:cubicBezTo>
                      <a:pt x="1039" y="7079"/>
                      <a:pt x="1265" y="7026"/>
                      <a:pt x="1322" y="6897"/>
                    </a:cubicBezTo>
                    <a:cubicBezTo>
                      <a:pt x="1451" y="6589"/>
                      <a:pt x="1199" y="5766"/>
                      <a:pt x="1193" y="5249"/>
                    </a:cubicBezTo>
                    <a:cubicBezTo>
                      <a:pt x="1193" y="4733"/>
                      <a:pt x="1685" y="1660"/>
                      <a:pt x="1857" y="1395"/>
                    </a:cubicBezTo>
                    <a:cubicBezTo>
                      <a:pt x="1986" y="1199"/>
                      <a:pt x="2287" y="621"/>
                      <a:pt x="2091" y="277"/>
                    </a:cubicBezTo>
                    <a:cubicBezTo>
                      <a:pt x="1989" y="101"/>
                      <a:pt x="1661" y="1"/>
                      <a:pt x="135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4"/>
              <p:cNvSpPr/>
              <p:nvPr/>
            </p:nvSpPr>
            <p:spPr>
              <a:xfrm>
                <a:off x="5122100" y="3459325"/>
                <a:ext cx="59350" cy="189300"/>
              </a:xfrm>
              <a:custGeom>
                <a:rect b="b" l="l" r="r" t="t"/>
                <a:pathLst>
                  <a:path extrusionOk="0" h="7572" w="2374">
                    <a:moveTo>
                      <a:pt x="1433" y="749"/>
                    </a:moveTo>
                    <a:cubicBezTo>
                      <a:pt x="1568" y="749"/>
                      <a:pt x="1728" y="875"/>
                      <a:pt x="1716" y="1006"/>
                    </a:cubicBezTo>
                    <a:cubicBezTo>
                      <a:pt x="1697" y="1203"/>
                      <a:pt x="929" y="3791"/>
                      <a:pt x="849" y="4682"/>
                    </a:cubicBezTo>
                    <a:lnTo>
                      <a:pt x="843" y="4682"/>
                    </a:lnTo>
                    <a:cubicBezTo>
                      <a:pt x="843" y="4682"/>
                      <a:pt x="990" y="1578"/>
                      <a:pt x="1273" y="859"/>
                    </a:cubicBezTo>
                    <a:cubicBezTo>
                      <a:pt x="1304" y="781"/>
                      <a:pt x="1365" y="749"/>
                      <a:pt x="1433" y="749"/>
                    </a:cubicBezTo>
                    <a:close/>
                    <a:moveTo>
                      <a:pt x="1236" y="0"/>
                    </a:moveTo>
                    <a:cubicBezTo>
                      <a:pt x="1064" y="0"/>
                      <a:pt x="934" y="43"/>
                      <a:pt x="904" y="121"/>
                    </a:cubicBezTo>
                    <a:cubicBezTo>
                      <a:pt x="585" y="889"/>
                      <a:pt x="1" y="7220"/>
                      <a:pt x="68" y="7442"/>
                    </a:cubicBezTo>
                    <a:cubicBezTo>
                      <a:pt x="98" y="7533"/>
                      <a:pt x="197" y="7572"/>
                      <a:pt x="313" y="7572"/>
                    </a:cubicBezTo>
                    <a:cubicBezTo>
                      <a:pt x="485" y="7572"/>
                      <a:pt x="693" y="7487"/>
                      <a:pt x="763" y="7362"/>
                    </a:cubicBezTo>
                    <a:cubicBezTo>
                      <a:pt x="880" y="7153"/>
                      <a:pt x="1291" y="5100"/>
                      <a:pt x="1580" y="3588"/>
                    </a:cubicBezTo>
                    <a:cubicBezTo>
                      <a:pt x="1869" y="2076"/>
                      <a:pt x="2373" y="551"/>
                      <a:pt x="2072" y="299"/>
                    </a:cubicBezTo>
                    <a:cubicBezTo>
                      <a:pt x="1824" y="91"/>
                      <a:pt x="1486" y="0"/>
                      <a:pt x="123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4"/>
              <p:cNvSpPr/>
              <p:nvPr/>
            </p:nvSpPr>
            <p:spPr>
              <a:xfrm>
                <a:off x="5133025" y="3652625"/>
                <a:ext cx="16450" cy="38000"/>
              </a:xfrm>
              <a:custGeom>
                <a:rect b="b" l="l" r="r" t="t"/>
                <a:pathLst>
                  <a:path extrusionOk="0" h="1520" w="658">
                    <a:moveTo>
                      <a:pt x="218" y="0"/>
                    </a:moveTo>
                    <a:cubicBezTo>
                      <a:pt x="147" y="0"/>
                      <a:pt x="80" y="42"/>
                      <a:pt x="49" y="109"/>
                    </a:cubicBezTo>
                    <a:cubicBezTo>
                      <a:pt x="12" y="189"/>
                      <a:pt x="0" y="275"/>
                      <a:pt x="18" y="367"/>
                    </a:cubicBezTo>
                    <a:cubicBezTo>
                      <a:pt x="37" y="570"/>
                      <a:pt x="117" y="767"/>
                      <a:pt x="117" y="970"/>
                    </a:cubicBezTo>
                    <a:cubicBezTo>
                      <a:pt x="117" y="1056"/>
                      <a:pt x="98" y="1142"/>
                      <a:pt x="98" y="1228"/>
                    </a:cubicBezTo>
                    <a:cubicBezTo>
                      <a:pt x="98" y="1314"/>
                      <a:pt x="129" y="1394"/>
                      <a:pt x="184" y="1455"/>
                    </a:cubicBezTo>
                    <a:cubicBezTo>
                      <a:pt x="233" y="1498"/>
                      <a:pt x="292" y="1519"/>
                      <a:pt x="350" y="1519"/>
                    </a:cubicBezTo>
                    <a:cubicBezTo>
                      <a:pt x="411" y="1519"/>
                      <a:pt x="473" y="1496"/>
                      <a:pt x="523" y="1449"/>
                    </a:cubicBezTo>
                    <a:cubicBezTo>
                      <a:pt x="609" y="1363"/>
                      <a:pt x="658" y="1234"/>
                      <a:pt x="652" y="1111"/>
                    </a:cubicBezTo>
                    <a:cubicBezTo>
                      <a:pt x="645" y="982"/>
                      <a:pt x="621" y="853"/>
                      <a:pt x="578" y="736"/>
                    </a:cubicBezTo>
                    <a:cubicBezTo>
                      <a:pt x="523" y="564"/>
                      <a:pt x="473" y="398"/>
                      <a:pt x="424" y="232"/>
                    </a:cubicBezTo>
                    <a:cubicBezTo>
                      <a:pt x="393" y="140"/>
                      <a:pt x="350" y="29"/>
                      <a:pt x="258" y="5"/>
                    </a:cubicBezTo>
                    <a:cubicBezTo>
                      <a:pt x="245" y="2"/>
                      <a:pt x="232" y="0"/>
                      <a:pt x="2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4"/>
              <p:cNvSpPr/>
              <p:nvPr/>
            </p:nvSpPr>
            <p:spPr>
              <a:xfrm>
                <a:off x="5138400" y="3692475"/>
                <a:ext cx="9850" cy="15900"/>
              </a:xfrm>
              <a:custGeom>
                <a:rect b="b" l="l" r="r" t="t"/>
                <a:pathLst>
                  <a:path extrusionOk="0" h="636" w="394">
                    <a:moveTo>
                      <a:pt x="213" y="0"/>
                    </a:moveTo>
                    <a:cubicBezTo>
                      <a:pt x="197" y="0"/>
                      <a:pt x="181" y="3"/>
                      <a:pt x="166" y="9"/>
                    </a:cubicBezTo>
                    <a:cubicBezTo>
                      <a:pt x="111" y="21"/>
                      <a:pt x="68" y="46"/>
                      <a:pt x="25" y="83"/>
                    </a:cubicBezTo>
                    <a:cubicBezTo>
                      <a:pt x="0" y="267"/>
                      <a:pt x="92" y="587"/>
                      <a:pt x="258" y="636"/>
                    </a:cubicBezTo>
                    <a:cubicBezTo>
                      <a:pt x="357" y="501"/>
                      <a:pt x="394" y="322"/>
                      <a:pt x="363" y="156"/>
                    </a:cubicBezTo>
                    <a:cubicBezTo>
                      <a:pt x="363" y="113"/>
                      <a:pt x="338" y="70"/>
                      <a:pt x="314" y="40"/>
                    </a:cubicBezTo>
                    <a:cubicBezTo>
                      <a:pt x="284" y="14"/>
                      <a:pt x="248" y="0"/>
                      <a:pt x="2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4"/>
              <p:cNvSpPr/>
              <p:nvPr/>
            </p:nvSpPr>
            <p:spPr>
              <a:xfrm>
                <a:off x="5142075" y="3714950"/>
                <a:ext cx="5875" cy="10650"/>
              </a:xfrm>
              <a:custGeom>
                <a:rect b="b" l="l" r="r" t="t"/>
                <a:pathLst>
                  <a:path extrusionOk="0" h="426" w="235">
                    <a:moveTo>
                      <a:pt x="96" y="0"/>
                    </a:moveTo>
                    <a:cubicBezTo>
                      <a:pt x="68" y="0"/>
                      <a:pt x="40" y="11"/>
                      <a:pt x="19" y="32"/>
                    </a:cubicBezTo>
                    <a:cubicBezTo>
                      <a:pt x="1" y="142"/>
                      <a:pt x="7" y="259"/>
                      <a:pt x="44" y="364"/>
                    </a:cubicBezTo>
                    <a:cubicBezTo>
                      <a:pt x="50" y="395"/>
                      <a:pt x="81" y="425"/>
                      <a:pt x="99" y="425"/>
                    </a:cubicBezTo>
                    <a:cubicBezTo>
                      <a:pt x="118" y="425"/>
                      <a:pt x="136" y="401"/>
                      <a:pt x="142" y="382"/>
                    </a:cubicBezTo>
                    <a:cubicBezTo>
                      <a:pt x="179" y="333"/>
                      <a:pt x="204" y="272"/>
                      <a:pt x="216" y="210"/>
                    </a:cubicBezTo>
                    <a:cubicBezTo>
                      <a:pt x="234" y="149"/>
                      <a:pt x="222" y="87"/>
                      <a:pt x="179" y="38"/>
                    </a:cubicBezTo>
                    <a:cubicBezTo>
                      <a:pt x="157" y="13"/>
                      <a:pt x="126" y="0"/>
                      <a:pt x="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4"/>
              <p:cNvSpPr/>
              <p:nvPr/>
            </p:nvSpPr>
            <p:spPr>
              <a:xfrm>
                <a:off x="5114425" y="3654700"/>
                <a:ext cx="14475" cy="37975"/>
              </a:xfrm>
              <a:custGeom>
                <a:rect b="b" l="l" r="r" t="t"/>
                <a:pathLst>
                  <a:path extrusionOk="0" h="1519" w="579">
                    <a:moveTo>
                      <a:pt x="370" y="1"/>
                    </a:moveTo>
                    <a:cubicBezTo>
                      <a:pt x="366" y="1"/>
                      <a:pt x="361" y="1"/>
                      <a:pt x="357" y="2"/>
                    </a:cubicBezTo>
                    <a:cubicBezTo>
                      <a:pt x="258" y="14"/>
                      <a:pt x="209" y="118"/>
                      <a:pt x="179" y="211"/>
                    </a:cubicBezTo>
                    <a:cubicBezTo>
                      <a:pt x="93" y="493"/>
                      <a:pt x="37" y="788"/>
                      <a:pt x="13" y="1083"/>
                    </a:cubicBezTo>
                    <a:cubicBezTo>
                      <a:pt x="0" y="1163"/>
                      <a:pt x="0" y="1249"/>
                      <a:pt x="19" y="1335"/>
                    </a:cubicBezTo>
                    <a:cubicBezTo>
                      <a:pt x="36" y="1454"/>
                      <a:pt x="131" y="1518"/>
                      <a:pt x="227" y="1518"/>
                    </a:cubicBezTo>
                    <a:cubicBezTo>
                      <a:pt x="304" y="1518"/>
                      <a:pt x="382" y="1476"/>
                      <a:pt x="418" y="1385"/>
                    </a:cubicBezTo>
                    <a:cubicBezTo>
                      <a:pt x="467" y="1299"/>
                      <a:pt x="492" y="1200"/>
                      <a:pt x="504" y="1102"/>
                    </a:cubicBezTo>
                    <a:cubicBezTo>
                      <a:pt x="554" y="831"/>
                      <a:pt x="578" y="561"/>
                      <a:pt x="566" y="284"/>
                    </a:cubicBezTo>
                    <a:cubicBezTo>
                      <a:pt x="560" y="217"/>
                      <a:pt x="547" y="149"/>
                      <a:pt x="517" y="94"/>
                    </a:cubicBezTo>
                    <a:cubicBezTo>
                      <a:pt x="488" y="37"/>
                      <a:pt x="428" y="1"/>
                      <a:pt x="3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4"/>
              <p:cNvSpPr/>
              <p:nvPr/>
            </p:nvSpPr>
            <p:spPr>
              <a:xfrm>
                <a:off x="5110575" y="3696375"/>
                <a:ext cx="12025" cy="27425"/>
              </a:xfrm>
              <a:custGeom>
                <a:rect b="b" l="l" r="r" t="t"/>
                <a:pathLst>
                  <a:path extrusionOk="0" h="1097" w="481">
                    <a:moveTo>
                      <a:pt x="253" y="0"/>
                    </a:moveTo>
                    <a:cubicBezTo>
                      <a:pt x="191" y="0"/>
                      <a:pt x="136" y="31"/>
                      <a:pt x="105" y="86"/>
                    </a:cubicBezTo>
                    <a:cubicBezTo>
                      <a:pt x="74" y="136"/>
                      <a:pt x="56" y="197"/>
                      <a:pt x="56" y="259"/>
                    </a:cubicBezTo>
                    <a:cubicBezTo>
                      <a:pt x="44" y="369"/>
                      <a:pt x="62" y="480"/>
                      <a:pt x="44" y="590"/>
                    </a:cubicBezTo>
                    <a:cubicBezTo>
                      <a:pt x="25" y="683"/>
                      <a:pt x="13" y="781"/>
                      <a:pt x="7" y="873"/>
                    </a:cubicBezTo>
                    <a:cubicBezTo>
                      <a:pt x="1" y="972"/>
                      <a:pt x="56" y="1058"/>
                      <a:pt x="142" y="1094"/>
                    </a:cubicBezTo>
                    <a:cubicBezTo>
                      <a:pt x="153" y="1096"/>
                      <a:pt x="164" y="1097"/>
                      <a:pt x="174" y="1097"/>
                    </a:cubicBezTo>
                    <a:cubicBezTo>
                      <a:pt x="248" y="1097"/>
                      <a:pt x="313" y="1061"/>
                      <a:pt x="345" y="996"/>
                    </a:cubicBezTo>
                    <a:cubicBezTo>
                      <a:pt x="382" y="922"/>
                      <a:pt x="406" y="849"/>
                      <a:pt x="419" y="769"/>
                    </a:cubicBezTo>
                    <a:cubicBezTo>
                      <a:pt x="449" y="578"/>
                      <a:pt x="480" y="381"/>
                      <a:pt x="431" y="203"/>
                    </a:cubicBezTo>
                    <a:cubicBezTo>
                      <a:pt x="406" y="105"/>
                      <a:pt x="345" y="7"/>
                      <a:pt x="2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4"/>
              <p:cNvSpPr/>
              <p:nvPr/>
            </p:nvSpPr>
            <p:spPr>
              <a:xfrm>
                <a:off x="5116275" y="3726575"/>
                <a:ext cx="12150" cy="19075"/>
              </a:xfrm>
              <a:custGeom>
                <a:rect b="b" l="l" r="r" t="t"/>
                <a:pathLst>
                  <a:path extrusionOk="0" h="763" w="486">
                    <a:moveTo>
                      <a:pt x="120" y="0"/>
                    </a:moveTo>
                    <a:cubicBezTo>
                      <a:pt x="65" y="0"/>
                      <a:pt x="12" y="60"/>
                      <a:pt x="6" y="120"/>
                    </a:cubicBezTo>
                    <a:cubicBezTo>
                      <a:pt x="0" y="188"/>
                      <a:pt x="25" y="255"/>
                      <a:pt x="74" y="311"/>
                    </a:cubicBezTo>
                    <a:cubicBezTo>
                      <a:pt x="117" y="360"/>
                      <a:pt x="154" y="421"/>
                      <a:pt x="191" y="483"/>
                    </a:cubicBezTo>
                    <a:cubicBezTo>
                      <a:pt x="221" y="544"/>
                      <a:pt x="227" y="624"/>
                      <a:pt x="271" y="686"/>
                    </a:cubicBezTo>
                    <a:cubicBezTo>
                      <a:pt x="296" y="728"/>
                      <a:pt x="346" y="762"/>
                      <a:pt x="392" y="762"/>
                    </a:cubicBezTo>
                    <a:cubicBezTo>
                      <a:pt x="412" y="762"/>
                      <a:pt x="432" y="756"/>
                      <a:pt x="449" y="741"/>
                    </a:cubicBezTo>
                    <a:cubicBezTo>
                      <a:pt x="473" y="710"/>
                      <a:pt x="486" y="667"/>
                      <a:pt x="473" y="624"/>
                    </a:cubicBezTo>
                    <a:cubicBezTo>
                      <a:pt x="461" y="587"/>
                      <a:pt x="443" y="550"/>
                      <a:pt x="424" y="513"/>
                    </a:cubicBezTo>
                    <a:cubicBezTo>
                      <a:pt x="357" y="397"/>
                      <a:pt x="295" y="274"/>
                      <a:pt x="252" y="145"/>
                    </a:cubicBezTo>
                    <a:cubicBezTo>
                      <a:pt x="227" y="89"/>
                      <a:pt x="203" y="16"/>
                      <a:pt x="141" y="3"/>
                    </a:cubicBezTo>
                    <a:cubicBezTo>
                      <a:pt x="134" y="1"/>
                      <a:pt x="127" y="0"/>
                      <a:pt x="1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4"/>
              <p:cNvSpPr/>
              <p:nvPr/>
            </p:nvSpPr>
            <p:spPr>
              <a:xfrm>
                <a:off x="5128550" y="3745675"/>
                <a:ext cx="7550" cy="13725"/>
              </a:xfrm>
              <a:custGeom>
                <a:rect b="b" l="l" r="r" t="t"/>
                <a:pathLst>
                  <a:path extrusionOk="0" h="549" w="302">
                    <a:moveTo>
                      <a:pt x="102" y="0"/>
                    </a:moveTo>
                    <a:cubicBezTo>
                      <a:pt x="97" y="0"/>
                      <a:pt x="92" y="1"/>
                      <a:pt x="87" y="1"/>
                    </a:cubicBezTo>
                    <a:cubicBezTo>
                      <a:pt x="1" y="198"/>
                      <a:pt x="99" y="487"/>
                      <a:pt x="271" y="549"/>
                    </a:cubicBezTo>
                    <a:cubicBezTo>
                      <a:pt x="296" y="432"/>
                      <a:pt x="302" y="321"/>
                      <a:pt x="284" y="204"/>
                    </a:cubicBezTo>
                    <a:cubicBezTo>
                      <a:pt x="260" y="100"/>
                      <a:pt x="188" y="0"/>
                      <a:pt x="1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4"/>
              <p:cNvSpPr/>
              <p:nvPr/>
            </p:nvSpPr>
            <p:spPr>
              <a:xfrm>
                <a:off x="5222800" y="3273175"/>
                <a:ext cx="93725" cy="201525"/>
              </a:xfrm>
              <a:custGeom>
                <a:rect b="b" l="l" r="r" t="t"/>
                <a:pathLst>
                  <a:path extrusionOk="0" h="8061" w="3749">
                    <a:moveTo>
                      <a:pt x="3127" y="0"/>
                    </a:moveTo>
                    <a:lnTo>
                      <a:pt x="3127" y="0"/>
                    </a:lnTo>
                    <a:cubicBezTo>
                      <a:pt x="3127" y="0"/>
                      <a:pt x="3201" y="4543"/>
                      <a:pt x="3127" y="4610"/>
                    </a:cubicBezTo>
                    <a:cubicBezTo>
                      <a:pt x="3048" y="4684"/>
                      <a:pt x="2654" y="4936"/>
                      <a:pt x="2150" y="5772"/>
                    </a:cubicBezTo>
                    <a:cubicBezTo>
                      <a:pt x="1665" y="6571"/>
                      <a:pt x="1492" y="7395"/>
                      <a:pt x="1210" y="7450"/>
                    </a:cubicBezTo>
                    <a:cubicBezTo>
                      <a:pt x="1200" y="7452"/>
                      <a:pt x="1190" y="7453"/>
                      <a:pt x="1180" y="7453"/>
                    </a:cubicBezTo>
                    <a:cubicBezTo>
                      <a:pt x="907" y="7453"/>
                      <a:pt x="313" y="6850"/>
                      <a:pt x="134" y="6850"/>
                    </a:cubicBezTo>
                    <a:cubicBezTo>
                      <a:pt x="114" y="6850"/>
                      <a:pt x="100" y="6857"/>
                      <a:pt x="91" y="6872"/>
                    </a:cubicBezTo>
                    <a:cubicBezTo>
                      <a:pt x="1" y="7029"/>
                      <a:pt x="669" y="8060"/>
                      <a:pt x="1215" y="8060"/>
                    </a:cubicBezTo>
                    <a:cubicBezTo>
                      <a:pt x="1228" y="8060"/>
                      <a:pt x="1240" y="8060"/>
                      <a:pt x="1253" y="8059"/>
                    </a:cubicBezTo>
                    <a:cubicBezTo>
                      <a:pt x="1806" y="8009"/>
                      <a:pt x="2150" y="7026"/>
                      <a:pt x="2451" y="6252"/>
                    </a:cubicBezTo>
                    <a:cubicBezTo>
                      <a:pt x="2753" y="5483"/>
                      <a:pt x="3748" y="5065"/>
                      <a:pt x="3748" y="5065"/>
                    </a:cubicBezTo>
                    <a:lnTo>
                      <a:pt x="3748" y="25"/>
                    </a:lnTo>
                    <a:cubicBezTo>
                      <a:pt x="3429" y="25"/>
                      <a:pt x="3128" y="0"/>
                      <a:pt x="31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4"/>
              <p:cNvSpPr/>
              <p:nvPr/>
            </p:nvSpPr>
            <p:spPr>
              <a:xfrm>
                <a:off x="5228100" y="3274500"/>
                <a:ext cx="76125" cy="17600"/>
              </a:xfrm>
              <a:custGeom>
                <a:rect b="b" l="l" r="r" t="t"/>
                <a:pathLst>
                  <a:path extrusionOk="0" h="704" w="3045">
                    <a:moveTo>
                      <a:pt x="502" y="0"/>
                    </a:moveTo>
                    <a:cubicBezTo>
                      <a:pt x="143" y="0"/>
                      <a:pt x="0" y="171"/>
                      <a:pt x="76" y="292"/>
                    </a:cubicBezTo>
                    <a:cubicBezTo>
                      <a:pt x="155" y="413"/>
                      <a:pt x="1637" y="703"/>
                      <a:pt x="2617" y="703"/>
                    </a:cubicBezTo>
                    <a:cubicBezTo>
                      <a:pt x="2775" y="703"/>
                      <a:pt x="2921" y="696"/>
                      <a:pt x="3045" y="679"/>
                    </a:cubicBezTo>
                    <a:lnTo>
                      <a:pt x="3002" y="230"/>
                    </a:lnTo>
                    <a:cubicBezTo>
                      <a:pt x="3002" y="230"/>
                      <a:pt x="1317" y="126"/>
                      <a:pt x="770" y="27"/>
                    </a:cubicBezTo>
                    <a:cubicBezTo>
                      <a:pt x="670" y="8"/>
                      <a:pt x="581" y="0"/>
                      <a:pt x="50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4"/>
              <p:cNvSpPr/>
              <p:nvPr/>
            </p:nvSpPr>
            <p:spPr>
              <a:xfrm>
                <a:off x="5277625" y="3243725"/>
                <a:ext cx="34750" cy="10350"/>
              </a:xfrm>
              <a:custGeom>
                <a:rect b="b" l="l" r="r" t="t"/>
                <a:pathLst>
                  <a:path extrusionOk="0" h="414" w="1390">
                    <a:moveTo>
                      <a:pt x="246" y="1"/>
                    </a:moveTo>
                    <a:cubicBezTo>
                      <a:pt x="64" y="1"/>
                      <a:pt x="1" y="127"/>
                      <a:pt x="43" y="207"/>
                    </a:cubicBezTo>
                    <a:cubicBezTo>
                      <a:pt x="82" y="284"/>
                      <a:pt x="642" y="413"/>
                      <a:pt x="1073" y="413"/>
                    </a:cubicBezTo>
                    <a:cubicBezTo>
                      <a:pt x="1193" y="413"/>
                      <a:pt x="1303" y="403"/>
                      <a:pt x="1389" y="379"/>
                    </a:cubicBezTo>
                    <a:lnTo>
                      <a:pt x="1340" y="72"/>
                    </a:lnTo>
                    <a:cubicBezTo>
                      <a:pt x="1340" y="72"/>
                      <a:pt x="590" y="60"/>
                      <a:pt x="338" y="10"/>
                    </a:cubicBezTo>
                    <a:cubicBezTo>
                      <a:pt x="305" y="4"/>
                      <a:pt x="274" y="1"/>
                      <a:pt x="24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4"/>
              <p:cNvSpPr/>
              <p:nvPr/>
            </p:nvSpPr>
            <p:spPr>
              <a:xfrm>
                <a:off x="5289300" y="3228050"/>
                <a:ext cx="27075" cy="9525"/>
              </a:xfrm>
              <a:custGeom>
                <a:rect b="b" l="l" r="r" t="t"/>
                <a:pathLst>
                  <a:path extrusionOk="0" h="381" w="1083">
                    <a:moveTo>
                      <a:pt x="182" y="0"/>
                    </a:moveTo>
                    <a:cubicBezTo>
                      <a:pt x="45" y="0"/>
                      <a:pt x="0" y="115"/>
                      <a:pt x="37" y="189"/>
                    </a:cubicBezTo>
                    <a:cubicBezTo>
                      <a:pt x="67" y="253"/>
                      <a:pt x="525" y="381"/>
                      <a:pt x="863" y="381"/>
                    </a:cubicBezTo>
                    <a:cubicBezTo>
                      <a:pt x="946" y="381"/>
                      <a:pt x="1022" y="373"/>
                      <a:pt x="1082" y="355"/>
                    </a:cubicBezTo>
                    <a:lnTo>
                      <a:pt x="1039" y="78"/>
                    </a:lnTo>
                    <a:cubicBezTo>
                      <a:pt x="1039" y="78"/>
                      <a:pt x="455" y="60"/>
                      <a:pt x="258" y="10"/>
                    </a:cubicBezTo>
                    <a:cubicBezTo>
                      <a:pt x="231" y="3"/>
                      <a:pt x="205"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4"/>
              <p:cNvSpPr/>
              <p:nvPr/>
            </p:nvSpPr>
            <p:spPr>
              <a:xfrm>
                <a:off x="5289400" y="3427625"/>
                <a:ext cx="24975" cy="8775"/>
              </a:xfrm>
              <a:custGeom>
                <a:rect b="b" l="l" r="r" t="t"/>
                <a:pathLst>
                  <a:path extrusionOk="0" h="351" w="999">
                    <a:moveTo>
                      <a:pt x="166" y="0"/>
                    </a:moveTo>
                    <a:cubicBezTo>
                      <a:pt x="31" y="0"/>
                      <a:pt x="1" y="132"/>
                      <a:pt x="39" y="209"/>
                    </a:cubicBezTo>
                    <a:cubicBezTo>
                      <a:pt x="73" y="272"/>
                      <a:pt x="394" y="351"/>
                      <a:pt x="674" y="351"/>
                    </a:cubicBezTo>
                    <a:cubicBezTo>
                      <a:pt x="800" y="351"/>
                      <a:pt x="918" y="335"/>
                      <a:pt x="998" y="295"/>
                    </a:cubicBezTo>
                    <a:lnTo>
                      <a:pt x="931" y="12"/>
                    </a:lnTo>
                    <a:cubicBezTo>
                      <a:pt x="931" y="12"/>
                      <a:pt x="724" y="24"/>
                      <a:pt x="524" y="24"/>
                    </a:cubicBezTo>
                    <a:cubicBezTo>
                      <a:pt x="404" y="24"/>
                      <a:pt x="287" y="20"/>
                      <a:pt x="218" y="6"/>
                    </a:cubicBezTo>
                    <a:cubicBezTo>
                      <a:pt x="199" y="2"/>
                      <a:pt x="182" y="0"/>
                      <a:pt x="1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4"/>
              <p:cNvSpPr/>
              <p:nvPr/>
            </p:nvSpPr>
            <p:spPr>
              <a:xfrm>
                <a:off x="5289250" y="3446250"/>
                <a:ext cx="25125" cy="8800"/>
              </a:xfrm>
              <a:custGeom>
                <a:rect b="b" l="l" r="r" t="t"/>
                <a:pathLst>
                  <a:path extrusionOk="0" h="352" w="1005">
                    <a:moveTo>
                      <a:pt x="178" y="1"/>
                    </a:moveTo>
                    <a:cubicBezTo>
                      <a:pt x="32" y="1"/>
                      <a:pt x="1" y="135"/>
                      <a:pt x="45" y="214"/>
                    </a:cubicBezTo>
                    <a:cubicBezTo>
                      <a:pt x="75" y="274"/>
                      <a:pt x="404" y="352"/>
                      <a:pt x="688" y="352"/>
                    </a:cubicBezTo>
                    <a:cubicBezTo>
                      <a:pt x="811" y="352"/>
                      <a:pt x="926" y="337"/>
                      <a:pt x="1004" y="300"/>
                    </a:cubicBezTo>
                    <a:lnTo>
                      <a:pt x="937" y="11"/>
                    </a:lnTo>
                    <a:cubicBezTo>
                      <a:pt x="937" y="11"/>
                      <a:pt x="730" y="23"/>
                      <a:pt x="530" y="23"/>
                    </a:cubicBezTo>
                    <a:cubicBezTo>
                      <a:pt x="410" y="23"/>
                      <a:pt x="293" y="18"/>
                      <a:pt x="224" y="5"/>
                    </a:cubicBezTo>
                    <a:cubicBezTo>
                      <a:pt x="207" y="2"/>
                      <a:pt x="192" y="1"/>
                      <a:pt x="1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4"/>
              <p:cNvSpPr/>
              <p:nvPr/>
            </p:nvSpPr>
            <p:spPr>
              <a:xfrm>
                <a:off x="5289275" y="3464950"/>
                <a:ext cx="25100" cy="8775"/>
              </a:xfrm>
              <a:custGeom>
                <a:rect b="b" l="l" r="r" t="t"/>
                <a:pathLst>
                  <a:path extrusionOk="0" h="351" w="1004">
                    <a:moveTo>
                      <a:pt x="171" y="1"/>
                    </a:moveTo>
                    <a:cubicBezTo>
                      <a:pt x="35" y="1"/>
                      <a:pt x="0" y="132"/>
                      <a:pt x="44" y="209"/>
                    </a:cubicBezTo>
                    <a:cubicBezTo>
                      <a:pt x="74" y="269"/>
                      <a:pt x="402" y="350"/>
                      <a:pt x="686" y="350"/>
                    </a:cubicBezTo>
                    <a:cubicBezTo>
                      <a:pt x="809" y="350"/>
                      <a:pt x="925" y="335"/>
                      <a:pt x="1003" y="295"/>
                    </a:cubicBezTo>
                    <a:lnTo>
                      <a:pt x="929" y="13"/>
                    </a:lnTo>
                    <a:cubicBezTo>
                      <a:pt x="929" y="13"/>
                      <a:pt x="732" y="22"/>
                      <a:pt x="536" y="22"/>
                    </a:cubicBezTo>
                    <a:cubicBezTo>
                      <a:pt x="414" y="22"/>
                      <a:pt x="294" y="18"/>
                      <a:pt x="223" y="7"/>
                    </a:cubicBezTo>
                    <a:cubicBezTo>
                      <a:pt x="204" y="3"/>
                      <a:pt x="187" y="1"/>
                      <a:pt x="1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4"/>
              <p:cNvSpPr/>
              <p:nvPr/>
            </p:nvSpPr>
            <p:spPr>
              <a:xfrm>
                <a:off x="5289275" y="3483550"/>
                <a:ext cx="25100" cy="8750"/>
              </a:xfrm>
              <a:custGeom>
                <a:rect b="b" l="l" r="r" t="t"/>
                <a:pathLst>
                  <a:path extrusionOk="0" h="350" w="1004">
                    <a:moveTo>
                      <a:pt x="170" y="1"/>
                    </a:moveTo>
                    <a:cubicBezTo>
                      <a:pt x="30" y="1"/>
                      <a:pt x="0" y="132"/>
                      <a:pt x="44" y="209"/>
                    </a:cubicBezTo>
                    <a:cubicBezTo>
                      <a:pt x="74" y="269"/>
                      <a:pt x="402" y="350"/>
                      <a:pt x="686" y="350"/>
                    </a:cubicBezTo>
                    <a:cubicBezTo>
                      <a:pt x="809" y="350"/>
                      <a:pt x="925" y="334"/>
                      <a:pt x="1003" y="295"/>
                    </a:cubicBezTo>
                    <a:lnTo>
                      <a:pt x="929" y="12"/>
                    </a:lnTo>
                    <a:cubicBezTo>
                      <a:pt x="929" y="12"/>
                      <a:pt x="732" y="22"/>
                      <a:pt x="536" y="22"/>
                    </a:cubicBezTo>
                    <a:cubicBezTo>
                      <a:pt x="414" y="22"/>
                      <a:pt x="294" y="18"/>
                      <a:pt x="223" y="6"/>
                    </a:cubicBezTo>
                    <a:cubicBezTo>
                      <a:pt x="203" y="2"/>
                      <a:pt x="186" y="1"/>
                      <a:pt x="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4"/>
              <p:cNvSpPr/>
              <p:nvPr/>
            </p:nvSpPr>
            <p:spPr>
              <a:xfrm>
                <a:off x="5289275" y="3502150"/>
                <a:ext cx="25100" cy="8750"/>
              </a:xfrm>
              <a:custGeom>
                <a:rect b="b" l="l" r="r" t="t"/>
                <a:pathLst>
                  <a:path extrusionOk="0" h="350" w="1004">
                    <a:moveTo>
                      <a:pt x="170" y="0"/>
                    </a:moveTo>
                    <a:cubicBezTo>
                      <a:pt x="30" y="0"/>
                      <a:pt x="0" y="132"/>
                      <a:pt x="44" y="209"/>
                    </a:cubicBezTo>
                    <a:cubicBezTo>
                      <a:pt x="74" y="269"/>
                      <a:pt x="399" y="350"/>
                      <a:pt x="683" y="350"/>
                    </a:cubicBezTo>
                    <a:cubicBezTo>
                      <a:pt x="807" y="350"/>
                      <a:pt x="923" y="334"/>
                      <a:pt x="1003" y="295"/>
                    </a:cubicBezTo>
                    <a:lnTo>
                      <a:pt x="929" y="12"/>
                    </a:lnTo>
                    <a:cubicBezTo>
                      <a:pt x="929" y="12"/>
                      <a:pt x="723" y="24"/>
                      <a:pt x="525" y="24"/>
                    </a:cubicBezTo>
                    <a:cubicBezTo>
                      <a:pt x="406" y="24"/>
                      <a:pt x="289" y="20"/>
                      <a:pt x="223" y="6"/>
                    </a:cubicBezTo>
                    <a:cubicBezTo>
                      <a:pt x="203" y="2"/>
                      <a:pt x="186" y="0"/>
                      <a:pt x="1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4"/>
              <p:cNvSpPr/>
              <p:nvPr/>
            </p:nvSpPr>
            <p:spPr>
              <a:xfrm>
                <a:off x="5289250" y="3520775"/>
                <a:ext cx="25125" cy="8800"/>
              </a:xfrm>
              <a:custGeom>
                <a:rect b="b" l="l" r="r" t="t"/>
                <a:pathLst>
                  <a:path extrusionOk="0" h="352" w="1005">
                    <a:moveTo>
                      <a:pt x="178" y="1"/>
                    </a:moveTo>
                    <a:cubicBezTo>
                      <a:pt x="32" y="1"/>
                      <a:pt x="1" y="135"/>
                      <a:pt x="45" y="214"/>
                    </a:cubicBezTo>
                    <a:cubicBezTo>
                      <a:pt x="75" y="274"/>
                      <a:pt x="401" y="352"/>
                      <a:pt x="685" y="352"/>
                    </a:cubicBezTo>
                    <a:cubicBezTo>
                      <a:pt x="809" y="352"/>
                      <a:pt x="924" y="337"/>
                      <a:pt x="1004" y="300"/>
                    </a:cubicBezTo>
                    <a:lnTo>
                      <a:pt x="930" y="11"/>
                    </a:lnTo>
                    <a:cubicBezTo>
                      <a:pt x="930" y="11"/>
                      <a:pt x="724" y="23"/>
                      <a:pt x="526" y="23"/>
                    </a:cubicBezTo>
                    <a:cubicBezTo>
                      <a:pt x="407" y="23"/>
                      <a:pt x="290" y="19"/>
                      <a:pt x="224" y="5"/>
                    </a:cubicBezTo>
                    <a:cubicBezTo>
                      <a:pt x="207" y="2"/>
                      <a:pt x="192" y="1"/>
                      <a:pt x="17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4"/>
              <p:cNvSpPr/>
              <p:nvPr/>
            </p:nvSpPr>
            <p:spPr>
              <a:xfrm>
                <a:off x="5289275" y="3539500"/>
                <a:ext cx="25100" cy="8750"/>
              </a:xfrm>
              <a:custGeom>
                <a:rect b="b" l="l" r="r" t="t"/>
                <a:pathLst>
                  <a:path extrusionOk="0" h="350" w="1004">
                    <a:moveTo>
                      <a:pt x="170" y="0"/>
                    </a:moveTo>
                    <a:cubicBezTo>
                      <a:pt x="30" y="0"/>
                      <a:pt x="0" y="131"/>
                      <a:pt x="44" y="209"/>
                    </a:cubicBezTo>
                    <a:cubicBezTo>
                      <a:pt x="74" y="268"/>
                      <a:pt x="399" y="349"/>
                      <a:pt x="683" y="349"/>
                    </a:cubicBezTo>
                    <a:cubicBezTo>
                      <a:pt x="807" y="349"/>
                      <a:pt x="923" y="334"/>
                      <a:pt x="1003" y="295"/>
                    </a:cubicBezTo>
                    <a:lnTo>
                      <a:pt x="929" y="12"/>
                    </a:lnTo>
                    <a:cubicBezTo>
                      <a:pt x="929" y="12"/>
                      <a:pt x="729" y="21"/>
                      <a:pt x="534" y="21"/>
                    </a:cubicBezTo>
                    <a:cubicBezTo>
                      <a:pt x="412" y="21"/>
                      <a:pt x="291" y="18"/>
                      <a:pt x="223" y="6"/>
                    </a:cubicBezTo>
                    <a:cubicBezTo>
                      <a:pt x="203" y="2"/>
                      <a:pt x="186" y="0"/>
                      <a:pt x="17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4"/>
              <p:cNvSpPr/>
              <p:nvPr/>
            </p:nvSpPr>
            <p:spPr>
              <a:xfrm>
                <a:off x="5289250" y="3558125"/>
                <a:ext cx="24975" cy="8700"/>
              </a:xfrm>
              <a:custGeom>
                <a:rect b="b" l="l" r="r" t="t"/>
                <a:pathLst>
                  <a:path extrusionOk="0" h="348" w="999">
                    <a:moveTo>
                      <a:pt x="176" y="0"/>
                    </a:moveTo>
                    <a:cubicBezTo>
                      <a:pt x="32" y="0"/>
                      <a:pt x="0" y="129"/>
                      <a:pt x="39" y="207"/>
                    </a:cubicBezTo>
                    <a:cubicBezTo>
                      <a:pt x="73" y="267"/>
                      <a:pt x="400" y="348"/>
                      <a:pt x="682" y="348"/>
                    </a:cubicBezTo>
                    <a:cubicBezTo>
                      <a:pt x="805" y="348"/>
                      <a:pt x="920" y="333"/>
                      <a:pt x="998" y="293"/>
                    </a:cubicBezTo>
                    <a:lnTo>
                      <a:pt x="930" y="11"/>
                    </a:lnTo>
                    <a:cubicBezTo>
                      <a:pt x="930" y="11"/>
                      <a:pt x="730" y="20"/>
                      <a:pt x="535" y="20"/>
                    </a:cubicBezTo>
                    <a:cubicBezTo>
                      <a:pt x="413" y="20"/>
                      <a:pt x="292" y="16"/>
                      <a:pt x="224" y="4"/>
                    </a:cubicBezTo>
                    <a:cubicBezTo>
                      <a:pt x="207" y="2"/>
                      <a:pt x="191"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4"/>
              <p:cNvSpPr/>
              <p:nvPr/>
            </p:nvSpPr>
            <p:spPr>
              <a:xfrm>
                <a:off x="5289225" y="3576725"/>
                <a:ext cx="25000" cy="8800"/>
              </a:xfrm>
              <a:custGeom>
                <a:rect b="b" l="l" r="r" t="t"/>
                <a:pathLst>
                  <a:path extrusionOk="0" h="352" w="1000">
                    <a:moveTo>
                      <a:pt x="174" y="0"/>
                    </a:moveTo>
                    <a:cubicBezTo>
                      <a:pt x="33" y="0"/>
                      <a:pt x="1" y="135"/>
                      <a:pt x="40" y="213"/>
                    </a:cubicBezTo>
                    <a:cubicBezTo>
                      <a:pt x="74" y="273"/>
                      <a:pt x="402" y="351"/>
                      <a:pt x="684" y="351"/>
                    </a:cubicBezTo>
                    <a:cubicBezTo>
                      <a:pt x="807" y="351"/>
                      <a:pt x="921" y="336"/>
                      <a:pt x="999" y="299"/>
                    </a:cubicBezTo>
                    <a:lnTo>
                      <a:pt x="931" y="10"/>
                    </a:lnTo>
                    <a:cubicBezTo>
                      <a:pt x="931" y="10"/>
                      <a:pt x="731" y="20"/>
                      <a:pt x="534" y="20"/>
                    </a:cubicBezTo>
                    <a:cubicBezTo>
                      <a:pt x="411" y="20"/>
                      <a:pt x="289" y="16"/>
                      <a:pt x="218" y="4"/>
                    </a:cubicBezTo>
                    <a:cubicBezTo>
                      <a:pt x="203" y="1"/>
                      <a:pt x="188"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4"/>
              <p:cNvSpPr/>
              <p:nvPr/>
            </p:nvSpPr>
            <p:spPr>
              <a:xfrm>
                <a:off x="5218050" y="3291300"/>
                <a:ext cx="87550" cy="17825"/>
              </a:xfrm>
              <a:custGeom>
                <a:rect b="b" l="l" r="r" t="t"/>
                <a:pathLst>
                  <a:path extrusionOk="0" h="713" w="3502">
                    <a:moveTo>
                      <a:pt x="319" y="0"/>
                    </a:moveTo>
                    <a:cubicBezTo>
                      <a:pt x="0" y="0"/>
                      <a:pt x="47" y="333"/>
                      <a:pt x="318" y="474"/>
                    </a:cubicBezTo>
                    <a:cubicBezTo>
                      <a:pt x="569" y="597"/>
                      <a:pt x="2156" y="712"/>
                      <a:pt x="3021" y="712"/>
                    </a:cubicBezTo>
                    <a:cubicBezTo>
                      <a:pt x="3237" y="712"/>
                      <a:pt x="3408" y="705"/>
                      <a:pt x="3502" y="689"/>
                    </a:cubicBezTo>
                    <a:lnTo>
                      <a:pt x="3447" y="302"/>
                    </a:lnTo>
                    <a:cubicBezTo>
                      <a:pt x="3447" y="302"/>
                      <a:pt x="1344" y="222"/>
                      <a:pt x="465" y="19"/>
                    </a:cubicBezTo>
                    <a:cubicBezTo>
                      <a:pt x="410" y="6"/>
                      <a:pt x="361" y="0"/>
                      <a:pt x="31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4"/>
              <p:cNvSpPr/>
              <p:nvPr/>
            </p:nvSpPr>
            <p:spPr>
              <a:xfrm>
                <a:off x="5216250" y="3341450"/>
                <a:ext cx="89975" cy="14725"/>
              </a:xfrm>
              <a:custGeom>
                <a:rect b="b" l="l" r="r" t="t"/>
                <a:pathLst>
                  <a:path extrusionOk="0" h="589" w="3599">
                    <a:moveTo>
                      <a:pt x="365" y="1"/>
                    </a:moveTo>
                    <a:cubicBezTo>
                      <a:pt x="0" y="1"/>
                      <a:pt x="67" y="373"/>
                      <a:pt x="365" y="502"/>
                    </a:cubicBezTo>
                    <a:cubicBezTo>
                      <a:pt x="504" y="563"/>
                      <a:pt x="1027" y="588"/>
                      <a:pt x="1618" y="588"/>
                    </a:cubicBezTo>
                    <a:cubicBezTo>
                      <a:pt x="2412" y="588"/>
                      <a:pt x="3327" y="542"/>
                      <a:pt x="3598" y="472"/>
                    </a:cubicBezTo>
                    <a:lnTo>
                      <a:pt x="3512" y="60"/>
                    </a:lnTo>
                    <a:cubicBezTo>
                      <a:pt x="3512" y="60"/>
                      <a:pt x="2829" y="89"/>
                      <a:pt x="2072" y="89"/>
                    </a:cubicBezTo>
                    <a:cubicBezTo>
                      <a:pt x="1492" y="89"/>
                      <a:pt x="868" y="72"/>
                      <a:pt x="476" y="11"/>
                    </a:cubicBezTo>
                    <a:cubicBezTo>
                      <a:pt x="435" y="4"/>
                      <a:pt x="398" y="1"/>
                      <a:pt x="36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4"/>
              <p:cNvSpPr/>
              <p:nvPr/>
            </p:nvSpPr>
            <p:spPr>
              <a:xfrm>
                <a:off x="5211750" y="3314650"/>
                <a:ext cx="96775" cy="20050"/>
              </a:xfrm>
              <a:custGeom>
                <a:rect b="b" l="l" r="r" t="t"/>
                <a:pathLst>
                  <a:path extrusionOk="0" h="802" w="3871">
                    <a:moveTo>
                      <a:pt x="396" y="0"/>
                    </a:moveTo>
                    <a:cubicBezTo>
                      <a:pt x="89" y="0"/>
                      <a:pt x="0" y="328"/>
                      <a:pt x="379" y="517"/>
                    </a:cubicBezTo>
                    <a:cubicBezTo>
                      <a:pt x="712" y="683"/>
                      <a:pt x="2324" y="802"/>
                      <a:pt x="3264" y="802"/>
                    </a:cubicBezTo>
                    <a:cubicBezTo>
                      <a:pt x="3541" y="802"/>
                      <a:pt x="3760" y="792"/>
                      <a:pt x="3871" y="769"/>
                    </a:cubicBezTo>
                    <a:lnTo>
                      <a:pt x="3797" y="290"/>
                    </a:lnTo>
                    <a:cubicBezTo>
                      <a:pt x="3797" y="290"/>
                      <a:pt x="3661" y="293"/>
                      <a:pt x="3439" y="293"/>
                    </a:cubicBezTo>
                    <a:cubicBezTo>
                      <a:pt x="2787" y="293"/>
                      <a:pt x="1391" y="263"/>
                      <a:pt x="533" y="19"/>
                    </a:cubicBezTo>
                    <a:cubicBezTo>
                      <a:pt x="484" y="6"/>
                      <a:pt x="438" y="0"/>
                      <a:pt x="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4"/>
              <p:cNvSpPr/>
              <p:nvPr/>
            </p:nvSpPr>
            <p:spPr>
              <a:xfrm>
                <a:off x="5219300" y="3364600"/>
                <a:ext cx="90150" cy="14750"/>
              </a:xfrm>
              <a:custGeom>
                <a:rect b="b" l="l" r="r" t="t"/>
                <a:pathLst>
                  <a:path extrusionOk="0" h="590" w="3606">
                    <a:moveTo>
                      <a:pt x="3495" y="1"/>
                    </a:moveTo>
                    <a:cubicBezTo>
                      <a:pt x="3495" y="1"/>
                      <a:pt x="2474" y="131"/>
                      <a:pt x="1499" y="131"/>
                    </a:cubicBezTo>
                    <a:cubicBezTo>
                      <a:pt x="1133" y="131"/>
                      <a:pt x="774" y="112"/>
                      <a:pt x="477" y="62"/>
                    </a:cubicBezTo>
                    <a:cubicBezTo>
                      <a:pt x="445" y="56"/>
                      <a:pt x="416" y="54"/>
                      <a:pt x="388" y="54"/>
                    </a:cubicBezTo>
                    <a:cubicBezTo>
                      <a:pt x="78" y="54"/>
                      <a:pt x="1" y="376"/>
                      <a:pt x="378" y="517"/>
                    </a:cubicBezTo>
                    <a:cubicBezTo>
                      <a:pt x="517" y="569"/>
                      <a:pt x="879" y="590"/>
                      <a:pt x="1315" y="590"/>
                    </a:cubicBezTo>
                    <a:cubicBezTo>
                      <a:pt x="2173" y="590"/>
                      <a:pt x="3316" y="508"/>
                      <a:pt x="3606" y="419"/>
                    </a:cubicBezTo>
                    <a:lnTo>
                      <a:pt x="349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4"/>
              <p:cNvSpPr/>
              <p:nvPr/>
            </p:nvSpPr>
            <p:spPr>
              <a:xfrm>
                <a:off x="5220075" y="3384575"/>
                <a:ext cx="93075" cy="16425"/>
              </a:xfrm>
              <a:custGeom>
                <a:rect b="b" l="l" r="r" t="t"/>
                <a:pathLst>
                  <a:path extrusionOk="0" h="657" w="3723">
                    <a:moveTo>
                      <a:pt x="3599" y="1"/>
                    </a:moveTo>
                    <a:cubicBezTo>
                      <a:pt x="3599" y="1"/>
                      <a:pt x="2129" y="243"/>
                      <a:pt x="1003" y="243"/>
                    </a:cubicBezTo>
                    <a:cubicBezTo>
                      <a:pt x="822" y="243"/>
                      <a:pt x="650" y="236"/>
                      <a:pt x="495" y="222"/>
                    </a:cubicBezTo>
                    <a:cubicBezTo>
                      <a:pt x="474" y="220"/>
                      <a:pt x="454" y="219"/>
                      <a:pt x="435" y="219"/>
                    </a:cubicBezTo>
                    <a:cubicBezTo>
                      <a:pt x="85" y="219"/>
                      <a:pt x="1" y="523"/>
                      <a:pt x="403" y="628"/>
                    </a:cubicBezTo>
                    <a:cubicBezTo>
                      <a:pt x="481" y="648"/>
                      <a:pt x="625" y="656"/>
                      <a:pt x="812" y="656"/>
                    </a:cubicBezTo>
                    <a:cubicBezTo>
                      <a:pt x="1654" y="656"/>
                      <a:pt x="3355" y="479"/>
                      <a:pt x="3722" y="363"/>
                    </a:cubicBezTo>
                    <a:lnTo>
                      <a:pt x="359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4"/>
              <p:cNvSpPr/>
              <p:nvPr/>
            </p:nvSpPr>
            <p:spPr>
              <a:xfrm>
                <a:off x="5223625" y="3408850"/>
                <a:ext cx="66300" cy="13425"/>
              </a:xfrm>
              <a:custGeom>
                <a:rect b="b" l="l" r="r" t="t"/>
                <a:pathLst>
                  <a:path extrusionOk="0" h="537" w="2652">
                    <a:moveTo>
                      <a:pt x="2560" y="1"/>
                    </a:moveTo>
                    <a:cubicBezTo>
                      <a:pt x="2560" y="1"/>
                      <a:pt x="1673" y="155"/>
                      <a:pt x="904" y="155"/>
                    </a:cubicBezTo>
                    <a:cubicBezTo>
                      <a:pt x="702" y="155"/>
                      <a:pt x="508" y="144"/>
                      <a:pt x="341" y="118"/>
                    </a:cubicBezTo>
                    <a:cubicBezTo>
                      <a:pt x="320" y="114"/>
                      <a:pt x="300" y="112"/>
                      <a:pt x="281" y="112"/>
                    </a:cubicBezTo>
                    <a:cubicBezTo>
                      <a:pt x="43" y="112"/>
                      <a:pt x="1" y="384"/>
                      <a:pt x="285" y="493"/>
                    </a:cubicBezTo>
                    <a:cubicBezTo>
                      <a:pt x="367" y="523"/>
                      <a:pt x="549" y="536"/>
                      <a:pt x="778" y="536"/>
                    </a:cubicBezTo>
                    <a:cubicBezTo>
                      <a:pt x="1416" y="536"/>
                      <a:pt x="2421" y="437"/>
                      <a:pt x="2652" y="351"/>
                    </a:cubicBezTo>
                    <a:lnTo>
                      <a:pt x="256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4"/>
              <p:cNvSpPr/>
              <p:nvPr/>
            </p:nvSpPr>
            <p:spPr>
              <a:xfrm>
                <a:off x="5227675" y="3429900"/>
                <a:ext cx="49350" cy="11475"/>
              </a:xfrm>
              <a:custGeom>
                <a:rect b="b" l="l" r="r" t="t"/>
                <a:pathLst>
                  <a:path extrusionOk="0" h="459" w="1974">
                    <a:moveTo>
                      <a:pt x="1894" y="1"/>
                    </a:moveTo>
                    <a:cubicBezTo>
                      <a:pt x="1894" y="1"/>
                      <a:pt x="1363" y="98"/>
                      <a:pt x="840" y="98"/>
                    </a:cubicBezTo>
                    <a:cubicBezTo>
                      <a:pt x="629" y="98"/>
                      <a:pt x="419" y="82"/>
                      <a:pt x="246" y="38"/>
                    </a:cubicBezTo>
                    <a:cubicBezTo>
                      <a:pt x="230" y="34"/>
                      <a:pt x="214" y="32"/>
                      <a:pt x="200" y="32"/>
                    </a:cubicBezTo>
                    <a:cubicBezTo>
                      <a:pt x="25" y="32"/>
                      <a:pt x="0" y="287"/>
                      <a:pt x="216" y="401"/>
                    </a:cubicBezTo>
                    <a:cubicBezTo>
                      <a:pt x="297" y="441"/>
                      <a:pt x="509" y="458"/>
                      <a:pt x="760" y="458"/>
                    </a:cubicBezTo>
                    <a:cubicBezTo>
                      <a:pt x="1224" y="458"/>
                      <a:pt x="1822" y="401"/>
                      <a:pt x="1974" y="333"/>
                    </a:cubicBezTo>
                    <a:lnTo>
                      <a:pt x="189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4"/>
              <p:cNvSpPr/>
              <p:nvPr/>
            </p:nvSpPr>
            <p:spPr>
              <a:xfrm>
                <a:off x="5300975" y="3223375"/>
                <a:ext cx="15550" cy="51050"/>
              </a:xfrm>
              <a:custGeom>
                <a:rect b="b" l="l" r="r" t="t"/>
                <a:pathLst>
                  <a:path extrusionOk="0" h="2042" w="622">
                    <a:moveTo>
                      <a:pt x="222" y="1"/>
                    </a:moveTo>
                    <a:cubicBezTo>
                      <a:pt x="222" y="1"/>
                      <a:pt x="0" y="1187"/>
                      <a:pt x="0" y="1992"/>
                    </a:cubicBezTo>
                    <a:cubicBezTo>
                      <a:pt x="0" y="1992"/>
                      <a:pt x="270" y="2042"/>
                      <a:pt x="461" y="2042"/>
                    </a:cubicBezTo>
                    <a:cubicBezTo>
                      <a:pt x="531" y="2042"/>
                      <a:pt x="590" y="2035"/>
                      <a:pt x="621" y="2017"/>
                    </a:cubicBezTo>
                    <a:lnTo>
                      <a:pt x="621" y="99"/>
                    </a:lnTo>
                    <a:cubicBezTo>
                      <a:pt x="621" y="99"/>
                      <a:pt x="320" y="62"/>
                      <a:pt x="22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4"/>
              <p:cNvSpPr/>
              <p:nvPr/>
            </p:nvSpPr>
            <p:spPr>
              <a:xfrm>
                <a:off x="5165450" y="3253825"/>
                <a:ext cx="49025" cy="26900"/>
              </a:xfrm>
              <a:custGeom>
                <a:rect b="b" l="l" r="r" t="t"/>
                <a:pathLst>
                  <a:path extrusionOk="0" h="1076" w="1961">
                    <a:moveTo>
                      <a:pt x="1050" y="0"/>
                    </a:moveTo>
                    <a:cubicBezTo>
                      <a:pt x="747" y="0"/>
                      <a:pt x="446" y="143"/>
                      <a:pt x="221" y="362"/>
                    </a:cubicBezTo>
                    <a:cubicBezTo>
                      <a:pt x="92" y="479"/>
                      <a:pt x="12" y="639"/>
                      <a:pt x="0" y="811"/>
                    </a:cubicBezTo>
                    <a:cubicBezTo>
                      <a:pt x="221" y="674"/>
                      <a:pt x="469" y="606"/>
                      <a:pt x="715" y="606"/>
                    </a:cubicBezTo>
                    <a:cubicBezTo>
                      <a:pt x="1052" y="606"/>
                      <a:pt x="1386" y="732"/>
                      <a:pt x="1641" y="977"/>
                    </a:cubicBezTo>
                    <a:cubicBezTo>
                      <a:pt x="1688" y="1024"/>
                      <a:pt x="1746" y="1076"/>
                      <a:pt x="1809" y="1076"/>
                    </a:cubicBezTo>
                    <a:cubicBezTo>
                      <a:pt x="1813" y="1076"/>
                      <a:pt x="1816" y="1076"/>
                      <a:pt x="1819" y="1075"/>
                    </a:cubicBezTo>
                    <a:cubicBezTo>
                      <a:pt x="1918" y="1069"/>
                      <a:pt x="1961" y="940"/>
                      <a:pt x="1955" y="836"/>
                    </a:cubicBezTo>
                    <a:cubicBezTo>
                      <a:pt x="1930" y="442"/>
                      <a:pt x="1647" y="110"/>
                      <a:pt x="1260" y="24"/>
                    </a:cubicBezTo>
                    <a:cubicBezTo>
                      <a:pt x="1191" y="8"/>
                      <a:pt x="1120" y="0"/>
                      <a:pt x="1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4"/>
              <p:cNvSpPr/>
              <p:nvPr/>
            </p:nvSpPr>
            <p:spPr>
              <a:xfrm>
                <a:off x="5209375" y="3247925"/>
                <a:ext cx="96225" cy="29275"/>
              </a:xfrm>
              <a:custGeom>
                <a:rect b="b" l="l" r="r" t="t"/>
                <a:pathLst>
                  <a:path extrusionOk="0" h="1171" w="3849">
                    <a:moveTo>
                      <a:pt x="442" y="1"/>
                    </a:moveTo>
                    <a:cubicBezTo>
                      <a:pt x="344" y="1"/>
                      <a:pt x="259" y="14"/>
                      <a:pt x="192" y="45"/>
                    </a:cubicBezTo>
                    <a:cubicBezTo>
                      <a:pt x="1" y="131"/>
                      <a:pt x="155" y="500"/>
                      <a:pt x="782" y="611"/>
                    </a:cubicBezTo>
                    <a:cubicBezTo>
                      <a:pt x="1409" y="728"/>
                      <a:pt x="2730" y="1121"/>
                      <a:pt x="3849" y="1170"/>
                    </a:cubicBezTo>
                    <a:lnTo>
                      <a:pt x="3794" y="346"/>
                    </a:lnTo>
                    <a:cubicBezTo>
                      <a:pt x="3794" y="346"/>
                      <a:pt x="3557" y="453"/>
                      <a:pt x="3050" y="453"/>
                    </a:cubicBezTo>
                    <a:cubicBezTo>
                      <a:pt x="2879" y="453"/>
                      <a:pt x="2676" y="441"/>
                      <a:pt x="2441" y="408"/>
                    </a:cubicBezTo>
                    <a:cubicBezTo>
                      <a:pt x="1670" y="296"/>
                      <a:pt x="904" y="1"/>
                      <a:pt x="4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4"/>
              <p:cNvSpPr/>
              <p:nvPr/>
            </p:nvSpPr>
            <p:spPr>
              <a:xfrm>
                <a:off x="5303575" y="3408850"/>
                <a:ext cx="12950" cy="181050"/>
              </a:xfrm>
              <a:custGeom>
                <a:rect b="b" l="l" r="r" t="t"/>
                <a:pathLst>
                  <a:path extrusionOk="0" h="7242" w="518">
                    <a:moveTo>
                      <a:pt x="1" y="345"/>
                    </a:moveTo>
                    <a:lnTo>
                      <a:pt x="1" y="345"/>
                    </a:lnTo>
                    <a:cubicBezTo>
                      <a:pt x="1" y="345"/>
                      <a:pt x="1" y="345"/>
                      <a:pt x="1" y="345"/>
                    </a:cubicBezTo>
                    <a:lnTo>
                      <a:pt x="1" y="345"/>
                    </a:lnTo>
                    <a:cubicBezTo>
                      <a:pt x="1" y="345"/>
                      <a:pt x="1" y="345"/>
                      <a:pt x="1" y="345"/>
                    </a:cubicBezTo>
                    <a:close/>
                    <a:moveTo>
                      <a:pt x="517" y="1"/>
                    </a:moveTo>
                    <a:cubicBezTo>
                      <a:pt x="207" y="1"/>
                      <a:pt x="4" y="345"/>
                      <a:pt x="1" y="345"/>
                    </a:cubicBezTo>
                    <a:cubicBezTo>
                      <a:pt x="1" y="345"/>
                      <a:pt x="1" y="345"/>
                      <a:pt x="1" y="345"/>
                    </a:cubicBezTo>
                    <a:lnTo>
                      <a:pt x="1" y="345"/>
                    </a:lnTo>
                    <a:cubicBezTo>
                      <a:pt x="50" y="985"/>
                      <a:pt x="1" y="7106"/>
                      <a:pt x="1" y="7106"/>
                    </a:cubicBezTo>
                    <a:cubicBezTo>
                      <a:pt x="8" y="7106"/>
                      <a:pt x="15" y="7106"/>
                      <a:pt x="22" y="7106"/>
                    </a:cubicBezTo>
                    <a:cubicBezTo>
                      <a:pt x="194" y="7106"/>
                      <a:pt x="517" y="7242"/>
                      <a:pt x="517" y="7242"/>
                    </a:cubicBezTo>
                    <a:lnTo>
                      <a:pt x="5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4"/>
              <p:cNvSpPr/>
              <p:nvPr/>
            </p:nvSpPr>
            <p:spPr>
              <a:xfrm>
                <a:off x="5353675" y="3670775"/>
                <a:ext cx="62725" cy="343700"/>
              </a:xfrm>
              <a:custGeom>
                <a:rect b="b" l="l" r="r" t="t"/>
                <a:pathLst>
                  <a:path extrusionOk="0" h="13748" w="2509">
                    <a:moveTo>
                      <a:pt x="1931" y="1"/>
                    </a:moveTo>
                    <a:cubicBezTo>
                      <a:pt x="1462" y="1"/>
                      <a:pt x="437" y="1002"/>
                      <a:pt x="253" y="1953"/>
                    </a:cubicBezTo>
                    <a:cubicBezTo>
                      <a:pt x="130" y="2567"/>
                      <a:pt x="941" y="5376"/>
                      <a:pt x="824" y="7011"/>
                    </a:cubicBezTo>
                    <a:cubicBezTo>
                      <a:pt x="708" y="8646"/>
                      <a:pt x="1" y="12789"/>
                      <a:pt x="376" y="13428"/>
                    </a:cubicBezTo>
                    <a:cubicBezTo>
                      <a:pt x="510" y="13653"/>
                      <a:pt x="783" y="13748"/>
                      <a:pt x="1087" y="13748"/>
                    </a:cubicBezTo>
                    <a:cubicBezTo>
                      <a:pt x="1647" y="13748"/>
                      <a:pt x="2310" y="13425"/>
                      <a:pt x="2386" y="12998"/>
                    </a:cubicBezTo>
                    <a:cubicBezTo>
                      <a:pt x="2509" y="12340"/>
                      <a:pt x="1912" y="10355"/>
                      <a:pt x="1863" y="9015"/>
                    </a:cubicBezTo>
                    <a:cubicBezTo>
                      <a:pt x="1820" y="7675"/>
                      <a:pt x="2183" y="1805"/>
                      <a:pt x="2164" y="299"/>
                    </a:cubicBezTo>
                    <a:cubicBezTo>
                      <a:pt x="2162" y="91"/>
                      <a:pt x="2071" y="1"/>
                      <a:pt x="19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4"/>
              <p:cNvSpPr/>
              <p:nvPr/>
            </p:nvSpPr>
            <p:spPr>
              <a:xfrm>
                <a:off x="5362300" y="4046725"/>
                <a:ext cx="53025" cy="217175"/>
              </a:xfrm>
              <a:custGeom>
                <a:rect b="b" l="l" r="r" t="t"/>
                <a:pathLst>
                  <a:path extrusionOk="0" h="8687" w="2121">
                    <a:moveTo>
                      <a:pt x="1454" y="1579"/>
                    </a:moveTo>
                    <a:cubicBezTo>
                      <a:pt x="1458" y="1579"/>
                      <a:pt x="1461" y="1586"/>
                      <a:pt x="1463" y="1599"/>
                    </a:cubicBezTo>
                    <a:cubicBezTo>
                      <a:pt x="1578" y="2371"/>
                      <a:pt x="940" y="6650"/>
                      <a:pt x="719" y="6650"/>
                    </a:cubicBezTo>
                    <a:cubicBezTo>
                      <a:pt x="715" y="6650"/>
                      <a:pt x="711" y="6649"/>
                      <a:pt x="707" y="6645"/>
                    </a:cubicBezTo>
                    <a:cubicBezTo>
                      <a:pt x="505" y="6491"/>
                      <a:pt x="1340" y="1579"/>
                      <a:pt x="1454" y="1579"/>
                    </a:cubicBezTo>
                    <a:close/>
                    <a:moveTo>
                      <a:pt x="2059" y="1"/>
                    </a:moveTo>
                    <a:cubicBezTo>
                      <a:pt x="2059" y="1"/>
                      <a:pt x="1577" y="416"/>
                      <a:pt x="1076" y="416"/>
                    </a:cubicBezTo>
                    <a:cubicBezTo>
                      <a:pt x="1049" y="416"/>
                      <a:pt x="1023" y="415"/>
                      <a:pt x="996" y="413"/>
                    </a:cubicBezTo>
                    <a:cubicBezTo>
                      <a:pt x="568" y="373"/>
                      <a:pt x="378" y="103"/>
                      <a:pt x="242" y="103"/>
                    </a:cubicBezTo>
                    <a:cubicBezTo>
                      <a:pt x="210" y="103"/>
                      <a:pt x="182" y="118"/>
                      <a:pt x="154" y="155"/>
                    </a:cubicBezTo>
                    <a:cubicBezTo>
                      <a:pt x="0" y="345"/>
                      <a:pt x="375" y="1181"/>
                      <a:pt x="387" y="1962"/>
                    </a:cubicBezTo>
                    <a:cubicBezTo>
                      <a:pt x="400" y="2748"/>
                      <a:pt x="203" y="8047"/>
                      <a:pt x="301" y="8360"/>
                    </a:cubicBezTo>
                    <a:cubicBezTo>
                      <a:pt x="364" y="8565"/>
                      <a:pt x="585" y="8686"/>
                      <a:pt x="765" y="8686"/>
                    </a:cubicBezTo>
                    <a:cubicBezTo>
                      <a:pt x="867" y="8686"/>
                      <a:pt x="956" y="8648"/>
                      <a:pt x="996" y="8563"/>
                    </a:cubicBezTo>
                    <a:cubicBezTo>
                      <a:pt x="1106" y="8336"/>
                      <a:pt x="1973" y="2705"/>
                      <a:pt x="1961" y="1845"/>
                    </a:cubicBezTo>
                    <a:cubicBezTo>
                      <a:pt x="1949" y="984"/>
                      <a:pt x="2121" y="241"/>
                      <a:pt x="205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4"/>
              <p:cNvSpPr/>
              <p:nvPr/>
            </p:nvSpPr>
            <p:spPr>
              <a:xfrm>
                <a:off x="5359375" y="4261550"/>
                <a:ext cx="31475" cy="24500"/>
              </a:xfrm>
              <a:custGeom>
                <a:rect b="b" l="l" r="r" t="t"/>
                <a:pathLst>
                  <a:path extrusionOk="0" h="980" w="1259">
                    <a:moveTo>
                      <a:pt x="283" y="1"/>
                    </a:moveTo>
                    <a:cubicBezTo>
                      <a:pt x="281" y="1"/>
                      <a:pt x="279" y="1"/>
                      <a:pt x="277" y="1"/>
                    </a:cubicBezTo>
                    <a:cubicBezTo>
                      <a:pt x="135" y="19"/>
                      <a:pt x="0" y="450"/>
                      <a:pt x="62" y="610"/>
                    </a:cubicBezTo>
                    <a:cubicBezTo>
                      <a:pt x="106" y="720"/>
                      <a:pt x="159" y="764"/>
                      <a:pt x="273" y="764"/>
                    </a:cubicBezTo>
                    <a:cubicBezTo>
                      <a:pt x="317" y="764"/>
                      <a:pt x="371" y="757"/>
                      <a:pt x="437" y="745"/>
                    </a:cubicBezTo>
                    <a:cubicBezTo>
                      <a:pt x="455" y="741"/>
                      <a:pt x="474" y="740"/>
                      <a:pt x="492" y="740"/>
                    </a:cubicBezTo>
                    <a:cubicBezTo>
                      <a:pt x="704" y="740"/>
                      <a:pt x="894" y="950"/>
                      <a:pt x="1070" y="978"/>
                    </a:cubicBezTo>
                    <a:cubicBezTo>
                      <a:pt x="1075" y="979"/>
                      <a:pt x="1080" y="980"/>
                      <a:pt x="1085" y="980"/>
                    </a:cubicBezTo>
                    <a:cubicBezTo>
                      <a:pt x="1254" y="980"/>
                      <a:pt x="1259" y="471"/>
                      <a:pt x="1199" y="364"/>
                    </a:cubicBezTo>
                    <a:cubicBezTo>
                      <a:pt x="1155" y="284"/>
                      <a:pt x="1142" y="221"/>
                      <a:pt x="1059" y="221"/>
                    </a:cubicBezTo>
                    <a:cubicBezTo>
                      <a:pt x="1027" y="221"/>
                      <a:pt x="983" y="230"/>
                      <a:pt x="922" y="253"/>
                    </a:cubicBezTo>
                    <a:cubicBezTo>
                      <a:pt x="899" y="261"/>
                      <a:pt x="875" y="265"/>
                      <a:pt x="851" y="265"/>
                    </a:cubicBezTo>
                    <a:cubicBezTo>
                      <a:pt x="643" y="265"/>
                      <a:pt x="392" y="1"/>
                      <a:pt x="2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4"/>
              <p:cNvSpPr/>
              <p:nvPr/>
            </p:nvSpPr>
            <p:spPr>
              <a:xfrm>
                <a:off x="5357825" y="4283850"/>
                <a:ext cx="11400" cy="28100"/>
              </a:xfrm>
              <a:custGeom>
                <a:rect b="b" l="l" r="r" t="t"/>
                <a:pathLst>
                  <a:path extrusionOk="0" h="1124" w="456">
                    <a:moveTo>
                      <a:pt x="188" y="0"/>
                    </a:moveTo>
                    <a:cubicBezTo>
                      <a:pt x="139" y="0"/>
                      <a:pt x="97" y="11"/>
                      <a:pt x="87" y="37"/>
                    </a:cubicBezTo>
                    <a:cubicBezTo>
                      <a:pt x="62" y="99"/>
                      <a:pt x="210" y="283"/>
                      <a:pt x="185" y="394"/>
                    </a:cubicBezTo>
                    <a:cubicBezTo>
                      <a:pt x="154" y="510"/>
                      <a:pt x="1" y="984"/>
                      <a:pt x="56" y="1058"/>
                    </a:cubicBezTo>
                    <a:cubicBezTo>
                      <a:pt x="92" y="1097"/>
                      <a:pt x="171" y="1124"/>
                      <a:pt x="231" y="1124"/>
                    </a:cubicBezTo>
                    <a:cubicBezTo>
                      <a:pt x="274" y="1124"/>
                      <a:pt x="308" y="1109"/>
                      <a:pt x="308" y="1076"/>
                    </a:cubicBezTo>
                    <a:cubicBezTo>
                      <a:pt x="308" y="996"/>
                      <a:pt x="333" y="461"/>
                      <a:pt x="345" y="394"/>
                    </a:cubicBezTo>
                    <a:cubicBezTo>
                      <a:pt x="357" y="332"/>
                      <a:pt x="456" y="92"/>
                      <a:pt x="382" y="43"/>
                    </a:cubicBezTo>
                    <a:cubicBezTo>
                      <a:pt x="336" y="19"/>
                      <a:pt x="255"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4"/>
              <p:cNvSpPr/>
              <p:nvPr/>
            </p:nvSpPr>
            <p:spPr>
              <a:xfrm>
                <a:off x="5366900" y="4284950"/>
                <a:ext cx="8625" cy="28100"/>
              </a:xfrm>
              <a:custGeom>
                <a:rect b="b" l="l" r="r" t="t"/>
                <a:pathLst>
                  <a:path extrusionOk="0" h="1124" w="345">
                    <a:moveTo>
                      <a:pt x="174" y="0"/>
                    </a:moveTo>
                    <a:cubicBezTo>
                      <a:pt x="157" y="0"/>
                      <a:pt x="143" y="6"/>
                      <a:pt x="136" y="18"/>
                    </a:cubicBezTo>
                    <a:cubicBezTo>
                      <a:pt x="99" y="190"/>
                      <a:pt x="80" y="368"/>
                      <a:pt x="93" y="552"/>
                    </a:cubicBezTo>
                    <a:cubicBezTo>
                      <a:pt x="105" y="688"/>
                      <a:pt x="0" y="1020"/>
                      <a:pt x="25" y="1081"/>
                    </a:cubicBezTo>
                    <a:cubicBezTo>
                      <a:pt x="39" y="1110"/>
                      <a:pt x="97" y="1124"/>
                      <a:pt x="158" y="1124"/>
                    </a:cubicBezTo>
                    <a:cubicBezTo>
                      <a:pt x="228" y="1124"/>
                      <a:pt x="301" y="1105"/>
                      <a:pt x="314" y="1069"/>
                    </a:cubicBezTo>
                    <a:cubicBezTo>
                      <a:pt x="345" y="1001"/>
                      <a:pt x="277" y="805"/>
                      <a:pt x="259" y="626"/>
                    </a:cubicBezTo>
                    <a:cubicBezTo>
                      <a:pt x="246" y="448"/>
                      <a:pt x="332" y="141"/>
                      <a:pt x="308" y="79"/>
                    </a:cubicBezTo>
                    <a:cubicBezTo>
                      <a:pt x="286" y="35"/>
                      <a:pt x="219" y="0"/>
                      <a:pt x="1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4"/>
              <p:cNvSpPr/>
              <p:nvPr/>
            </p:nvSpPr>
            <p:spPr>
              <a:xfrm>
                <a:off x="5376125" y="4286900"/>
                <a:ext cx="7250" cy="26500"/>
              </a:xfrm>
              <a:custGeom>
                <a:rect b="b" l="l" r="r" t="t"/>
                <a:pathLst>
                  <a:path extrusionOk="0" h="1060" w="290">
                    <a:moveTo>
                      <a:pt x="83" y="0"/>
                    </a:moveTo>
                    <a:cubicBezTo>
                      <a:pt x="50" y="0"/>
                      <a:pt x="18" y="10"/>
                      <a:pt x="13" y="32"/>
                    </a:cubicBezTo>
                    <a:cubicBezTo>
                      <a:pt x="0" y="192"/>
                      <a:pt x="6" y="352"/>
                      <a:pt x="31" y="511"/>
                    </a:cubicBezTo>
                    <a:cubicBezTo>
                      <a:pt x="62" y="591"/>
                      <a:pt x="6" y="936"/>
                      <a:pt x="31" y="1009"/>
                    </a:cubicBezTo>
                    <a:cubicBezTo>
                      <a:pt x="45" y="1044"/>
                      <a:pt x="91" y="1059"/>
                      <a:pt x="138" y="1059"/>
                    </a:cubicBezTo>
                    <a:cubicBezTo>
                      <a:pt x="192" y="1059"/>
                      <a:pt x="248" y="1039"/>
                      <a:pt x="265" y="1003"/>
                    </a:cubicBezTo>
                    <a:cubicBezTo>
                      <a:pt x="289" y="929"/>
                      <a:pt x="215" y="751"/>
                      <a:pt x="154" y="585"/>
                    </a:cubicBezTo>
                    <a:cubicBezTo>
                      <a:pt x="86" y="419"/>
                      <a:pt x="166" y="81"/>
                      <a:pt x="166" y="38"/>
                    </a:cubicBezTo>
                    <a:cubicBezTo>
                      <a:pt x="166" y="14"/>
                      <a:pt x="124" y="0"/>
                      <a:pt x="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4"/>
              <p:cNvSpPr/>
              <p:nvPr/>
            </p:nvSpPr>
            <p:spPr>
              <a:xfrm>
                <a:off x="5357710" y="4334400"/>
                <a:ext cx="8000" cy="10275"/>
              </a:xfrm>
              <a:custGeom>
                <a:rect b="b" l="l" r="r" t="t"/>
                <a:pathLst>
                  <a:path extrusionOk="0" h="411" w="320">
                    <a:moveTo>
                      <a:pt x="65" y="0"/>
                    </a:moveTo>
                    <a:cubicBezTo>
                      <a:pt x="29" y="0"/>
                      <a:pt x="0" y="114"/>
                      <a:pt x="12" y="210"/>
                    </a:cubicBezTo>
                    <a:cubicBezTo>
                      <a:pt x="28" y="299"/>
                      <a:pt x="125" y="410"/>
                      <a:pt x="202" y="410"/>
                    </a:cubicBezTo>
                    <a:cubicBezTo>
                      <a:pt x="215" y="410"/>
                      <a:pt x="228" y="407"/>
                      <a:pt x="240" y="400"/>
                    </a:cubicBezTo>
                    <a:cubicBezTo>
                      <a:pt x="320" y="345"/>
                      <a:pt x="307" y="179"/>
                      <a:pt x="277" y="74"/>
                    </a:cubicBezTo>
                    <a:cubicBezTo>
                      <a:pt x="264" y="31"/>
                      <a:pt x="105" y="7"/>
                      <a:pt x="68" y="1"/>
                    </a:cubicBezTo>
                    <a:cubicBezTo>
                      <a:pt x="67" y="0"/>
                      <a:pt x="66" y="0"/>
                      <a:pt x="6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4"/>
              <p:cNvSpPr/>
              <p:nvPr/>
            </p:nvSpPr>
            <p:spPr>
              <a:xfrm>
                <a:off x="5367685" y="4337525"/>
                <a:ext cx="8475" cy="12675"/>
              </a:xfrm>
              <a:custGeom>
                <a:rect b="b" l="l" r="r" t="t"/>
                <a:pathLst>
                  <a:path extrusionOk="0" h="507" w="339">
                    <a:moveTo>
                      <a:pt x="152" y="0"/>
                    </a:moveTo>
                    <a:cubicBezTo>
                      <a:pt x="113" y="0"/>
                      <a:pt x="74" y="15"/>
                      <a:pt x="44" y="48"/>
                    </a:cubicBezTo>
                    <a:cubicBezTo>
                      <a:pt x="7" y="164"/>
                      <a:pt x="1" y="287"/>
                      <a:pt x="25" y="404"/>
                    </a:cubicBezTo>
                    <a:cubicBezTo>
                      <a:pt x="54" y="466"/>
                      <a:pt x="116" y="506"/>
                      <a:pt x="180" y="506"/>
                    </a:cubicBezTo>
                    <a:cubicBezTo>
                      <a:pt x="198" y="506"/>
                      <a:pt x="217" y="503"/>
                      <a:pt x="234" y="496"/>
                    </a:cubicBezTo>
                    <a:cubicBezTo>
                      <a:pt x="339" y="472"/>
                      <a:pt x="332" y="220"/>
                      <a:pt x="302" y="109"/>
                    </a:cubicBezTo>
                    <a:cubicBezTo>
                      <a:pt x="279" y="40"/>
                      <a:pt x="216"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4"/>
              <p:cNvSpPr/>
              <p:nvPr/>
            </p:nvSpPr>
            <p:spPr>
              <a:xfrm>
                <a:off x="5378435" y="4338725"/>
                <a:ext cx="7250" cy="13625"/>
              </a:xfrm>
              <a:custGeom>
                <a:rect b="b" l="l" r="r" t="t"/>
                <a:pathLst>
                  <a:path extrusionOk="0" h="545" w="290">
                    <a:moveTo>
                      <a:pt x="160" y="1"/>
                    </a:moveTo>
                    <a:cubicBezTo>
                      <a:pt x="126" y="1"/>
                      <a:pt x="91" y="16"/>
                      <a:pt x="68" y="49"/>
                    </a:cubicBezTo>
                    <a:cubicBezTo>
                      <a:pt x="19" y="178"/>
                      <a:pt x="1" y="313"/>
                      <a:pt x="13" y="455"/>
                    </a:cubicBezTo>
                    <a:cubicBezTo>
                      <a:pt x="24" y="524"/>
                      <a:pt x="56" y="545"/>
                      <a:pt x="97" y="545"/>
                    </a:cubicBezTo>
                    <a:cubicBezTo>
                      <a:pt x="129" y="545"/>
                      <a:pt x="166" y="533"/>
                      <a:pt x="204" y="522"/>
                    </a:cubicBezTo>
                    <a:cubicBezTo>
                      <a:pt x="290" y="498"/>
                      <a:pt x="290" y="172"/>
                      <a:pt x="271" y="86"/>
                    </a:cubicBezTo>
                    <a:cubicBezTo>
                      <a:pt x="257" y="32"/>
                      <a:pt x="208" y="1"/>
                      <a:pt x="1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4"/>
              <p:cNvSpPr/>
              <p:nvPr/>
            </p:nvSpPr>
            <p:spPr>
              <a:xfrm>
                <a:off x="5387810" y="4337425"/>
                <a:ext cx="7250" cy="12650"/>
              </a:xfrm>
              <a:custGeom>
                <a:rect b="b" l="l" r="r" t="t"/>
                <a:pathLst>
                  <a:path extrusionOk="0" h="506" w="290">
                    <a:moveTo>
                      <a:pt x="141" y="1"/>
                    </a:moveTo>
                    <a:cubicBezTo>
                      <a:pt x="113" y="1"/>
                      <a:pt x="84" y="11"/>
                      <a:pt x="62" y="33"/>
                    </a:cubicBezTo>
                    <a:cubicBezTo>
                      <a:pt x="1" y="89"/>
                      <a:pt x="25" y="427"/>
                      <a:pt x="62" y="470"/>
                    </a:cubicBezTo>
                    <a:cubicBezTo>
                      <a:pt x="83" y="493"/>
                      <a:pt x="107" y="505"/>
                      <a:pt x="134" y="505"/>
                    </a:cubicBezTo>
                    <a:cubicBezTo>
                      <a:pt x="163" y="505"/>
                      <a:pt x="196" y="490"/>
                      <a:pt x="228" y="457"/>
                    </a:cubicBezTo>
                    <a:cubicBezTo>
                      <a:pt x="290" y="396"/>
                      <a:pt x="265" y="125"/>
                      <a:pt x="247" y="64"/>
                    </a:cubicBezTo>
                    <a:cubicBezTo>
                      <a:pt x="225" y="24"/>
                      <a:pt x="183" y="1"/>
                      <a:pt x="1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4"/>
              <p:cNvSpPr/>
              <p:nvPr/>
            </p:nvSpPr>
            <p:spPr>
              <a:xfrm>
                <a:off x="5394935" y="4334100"/>
                <a:ext cx="6400" cy="9100"/>
              </a:xfrm>
              <a:custGeom>
                <a:rect b="b" l="l" r="r" t="t"/>
                <a:pathLst>
                  <a:path extrusionOk="0" h="364" w="256">
                    <a:moveTo>
                      <a:pt x="164" y="0"/>
                    </a:moveTo>
                    <a:cubicBezTo>
                      <a:pt x="155" y="0"/>
                      <a:pt x="147" y="4"/>
                      <a:pt x="140" y="13"/>
                    </a:cubicBezTo>
                    <a:cubicBezTo>
                      <a:pt x="1" y="164"/>
                      <a:pt x="94" y="363"/>
                      <a:pt x="161" y="363"/>
                    </a:cubicBezTo>
                    <a:cubicBezTo>
                      <a:pt x="162" y="363"/>
                      <a:pt x="163" y="363"/>
                      <a:pt x="164" y="363"/>
                    </a:cubicBezTo>
                    <a:cubicBezTo>
                      <a:pt x="226" y="351"/>
                      <a:pt x="238" y="258"/>
                      <a:pt x="251" y="166"/>
                    </a:cubicBezTo>
                    <a:cubicBezTo>
                      <a:pt x="256" y="90"/>
                      <a:pt x="206" y="0"/>
                      <a:pt x="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4"/>
              <p:cNvSpPr/>
              <p:nvPr/>
            </p:nvSpPr>
            <p:spPr>
              <a:xfrm>
                <a:off x="5381200" y="4289900"/>
                <a:ext cx="8300" cy="22800"/>
              </a:xfrm>
              <a:custGeom>
                <a:rect b="b" l="l" r="r" t="t"/>
                <a:pathLst>
                  <a:path extrusionOk="0" h="912" w="332">
                    <a:moveTo>
                      <a:pt x="53" y="1"/>
                    </a:moveTo>
                    <a:cubicBezTo>
                      <a:pt x="43" y="1"/>
                      <a:pt x="35" y="5"/>
                      <a:pt x="31" y="16"/>
                    </a:cubicBezTo>
                    <a:cubicBezTo>
                      <a:pt x="0" y="127"/>
                      <a:pt x="0" y="250"/>
                      <a:pt x="31" y="361"/>
                    </a:cubicBezTo>
                    <a:cubicBezTo>
                      <a:pt x="62" y="447"/>
                      <a:pt x="135" y="871"/>
                      <a:pt x="184" y="895"/>
                    </a:cubicBezTo>
                    <a:cubicBezTo>
                      <a:pt x="207" y="907"/>
                      <a:pt x="230" y="912"/>
                      <a:pt x="249" y="912"/>
                    </a:cubicBezTo>
                    <a:cubicBezTo>
                      <a:pt x="281" y="912"/>
                      <a:pt x="306" y="899"/>
                      <a:pt x="314" y="883"/>
                    </a:cubicBezTo>
                    <a:cubicBezTo>
                      <a:pt x="332" y="852"/>
                      <a:pt x="234" y="625"/>
                      <a:pt x="197" y="527"/>
                    </a:cubicBezTo>
                    <a:cubicBezTo>
                      <a:pt x="166" y="379"/>
                      <a:pt x="148" y="232"/>
                      <a:pt x="148" y="84"/>
                    </a:cubicBezTo>
                    <a:cubicBezTo>
                      <a:pt x="148" y="55"/>
                      <a:pt x="88" y="1"/>
                      <a:pt x="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4"/>
              <p:cNvSpPr/>
              <p:nvPr/>
            </p:nvSpPr>
            <p:spPr>
              <a:xfrm>
                <a:off x="5386885" y="4293900"/>
                <a:ext cx="9500" cy="17075"/>
              </a:xfrm>
              <a:custGeom>
                <a:rect b="b" l="l" r="r" t="t"/>
                <a:pathLst>
                  <a:path extrusionOk="0" h="683" w="380">
                    <a:moveTo>
                      <a:pt x="42" y="0"/>
                    </a:moveTo>
                    <a:cubicBezTo>
                      <a:pt x="22" y="0"/>
                      <a:pt x="11" y="34"/>
                      <a:pt x="7" y="65"/>
                    </a:cubicBezTo>
                    <a:cubicBezTo>
                      <a:pt x="1" y="121"/>
                      <a:pt x="198" y="619"/>
                      <a:pt x="216" y="668"/>
                    </a:cubicBezTo>
                    <a:cubicBezTo>
                      <a:pt x="220" y="678"/>
                      <a:pt x="233" y="683"/>
                      <a:pt x="248" y="683"/>
                    </a:cubicBezTo>
                    <a:cubicBezTo>
                      <a:pt x="297" y="683"/>
                      <a:pt x="379" y="640"/>
                      <a:pt x="370" y="612"/>
                    </a:cubicBezTo>
                    <a:cubicBezTo>
                      <a:pt x="351" y="569"/>
                      <a:pt x="155" y="201"/>
                      <a:pt x="99" y="72"/>
                    </a:cubicBezTo>
                    <a:cubicBezTo>
                      <a:pt x="76" y="19"/>
                      <a:pt x="56" y="0"/>
                      <a:pt x="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4"/>
              <p:cNvSpPr/>
              <p:nvPr/>
            </p:nvSpPr>
            <p:spPr>
              <a:xfrm>
                <a:off x="5356935" y="4313150"/>
                <a:ext cx="9250" cy="20275"/>
              </a:xfrm>
              <a:custGeom>
                <a:rect b="b" l="l" r="r" t="t"/>
                <a:pathLst>
                  <a:path extrusionOk="0" h="811" w="370">
                    <a:moveTo>
                      <a:pt x="211" y="0"/>
                    </a:moveTo>
                    <a:cubicBezTo>
                      <a:pt x="172" y="0"/>
                      <a:pt x="134" y="11"/>
                      <a:pt x="117" y="33"/>
                    </a:cubicBezTo>
                    <a:cubicBezTo>
                      <a:pt x="74" y="82"/>
                      <a:pt x="123" y="365"/>
                      <a:pt x="111" y="476"/>
                    </a:cubicBezTo>
                    <a:cubicBezTo>
                      <a:pt x="92" y="586"/>
                      <a:pt x="0" y="642"/>
                      <a:pt x="80" y="728"/>
                    </a:cubicBezTo>
                    <a:cubicBezTo>
                      <a:pt x="124" y="779"/>
                      <a:pt x="213" y="811"/>
                      <a:pt x="278" y="811"/>
                    </a:cubicBezTo>
                    <a:cubicBezTo>
                      <a:pt x="321" y="811"/>
                      <a:pt x="354" y="797"/>
                      <a:pt x="357" y="764"/>
                    </a:cubicBezTo>
                    <a:cubicBezTo>
                      <a:pt x="369" y="685"/>
                      <a:pt x="289" y="469"/>
                      <a:pt x="320" y="365"/>
                    </a:cubicBezTo>
                    <a:cubicBezTo>
                      <a:pt x="351" y="267"/>
                      <a:pt x="357" y="162"/>
                      <a:pt x="351" y="64"/>
                    </a:cubicBezTo>
                    <a:cubicBezTo>
                      <a:pt x="336" y="23"/>
                      <a:pt x="271"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4"/>
              <p:cNvSpPr/>
              <p:nvPr/>
            </p:nvSpPr>
            <p:spPr>
              <a:xfrm>
                <a:off x="5368610" y="4314775"/>
                <a:ext cx="7400" cy="20900"/>
              </a:xfrm>
              <a:custGeom>
                <a:rect b="b" l="l" r="r" t="t"/>
                <a:pathLst>
                  <a:path extrusionOk="0" h="836" w="296">
                    <a:moveTo>
                      <a:pt x="112" y="0"/>
                    </a:moveTo>
                    <a:cubicBezTo>
                      <a:pt x="76" y="0"/>
                      <a:pt x="43" y="11"/>
                      <a:pt x="31" y="36"/>
                    </a:cubicBezTo>
                    <a:cubicBezTo>
                      <a:pt x="0" y="91"/>
                      <a:pt x="37" y="349"/>
                      <a:pt x="50" y="466"/>
                    </a:cubicBezTo>
                    <a:cubicBezTo>
                      <a:pt x="68" y="583"/>
                      <a:pt x="0" y="675"/>
                      <a:pt x="19" y="761"/>
                    </a:cubicBezTo>
                    <a:cubicBezTo>
                      <a:pt x="33" y="810"/>
                      <a:pt x="91" y="835"/>
                      <a:pt x="146" y="835"/>
                    </a:cubicBezTo>
                    <a:cubicBezTo>
                      <a:pt x="188" y="835"/>
                      <a:pt x="228" y="821"/>
                      <a:pt x="246" y="792"/>
                    </a:cubicBezTo>
                    <a:cubicBezTo>
                      <a:pt x="295" y="724"/>
                      <a:pt x="222" y="626"/>
                      <a:pt x="197" y="503"/>
                    </a:cubicBezTo>
                    <a:cubicBezTo>
                      <a:pt x="179" y="380"/>
                      <a:pt x="252" y="140"/>
                      <a:pt x="240" y="66"/>
                    </a:cubicBezTo>
                    <a:cubicBezTo>
                      <a:pt x="229" y="26"/>
                      <a:pt x="166" y="0"/>
                      <a:pt x="1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4"/>
              <p:cNvSpPr/>
              <p:nvPr/>
            </p:nvSpPr>
            <p:spPr>
              <a:xfrm>
                <a:off x="5378135" y="4316575"/>
                <a:ext cx="6175" cy="19075"/>
              </a:xfrm>
              <a:custGeom>
                <a:rect b="b" l="l" r="r" t="t"/>
                <a:pathLst>
                  <a:path extrusionOk="0" h="763" w="247">
                    <a:moveTo>
                      <a:pt x="117" y="1"/>
                    </a:moveTo>
                    <a:cubicBezTo>
                      <a:pt x="62" y="7"/>
                      <a:pt x="25" y="44"/>
                      <a:pt x="19" y="99"/>
                    </a:cubicBezTo>
                    <a:cubicBezTo>
                      <a:pt x="1" y="203"/>
                      <a:pt x="80" y="302"/>
                      <a:pt x="80" y="412"/>
                    </a:cubicBezTo>
                    <a:cubicBezTo>
                      <a:pt x="74" y="462"/>
                      <a:pt x="68" y="511"/>
                      <a:pt x="50" y="554"/>
                    </a:cubicBezTo>
                    <a:cubicBezTo>
                      <a:pt x="37" y="603"/>
                      <a:pt x="44" y="652"/>
                      <a:pt x="62" y="701"/>
                    </a:cubicBezTo>
                    <a:cubicBezTo>
                      <a:pt x="76" y="739"/>
                      <a:pt x="109" y="763"/>
                      <a:pt x="146" y="763"/>
                    </a:cubicBezTo>
                    <a:cubicBezTo>
                      <a:pt x="157" y="763"/>
                      <a:pt x="168" y="761"/>
                      <a:pt x="179" y="757"/>
                    </a:cubicBezTo>
                    <a:cubicBezTo>
                      <a:pt x="222" y="732"/>
                      <a:pt x="246" y="683"/>
                      <a:pt x="234" y="634"/>
                    </a:cubicBezTo>
                    <a:cubicBezTo>
                      <a:pt x="228" y="584"/>
                      <a:pt x="203" y="541"/>
                      <a:pt x="191" y="492"/>
                    </a:cubicBezTo>
                    <a:cubicBezTo>
                      <a:pt x="166" y="388"/>
                      <a:pt x="210" y="277"/>
                      <a:pt x="216" y="166"/>
                    </a:cubicBezTo>
                    <a:cubicBezTo>
                      <a:pt x="222" y="130"/>
                      <a:pt x="216" y="93"/>
                      <a:pt x="203" y="62"/>
                    </a:cubicBezTo>
                    <a:cubicBezTo>
                      <a:pt x="185" y="25"/>
                      <a:pt x="154" y="1"/>
                      <a:pt x="11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4"/>
              <p:cNvSpPr/>
              <p:nvPr/>
            </p:nvSpPr>
            <p:spPr>
              <a:xfrm>
                <a:off x="5387060" y="4316300"/>
                <a:ext cx="5850" cy="18300"/>
              </a:xfrm>
              <a:custGeom>
                <a:rect b="b" l="l" r="r" t="t"/>
                <a:pathLst>
                  <a:path extrusionOk="0" h="732" w="234">
                    <a:moveTo>
                      <a:pt x="115" y="0"/>
                    </a:moveTo>
                    <a:cubicBezTo>
                      <a:pt x="70" y="0"/>
                      <a:pt x="27" y="30"/>
                      <a:pt x="12" y="79"/>
                    </a:cubicBezTo>
                    <a:cubicBezTo>
                      <a:pt x="0" y="134"/>
                      <a:pt x="0" y="196"/>
                      <a:pt x="25" y="245"/>
                    </a:cubicBezTo>
                    <a:cubicBezTo>
                      <a:pt x="43" y="294"/>
                      <a:pt x="55" y="343"/>
                      <a:pt x="62" y="399"/>
                    </a:cubicBezTo>
                    <a:cubicBezTo>
                      <a:pt x="55" y="442"/>
                      <a:pt x="49" y="485"/>
                      <a:pt x="43" y="528"/>
                    </a:cubicBezTo>
                    <a:cubicBezTo>
                      <a:pt x="25" y="571"/>
                      <a:pt x="25" y="620"/>
                      <a:pt x="43" y="663"/>
                    </a:cubicBezTo>
                    <a:cubicBezTo>
                      <a:pt x="54" y="702"/>
                      <a:pt x="91" y="731"/>
                      <a:pt x="130" y="731"/>
                    </a:cubicBezTo>
                    <a:cubicBezTo>
                      <a:pt x="134" y="731"/>
                      <a:pt x="138" y="731"/>
                      <a:pt x="141" y="731"/>
                    </a:cubicBezTo>
                    <a:cubicBezTo>
                      <a:pt x="203" y="725"/>
                      <a:pt x="234" y="657"/>
                      <a:pt x="227" y="595"/>
                    </a:cubicBezTo>
                    <a:cubicBezTo>
                      <a:pt x="221" y="540"/>
                      <a:pt x="191" y="485"/>
                      <a:pt x="178" y="423"/>
                    </a:cubicBezTo>
                    <a:cubicBezTo>
                      <a:pt x="166" y="331"/>
                      <a:pt x="203" y="233"/>
                      <a:pt x="203" y="134"/>
                    </a:cubicBezTo>
                    <a:cubicBezTo>
                      <a:pt x="215" y="85"/>
                      <a:pt x="191" y="36"/>
                      <a:pt x="148" y="5"/>
                    </a:cubicBezTo>
                    <a:cubicBezTo>
                      <a:pt x="137" y="2"/>
                      <a:pt x="126" y="0"/>
                      <a:pt x="1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4"/>
              <p:cNvSpPr/>
              <p:nvPr/>
            </p:nvSpPr>
            <p:spPr>
              <a:xfrm>
                <a:off x="5393810" y="4315500"/>
                <a:ext cx="6625" cy="16125"/>
              </a:xfrm>
              <a:custGeom>
                <a:rect b="b" l="l" r="r" t="t"/>
                <a:pathLst>
                  <a:path extrusionOk="0" h="645" w="265">
                    <a:moveTo>
                      <a:pt x="74" y="0"/>
                    </a:moveTo>
                    <a:cubicBezTo>
                      <a:pt x="31" y="7"/>
                      <a:pt x="1" y="56"/>
                      <a:pt x="19" y="93"/>
                    </a:cubicBezTo>
                    <a:cubicBezTo>
                      <a:pt x="56" y="209"/>
                      <a:pt x="74" y="332"/>
                      <a:pt x="74" y="455"/>
                    </a:cubicBezTo>
                    <a:cubicBezTo>
                      <a:pt x="74" y="492"/>
                      <a:pt x="74" y="529"/>
                      <a:pt x="87" y="560"/>
                    </a:cubicBezTo>
                    <a:cubicBezTo>
                      <a:pt x="93" y="597"/>
                      <a:pt x="117" y="621"/>
                      <a:pt x="154" y="640"/>
                    </a:cubicBezTo>
                    <a:cubicBezTo>
                      <a:pt x="162" y="643"/>
                      <a:pt x="170" y="644"/>
                      <a:pt x="179" y="644"/>
                    </a:cubicBezTo>
                    <a:cubicBezTo>
                      <a:pt x="203" y="644"/>
                      <a:pt x="228" y="632"/>
                      <a:pt x="246" y="609"/>
                    </a:cubicBezTo>
                    <a:cubicBezTo>
                      <a:pt x="265" y="566"/>
                      <a:pt x="234" y="517"/>
                      <a:pt x="209" y="474"/>
                    </a:cubicBezTo>
                    <a:cubicBezTo>
                      <a:pt x="185" y="425"/>
                      <a:pt x="173" y="369"/>
                      <a:pt x="173" y="308"/>
                    </a:cubicBezTo>
                    <a:cubicBezTo>
                      <a:pt x="179" y="265"/>
                      <a:pt x="185" y="228"/>
                      <a:pt x="191" y="185"/>
                    </a:cubicBezTo>
                    <a:cubicBezTo>
                      <a:pt x="197" y="142"/>
                      <a:pt x="191" y="99"/>
                      <a:pt x="173" y="62"/>
                    </a:cubicBezTo>
                    <a:cubicBezTo>
                      <a:pt x="154" y="25"/>
                      <a:pt x="117" y="0"/>
                      <a:pt x="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4"/>
              <p:cNvSpPr/>
              <p:nvPr/>
            </p:nvSpPr>
            <p:spPr>
              <a:xfrm>
                <a:off x="5367500" y="4017250"/>
                <a:ext cx="47375" cy="32750"/>
              </a:xfrm>
              <a:custGeom>
                <a:rect b="b" l="l" r="r" t="t"/>
                <a:pathLst>
                  <a:path extrusionOk="0" h="1310" w="1895">
                    <a:moveTo>
                      <a:pt x="1358" y="0"/>
                    </a:moveTo>
                    <a:cubicBezTo>
                      <a:pt x="1225" y="0"/>
                      <a:pt x="1087" y="36"/>
                      <a:pt x="954" y="61"/>
                    </a:cubicBezTo>
                    <a:cubicBezTo>
                      <a:pt x="782" y="80"/>
                      <a:pt x="616" y="117"/>
                      <a:pt x="450" y="153"/>
                    </a:cubicBezTo>
                    <a:cubicBezTo>
                      <a:pt x="290" y="203"/>
                      <a:pt x="130" y="295"/>
                      <a:pt x="62" y="424"/>
                    </a:cubicBezTo>
                    <a:cubicBezTo>
                      <a:pt x="13" y="516"/>
                      <a:pt x="1" y="627"/>
                      <a:pt x="32" y="731"/>
                    </a:cubicBezTo>
                    <a:cubicBezTo>
                      <a:pt x="99" y="989"/>
                      <a:pt x="339" y="1204"/>
                      <a:pt x="646" y="1284"/>
                    </a:cubicBezTo>
                    <a:cubicBezTo>
                      <a:pt x="726" y="1301"/>
                      <a:pt x="806" y="1310"/>
                      <a:pt x="886" y="1310"/>
                    </a:cubicBezTo>
                    <a:cubicBezTo>
                      <a:pt x="1123" y="1310"/>
                      <a:pt x="1357" y="1236"/>
                      <a:pt x="1550" y="1094"/>
                    </a:cubicBezTo>
                    <a:cubicBezTo>
                      <a:pt x="1784" y="928"/>
                      <a:pt x="1894" y="639"/>
                      <a:pt x="1833" y="356"/>
                    </a:cubicBezTo>
                    <a:cubicBezTo>
                      <a:pt x="1796" y="209"/>
                      <a:pt x="1685" y="86"/>
                      <a:pt x="1544" y="30"/>
                    </a:cubicBezTo>
                    <a:cubicBezTo>
                      <a:pt x="1484" y="8"/>
                      <a:pt x="1422" y="0"/>
                      <a:pt x="135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4"/>
              <p:cNvSpPr/>
              <p:nvPr/>
            </p:nvSpPr>
            <p:spPr>
              <a:xfrm>
                <a:off x="5428525" y="3277175"/>
                <a:ext cx="57025" cy="177000"/>
              </a:xfrm>
              <a:custGeom>
                <a:rect b="b" l="l" r="r" t="t"/>
                <a:pathLst>
                  <a:path extrusionOk="0" h="7080" w="2281">
                    <a:moveTo>
                      <a:pt x="926" y="1"/>
                    </a:moveTo>
                    <a:cubicBezTo>
                      <a:pt x="622" y="1"/>
                      <a:pt x="296" y="101"/>
                      <a:pt x="197" y="277"/>
                    </a:cubicBezTo>
                    <a:cubicBezTo>
                      <a:pt x="0" y="621"/>
                      <a:pt x="301" y="1199"/>
                      <a:pt x="424" y="1395"/>
                    </a:cubicBezTo>
                    <a:cubicBezTo>
                      <a:pt x="603" y="1660"/>
                      <a:pt x="1094" y="4733"/>
                      <a:pt x="1088" y="5249"/>
                    </a:cubicBezTo>
                    <a:cubicBezTo>
                      <a:pt x="1082" y="5766"/>
                      <a:pt x="830" y="6589"/>
                      <a:pt x="965" y="6897"/>
                    </a:cubicBezTo>
                    <a:cubicBezTo>
                      <a:pt x="1020" y="7026"/>
                      <a:pt x="1245" y="7079"/>
                      <a:pt x="1492" y="7079"/>
                    </a:cubicBezTo>
                    <a:cubicBezTo>
                      <a:pt x="1832" y="7079"/>
                      <a:pt x="2213" y="6978"/>
                      <a:pt x="2238" y="6835"/>
                    </a:cubicBezTo>
                    <a:cubicBezTo>
                      <a:pt x="2281" y="6583"/>
                      <a:pt x="1980" y="6319"/>
                      <a:pt x="1887" y="5919"/>
                    </a:cubicBezTo>
                    <a:cubicBezTo>
                      <a:pt x="1801" y="5514"/>
                      <a:pt x="1445" y="4100"/>
                      <a:pt x="1420" y="3135"/>
                    </a:cubicBezTo>
                    <a:cubicBezTo>
                      <a:pt x="1402" y="2176"/>
                      <a:pt x="1537" y="762"/>
                      <a:pt x="1518" y="320"/>
                    </a:cubicBezTo>
                    <a:cubicBezTo>
                      <a:pt x="1506" y="99"/>
                      <a:pt x="1227" y="1"/>
                      <a:pt x="9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4"/>
              <p:cNvSpPr/>
              <p:nvPr/>
            </p:nvSpPr>
            <p:spPr>
              <a:xfrm>
                <a:off x="5451425" y="3459325"/>
                <a:ext cx="59325" cy="189300"/>
              </a:xfrm>
              <a:custGeom>
                <a:rect b="b" l="l" r="r" t="t"/>
                <a:pathLst>
                  <a:path extrusionOk="0" h="7572" w="2373">
                    <a:moveTo>
                      <a:pt x="946" y="749"/>
                    </a:moveTo>
                    <a:cubicBezTo>
                      <a:pt x="1014" y="749"/>
                      <a:pt x="1076" y="781"/>
                      <a:pt x="1107" y="859"/>
                    </a:cubicBezTo>
                    <a:cubicBezTo>
                      <a:pt x="1383" y="1578"/>
                      <a:pt x="1531" y="4682"/>
                      <a:pt x="1531" y="4682"/>
                    </a:cubicBezTo>
                    <a:cubicBezTo>
                      <a:pt x="1451" y="3791"/>
                      <a:pt x="670" y="1203"/>
                      <a:pt x="658" y="1006"/>
                    </a:cubicBezTo>
                    <a:cubicBezTo>
                      <a:pt x="650" y="875"/>
                      <a:pt x="811" y="749"/>
                      <a:pt x="946" y="749"/>
                    </a:cubicBezTo>
                    <a:close/>
                    <a:moveTo>
                      <a:pt x="1138" y="0"/>
                    </a:moveTo>
                    <a:cubicBezTo>
                      <a:pt x="888" y="0"/>
                      <a:pt x="549" y="91"/>
                      <a:pt x="301" y="299"/>
                    </a:cubicBezTo>
                    <a:cubicBezTo>
                      <a:pt x="0" y="551"/>
                      <a:pt x="504" y="2076"/>
                      <a:pt x="793" y="3588"/>
                    </a:cubicBezTo>
                    <a:cubicBezTo>
                      <a:pt x="1082" y="5100"/>
                      <a:pt x="1494" y="7153"/>
                      <a:pt x="1611" y="7362"/>
                    </a:cubicBezTo>
                    <a:cubicBezTo>
                      <a:pt x="1684" y="7487"/>
                      <a:pt x="1893" y="7572"/>
                      <a:pt x="2065" y="7572"/>
                    </a:cubicBezTo>
                    <a:cubicBezTo>
                      <a:pt x="2180" y="7572"/>
                      <a:pt x="2278" y="7533"/>
                      <a:pt x="2305" y="7442"/>
                    </a:cubicBezTo>
                    <a:cubicBezTo>
                      <a:pt x="2373" y="7220"/>
                      <a:pt x="1789" y="889"/>
                      <a:pt x="1469" y="121"/>
                    </a:cubicBezTo>
                    <a:cubicBezTo>
                      <a:pt x="1439" y="43"/>
                      <a:pt x="1309" y="0"/>
                      <a:pt x="11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4"/>
              <p:cNvSpPr/>
              <p:nvPr/>
            </p:nvSpPr>
            <p:spPr>
              <a:xfrm>
                <a:off x="5483375" y="3652625"/>
                <a:ext cx="16475" cy="38000"/>
              </a:xfrm>
              <a:custGeom>
                <a:rect b="b" l="l" r="r" t="t"/>
                <a:pathLst>
                  <a:path extrusionOk="0" h="1520" w="659">
                    <a:moveTo>
                      <a:pt x="440" y="0"/>
                    </a:moveTo>
                    <a:cubicBezTo>
                      <a:pt x="427" y="0"/>
                      <a:pt x="414" y="2"/>
                      <a:pt x="400" y="5"/>
                    </a:cubicBezTo>
                    <a:cubicBezTo>
                      <a:pt x="308" y="29"/>
                      <a:pt x="271" y="140"/>
                      <a:pt x="240" y="232"/>
                    </a:cubicBezTo>
                    <a:cubicBezTo>
                      <a:pt x="191" y="398"/>
                      <a:pt x="136" y="564"/>
                      <a:pt x="87" y="736"/>
                    </a:cubicBezTo>
                    <a:cubicBezTo>
                      <a:pt x="44" y="853"/>
                      <a:pt x="19" y="982"/>
                      <a:pt x="7" y="1111"/>
                    </a:cubicBezTo>
                    <a:cubicBezTo>
                      <a:pt x="1" y="1234"/>
                      <a:pt x="50" y="1363"/>
                      <a:pt x="142" y="1449"/>
                    </a:cubicBezTo>
                    <a:cubicBezTo>
                      <a:pt x="189" y="1496"/>
                      <a:pt x="250" y="1519"/>
                      <a:pt x="312" y="1519"/>
                    </a:cubicBezTo>
                    <a:cubicBezTo>
                      <a:pt x="372" y="1519"/>
                      <a:pt x="432" y="1498"/>
                      <a:pt x="480" y="1455"/>
                    </a:cubicBezTo>
                    <a:cubicBezTo>
                      <a:pt x="535" y="1394"/>
                      <a:pt x="560" y="1314"/>
                      <a:pt x="560" y="1228"/>
                    </a:cubicBezTo>
                    <a:cubicBezTo>
                      <a:pt x="560" y="1142"/>
                      <a:pt x="548" y="1056"/>
                      <a:pt x="548" y="970"/>
                    </a:cubicBezTo>
                    <a:cubicBezTo>
                      <a:pt x="548" y="767"/>
                      <a:pt x="621" y="570"/>
                      <a:pt x="646" y="367"/>
                    </a:cubicBezTo>
                    <a:cubicBezTo>
                      <a:pt x="658" y="275"/>
                      <a:pt x="646" y="189"/>
                      <a:pt x="609" y="109"/>
                    </a:cubicBezTo>
                    <a:cubicBezTo>
                      <a:pt x="578" y="42"/>
                      <a:pt x="512" y="0"/>
                      <a:pt x="4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4"/>
              <p:cNvSpPr/>
              <p:nvPr/>
            </p:nvSpPr>
            <p:spPr>
              <a:xfrm>
                <a:off x="5484600" y="3692475"/>
                <a:ext cx="9875" cy="15900"/>
              </a:xfrm>
              <a:custGeom>
                <a:rect b="b" l="l" r="r" t="t"/>
                <a:pathLst>
                  <a:path extrusionOk="0" h="636" w="395">
                    <a:moveTo>
                      <a:pt x="186" y="0"/>
                    </a:moveTo>
                    <a:cubicBezTo>
                      <a:pt x="150" y="0"/>
                      <a:pt x="112" y="14"/>
                      <a:pt x="87" y="40"/>
                    </a:cubicBezTo>
                    <a:cubicBezTo>
                      <a:pt x="56" y="70"/>
                      <a:pt x="38" y="113"/>
                      <a:pt x="32" y="156"/>
                    </a:cubicBezTo>
                    <a:cubicBezTo>
                      <a:pt x="1" y="322"/>
                      <a:pt x="38" y="501"/>
                      <a:pt x="142" y="636"/>
                    </a:cubicBezTo>
                    <a:cubicBezTo>
                      <a:pt x="314" y="587"/>
                      <a:pt x="394" y="267"/>
                      <a:pt x="376" y="83"/>
                    </a:cubicBezTo>
                    <a:cubicBezTo>
                      <a:pt x="333" y="46"/>
                      <a:pt x="284" y="21"/>
                      <a:pt x="234" y="9"/>
                    </a:cubicBezTo>
                    <a:cubicBezTo>
                      <a:pt x="219" y="3"/>
                      <a:pt x="203" y="0"/>
                      <a:pt x="1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4"/>
              <p:cNvSpPr/>
              <p:nvPr/>
            </p:nvSpPr>
            <p:spPr>
              <a:xfrm>
                <a:off x="5484925" y="3714950"/>
                <a:ext cx="5850" cy="10650"/>
              </a:xfrm>
              <a:custGeom>
                <a:rect b="b" l="l" r="r" t="t"/>
                <a:pathLst>
                  <a:path extrusionOk="0" h="426" w="234">
                    <a:moveTo>
                      <a:pt x="138" y="0"/>
                    </a:moveTo>
                    <a:cubicBezTo>
                      <a:pt x="108" y="0"/>
                      <a:pt x="78" y="13"/>
                      <a:pt x="55" y="38"/>
                    </a:cubicBezTo>
                    <a:cubicBezTo>
                      <a:pt x="19" y="87"/>
                      <a:pt x="0" y="149"/>
                      <a:pt x="19" y="210"/>
                    </a:cubicBezTo>
                    <a:cubicBezTo>
                      <a:pt x="37" y="272"/>
                      <a:pt x="62" y="333"/>
                      <a:pt x="92" y="382"/>
                    </a:cubicBezTo>
                    <a:cubicBezTo>
                      <a:pt x="105" y="401"/>
                      <a:pt x="117" y="425"/>
                      <a:pt x="135" y="425"/>
                    </a:cubicBezTo>
                    <a:cubicBezTo>
                      <a:pt x="160" y="425"/>
                      <a:pt x="185" y="395"/>
                      <a:pt x="197" y="364"/>
                    </a:cubicBezTo>
                    <a:cubicBezTo>
                      <a:pt x="228" y="259"/>
                      <a:pt x="234" y="142"/>
                      <a:pt x="215" y="32"/>
                    </a:cubicBezTo>
                    <a:cubicBezTo>
                      <a:pt x="194" y="11"/>
                      <a:pt x="166" y="0"/>
                      <a:pt x="1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4"/>
              <p:cNvSpPr/>
              <p:nvPr/>
            </p:nvSpPr>
            <p:spPr>
              <a:xfrm>
                <a:off x="5504125" y="3654700"/>
                <a:ext cx="14475" cy="37975"/>
              </a:xfrm>
              <a:custGeom>
                <a:rect b="b" l="l" r="r" t="t"/>
                <a:pathLst>
                  <a:path extrusionOk="0" h="1519" w="579">
                    <a:moveTo>
                      <a:pt x="207" y="1"/>
                    </a:moveTo>
                    <a:cubicBezTo>
                      <a:pt x="145" y="1"/>
                      <a:pt x="90" y="37"/>
                      <a:pt x="62" y="94"/>
                    </a:cubicBezTo>
                    <a:cubicBezTo>
                      <a:pt x="31" y="149"/>
                      <a:pt x="13" y="217"/>
                      <a:pt x="13" y="284"/>
                    </a:cubicBezTo>
                    <a:cubicBezTo>
                      <a:pt x="0" y="561"/>
                      <a:pt x="19" y="831"/>
                      <a:pt x="74" y="1102"/>
                    </a:cubicBezTo>
                    <a:cubicBezTo>
                      <a:pt x="80" y="1200"/>
                      <a:pt x="111" y="1299"/>
                      <a:pt x="154" y="1385"/>
                    </a:cubicBezTo>
                    <a:cubicBezTo>
                      <a:pt x="190" y="1476"/>
                      <a:pt x="269" y="1518"/>
                      <a:pt x="348" y="1518"/>
                    </a:cubicBezTo>
                    <a:cubicBezTo>
                      <a:pt x="444" y="1518"/>
                      <a:pt x="540" y="1454"/>
                      <a:pt x="554" y="1335"/>
                    </a:cubicBezTo>
                    <a:cubicBezTo>
                      <a:pt x="572" y="1249"/>
                      <a:pt x="578" y="1163"/>
                      <a:pt x="566" y="1083"/>
                    </a:cubicBezTo>
                    <a:cubicBezTo>
                      <a:pt x="541" y="788"/>
                      <a:pt x="480" y="493"/>
                      <a:pt x="394" y="211"/>
                    </a:cubicBezTo>
                    <a:cubicBezTo>
                      <a:pt x="363" y="118"/>
                      <a:pt x="314" y="14"/>
                      <a:pt x="222" y="2"/>
                    </a:cubicBezTo>
                    <a:cubicBezTo>
                      <a:pt x="217" y="1"/>
                      <a:pt x="212" y="1"/>
                      <a:pt x="2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4"/>
              <p:cNvSpPr/>
              <p:nvPr/>
            </p:nvSpPr>
            <p:spPr>
              <a:xfrm>
                <a:off x="5510425" y="3696375"/>
                <a:ext cx="12000" cy="27425"/>
              </a:xfrm>
              <a:custGeom>
                <a:rect b="b" l="l" r="r" t="t"/>
                <a:pathLst>
                  <a:path extrusionOk="0" h="1097" w="480">
                    <a:moveTo>
                      <a:pt x="228" y="0"/>
                    </a:moveTo>
                    <a:cubicBezTo>
                      <a:pt x="130" y="7"/>
                      <a:pt x="68" y="105"/>
                      <a:pt x="43" y="203"/>
                    </a:cubicBezTo>
                    <a:cubicBezTo>
                      <a:pt x="0" y="381"/>
                      <a:pt x="31" y="578"/>
                      <a:pt x="62" y="769"/>
                    </a:cubicBezTo>
                    <a:cubicBezTo>
                      <a:pt x="68" y="849"/>
                      <a:pt x="93" y="922"/>
                      <a:pt x="130" y="996"/>
                    </a:cubicBezTo>
                    <a:cubicBezTo>
                      <a:pt x="167" y="1061"/>
                      <a:pt x="233" y="1097"/>
                      <a:pt x="302" y="1097"/>
                    </a:cubicBezTo>
                    <a:cubicBezTo>
                      <a:pt x="312" y="1097"/>
                      <a:pt x="322" y="1096"/>
                      <a:pt x="332" y="1094"/>
                    </a:cubicBezTo>
                    <a:cubicBezTo>
                      <a:pt x="418" y="1058"/>
                      <a:pt x="480" y="972"/>
                      <a:pt x="474" y="873"/>
                    </a:cubicBezTo>
                    <a:cubicBezTo>
                      <a:pt x="468" y="781"/>
                      <a:pt x="449" y="683"/>
                      <a:pt x="431" y="590"/>
                    </a:cubicBezTo>
                    <a:cubicBezTo>
                      <a:pt x="418" y="480"/>
                      <a:pt x="431" y="369"/>
                      <a:pt x="425" y="259"/>
                    </a:cubicBezTo>
                    <a:cubicBezTo>
                      <a:pt x="418" y="197"/>
                      <a:pt x="400" y="136"/>
                      <a:pt x="369" y="86"/>
                    </a:cubicBezTo>
                    <a:cubicBezTo>
                      <a:pt x="339" y="31"/>
                      <a:pt x="283" y="0"/>
                      <a:pt x="2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4"/>
              <p:cNvSpPr/>
              <p:nvPr/>
            </p:nvSpPr>
            <p:spPr>
              <a:xfrm>
                <a:off x="5504425" y="3726575"/>
                <a:ext cx="12175" cy="19075"/>
              </a:xfrm>
              <a:custGeom>
                <a:rect b="b" l="l" r="r" t="t"/>
                <a:pathLst>
                  <a:path extrusionOk="0" h="763" w="487">
                    <a:moveTo>
                      <a:pt x="371" y="0"/>
                    </a:moveTo>
                    <a:cubicBezTo>
                      <a:pt x="364" y="0"/>
                      <a:pt x="357" y="1"/>
                      <a:pt x="351" y="3"/>
                    </a:cubicBezTo>
                    <a:cubicBezTo>
                      <a:pt x="290" y="16"/>
                      <a:pt x="259" y="89"/>
                      <a:pt x="240" y="145"/>
                    </a:cubicBezTo>
                    <a:cubicBezTo>
                      <a:pt x="191" y="274"/>
                      <a:pt x="136" y="397"/>
                      <a:pt x="68" y="513"/>
                    </a:cubicBezTo>
                    <a:cubicBezTo>
                      <a:pt x="44" y="550"/>
                      <a:pt x="25" y="587"/>
                      <a:pt x="13" y="624"/>
                    </a:cubicBezTo>
                    <a:cubicBezTo>
                      <a:pt x="1" y="667"/>
                      <a:pt x="13" y="710"/>
                      <a:pt x="44" y="741"/>
                    </a:cubicBezTo>
                    <a:cubicBezTo>
                      <a:pt x="59" y="756"/>
                      <a:pt x="78" y="762"/>
                      <a:pt x="98" y="762"/>
                    </a:cubicBezTo>
                    <a:cubicBezTo>
                      <a:pt x="144" y="762"/>
                      <a:pt x="196" y="728"/>
                      <a:pt x="222" y="686"/>
                    </a:cubicBezTo>
                    <a:cubicBezTo>
                      <a:pt x="259" y="624"/>
                      <a:pt x="265" y="544"/>
                      <a:pt x="296" y="483"/>
                    </a:cubicBezTo>
                    <a:cubicBezTo>
                      <a:pt x="333" y="421"/>
                      <a:pt x="370" y="366"/>
                      <a:pt x="419" y="311"/>
                    </a:cubicBezTo>
                    <a:cubicBezTo>
                      <a:pt x="462" y="255"/>
                      <a:pt x="486" y="188"/>
                      <a:pt x="486" y="120"/>
                    </a:cubicBezTo>
                    <a:cubicBezTo>
                      <a:pt x="481" y="60"/>
                      <a:pt x="422" y="0"/>
                      <a:pt x="3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4"/>
              <p:cNvSpPr/>
              <p:nvPr/>
            </p:nvSpPr>
            <p:spPr>
              <a:xfrm>
                <a:off x="5496900" y="3745675"/>
                <a:ext cx="7400" cy="13725"/>
              </a:xfrm>
              <a:custGeom>
                <a:rect b="b" l="l" r="r" t="t"/>
                <a:pathLst>
                  <a:path extrusionOk="0" h="549" w="296">
                    <a:moveTo>
                      <a:pt x="195" y="0"/>
                    </a:moveTo>
                    <a:cubicBezTo>
                      <a:pt x="109" y="0"/>
                      <a:pt x="36" y="100"/>
                      <a:pt x="13" y="204"/>
                    </a:cubicBezTo>
                    <a:cubicBezTo>
                      <a:pt x="1" y="321"/>
                      <a:pt x="1" y="432"/>
                      <a:pt x="25" y="549"/>
                    </a:cubicBezTo>
                    <a:cubicBezTo>
                      <a:pt x="197" y="487"/>
                      <a:pt x="296" y="198"/>
                      <a:pt x="210" y="1"/>
                    </a:cubicBezTo>
                    <a:cubicBezTo>
                      <a:pt x="205" y="1"/>
                      <a:pt x="200" y="0"/>
                      <a:pt x="19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4"/>
              <p:cNvSpPr/>
              <p:nvPr/>
            </p:nvSpPr>
            <p:spPr>
              <a:xfrm>
                <a:off x="5316350" y="3273175"/>
                <a:ext cx="93850" cy="201525"/>
              </a:xfrm>
              <a:custGeom>
                <a:rect b="b" l="l" r="r" t="t"/>
                <a:pathLst>
                  <a:path extrusionOk="0" h="8061" w="3754">
                    <a:moveTo>
                      <a:pt x="627" y="0"/>
                    </a:moveTo>
                    <a:cubicBezTo>
                      <a:pt x="627" y="0"/>
                      <a:pt x="320" y="25"/>
                      <a:pt x="0" y="25"/>
                    </a:cubicBezTo>
                    <a:lnTo>
                      <a:pt x="0" y="5065"/>
                    </a:lnTo>
                    <a:cubicBezTo>
                      <a:pt x="0" y="5065"/>
                      <a:pt x="1002" y="5483"/>
                      <a:pt x="1303" y="6252"/>
                    </a:cubicBezTo>
                    <a:cubicBezTo>
                      <a:pt x="1598" y="7026"/>
                      <a:pt x="1942" y="8009"/>
                      <a:pt x="2496" y="8059"/>
                    </a:cubicBezTo>
                    <a:cubicBezTo>
                      <a:pt x="2508" y="8060"/>
                      <a:pt x="2520" y="8060"/>
                      <a:pt x="2533" y="8060"/>
                    </a:cubicBezTo>
                    <a:cubicBezTo>
                      <a:pt x="3080" y="8060"/>
                      <a:pt x="3754" y="7029"/>
                      <a:pt x="3657" y="6872"/>
                    </a:cubicBezTo>
                    <a:cubicBezTo>
                      <a:pt x="3649" y="6857"/>
                      <a:pt x="3634" y="6850"/>
                      <a:pt x="3615" y="6850"/>
                    </a:cubicBezTo>
                    <a:cubicBezTo>
                      <a:pt x="3437" y="6850"/>
                      <a:pt x="2847" y="7453"/>
                      <a:pt x="2575" y="7453"/>
                    </a:cubicBezTo>
                    <a:cubicBezTo>
                      <a:pt x="2564" y="7453"/>
                      <a:pt x="2554" y="7452"/>
                      <a:pt x="2545" y="7450"/>
                    </a:cubicBezTo>
                    <a:cubicBezTo>
                      <a:pt x="2256" y="7395"/>
                      <a:pt x="2090" y="6571"/>
                      <a:pt x="1604" y="5772"/>
                    </a:cubicBezTo>
                    <a:cubicBezTo>
                      <a:pt x="1100" y="4936"/>
                      <a:pt x="701" y="4684"/>
                      <a:pt x="627" y="4610"/>
                    </a:cubicBezTo>
                    <a:cubicBezTo>
                      <a:pt x="547" y="4543"/>
                      <a:pt x="627" y="0"/>
                      <a:pt x="6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4"/>
              <p:cNvSpPr/>
              <p:nvPr/>
            </p:nvSpPr>
            <p:spPr>
              <a:xfrm>
                <a:off x="5328625" y="3274500"/>
                <a:ext cx="76150" cy="17600"/>
              </a:xfrm>
              <a:custGeom>
                <a:rect b="b" l="l" r="r" t="t"/>
                <a:pathLst>
                  <a:path extrusionOk="0" h="704" w="3046">
                    <a:moveTo>
                      <a:pt x="2549" y="0"/>
                    </a:moveTo>
                    <a:cubicBezTo>
                      <a:pt x="2470" y="0"/>
                      <a:pt x="2381" y="8"/>
                      <a:pt x="2281" y="27"/>
                    </a:cubicBezTo>
                    <a:cubicBezTo>
                      <a:pt x="1728" y="126"/>
                      <a:pt x="50" y="230"/>
                      <a:pt x="50" y="230"/>
                    </a:cubicBezTo>
                    <a:lnTo>
                      <a:pt x="1" y="679"/>
                    </a:lnTo>
                    <a:cubicBezTo>
                      <a:pt x="126" y="696"/>
                      <a:pt x="272" y="703"/>
                      <a:pt x="431" y="703"/>
                    </a:cubicBezTo>
                    <a:cubicBezTo>
                      <a:pt x="1414" y="703"/>
                      <a:pt x="2896" y="413"/>
                      <a:pt x="2970" y="292"/>
                    </a:cubicBezTo>
                    <a:cubicBezTo>
                      <a:pt x="3045" y="171"/>
                      <a:pt x="2906" y="0"/>
                      <a:pt x="25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4"/>
              <p:cNvSpPr/>
              <p:nvPr/>
            </p:nvSpPr>
            <p:spPr>
              <a:xfrm>
                <a:off x="5320500" y="3243725"/>
                <a:ext cx="34725" cy="10350"/>
              </a:xfrm>
              <a:custGeom>
                <a:rect b="b" l="l" r="r" t="t"/>
                <a:pathLst>
                  <a:path extrusionOk="0" h="414" w="1389">
                    <a:moveTo>
                      <a:pt x="1149" y="1"/>
                    </a:moveTo>
                    <a:cubicBezTo>
                      <a:pt x="1121" y="1"/>
                      <a:pt x="1091" y="4"/>
                      <a:pt x="1057" y="10"/>
                    </a:cubicBezTo>
                    <a:cubicBezTo>
                      <a:pt x="805" y="60"/>
                      <a:pt x="49" y="72"/>
                      <a:pt x="49" y="72"/>
                    </a:cubicBezTo>
                    <a:lnTo>
                      <a:pt x="0" y="379"/>
                    </a:lnTo>
                    <a:cubicBezTo>
                      <a:pt x="86" y="403"/>
                      <a:pt x="196" y="413"/>
                      <a:pt x="316" y="413"/>
                    </a:cubicBezTo>
                    <a:cubicBezTo>
                      <a:pt x="747" y="413"/>
                      <a:pt x="1308" y="284"/>
                      <a:pt x="1346" y="207"/>
                    </a:cubicBezTo>
                    <a:cubicBezTo>
                      <a:pt x="1389" y="127"/>
                      <a:pt x="1330" y="1"/>
                      <a:pt x="11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4"/>
              <p:cNvSpPr/>
              <p:nvPr/>
            </p:nvSpPr>
            <p:spPr>
              <a:xfrm>
                <a:off x="5316650" y="3228050"/>
                <a:ext cx="26925" cy="9525"/>
              </a:xfrm>
              <a:custGeom>
                <a:rect b="b" l="l" r="r" t="t"/>
                <a:pathLst>
                  <a:path extrusionOk="0" h="381" w="1077">
                    <a:moveTo>
                      <a:pt x="894" y="0"/>
                    </a:moveTo>
                    <a:cubicBezTo>
                      <a:pt x="871" y="0"/>
                      <a:pt x="846" y="3"/>
                      <a:pt x="818" y="10"/>
                    </a:cubicBezTo>
                    <a:cubicBezTo>
                      <a:pt x="627" y="60"/>
                      <a:pt x="37" y="78"/>
                      <a:pt x="37" y="78"/>
                    </a:cubicBezTo>
                    <a:lnTo>
                      <a:pt x="0" y="355"/>
                    </a:lnTo>
                    <a:cubicBezTo>
                      <a:pt x="60" y="373"/>
                      <a:pt x="135" y="381"/>
                      <a:pt x="217" y="381"/>
                    </a:cubicBezTo>
                    <a:cubicBezTo>
                      <a:pt x="552" y="381"/>
                      <a:pt x="1011" y="253"/>
                      <a:pt x="1045" y="189"/>
                    </a:cubicBezTo>
                    <a:cubicBezTo>
                      <a:pt x="1077" y="115"/>
                      <a:pt x="1032" y="0"/>
                      <a:pt x="8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4"/>
              <p:cNvSpPr/>
              <p:nvPr/>
            </p:nvSpPr>
            <p:spPr>
              <a:xfrm>
                <a:off x="5318500" y="3427625"/>
                <a:ext cx="25100" cy="8775"/>
              </a:xfrm>
              <a:custGeom>
                <a:rect b="b" l="l" r="r" t="t"/>
                <a:pathLst>
                  <a:path extrusionOk="0" h="351" w="1004">
                    <a:moveTo>
                      <a:pt x="834" y="0"/>
                    </a:moveTo>
                    <a:cubicBezTo>
                      <a:pt x="818" y="0"/>
                      <a:pt x="800" y="2"/>
                      <a:pt x="781" y="6"/>
                    </a:cubicBezTo>
                    <a:cubicBezTo>
                      <a:pt x="714" y="20"/>
                      <a:pt x="598" y="24"/>
                      <a:pt x="479" y="24"/>
                    </a:cubicBezTo>
                    <a:cubicBezTo>
                      <a:pt x="280" y="24"/>
                      <a:pt x="74" y="12"/>
                      <a:pt x="74" y="12"/>
                    </a:cubicBezTo>
                    <a:lnTo>
                      <a:pt x="0" y="295"/>
                    </a:lnTo>
                    <a:cubicBezTo>
                      <a:pt x="82" y="335"/>
                      <a:pt x="201" y="351"/>
                      <a:pt x="328" y="351"/>
                    </a:cubicBezTo>
                    <a:cubicBezTo>
                      <a:pt x="610" y="351"/>
                      <a:pt x="929" y="272"/>
                      <a:pt x="959" y="209"/>
                    </a:cubicBezTo>
                    <a:cubicBezTo>
                      <a:pt x="1003" y="132"/>
                      <a:pt x="973" y="0"/>
                      <a:pt x="8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4"/>
              <p:cNvSpPr/>
              <p:nvPr/>
            </p:nvSpPr>
            <p:spPr>
              <a:xfrm>
                <a:off x="5318650" y="3446250"/>
                <a:ext cx="24950" cy="8800"/>
              </a:xfrm>
              <a:custGeom>
                <a:rect b="b" l="l" r="r" t="t"/>
                <a:pathLst>
                  <a:path extrusionOk="0" h="352" w="998">
                    <a:moveTo>
                      <a:pt x="821" y="1"/>
                    </a:moveTo>
                    <a:cubicBezTo>
                      <a:pt x="806" y="1"/>
                      <a:pt x="791" y="2"/>
                      <a:pt x="775" y="5"/>
                    </a:cubicBezTo>
                    <a:cubicBezTo>
                      <a:pt x="708" y="18"/>
                      <a:pt x="592" y="23"/>
                      <a:pt x="473" y="23"/>
                    </a:cubicBezTo>
                    <a:cubicBezTo>
                      <a:pt x="274" y="23"/>
                      <a:pt x="68" y="11"/>
                      <a:pt x="68" y="11"/>
                    </a:cubicBezTo>
                    <a:lnTo>
                      <a:pt x="0" y="300"/>
                    </a:lnTo>
                    <a:cubicBezTo>
                      <a:pt x="78" y="337"/>
                      <a:pt x="193" y="352"/>
                      <a:pt x="315" y="352"/>
                    </a:cubicBezTo>
                    <a:cubicBezTo>
                      <a:pt x="597" y="352"/>
                      <a:pt x="923" y="274"/>
                      <a:pt x="953" y="214"/>
                    </a:cubicBezTo>
                    <a:cubicBezTo>
                      <a:pt x="998" y="135"/>
                      <a:pt x="966" y="1"/>
                      <a:pt x="8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4"/>
              <p:cNvSpPr/>
              <p:nvPr/>
            </p:nvSpPr>
            <p:spPr>
              <a:xfrm>
                <a:off x="5318650" y="3464950"/>
                <a:ext cx="24950" cy="8775"/>
              </a:xfrm>
              <a:custGeom>
                <a:rect b="b" l="l" r="r" t="t"/>
                <a:pathLst>
                  <a:path extrusionOk="0" h="351" w="998">
                    <a:moveTo>
                      <a:pt x="828" y="1"/>
                    </a:moveTo>
                    <a:cubicBezTo>
                      <a:pt x="812" y="1"/>
                      <a:pt x="794" y="3"/>
                      <a:pt x="775" y="7"/>
                    </a:cubicBezTo>
                    <a:cubicBezTo>
                      <a:pt x="706" y="18"/>
                      <a:pt x="586" y="22"/>
                      <a:pt x="464" y="22"/>
                    </a:cubicBezTo>
                    <a:cubicBezTo>
                      <a:pt x="268" y="22"/>
                      <a:pt x="68" y="13"/>
                      <a:pt x="68" y="13"/>
                    </a:cubicBezTo>
                    <a:lnTo>
                      <a:pt x="0" y="295"/>
                    </a:lnTo>
                    <a:cubicBezTo>
                      <a:pt x="79" y="335"/>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4"/>
              <p:cNvSpPr/>
              <p:nvPr/>
            </p:nvSpPr>
            <p:spPr>
              <a:xfrm>
                <a:off x="5318650" y="3483550"/>
                <a:ext cx="24950" cy="8750"/>
              </a:xfrm>
              <a:custGeom>
                <a:rect b="b" l="l" r="r" t="t"/>
                <a:pathLst>
                  <a:path extrusionOk="0" h="350" w="998">
                    <a:moveTo>
                      <a:pt x="828" y="1"/>
                    </a:moveTo>
                    <a:cubicBezTo>
                      <a:pt x="812" y="1"/>
                      <a:pt x="794" y="2"/>
                      <a:pt x="775" y="6"/>
                    </a:cubicBezTo>
                    <a:cubicBezTo>
                      <a:pt x="706" y="18"/>
                      <a:pt x="586" y="22"/>
                      <a:pt x="464" y="22"/>
                    </a:cubicBezTo>
                    <a:cubicBezTo>
                      <a:pt x="268" y="22"/>
                      <a:pt x="68" y="12"/>
                      <a:pt x="68" y="12"/>
                    </a:cubicBezTo>
                    <a:lnTo>
                      <a:pt x="0" y="295"/>
                    </a:lnTo>
                    <a:cubicBezTo>
                      <a:pt x="79" y="334"/>
                      <a:pt x="194" y="350"/>
                      <a:pt x="317" y="350"/>
                    </a:cubicBezTo>
                    <a:cubicBezTo>
                      <a:pt x="599" y="350"/>
                      <a:pt x="925" y="269"/>
                      <a:pt x="959" y="209"/>
                    </a:cubicBezTo>
                    <a:cubicBezTo>
                      <a:pt x="998" y="132"/>
                      <a:pt x="967" y="1"/>
                      <a:pt x="8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4"/>
              <p:cNvSpPr/>
              <p:nvPr/>
            </p:nvSpPr>
            <p:spPr>
              <a:xfrm>
                <a:off x="5318650" y="3502150"/>
                <a:ext cx="24950" cy="8750"/>
              </a:xfrm>
              <a:custGeom>
                <a:rect b="b" l="l" r="r" t="t"/>
                <a:pathLst>
                  <a:path extrusionOk="0" h="350" w="998">
                    <a:moveTo>
                      <a:pt x="832" y="0"/>
                    </a:moveTo>
                    <a:cubicBezTo>
                      <a:pt x="817" y="0"/>
                      <a:pt x="800" y="2"/>
                      <a:pt x="781" y="6"/>
                    </a:cubicBezTo>
                    <a:cubicBezTo>
                      <a:pt x="712" y="20"/>
                      <a:pt x="594" y="24"/>
                      <a:pt x="474" y="24"/>
                    </a:cubicBezTo>
                    <a:cubicBezTo>
                      <a:pt x="274" y="24"/>
                      <a:pt x="68" y="12"/>
                      <a:pt x="68" y="12"/>
                    </a:cubicBezTo>
                    <a:lnTo>
                      <a:pt x="0" y="295"/>
                    </a:lnTo>
                    <a:cubicBezTo>
                      <a:pt x="79" y="334"/>
                      <a:pt x="194" y="350"/>
                      <a:pt x="317" y="350"/>
                    </a:cubicBezTo>
                    <a:cubicBezTo>
                      <a:pt x="599" y="350"/>
                      <a:pt x="925" y="269"/>
                      <a:pt x="959" y="209"/>
                    </a:cubicBezTo>
                    <a:cubicBezTo>
                      <a:pt x="998" y="132"/>
                      <a:pt x="967" y="0"/>
                      <a:pt x="8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4"/>
              <p:cNvSpPr/>
              <p:nvPr/>
            </p:nvSpPr>
            <p:spPr>
              <a:xfrm>
                <a:off x="5318650" y="3520775"/>
                <a:ext cx="24975" cy="8800"/>
              </a:xfrm>
              <a:custGeom>
                <a:rect b="b" l="l" r="r" t="t"/>
                <a:pathLst>
                  <a:path extrusionOk="0" h="352" w="999">
                    <a:moveTo>
                      <a:pt x="825" y="1"/>
                    </a:moveTo>
                    <a:cubicBezTo>
                      <a:pt x="812" y="1"/>
                      <a:pt x="797" y="2"/>
                      <a:pt x="781" y="5"/>
                    </a:cubicBezTo>
                    <a:cubicBezTo>
                      <a:pt x="712" y="19"/>
                      <a:pt x="594" y="23"/>
                      <a:pt x="474" y="23"/>
                    </a:cubicBezTo>
                    <a:cubicBezTo>
                      <a:pt x="274" y="23"/>
                      <a:pt x="68" y="11"/>
                      <a:pt x="68" y="11"/>
                    </a:cubicBezTo>
                    <a:lnTo>
                      <a:pt x="0" y="300"/>
                    </a:lnTo>
                    <a:cubicBezTo>
                      <a:pt x="78" y="337"/>
                      <a:pt x="193" y="352"/>
                      <a:pt x="315" y="352"/>
                    </a:cubicBezTo>
                    <a:cubicBezTo>
                      <a:pt x="598" y="352"/>
                      <a:pt x="925" y="274"/>
                      <a:pt x="959" y="214"/>
                    </a:cubicBezTo>
                    <a:cubicBezTo>
                      <a:pt x="998" y="135"/>
                      <a:pt x="966" y="1"/>
                      <a:pt x="82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4"/>
              <p:cNvSpPr/>
              <p:nvPr/>
            </p:nvSpPr>
            <p:spPr>
              <a:xfrm>
                <a:off x="5318650" y="3539500"/>
                <a:ext cx="24950" cy="8750"/>
              </a:xfrm>
              <a:custGeom>
                <a:rect b="b" l="l" r="r" t="t"/>
                <a:pathLst>
                  <a:path extrusionOk="0" h="350" w="998">
                    <a:moveTo>
                      <a:pt x="832" y="0"/>
                    </a:moveTo>
                    <a:cubicBezTo>
                      <a:pt x="817" y="0"/>
                      <a:pt x="800" y="2"/>
                      <a:pt x="781" y="6"/>
                    </a:cubicBezTo>
                    <a:cubicBezTo>
                      <a:pt x="710" y="18"/>
                      <a:pt x="588" y="21"/>
                      <a:pt x="465" y="21"/>
                    </a:cubicBezTo>
                    <a:cubicBezTo>
                      <a:pt x="268" y="21"/>
                      <a:pt x="68" y="12"/>
                      <a:pt x="68" y="12"/>
                    </a:cubicBezTo>
                    <a:lnTo>
                      <a:pt x="0" y="295"/>
                    </a:lnTo>
                    <a:cubicBezTo>
                      <a:pt x="79" y="334"/>
                      <a:pt x="194" y="349"/>
                      <a:pt x="317" y="349"/>
                    </a:cubicBezTo>
                    <a:cubicBezTo>
                      <a:pt x="599" y="349"/>
                      <a:pt x="925" y="268"/>
                      <a:pt x="959" y="209"/>
                    </a:cubicBezTo>
                    <a:cubicBezTo>
                      <a:pt x="998" y="131"/>
                      <a:pt x="967" y="0"/>
                      <a:pt x="8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4"/>
              <p:cNvSpPr/>
              <p:nvPr/>
            </p:nvSpPr>
            <p:spPr>
              <a:xfrm>
                <a:off x="5318650" y="3558125"/>
                <a:ext cx="24975" cy="8700"/>
              </a:xfrm>
              <a:custGeom>
                <a:rect b="b" l="l" r="r" t="t"/>
                <a:pathLst>
                  <a:path extrusionOk="0" h="348" w="999">
                    <a:moveTo>
                      <a:pt x="827" y="0"/>
                    </a:moveTo>
                    <a:cubicBezTo>
                      <a:pt x="813" y="0"/>
                      <a:pt x="797" y="2"/>
                      <a:pt x="781" y="4"/>
                    </a:cubicBezTo>
                    <a:cubicBezTo>
                      <a:pt x="710" y="16"/>
                      <a:pt x="588" y="20"/>
                      <a:pt x="465" y="20"/>
                    </a:cubicBezTo>
                    <a:cubicBezTo>
                      <a:pt x="268" y="20"/>
                      <a:pt x="68" y="11"/>
                      <a:pt x="68" y="11"/>
                    </a:cubicBezTo>
                    <a:lnTo>
                      <a:pt x="0" y="293"/>
                    </a:lnTo>
                    <a:cubicBezTo>
                      <a:pt x="79" y="333"/>
                      <a:pt x="194" y="348"/>
                      <a:pt x="317" y="348"/>
                    </a:cubicBezTo>
                    <a:cubicBezTo>
                      <a:pt x="599" y="348"/>
                      <a:pt x="925" y="267"/>
                      <a:pt x="959" y="207"/>
                    </a:cubicBezTo>
                    <a:cubicBezTo>
                      <a:pt x="998" y="129"/>
                      <a:pt x="966" y="0"/>
                      <a:pt x="8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4"/>
              <p:cNvSpPr/>
              <p:nvPr/>
            </p:nvSpPr>
            <p:spPr>
              <a:xfrm>
                <a:off x="5318650" y="3576725"/>
                <a:ext cx="24975" cy="8800"/>
              </a:xfrm>
              <a:custGeom>
                <a:rect b="b" l="l" r="r" t="t"/>
                <a:pathLst>
                  <a:path extrusionOk="0" h="352" w="999">
                    <a:moveTo>
                      <a:pt x="825" y="0"/>
                    </a:moveTo>
                    <a:cubicBezTo>
                      <a:pt x="812" y="0"/>
                      <a:pt x="797" y="1"/>
                      <a:pt x="781" y="4"/>
                    </a:cubicBezTo>
                    <a:cubicBezTo>
                      <a:pt x="710" y="16"/>
                      <a:pt x="589" y="20"/>
                      <a:pt x="467" y="20"/>
                    </a:cubicBezTo>
                    <a:cubicBezTo>
                      <a:pt x="272" y="20"/>
                      <a:pt x="74" y="10"/>
                      <a:pt x="74" y="10"/>
                    </a:cubicBezTo>
                    <a:lnTo>
                      <a:pt x="0" y="299"/>
                    </a:lnTo>
                    <a:cubicBezTo>
                      <a:pt x="78" y="336"/>
                      <a:pt x="193" y="351"/>
                      <a:pt x="316" y="351"/>
                    </a:cubicBezTo>
                    <a:cubicBezTo>
                      <a:pt x="600" y="351"/>
                      <a:pt x="929" y="273"/>
                      <a:pt x="959" y="213"/>
                    </a:cubicBezTo>
                    <a:cubicBezTo>
                      <a:pt x="998" y="135"/>
                      <a:pt x="966" y="0"/>
                      <a:pt x="8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4"/>
              <p:cNvSpPr/>
              <p:nvPr/>
            </p:nvSpPr>
            <p:spPr>
              <a:xfrm>
                <a:off x="5327250" y="3291300"/>
                <a:ext cx="87575" cy="17825"/>
              </a:xfrm>
              <a:custGeom>
                <a:rect b="b" l="l" r="r" t="t"/>
                <a:pathLst>
                  <a:path extrusionOk="0" h="713" w="3503">
                    <a:moveTo>
                      <a:pt x="3184" y="0"/>
                    </a:moveTo>
                    <a:cubicBezTo>
                      <a:pt x="3141" y="0"/>
                      <a:pt x="3093" y="6"/>
                      <a:pt x="3037" y="19"/>
                    </a:cubicBezTo>
                    <a:cubicBezTo>
                      <a:pt x="2158" y="222"/>
                      <a:pt x="56" y="302"/>
                      <a:pt x="56" y="302"/>
                    </a:cubicBezTo>
                    <a:lnTo>
                      <a:pt x="1" y="689"/>
                    </a:lnTo>
                    <a:cubicBezTo>
                      <a:pt x="95" y="705"/>
                      <a:pt x="266" y="712"/>
                      <a:pt x="482" y="712"/>
                    </a:cubicBezTo>
                    <a:cubicBezTo>
                      <a:pt x="1349" y="712"/>
                      <a:pt x="2938" y="597"/>
                      <a:pt x="3185" y="474"/>
                    </a:cubicBezTo>
                    <a:cubicBezTo>
                      <a:pt x="3456" y="333"/>
                      <a:pt x="3502" y="0"/>
                      <a:pt x="31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4"/>
              <p:cNvSpPr/>
              <p:nvPr/>
            </p:nvSpPr>
            <p:spPr>
              <a:xfrm>
                <a:off x="5326625" y="3341450"/>
                <a:ext cx="90125" cy="14725"/>
              </a:xfrm>
              <a:custGeom>
                <a:rect b="b" l="l" r="r" t="t"/>
                <a:pathLst>
                  <a:path extrusionOk="0" h="589" w="3605">
                    <a:moveTo>
                      <a:pt x="3241" y="1"/>
                    </a:moveTo>
                    <a:cubicBezTo>
                      <a:pt x="3207" y="1"/>
                      <a:pt x="3170" y="4"/>
                      <a:pt x="3130" y="11"/>
                    </a:cubicBezTo>
                    <a:cubicBezTo>
                      <a:pt x="2735" y="72"/>
                      <a:pt x="2111" y="89"/>
                      <a:pt x="1531" y="89"/>
                    </a:cubicBezTo>
                    <a:cubicBezTo>
                      <a:pt x="775" y="89"/>
                      <a:pt x="93" y="60"/>
                      <a:pt x="93" y="60"/>
                    </a:cubicBezTo>
                    <a:lnTo>
                      <a:pt x="1" y="472"/>
                    </a:lnTo>
                    <a:cubicBezTo>
                      <a:pt x="272" y="542"/>
                      <a:pt x="1188" y="588"/>
                      <a:pt x="1981" y="588"/>
                    </a:cubicBezTo>
                    <a:cubicBezTo>
                      <a:pt x="2572" y="588"/>
                      <a:pt x="3095" y="563"/>
                      <a:pt x="3234" y="502"/>
                    </a:cubicBezTo>
                    <a:cubicBezTo>
                      <a:pt x="3533" y="373"/>
                      <a:pt x="3604" y="1"/>
                      <a:pt x="32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4"/>
              <p:cNvSpPr/>
              <p:nvPr/>
            </p:nvSpPr>
            <p:spPr>
              <a:xfrm>
                <a:off x="5324325" y="3314650"/>
                <a:ext cx="96775" cy="20050"/>
              </a:xfrm>
              <a:custGeom>
                <a:rect b="b" l="l" r="r" t="t"/>
                <a:pathLst>
                  <a:path extrusionOk="0" h="802" w="3871">
                    <a:moveTo>
                      <a:pt x="3481" y="0"/>
                    </a:moveTo>
                    <a:cubicBezTo>
                      <a:pt x="3439" y="0"/>
                      <a:pt x="3394" y="6"/>
                      <a:pt x="3345" y="19"/>
                    </a:cubicBezTo>
                    <a:cubicBezTo>
                      <a:pt x="2482" y="263"/>
                      <a:pt x="1085" y="293"/>
                      <a:pt x="432" y="293"/>
                    </a:cubicBezTo>
                    <a:cubicBezTo>
                      <a:pt x="210" y="293"/>
                      <a:pt x="75" y="290"/>
                      <a:pt x="75" y="290"/>
                    </a:cubicBezTo>
                    <a:lnTo>
                      <a:pt x="1" y="769"/>
                    </a:lnTo>
                    <a:cubicBezTo>
                      <a:pt x="111" y="792"/>
                      <a:pt x="330" y="802"/>
                      <a:pt x="607" y="802"/>
                    </a:cubicBezTo>
                    <a:cubicBezTo>
                      <a:pt x="1547" y="802"/>
                      <a:pt x="3160" y="683"/>
                      <a:pt x="3492" y="517"/>
                    </a:cubicBezTo>
                    <a:cubicBezTo>
                      <a:pt x="3871" y="328"/>
                      <a:pt x="3788" y="0"/>
                      <a:pt x="34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4"/>
              <p:cNvSpPr/>
              <p:nvPr/>
            </p:nvSpPr>
            <p:spPr>
              <a:xfrm>
                <a:off x="5323400" y="3364600"/>
                <a:ext cx="90150" cy="14750"/>
              </a:xfrm>
              <a:custGeom>
                <a:rect b="b" l="l" r="r" t="t"/>
                <a:pathLst>
                  <a:path extrusionOk="0" h="590" w="3606">
                    <a:moveTo>
                      <a:pt x="112" y="1"/>
                    </a:moveTo>
                    <a:lnTo>
                      <a:pt x="1" y="419"/>
                    </a:lnTo>
                    <a:cubicBezTo>
                      <a:pt x="294" y="508"/>
                      <a:pt x="1436" y="590"/>
                      <a:pt x="2292" y="590"/>
                    </a:cubicBezTo>
                    <a:cubicBezTo>
                      <a:pt x="2728" y="590"/>
                      <a:pt x="3089" y="569"/>
                      <a:pt x="3228" y="517"/>
                    </a:cubicBezTo>
                    <a:cubicBezTo>
                      <a:pt x="3606" y="376"/>
                      <a:pt x="3533" y="54"/>
                      <a:pt x="3220" y="54"/>
                    </a:cubicBezTo>
                    <a:cubicBezTo>
                      <a:pt x="3192" y="54"/>
                      <a:pt x="3162" y="56"/>
                      <a:pt x="3130" y="62"/>
                    </a:cubicBezTo>
                    <a:cubicBezTo>
                      <a:pt x="2835" y="112"/>
                      <a:pt x="2476" y="131"/>
                      <a:pt x="2110" y="131"/>
                    </a:cubicBezTo>
                    <a:cubicBezTo>
                      <a:pt x="1136" y="131"/>
                      <a:pt x="112" y="1"/>
                      <a:pt x="11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4"/>
              <p:cNvSpPr/>
              <p:nvPr/>
            </p:nvSpPr>
            <p:spPr>
              <a:xfrm>
                <a:off x="5319875" y="3384575"/>
                <a:ext cx="92900" cy="16425"/>
              </a:xfrm>
              <a:custGeom>
                <a:rect b="b" l="l" r="r" t="t"/>
                <a:pathLst>
                  <a:path extrusionOk="0" h="657" w="3716">
                    <a:moveTo>
                      <a:pt x="117" y="1"/>
                    </a:moveTo>
                    <a:lnTo>
                      <a:pt x="1" y="363"/>
                    </a:lnTo>
                    <a:cubicBezTo>
                      <a:pt x="368" y="479"/>
                      <a:pt x="2069" y="656"/>
                      <a:pt x="2907" y="656"/>
                    </a:cubicBezTo>
                    <a:cubicBezTo>
                      <a:pt x="3093" y="656"/>
                      <a:pt x="3237" y="648"/>
                      <a:pt x="3314" y="628"/>
                    </a:cubicBezTo>
                    <a:cubicBezTo>
                      <a:pt x="3716" y="523"/>
                      <a:pt x="3632" y="219"/>
                      <a:pt x="3282" y="219"/>
                    </a:cubicBezTo>
                    <a:cubicBezTo>
                      <a:pt x="3262" y="219"/>
                      <a:pt x="3242" y="220"/>
                      <a:pt x="3221" y="222"/>
                    </a:cubicBezTo>
                    <a:cubicBezTo>
                      <a:pt x="3067" y="236"/>
                      <a:pt x="2896" y="243"/>
                      <a:pt x="2715" y="243"/>
                    </a:cubicBezTo>
                    <a:cubicBezTo>
                      <a:pt x="1592" y="243"/>
                      <a:pt x="117" y="1"/>
                      <a:pt x="11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4"/>
              <p:cNvSpPr/>
              <p:nvPr/>
            </p:nvSpPr>
            <p:spPr>
              <a:xfrm>
                <a:off x="5342925" y="3408850"/>
                <a:ext cx="66450" cy="13425"/>
              </a:xfrm>
              <a:custGeom>
                <a:rect b="b" l="l" r="r" t="t"/>
                <a:pathLst>
                  <a:path extrusionOk="0" h="537" w="2658">
                    <a:moveTo>
                      <a:pt x="99" y="1"/>
                    </a:moveTo>
                    <a:lnTo>
                      <a:pt x="1" y="351"/>
                    </a:lnTo>
                    <a:cubicBezTo>
                      <a:pt x="236" y="437"/>
                      <a:pt x="1239" y="536"/>
                      <a:pt x="1875" y="536"/>
                    </a:cubicBezTo>
                    <a:cubicBezTo>
                      <a:pt x="2104" y="536"/>
                      <a:pt x="2286" y="523"/>
                      <a:pt x="2367" y="493"/>
                    </a:cubicBezTo>
                    <a:cubicBezTo>
                      <a:pt x="2658" y="384"/>
                      <a:pt x="2610" y="112"/>
                      <a:pt x="2376" y="112"/>
                    </a:cubicBezTo>
                    <a:cubicBezTo>
                      <a:pt x="2358" y="112"/>
                      <a:pt x="2338" y="114"/>
                      <a:pt x="2318" y="118"/>
                    </a:cubicBezTo>
                    <a:cubicBezTo>
                      <a:pt x="2150" y="144"/>
                      <a:pt x="1957" y="155"/>
                      <a:pt x="1755" y="155"/>
                    </a:cubicBezTo>
                    <a:cubicBezTo>
                      <a:pt x="986" y="155"/>
                      <a:pt x="99" y="1"/>
                      <a:pt x="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4"/>
              <p:cNvSpPr/>
              <p:nvPr/>
            </p:nvSpPr>
            <p:spPr>
              <a:xfrm>
                <a:off x="5355975" y="3429900"/>
                <a:ext cx="49225" cy="11475"/>
              </a:xfrm>
              <a:custGeom>
                <a:rect b="b" l="l" r="r" t="t"/>
                <a:pathLst>
                  <a:path extrusionOk="0" h="459" w="1969">
                    <a:moveTo>
                      <a:pt x="81" y="1"/>
                    </a:moveTo>
                    <a:lnTo>
                      <a:pt x="1" y="333"/>
                    </a:lnTo>
                    <a:cubicBezTo>
                      <a:pt x="153" y="401"/>
                      <a:pt x="750" y="458"/>
                      <a:pt x="1214" y="458"/>
                    </a:cubicBezTo>
                    <a:cubicBezTo>
                      <a:pt x="1465" y="458"/>
                      <a:pt x="1677" y="441"/>
                      <a:pt x="1759" y="401"/>
                    </a:cubicBezTo>
                    <a:cubicBezTo>
                      <a:pt x="1969" y="287"/>
                      <a:pt x="1948" y="32"/>
                      <a:pt x="1775" y="32"/>
                    </a:cubicBezTo>
                    <a:cubicBezTo>
                      <a:pt x="1760" y="32"/>
                      <a:pt x="1745" y="34"/>
                      <a:pt x="1728" y="38"/>
                    </a:cubicBezTo>
                    <a:cubicBezTo>
                      <a:pt x="1555" y="82"/>
                      <a:pt x="1345" y="98"/>
                      <a:pt x="1135" y="98"/>
                    </a:cubicBezTo>
                    <a:cubicBezTo>
                      <a:pt x="612" y="98"/>
                      <a:pt x="81" y="1"/>
                      <a:pt x="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4"/>
              <p:cNvSpPr/>
              <p:nvPr/>
            </p:nvSpPr>
            <p:spPr>
              <a:xfrm>
                <a:off x="5316350" y="3223375"/>
                <a:ext cx="15700" cy="51050"/>
              </a:xfrm>
              <a:custGeom>
                <a:rect b="b" l="l" r="r" t="t"/>
                <a:pathLst>
                  <a:path extrusionOk="0" h="2042" w="628">
                    <a:moveTo>
                      <a:pt x="400" y="1"/>
                    </a:moveTo>
                    <a:cubicBezTo>
                      <a:pt x="301" y="62"/>
                      <a:pt x="0" y="99"/>
                      <a:pt x="0" y="99"/>
                    </a:cubicBezTo>
                    <a:lnTo>
                      <a:pt x="0" y="2017"/>
                    </a:lnTo>
                    <a:cubicBezTo>
                      <a:pt x="31" y="2035"/>
                      <a:pt x="91" y="2042"/>
                      <a:pt x="162" y="2042"/>
                    </a:cubicBezTo>
                    <a:cubicBezTo>
                      <a:pt x="354" y="2042"/>
                      <a:pt x="627" y="1992"/>
                      <a:pt x="627" y="1992"/>
                    </a:cubicBezTo>
                    <a:cubicBezTo>
                      <a:pt x="627" y="1187"/>
                      <a:pt x="400" y="1"/>
                      <a:pt x="40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4"/>
              <p:cNvSpPr/>
              <p:nvPr/>
            </p:nvSpPr>
            <p:spPr>
              <a:xfrm>
                <a:off x="5418525" y="3253825"/>
                <a:ext cx="48900" cy="26900"/>
              </a:xfrm>
              <a:custGeom>
                <a:rect b="b" l="l" r="r" t="t"/>
                <a:pathLst>
                  <a:path extrusionOk="0" h="1076" w="1956">
                    <a:moveTo>
                      <a:pt x="912" y="0"/>
                    </a:moveTo>
                    <a:cubicBezTo>
                      <a:pt x="841" y="0"/>
                      <a:pt x="771" y="8"/>
                      <a:pt x="701" y="24"/>
                    </a:cubicBezTo>
                    <a:cubicBezTo>
                      <a:pt x="314" y="110"/>
                      <a:pt x="31" y="442"/>
                      <a:pt x="1" y="836"/>
                    </a:cubicBezTo>
                    <a:cubicBezTo>
                      <a:pt x="1" y="940"/>
                      <a:pt x="38" y="1069"/>
                      <a:pt x="136" y="1075"/>
                    </a:cubicBezTo>
                    <a:cubicBezTo>
                      <a:pt x="140" y="1076"/>
                      <a:pt x="143" y="1076"/>
                      <a:pt x="147" y="1076"/>
                    </a:cubicBezTo>
                    <a:cubicBezTo>
                      <a:pt x="215" y="1076"/>
                      <a:pt x="268" y="1024"/>
                      <a:pt x="314" y="977"/>
                    </a:cubicBezTo>
                    <a:cubicBezTo>
                      <a:pt x="573" y="732"/>
                      <a:pt x="908" y="606"/>
                      <a:pt x="1245" y="606"/>
                    </a:cubicBezTo>
                    <a:cubicBezTo>
                      <a:pt x="1491" y="606"/>
                      <a:pt x="1737" y="674"/>
                      <a:pt x="1955" y="811"/>
                    </a:cubicBezTo>
                    <a:cubicBezTo>
                      <a:pt x="1943" y="639"/>
                      <a:pt x="1863" y="479"/>
                      <a:pt x="1734" y="362"/>
                    </a:cubicBezTo>
                    <a:cubicBezTo>
                      <a:pt x="1515" y="143"/>
                      <a:pt x="1214" y="0"/>
                      <a:pt x="9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4"/>
              <p:cNvSpPr/>
              <p:nvPr/>
            </p:nvSpPr>
            <p:spPr>
              <a:xfrm>
                <a:off x="5327100" y="3247925"/>
                <a:ext cx="96375" cy="29275"/>
              </a:xfrm>
              <a:custGeom>
                <a:rect b="b" l="l" r="r" t="t"/>
                <a:pathLst>
                  <a:path extrusionOk="0" h="1171" w="3855">
                    <a:moveTo>
                      <a:pt x="3414" y="1"/>
                    </a:moveTo>
                    <a:cubicBezTo>
                      <a:pt x="2952" y="1"/>
                      <a:pt x="2186" y="296"/>
                      <a:pt x="1420" y="408"/>
                    </a:cubicBezTo>
                    <a:cubicBezTo>
                      <a:pt x="1184" y="441"/>
                      <a:pt x="980" y="453"/>
                      <a:pt x="808" y="453"/>
                    </a:cubicBezTo>
                    <a:cubicBezTo>
                      <a:pt x="299" y="453"/>
                      <a:pt x="62" y="346"/>
                      <a:pt x="62" y="346"/>
                    </a:cubicBezTo>
                    <a:lnTo>
                      <a:pt x="0" y="1170"/>
                    </a:lnTo>
                    <a:cubicBezTo>
                      <a:pt x="1125" y="1121"/>
                      <a:pt x="2447" y="728"/>
                      <a:pt x="3074" y="611"/>
                    </a:cubicBezTo>
                    <a:cubicBezTo>
                      <a:pt x="3701" y="500"/>
                      <a:pt x="3854" y="131"/>
                      <a:pt x="3664" y="45"/>
                    </a:cubicBezTo>
                    <a:cubicBezTo>
                      <a:pt x="3596" y="14"/>
                      <a:pt x="3512" y="1"/>
                      <a:pt x="341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4"/>
              <p:cNvSpPr/>
              <p:nvPr/>
            </p:nvSpPr>
            <p:spPr>
              <a:xfrm>
                <a:off x="5316350" y="3408850"/>
                <a:ext cx="12925" cy="181050"/>
              </a:xfrm>
              <a:custGeom>
                <a:rect b="b" l="l" r="r" t="t"/>
                <a:pathLst>
                  <a:path extrusionOk="0" h="7242" w="517">
                    <a:moveTo>
                      <a:pt x="516" y="345"/>
                    </a:moveTo>
                    <a:cubicBezTo>
                      <a:pt x="516" y="345"/>
                      <a:pt x="516" y="345"/>
                      <a:pt x="516" y="345"/>
                    </a:cubicBezTo>
                    <a:lnTo>
                      <a:pt x="516" y="345"/>
                    </a:lnTo>
                    <a:cubicBezTo>
                      <a:pt x="516" y="345"/>
                      <a:pt x="516" y="345"/>
                      <a:pt x="516" y="345"/>
                    </a:cubicBezTo>
                    <a:close/>
                    <a:moveTo>
                      <a:pt x="0" y="1"/>
                    </a:moveTo>
                    <a:lnTo>
                      <a:pt x="0" y="7242"/>
                    </a:lnTo>
                    <a:cubicBezTo>
                      <a:pt x="0" y="7242"/>
                      <a:pt x="323" y="7106"/>
                      <a:pt x="496" y="7106"/>
                    </a:cubicBezTo>
                    <a:cubicBezTo>
                      <a:pt x="503" y="7106"/>
                      <a:pt x="510" y="7106"/>
                      <a:pt x="516" y="7106"/>
                    </a:cubicBezTo>
                    <a:cubicBezTo>
                      <a:pt x="516" y="7106"/>
                      <a:pt x="467" y="985"/>
                      <a:pt x="516" y="345"/>
                    </a:cubicBezTo>
                    <a:lnTo>
                      <a:pt x="516" y="345"/>
                    </a:lnTo>
                    <a:cubicBezTo>
                      <a:pt x="516" y="345"/>
                      <a:pt x="516" y="345"/>
                      <a:pt x="516" y="345"/>
                    </a:cubicBezTo>
                    <a:cubicBezTo>
                      <a:pt x="513" y="345"/>
                      <a:pt x="311" y="1"/>
                      <a:pt x="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4"/>
              <p:cNvSpPr/>
              <p:nvPr/>
            </p:nvSpPr>
            <p:spPr>
              <a:xfrm>
                <a:off x="5253800" y="3060800"/>
                <a:ext cx="126025" cy="150325"/>
              </a:xfrm>
              <a:custGeom>
                <a:rect b="b" l="l" r="r" t="t"/>
                <a:pathLst>
                  <a:path extrusionOk="0" h="6013" w="5041">
                    <a:moveTo>
                      <a:pt x="1426" y="2085"/>
                    </a:moveTo>
                    <a:cubicBezTo>
                      <a:pt x="1521" y="2085"/>
                      <a:pt x="1616" y="2099"/>
                      <a:pt x="1703" y="2127"/>
                    </a:cubicBezTo>
                    <a:cubicBezTo>
                      <a:pt x="1949" y="2213"/>
                      <a:pt x="2152" y="2392"/>
                      <a:pt x="2281" y="2625"/>
                    </a:cubicBezTo>
                    <a:cubicBezTo>
                      <a:pt x="2355" y="2760"/>
                      <a:pt x="2398" y="2914"/>
                      <a:pt x="2342" y="3055"/>
                    </a:cubicBezTo>
                    <a:cubicBezTo>
                      <a:pt x="2275" y="3215"/>
                      <a:pt x="2090" y="3314"/>
                      <a:pt x="1906" y="3387"/>
                    </a:cubicBezTo>
                    <a:cubicBezTo>
                      <a:pt x="1752" y="3461"/>
                      <a:pt x="1586" y="3504"/>
                      <a:pt x="1414" y="3523"/>
                    </a:cubicBezTo>
                    <a:cubicBezTo>
                      <a:pt x="1388" y="3525"/>
                      <a:pt x="1363" y="3527"/>
                      <a:pt x="1337" y="3527"/>
                    </a:cubicBezTo>
                    <a:cubicBezTo>
                      <a:pt x="1191" y="3527"/>
                      <a:pt x="1050" y="3482"/>
                      <a:pt x="935" y="3394"/>
                    </a:cubicBezTo>
                    <a:cubicBezTo>
                      <a:pt x="775" y="3258"/>
                      <a:pt x="744" y="3049"/>
                      <a:pt x="744" y="2859"/>
                    </a:cubicBezTo>
                    <a:cubicBezTo>
                      <a:pt x="744" y="2650"/>
                      <a:pt x="763" y="2422"/>
                      <a:pt x="922" y="2263"/>
                    </a:cubicBezTo>
                    <a:cubicBezTo>
                      <a:pt x="1046" y="2143"/>
                      <a:pt x="1235" y="2085"/>
                      <a:pt x="1426" y="2085"/>
                    </a:cubicBezTo>
                    <a:close/>
                    <a:moveTo>
                      <a:pt x="3664" y="2085"/>
                    </a:moveTo>
                    <a:cubicBezTo>
                      <a:pt x="3854" y="2085"/>
                      <a:pt x="4042" y="2143"/>
                      <a:pt x="4162" y="2263"/>
                    </a:cubicBezTo>
                    <a:cubicBezTo>
                      <a:pt x="4328" y="2422"/>
                      <a:pt x="4346" y="2650"/>
                      <a:pt x="4346" y="2859"/>
                    </a:cubicBezTo>
                    <a:cubicBezTo>
                      <a:pt x="4340" y="3049"/>
                      <a:pt x="4309" y="3258"/>
                      <a:pt x="4149" y="3394"/>
                    </a:cubicBezTo>
                    <a:lnTo>
                      <a:pt x="4156" y="3394"/>
                    </a:lnTo>
                    <a:cubicBezTo>
                      <a:pt x="4035" y="3482"/>
                      <a:pt x="3893" y="3527"/>
                      <a:pt x="3747" y="3527"/>
                    </a:cubicBezTo>
                    <a:cubicBezTo>
                      <a:pt x="3722" y="3527"/>
                      <a:pt x="3696" y="3525"/>
                      <a:pt x="3670" y="3523"/>
                    </a:cubicBezTo>
                    <a:cubicBezTo>
                      <a:pt x="3504" y="3504"/>
                      <a:pt x="3338" y="3461"/>
                      <a:pt x="3178" y="3387"/>
                    </a:cubicBezTo>
                    <a:cubicBezTo>
                      <a:pt x="3000" y="3314"/>
                      <a:pt x="2816" y="3215"/>
                      <a:pt x="2748" y="3055"/>
                    </a:cubicBezTo>
                    <a:cubicBezTo>
                      <a:pt x="2693" y="2914"/>
                      <a:pt x="2736" y="2760"/>
                      <a:pt x="2809" y="2625"/>
                    </a:cubicBezTo>
                    <a:cubicBezTo>
                      <a:pt x="2932" y="2392"/>
                      <a:pt x="3141" y="2213"/>
                      <a:pt x="3387" y="2127"/>
                    </a:cubicBezTo>
                    <a:cubicBezTo>
                      <a:pt x="3475" y="2099"/>
                      <a:pt x="3569" y="2085"/>
                      <a:pt x="3664" y="2085"/>
                    </a:cubicBezTo>
                    <a:close/>
                    <a:moveTo>
                      <a:pt x="2521" y="3406"/>
                    </a:moveTo>
                    <a:cubicBezTo>
                      <a:pt x="2668" y="3406"/>
                      <a:pt x="2920" y="3781"/>
                      <a:pt x="2951" y="3984"/>
                    </a:cubicBezTo>
                    <a:cubicBezTo>
                      <a:pt x="2982" y="4153"/>
                      <a:pt x="2948" y="4254"/>
                      <a:pt x="2840" y="4254"/>
                    </a:cubicBezTo>
                    <a:cubicBezTo>
                      <a:pt x="2818" y="4254"/>
                      <a:pt x="2794" y="4250"/>
                      <a:pt x="2766" y="4242"/>
                    </a:cubicBezTo>
                    <a:cubicBezTo>
                      <a:pt x="2600" y="4199"/>
                      <a:pt x="2613" y="3984"/>
                      <a:pt x="2521" y="3984"/>
                    </a:cubicBezTo>
                    <a:cubicBezTo>
                      <a:pt x="2435" y="3984"/>
                      <a:pt x="2447" y="4199"/>
                      <a:pt x="2281" y="4242"/>
                    </a:cubicBezTo>
                    <a:cubicBezTo>
                      <a:pt x="2253" y="4250"/>
                      <a:pt x="2229" y="4254"/>
                      <a:pt x="2208" y="4254"/>
                    </a:cubicBezTo>
                    <a:cubicBezTo>
                      <a:pt x="2099" y="4254"/>
                      <a:pt x="2066" y="4153"/>
                      <a:pt x="2096" y="3984"/>
                    </a:cubicBezTo>
                    <a:cubicBezTo>
                      <a:pt x="2127" y="3781"/>
                      <a:pt x="2373" y="3406"/>
                      <a:pt x="2521" y="3406"/>
                    </a:cubicBezTo>
                    <a:close/>
                    <a:moveTo>
                      <a:pt x="1099" y="4308"/>
                    </a:moveTo>
                    <a:cubicBezTo>
                      <a:pt x="1109" y="4308"/>
                      <a:pt x="1120" y="4312"/>
                      <a:pt x="1131" y="4322"/>
                    </a:cubicBezTo>
                    <a:cubicBezTo>
                      <a:pt x="1254" y="4432"/>
                      <a:pt x="1832" y="4690"/>
                      <a:pt x="2527" y="4690"/>
                    </a:cubicBezTo>
                    <a:cubicBezTo>
                      <a:pt x="3221" y="4690"/>
                      <a:pt x="3799" y="4432"/>
                      <a:pt x="3928" y="4322"/>
                    </a:cubicBezTo>
                    <a:cubicBezTo>
                      <a:pt x="3939" y="4312"/>
                      <a:pt x="3950" y="4308"/>
                      <a:pt x="3959" y="4308"/>
                    </a:cubicBezTo>
                    <a:cubicBezTo>
                      <a:pt x="4058" y="4308"/>
                      <a:pt x="4085" y="4759"/>
                      <a:pt x="3928" y="4955"/>
                    </a:cubicBezTo>
                    <a:cubicBezTo>
                      <a:pt x="3744" y="5164"/>
                      <a:pt x="3068" y="5643"/>
                      <a:pt x="2527" y="5643"/>
                    </a:cubicBezTo>
                    <a:cubicBezTo>
                      <a:pt x="1986" y="5643"/>
                      <a:pt x="1310" y="5170"/>
                      <a:pt x="1131" y="4955"/>
                    </a:cubicBezTo>
                    <a:cubicBezTo>
                      <a:pt x="969" y="4753"/>
                      <a:pt x="995" y="4308"/>
                      <a:pt x="1099" y="4308"/>
                    </a:cubicBezTo>
                    <a:close/>
                    <a:moveTo>
                      <a:pt x="2521" y="1"/>
                    </a:moveTo>
                    <a:cubicBezTo>
                      <a:pt x="50" y="1"/>
                      <a:pt x="0" y="984"/>
                      <a:pt x="185" y="2920"/>
                    </a:cubicBezTo>
                    <a:cubicBezTo>
                      <a:pt x="369" y="4863"/>
                      <a:pt x="1654" y="6012"/>
                      <a:pt x="2521" y="6012"/>
                    </a:cubicBezTo>
                    <a:cubicBezTo>
                      <a:pt x="3393" y="6012"/>
                      <a:pt x="4678" y="4863"/>
                      <a:pt x="4862" y="2920"/>
                    </a:cubicBezTo>
                    <a:cubicBezTo>
                      <a:pt x="5041" y="978"/>
                      <a:pt x="5004" y="1"/>
                      <a:pt x="25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4"/>
              <p:cNvSpPr/>
              <p:nvPr/>
            </p:nvSpPr>
            <p:spPr>
              <a:xfrm>
                <a:off x="5307425" y="3178825"/>
                <a:ext cx="8950" cy="10800"/>
              </a:xfrm>
              <a:custGeom>
                <a:rect b="b" l="l" r="r" t="t"/>
                <a:pathLst>
                  <a:path extrusionOk="0" h="432" w="358">
                    <a:moveTo>
                      <a:pt x="201" y="0"/>
                    </a:moveTo>
                    <a:cubicBezTo>
                      <a:pt x="156" y="0"/>
                      <a:pt x="111" y="11"/>
                      <a:pt x="93" y="37"/>
                    </a:cubicBezTo>
                    <a:cubicBezTo>
                      <a:pt x="50" y="99"/>
                      <a:pt x="1" y="283"/>
                      <a:pt x="50" y="351"/>
                    </a:cubicBezTo>
                    <a:cubicBezTo>
                      <a:pt x="88" y="401"/>
                      <a:pt x="175" y="432"/>
                      <a:pt x="240" y="432"/>
                    </a:cubicBezTo>
                    <a:cubicBezTo>
                      <a:pt x="270" y="432"/>
                      <a:pt x="295" y="425"/>
                      <a:pt x="308" y="412"/>
                    </a:cubicBezTo>
                    <a:cubicBezTo>
                      <a:pt x="357" y="375"/>
                      <a:pt x="339" y="86"/>
                      <a:pt x="326" y="43"/>
                    </a:cubicBezTo>
                    <a:cubicBezTo>
                      <a:pt x="323" y="19"/>
                      <a:pt x="261" y="0"/>
                      <a:pt x="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4"/>
              <p:cNvSpPr/>
              <p:nvPr/>
            </p:nvSpPr>
            <p:spPr>
              <a:xfrm>
                <a:off x="5306500" y="3190200"/>
                <a:ext cx="9400" cy="10600"/>
              </a:xfrm>
              <a:custGeom>
                <a:rect b="b" l="l" r="r" t="t"/>
                <a:pathLst>
                  <a:path extrusionOk="0" h="424" w="376">
                    <a:moveTo>
                      <a:pt x="130" y="0"/>
                    </a:moveTo>
                    <a:cubicBezTo>
                      <a:pt x="102" y="0"/>
                      <a:pt x="80" y="5"/>
                      <a:pt x="68" y="19"/>
                    </a:cubicBezTo>
                    <a:cubicBezTo>
                      <a:pt x="25" y="68"/>
                      <a:pt x="1" y="338"/>
                      <a:pt x="38" y="363"/>
                    </a:cubicBezTo>
                    <a:cubicBezTo>
                      <a:pt x="65" y="381"/>
                      <a:pt x="191" y="423"/>
                      <a:pt x="272" y="423"/>
                    </a:cubicBezTo>
                    <a:cubicBezTo>
                      <a:pt x="300" y="423"/>
                      <a:pt x="322" y="418"/>
                      <a:pt x="333" y="406"/>
                    </a:cubicBezTo>
                    <a:cubicBezTo>
                      <a:pt x="376" y="357"/>
                      <a:pt x="351" y="86"/>
                      <a:pt x="333" y="62"/>
                    </a:cubicBezTo>
                    <a:cubicBezTo>
                      <a:pt x="315" y="39"/>
                      <a:pt x="204" y="0"/>
                      <a:pt x="1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4"/>
              <p:cNvSpPr/>
              <p:nvPr/>
            </p:nvSpPr>
            <p:spPr>
              <a:xfrm>
                <a:off x="5301425" y="3178325"/>
                <a:ext cx="6325" cy="8975"/>
              </a:xfrm>
              <a:custGeom>
                <a:rect b="b" l="l" r="r" t="t"/>
                <a:pathLst>
                  <a:path extrusionOk="0" h="359" w="253">
                    <a:moveTo>
                      <a:pt x="134" y="0"/>
                    </a:moveTo>
                    <a:cubicBezTo>
                      <a:pt x="103" y="0"/>
                      <a:pt x="72" y="9"/>
                      <a:pt x="56" y="33"/>
                    </a:cubicBezTo>
                    <a:cubicBezTo>
                      <a:pt x="25" y="88"/>
                      <a:pt x="1" y="254"/>
                      <a:pt x="32" y="297"/>
                    </a:cubicBezTo>
                    <a:cubicBezTo>
                      <a:pt x="69" y="340"/>
                      <a:pt x="130" y="358"/>
                      <a:pt x="185" y="358"/>
                    </a:cubicBezTo>
                    <a:cubicBezTo>
                      <a:pt x="234" y="352"/>
                      <a:pt x="253" y="94"/>
                      <a:pt x="234" y="39"/>
                    </a:cubicBezTo>
                    <a:cubicBezTo>
                      <a:pt x="224" y="17"/>
                      <a:pt x="178" y="0"/>
                      <a:pt x="1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4"/>
              <p:cNvSpPr/>
              <p:nvPr/>
            </p:nvSpPr>
            <p:spPr>
              <a:xfrm>
                <a:off x="5300350" y="3188425"/>
                <a:ext cx="6025" cy="8575"/>
              </a:xfrm>
              <a:custGeom>
                <a:rect b="b" l="l" r="r" t="t"/>
                <a:pathLst>
                  <a:path extrusionOk="0" h="343" w="241">
                    <a:moveTo>
                      <a:pt x="105" y="0"/>
                    </a:moveTo>
                    <a:cubicBezTo>
                      <a:pt x="79" y="0"/>
                      <a:pt x="53" y="7"/>
                      <a:pt x="32" y="22"/>
                    </a:cubicBezTo>
                    <a:cubicBezTo>
                      <a:pt x="1" y="53"/>
                      <a:pt x="1" y="219"/>
                      <a:pt x="13" y="262"/>
                    </a:cubicBezTo>
                    <a:cubicBezTo>
                      <a:pt x="47" y="312"/>
                      <a:pt x="106" y="342"/>
                      <a:pt x="168" y="342"/>
                    </a:cubicBezTo>
                    <a:cubicBezTo>
                      <a:pt x="174" y="342"/>
                      <a:pt x="180" y="342"/>
                      <a:pt x="185" y="342"/>
                    </a:cubicBezTo>
                    <a:cubicBezTo>
                      <a:pt x="234" y="323"/>
                      <a:pt x="241" y="108"/>
                      <a:pt x="210" y="46"/>
                    </a:cubicBezTo>
                    <a:cubicBezTo>
                      <a:pt x="184" y="17"/>
                      <a:pt x="144" y="0"/>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4"/>
              <p:cNvSpPr/>
              <p:nvPr/>
            </p:nvSpPr>
            <p:spPr>
              <a:xfrm>
                <a:off x="5295300" y="3177425"/>
                <a:ext cx="8000" cy="9100"/>
              </a:xfrm>
              <a:custGeom>
                <a:rect b="b" l="l" r="r" t="t"/>
                <a:pathLst>
                  <a:path extrusionOk="0" h="364" w="320">
                    <a:moveTo>
                      <a:pt x="86" y="1"/>
                    </a:moveTo>
                    <a:cubicBezTo>
                      <a:pt x="31" y="1"/>
                      <a:pt x="0" y="265"/>
                      <a:pt x="135" y="364"/>
                    </a:cubicBezTo>
                    <a:cubicBezTo>
                      <a:pt x="172" y="321"/>
                      <a:pt x="197" y="259"/>
                      <a:pt x="209" y="198"/>
                    </a:cubicBezTo>
                    <a:cubicBezTo>
                      <a:pt x="215" y="112"/>
                      <a:pt x="320" y="13"/>
                      <a:pt x="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4"/>
              <p:cNvSpPr/>
              <p:nvPr/>
            </p:nvSpPr>
            <p:spPr>
              <a:xfrm>
                <a:off x="5293600" y="3186050"/>
                <a:ext cx="5700" cy="7875"/>
              </a:xfrm>
              <a:custGeom>
                <a:rect b="b" l="l" r="r" t="t"/>
                <a:pathLst>
                  <a:path extrusionOk="0" h="315" w="228">
                    <a:moveTo>
                      <a:pt x="123" y="0"/>
                    </a:moveTo>
                    <a:cubicBezTo>
                      <a:pt x="43" y="37"/>
                      <a:pt x="0" y="135"/>
                      <a:pt x="19" y="221"/>
                    </a:cubicBezTo>
                    <a:cubicBezTo>
                      <a:pt x="23" y="277"/>
                      <a:pt x="97" y="315"/>
                      <a:pt x="142" y="315"/>
                    </a:cubicBezTo>
                    <a:cubicBezTo>
                      <a:pt x="156" y="315"/>
                      <a:pt x="168" y="311"/>
                      <a:pt x="173" y="301"/>
                    </a:cubicBezTo>
                    <a:cubicBezTo>
                      <a:pt x="228" y="185"/>
                      <a:pt x="123"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4"/>
              <p:cNvSpPr/>
              <p:nvPr/>
            </p:nvSpPr>
            <p:spPr>
              <a:xfrm>
                <a:off x="5290075" y="3174900"/>
                <a:ext cx="5850" cy="8700"/>
              </a:xfrm>
              <a:custGeom>
                <a:rect b="b" l="l" r="r" t="t"/>
                <a:pathLst>
                  <a:path extrusionOk="0" h="348" w="234">
                    <a:moveTo>
                      <a:pt x="64" y="1"/>
                    </a:moveTo>
                    <a:cubicBezTo>
                      <a:pt x="53" y="1"/>
                      <a:pt x="43" y="3"/>
                      <a:pt x="37" y="10"/>
                    </a:cubicBezTo>
                    <a:cubicBezTo>
                      <a:pt x="0" y="40"/>
                      <a:pt x="0" y="206"/>
                      <a:pt x="6" y="256"/>
                    </a:cubicBezTo>
                    <a:cubicBezTo>
                      <a:pt x="12" y="305"/>
                      <a:pt x="111" y="348"/>
                      <a:pt x="160" y="348"/>
                    </a:cubicBezTo>
                    <a:cubicBezTo>
                      <a:pt x="209" y="348"/>
                      <a:pt x="234" y="90"/>
                      <a:pt x="197" y="59"/>
                    </a:cubicBezTo>
                    <a:cubicBezTo>
                      <a:pt x="172" y="39"/>
                      <a:pt x="106" y="1"/>
                      <a:pt x="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4"/>
              <p:cNvSpPr/>
              <p:nvPr/>
            </p:nvSpPr>
            <p:spPr>
              <a:xfrm>
                <a:off x="5288675" y="3183800"/>
                <a:ext cx="5250" cy="6925"/>
              </a:xfrm>
              <a:custGeom>
                <a:rect b="b" l="l" r="r" t="t"/>
                <a:pathLst>
                  <a:path extrusionOk="0" h="277" w="210">
                    <a:moveTo>
                      <a:pt x="69" y="0"/>
                    </a:moveTo>
                    <a:cubicBezTo>
                      <a:pt x="61" y="0"/>
                      <a:pt x="55" y="1"/>
                      <a:pt x="50" y="4"/>
                    </a:cubicBezTo>
                    <a:cubicBezTo>
                      <a:pt x="13" y="59"/>
                      <a:pt x="1" y="127"/>
                      <a:pt x="13" y="188"/>
                    </a:cubicBezTo>
                    <a:cubicBezTo>
                      <a:pt x="24" y="227"/>
                      <a:pt x="90" y="276"/>
                      <a:pt x="130" y="276"/>
                    </a:cubicBezTo>
                    <a:cubicBezTo>
                      <a:pt x="135" y="276"/>
                      <a:pt x="139" y="276"/>
                      <a:pt x="142" y="275"/>
                    </a:cubicBezTo>
                    <a:cubicBezTo>
                      <a:pt x="179" y="262"/>
                      <a:pt x="210" y="90"/>
                      <a:pt x="204" y="59"/>
                    </a:cubicBezTo>
                    <a:cubicBezTo>
                      <a:pt x="193" y="39"/>
                      <a:pt x="112" y="0"/>
                      <a:pt x="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4"/>
              <p:cNvSpPr/>
              <p:nvPr/>
            </p:nvSpPr>
            <p:spPr>
              <a:xfrm>
                <a:off x="5285150" y="3173800"/>
                <a:ext cx="4025" cy="6800"/>
              </a:xfrm>
              <a:custGeom>
                <a:rect b="b" l="l" r="r" t="t"/>
                <a:pathLst>
                  <a:path extrusionOk="0" h="272" w="161">
                    <a:moveTo>
                      <a:pt x="78" y="1"/>
                    </a:moveTo>
                    <a:cubicBezTo>
                      <a:pt x="58" y="1"/>
                      <a:pt x="40" y="4"/>
                      <a:pt x="31" y="11"/>
                    </a:cubicBezTo>
                    <a:cubicBezTo>
                      <a:pt x="0" y="35"/>
                      <a:pt x="19" y="177"/>
                      <a:pt x="31" y="226"/>
                    </a:cubicBezTo>
                    <a:cubicBezTo>
                      <a:pt x="36" y="262"/>
                      <a:pt x="80" y="272"/>
                      <a:pt x="113" y="272"/>
                    </a:cubicBezTo>
                    <a:cubicBezTo>
                      <a:pt x="125" y="272"/>
                      <a:pt x="135" y="270"/>
                      <a:pt x="142" y="269"/>
                    </a:cubicBezTo>
                    <a:cubicBezTo>
                      <a:pt x="160" y="263"/>
                      <a:pt x="154" y="54"/>
                      <a:pt x="154" y="35"/>
                    </a:cubicBezTo>
                    <a:cubicBezTo>
                      <a:pt x="154" y="12"/>
                      <a:pt x="114"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4"/>
              <p:cNvSpPr/>
              <p:nvPr/>
            </p:nvSpPr>
            <p:spPr>
              <a:xfrm>
                <a:off x="5280850" y="3171125"/>
                <a:ext cx="3700" cy="7100"/>
              </a:xfrm>
              <a:custGeom>
                <a:rect b="b" l="l" r="r" t="t"/>
                <a:pathLst>
                  <a:path extrusionOk="0" h="284" w="148">
                    <a:moveTo>
                      <a:pt x="42" y="0"/>
                    </a:moveTo>
                    <a:cubicBezTo>
                      <a:pt x="41" y="0"/>
                      <a:pt x="39" y="1"/>
                      <a:pt x="37" y="1"/>
                    </a:cubicBezTo>
                    <a:cubicBezTo>
                      <a:pt x="6" y="7"/>
                      <a:pt x="0" y="155"/>
                      <a:pt x="13" y="198"/>
                    </a:cubicBezTo>
                    <a:cubicBezTo>
                      <a:pt x="31" y="234"/>
                      <a:pt x="68" y="271"/>
                      <a:pt x="111" y="284"/>
                    </a:cubicBezTo>
                    <a:cubicBezTo>
                      <a:pt x="112" y="284"/>
                      <a:pt x="112" y="284"/>
                      <a:pt x="113" y="284"/>
                    </a:cubicBezTo>
                    <a:cubicBezTo>
                      <a:pt x="148" y="284"/>
                      <a:pt x="148" y="117"/>
                      <a:pt x="142" y="87"/>
                    </a:cubicBezTo>
                    <a:cubicBezTo>
                      <a:pt x="136" y="58"/>
                      <a:pt x="80"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4"/>
              <p:cNvSpPr/>
              <p:nvPr/>
            </p:nvSpPr>
            <p:spPr>
              <a:xfrm>
                <a:off x="5283600" y="3180900"/>
                <a:ext cx="4950" cy="6250"/>
              </a:xfrm>
              <a:custGeom>
                <a:rect b="b" l="l" r="r" t="t"/>
                <a:pathLst>
                  <a:path extrusionOk="0" h="250" w="198">
                    <a:moveTo>
                      <a:pt x="42" y="0"/>
                    </a:moveTo>
                    <a:cubicBezTo>
                      <a:pt x="37" y="0"/>
                      <a:pt x="34" y="1"/>
                      <a:pt x="32" y="3"/>
                    </a:cubicBezTo>
                    <a:cubicBezTo>
                      <a:pt x="7" y="59"/>
                      <a:pt x="1" y="120"/>
                      <a:pt x="19" y="182"/>
                    </a:cubicBezTo>
                    <a:cubicBezTo>
                      <a:pt x="43" y="199"/>
                      <a:pt x="110" y="250"/>
                      <a:pt x="143" y="250"/>
                    </a:cubicBezTo>
                    <a:cubicBezTo>
                      <a:pt x="145" y="250"/>
                      <a:pt x="147" y="249"/>
                      <a:pt x="148" y="249"/>
                    </a:cubicBezTo>
                    <a:cubicBezTo>
                      <a:pt x="179" y="237"/>
                      <a:pt x="198" y="95"/>
                      <a:pt x="185" y="71"/>
                    </a:cubicBezTo>
                    <a:cubicBezTo>
                      <a:pt x="174" y="55"/>
                      <a:pt x="78"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4"/>
              <p:cNvSpPr/>
              <p:nvPr/>
            </p:nvSpPr>
            <p:spPr>
              <a:xfrm>
                <a:off x="5280525" y="3178150"/>
                <a:ext cx="2800" cy="5175"/>
              </a:xfrm>
              <a:custGeom>
                <a:rect b="b" l="l" r="r" t="t"/>
                <a:pathLst>
                  <a:path extrusionOk="0" h="207" w="112">
                    <a:moveTo>
                      <a:pt x="33" y="1"/>
                    </a:moveTo>
                    <a:cubicBezTo>
                      <a:pt x="30" y="1"/>
                      <a:pt x="28" y="1"/>
                      <a:pt x="26" y="3"/>
                    </a:cubicBezTo>
                    <a:cubicBezTo>
                      <a:pt x="7" y="9"/>
                      <a:pt x="1" y="169"/>
                      <a:pt x="87" y="205"/>
                    </a:cubicBezTo>
                    <a:cubicBezTo>
                      <a:pt x="88" y="206"/>
                      <a:pt x="89" y="206"/>
                      <a:pt x="90" y="206"/>
                    </a:cubicBezTo>
                    <a:cubicBezTo>
                      <a:pt x="111" y="206"/>
                      <a:pt x="105" y="81"/>
                      <a:pt x="105" y="58"/>
                    </a:cubicBezTo>
                    <a:cubicBezTo>
                      <a:pt x="105" y="42"/>
                      <a:pt x="57" y="1"/>
                      <a:pt x="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4"/>
              <p:cNvSpPr/>
              <p:nvPr/>
            </p:nvSpPr>
            <p:spPr>
              <a:xfrm>
                <a:off x="5317425" y="3178900"/>
                <a:ext cx="8925" cy="10650"/>
              </a:xfrm>
              <a:custGeom>
                <a:rect b="b" l="l" r="r" t="t"/>
                <a:pathLst>
                  <a:path extrusionOk="0" h="426" w="357">
                    <a:moveTo>
                      <a:pt x="165" y="1"/>
                    </a:moveTo>
                    <a:cubicBezTo>
                      <a:pt x="100" y="1"/>
                      <a:pt x="31" y="22"/>
                      <a:pt x="31" y="40"/>
                    </a:cubicBezTo>
                    <a:cubicBezTo>
                      <a:pt x="31" y="77"/>
                      <a:pt x="0" y="372"/>
                      <a:pt x="49" y="409"/>
                    </a:cubicBezTo>
                    <a:cubicBezTo>
                      <a:pt x="63" y="420"/>
                      <a:pt x="87" y="426"/>
                      <a:pt x="116" y="426"/>
                    </a:cubicBezTo>
                    <a:cubicBezTo>
                      <a:pt x="181" y="426"/>
                      <a:pt x="269" y="399"/>
                      <a:pt x="307" y="348"/>
                    </a:cubicBezTo>
                    <a:cubicBezTo>
                      <a:pt x="357" y="280"/>
                      <a:pt x="307" y="96"/>
                      <a:pt x="264" y="34"/>
                    </a:cubicBezTo>
                    <a:cubicBezTo>
                      <a:pt x="247" y="10"/>
                      <a:pt x="207" y="1"/>
                      <a:pt x="1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4"/>
              <p:cNvSpPr/>
              <p:nvPr/>
            </p:nvSpPr>
            <p:spPr>
              <a:xfrm>
                <a:off x="5317875" y="3190175"/>
                <a:ext cx="9400" cy="10550"/>
              </a:xfrm>
              <a:custGeom>
                <a:rect b="b" l="l" r="r" t="t"/>
                <a:pathLst>
                  <a:path extrusionOk="0" h="422" w="376">
                    <a:moveTo>
                      <a:pt x="242" y="0"/>
                    </a:moveTo>
                    <a:cubicBezTo>
                      <a:pt x="168" y="0"/>
                      <a:pt x="61" y="36"/>
                      <a:pt x="44" y="63"/>
                    </a:cubicBezTo>
                    <a:cubicBezTo>
                      <a:pt x="25" y="87"/>
                      <a:pt x="1" y="358"/>
                      <a:pt x="44" y="407"/>
                    </a:cubicBezTo>
                    <a:cubicBezTo>
                      <a:pt x="54" y="417"/>
                      <a:pt x="75" y="422"/>
                      <a:pt x="102" y="422"/>
                    </a:cubicBezTo>
                    <a:cubicBezTo>
                      <a:pt x="182" y="422"/>
                      <a:pt x="311" y="382"/>
                      <a:pt x="339" y="364"/>
                    </a:cubicBezTo>
                    <a:cubicBezTo>
                      <a:pt x="376" y="339"/>
                      <a:pt x="351" y="69"/>
                      <a:pt x="308" y="20"/>
                    </a:cubicBezTo>
                    <a:cubicBezTo>
                      <a:pt x="296" y="6"/>
                      <a:pt x="271" y="0"/>
                      <a:pt x="2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4"/>
              <p:cNvSpPr/>
              <p:nvPr/>
            </p:nvSpPr>
            <p:spPr>
              <a:xfrm>
                <a:off x="5326025" y="3178325"/>
                <a:ext cx="6325" cy="9000"/>
              </a:xfrm>
              <a:custGeom>
                <a:rect b="b" l="l" r="r" t="t"/>
                <a:pathLst>
                  <a:path extrusionOk="0" h="360" w="253">
                    <a:moveTo>
                      <a:pt x="119" y="0"/>
                    </a:moveTo>
                    <a:cubicBezTo>
                      <a:pt x="75" y="0"/>
                      <a:pt x="29" y="17"/>
                      <a:pt x="19" y="39"/>
                    </a:cubicBezTo>
                    <a:cubicBezTo>
                      <a:pt x="0" y="94"/>
                      <a:pt x="19" y="346"/>
                      <a:pt x="62" y="358"/>
                    </a:cubicBezTo>
                    <a:cubicBezTo>
                      <a:pt x="68" y="359"/>
                      <a:pt x="74" y="359"/>
                      <a:pt x="80" y="359"/>
                    </a:cubicBezTo>
                    <a:cubicBezTo>
                      <a:pt x="134" y="359"/>
                      <a:pt x="183" y="335"/>
                      <a:pt x="222" y="297"/>
                    </a:cubicBezTo>
                    <a:cubicBezTo>
                      <a:pt x="252" y="254"/>
                      <a:pt x="228" y="88"/>
                      <a:pt x="197" y="33"/>
                    </a:cubicBezTo>
                    <a:cubicBezTo>
                      <a:pt x="182" y="9"/>
                      <a:pt x="151" y="0"/>
                      <a:pt x="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4"/>
              <p:cNvSpPr/>
              <p:nvPr/>
            </p:nvSpPr>
            <p:spPr>
              <a:xfrm>
                <a:off x="5327400" y="3188425"/>
                <a:ext cx="6025" cy="8575"/>
              </a:xfrm>
              <a:custGeom>
                <a:rect b="b" l="l" r="r" t="t"/>
                <a:pathLst>
                  <a:path extrusionOk="0" h="343" w="241">
                    <a:moveTo>
                      <a:pt x="134" y="0"/>
                    </a:moveTo>
                    <a:cubicBezTo>
                      <a:pt x="95" y="0"/>
                      <a:pt x="57" y="17"/>
                      <a:pt x="31" y="46"/>
                    </a:cubicBezTo>
                    <a:cubicBezTo>
                      <a:pt x="1" y="108"/>
                      <a:pt x="1" y="323"/>
                      <a:pt x="56" y="342"/>
                    </a:cubicBezTo>
                    <a:cubicBezTo>
                      <a:pt x="62" y="342"/>
                      <a:pt x="67" y="342"/>
                      <a:pt x="73" y="342"/>
                    </a:cubicBezTo>
                    <a:cubicBezTo>
                      <a:pt x="135" y="342"/>
                      <a:pt x="194" y="312"/>
                      <a:pt x="228" y="262"/>
                    </a:cubicBezTo>
                    <a:cubicBezTo>
                      <a:pt x="240" y="219"/>
                      <a:pt x="240" y="53"/>
                      <a:pt x="210" y="22"/>
                    </a:cubicBezTo>
                    <a:cubicBezTo>
                      <a:pt x="185" y="7"/>
                      <a:pt x="159" y="0"/>
                      <a:pt x="1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4"/>
              <p:cNvSpPr/>
              <p:nvPr/>
            </p:nvSpPr>
            <p:spPr>
              <a:xfrm>
                <a:off x="5330475" y="3177425"/>
                <a:ext cx="7975" cy="9100"/>
              </a:xfrm>
              <a:custGeom>
                <a:rect b="b" l="l" r="r" t="t"/>
                <a:pathLst>
                  <a:path extrusionOk="0" h="364" w="319">
                    <a:moveTo>
                      <a:pt x="236" y="1"/>
                    </a:moveTo>
                    <a:cubicBezTo>
                      <a:pt x="235" y="1"/>
                      <a:pt x="235" y="1"/>
                      <a:pt x="234" y="1"/>
                    </a:cubicBezTo>
                    <a:cubicBezTo>
                      <a:pt x="1" y="13"/>
                      <a:pt x="99" y="112"/>
                      <a:pt x="111" y="198"/>
                    </a:cubicBezTo>
                    <a:cubicBezTo>
                      <a:pt x="117" y="259"/>
                      <a:pt x="142" y="321"/>
                      <a:pt x="179" y="364"/>
                    </a:cubicBezTo>
                    <a:cubicBezTo>
                      <a:pt x="319" y="266"/>
                      <a:pt x="290" y="1"/>
                      <a:pt x="2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4"/>
              <p:cNvSpPr/>
              <p:nvPr/>
            </p:nvSpPr>
            <p:spPr>
              <a:xfrm>
                <a:off x="5334475" y="3186050"/>
                <a:ext cx="5700" cy="7875"/>
              </a:xfrm>
              <a:custGeom>
                <a:rect b="b" l="l" r="r" t="t"/>
                <a:pathLst>
                  <a:path extrusionOk="0" h="315" w="228">
                    <a:moveTo>
                      <a:pt x="105" y="0"/>
                    </a:moveTo>
                    <a:cubicBezTo>
                      <a:pt x="105" y="0"/>
                      <a:pt x="0" y="185"/>
                      <a:pt x="56" y="301"/>
                    </a:cubicBezTo>
                    <a:cubicBezTo>
                      <a:pt x="60" y="311"/>
                      <a:pt x="72" y="315"/>
                      <a:pt x="87" y="315"/>
                    </a:cubicBezTo>
                    <a:cubicBezTo>
                      <a:pt x="132" y="315"/>
                      <a:pt x="205" y="278"/>
                      <a:pt x="209" y="228"/>
                    </a:cubicBezTo>
                    <a:cubicBezTo>
                      <a:pt x="228" y="135"/>
                      <a:pt x="185" y="43"/>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4"/>
              <p:cNvSpPr/>
              <p:nvPr/>
            </p:nvSpPr>
            <p:spPr>
              <a:xfrm>
                <a:off x="5338000" y="3174925"/>
                <a:ext cx="5725" cy="8675"/>
              </a:xfrm>
              <a:custGeom>
                <a:rect b="b" l="l" r="r" t="t"/>
                <a:pathLst>
                  <a:path extrusionOk="0" h="347" w="229">
                    <a:moveTo>
                      <a:pt x="166" y="0"/>
                    </a:moveTo>
                    <a:cubicBezTo>
                      <a:pt x="123" y="0"/>
                      <a:pt x="51" y="43"/>
                      <a:pt x="32" y="58"/>
                    </a:cubicBezTo>
                    <a:cubicBezTo>
                      <a:pt x="1" y="82"/>
                      <a:pt x="19" y="347"/>
                      <a:pt x="68" y="347"/>
                    </a:cubicBezTo>
                    <a:cubicBezTo>
                      <a:pt x="118" y="347"/>
                      <a:pt x="216" y="304"/>
                      <a:pt x="222" y="255"/>
                    </a:cubicBezTo>
                    <a:cubicBezTo>
                      <a:pt x="228" y="205"/>
                      <a:pt x="228" y="39"/>
                      <a:pt x="191" y="9"/>
                    </a:cubicBezTo>
                    <a:cubicBezTo>
                      <a:pt x="185" y="3"/>
                      <a:pt x="177" y="0"/>
                      <a:pt x="1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4"/>
              <p:cNvSpPr/>
              <p:nvPr/>
            </p:nvSpPr>
            <p:spPr>
              <a:xfrm>
                <a:off x="5339850" y="3183775"/>
                <a:ext cx="5250" cy="6950"/>
              </a:xfrm>
              <a:custGeom>
                <a:rect b="b" l="l" r="r" t="t"/>
                <a:pathLst>
                  <a:path extrusionOk="0" h="278" w="210">
                    <a:moveTo>
                      <a:pt x="139" y="1"/>
                    </a:moveTo>
                    <a:cubicBezTo>
                      <a:pt x="96" y="1"/>
                      <a:pt x="17" y="35"/>
                      <a:pt x="7" y="60"/>
                    </a:cubicBezTo>
                    <a:cubicBezTo>
                      <a:pt x="1" y="91"/>
                      <a:pt x="31" y="263"/>
                      <a:pt x="68" y="276"/>
                    </a:cubicBezTo>
                    <a:cubicBezTo>
                      <a:pt x="72" y="277"/>
                      <a:pt x="76" y="277"/>
                      <a:pt x="80" y="277"/>
                    </a:cubicBezTo>
                    <a:cubicBezTo>
                      <a:pt x="120" y="277"/>
                      <a:pt x="186" y="228"/>
                      <a:pt x="197" y="189"/>
                    </a:cubicBezTo>
                    <a:cubicBezTo>
                      <a:pt x="210" y="128"/>
                      <a:pt x="197" y="60"/>
                      <a:pt x="160" y="5"/>
                    </a:cubicBezTo>
                    <a:cubicBezTo>
                      <a:pt x="155" y="2"/>
                      <a:pt x="148" y="1"/>
                      <a:pt x="1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4"/>
              <p:cNvSpPr/>
              <p:nvPr/>
            </p:nvSpPr>
            <p:spPr>
              <a:xfrm>
                <a:off x="5344625" y="3173800"/>
                <a:ext cx="3850" cy="6800"/>
              </a:xfrm>
              <a:custGeom>
                <a:rect b="b" l="l" r="r" t="t"/>
                <a:pathLst>
                  <a:path extrusionOk="0" h="272" w="154">
                    <a:moveTo>
                      <a:pt x="82" y="1"/>
                    </a:moveTo>
                    <a:cubicBezTo>
                      <a:pt x="47" y="1"/>
                      <a:pt x="6" y="12"/>
                      <a:pt x="6" y="35"/>
                    </a:cubicBezTo>
                    <a:cubicBezTo>
                      <a:pt x="6" y="54"/>
                      <a:pt x="0" y="263"/>
                      <a:pt x="19" y="269"/>
                    </a:cubicBezTo>
                    <a:cubicBezTo>
                      <a:pt x="25" y="270"/>
                      <a:pt x="35" y="272"/>
                      <a:pt x="46" y="272"/>
                    </a:cubicBezTo>
                    <a:cubicBezTo>
                      <a:pt x="77" y="272"/>
                      <a:pt x="120" y="262"/>
                      <a:pt x="129" y="226"/>
                    </a:cubicBezTo>
                    <a:cubicBezTo>
                      <a:pt x="142" y="177"/>
                      <a:pt x="154" y="35"/>
                      <a:pt x="129" y="11"/>
                    </a:cubicBezTo>
                    <a:cubicBezTo>
                      <a:pt x="120" y="4"/>
                      <a:pt x="102" y="1"/>
                      <a:pt x="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4"/>
              <p:cNvSpPr/>
              <p:nvPr/>
            </p:nvSpPr>
            <p:spPr>
              <a:xfrm>
                <a:off x="5349225" y="3171100"/>
                <a:ext cx="3875" cy="7125"/>
              </a:xfrm>
              <a:custGeom>
                <a:rect b="b" l="l" r="r" t="t"/>
                <a:pathLst>
                  <a:path extrusionOk="0" h="285" w="155">
                    <a:moveTo>
                      <a:pt x="100" y="0"/>
                    </a:moveTo>
                    <a:cubicBezTo>
                      <a:pt x="59" y="0"/>
                      <a:pt x="12" y="60"/>
                      <a:pt x="7" y="88"/>
                    </a:cubicBezTo>
                    <a:cubicBezTo>
                      <a:pt x="1" y="118"/>
                      <a:pt x="1" y="285"/>
                      <a:pt x="36" y="285"/>
                    </a:cubicBezTo>
                    <a:cubicBezTo>
                      <a:pt x="36" y="285"/>
                      <a:pt x="37" y="285"/>
                      <a:pt x="37" y="285"/>
                    </a:cubicBezTo>
                    <a:cubicBezTo>
                      <a:pt x="80" y="272"/>
                      <a:pt x="117" y="235"/>
                      <a:pt x="136" y="199"/>
                    </a:cubicBezTo>
                    <a:cubicBezTo>
                      <a:pt x="148" y="156"/>
                      <a:pt x="154" y="14"/>
                      <a:pt x="111" y="2"/>
                    </a:cubicBezTo>
                    <a:cubicBezTo>
                      <a:pt x="108" y="1"/>
                      <a:pt x="104" y="0"/>
                      <a:pt x="1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4"/>
              <p:cNvSpPr/>
              <p:nvPr/>
            </p:nvSpPr>
            <p:spPr>
              <a:xfrm>
                <a:off x="5345075" y="3180900"/>
                <a:ext cx="5100" cy="6275"/>
              </a:xfrm>
              <a:custGeom>
                <a:rect b="b" l="l" r="r" t="t"/>
                <a:pathLst>
                  <a:path extrusionOk="0" h="251" w="204">
                    <a:moveTo>
                      <a:pt x="162" y="0"/>
                    </a:moveTo>
                    <a:cubicBezTo>
                      <a:pt x="127" y="0"/>
                      <a:pt x="29" y="55"/>
                      <a:pt x="13" y="71"/>
                    </a:cubicBezTo>
                    <a:cubicBezTo>
                      <a:pt x="1" y="95"/>
                      <a:pt x="25" y="237"/>
                      <a:pt x="56" y="249"/>
                    </a:cubicBezTo>
                    <a:cubicBezTo>
                      <a:pt x="59" y="250"/>
                      <a:pt x="62" y="251"/>
                      <a:pt x="66" y="251"/>
                    </a:cubicBezTo>
                    <a:cubicBezTo>
                      <a:pt x="101" y="251"/>
                      <a:pt x="162" y="204"/>
                      <a:pt x="179" y="182"/>
                    </a:cubicBezTo>
                    <a:cubicBezTo>
                      <a:pt x="203" y="120"/>
                      <a:pt x="197" y="59"/>
                      <a:pt x="173" y="3"/>
                    </a:cubicBezTo>
                    <a:cubicBezTo>
                      <a:pt x="170" y="1"/>
                      <a:pt x="167" y="0"/>
                      <a:pt x="1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4"/>
              <p:cNvSpPr/>
              <p:nvPr/>
            </p:nvSpPr>
            <p:spPr>
              <a:xfrm>
                <a:off x="5350475" y="3178175"/>
                <a:ext cx="2775" cy="5150"/>
              </a:xfrm>
              <a:custGeom>
                <a:rect b="b" l="l" r="r" t="t"/>
                <a:pathLst>
                  <a:path extrusionOk="0" h="206" w="111">
                    <a:moveTo>
                      <a:pt x="81" y="1"/>
                    </a:moveTo>
                    <a:cubicBezTo>
                      <a:pt x="58" y="1"/>
                      <a:pt x="6" y="35"/>
                      <a:pt x="6" y="63"/>
                    </a:cubicBezTo>
                    <a:cubicBezTo>
                      <a:pt x="6" y="81"/>
                      <a:pt x="0" y="205"/>
                      <a:pt x="21" y="205"/>
                    </a:cubicBezTo>
                    <a:cubicBezTo>
                      <a:pt x="22" y="205"/>
                      <a:pt x="23" y="205"/>
                      <a:pt x="24" y="204"/>
                    </a:cubicBezTo>
                    <a:cubicBezTo>
                      <a:pt x="110" y="168"/>
                      <a:pt x="104" y="8"/>
                      <a:pt x="86" y="2"/>
                    </a:cubicBezTo>
                    <a:cubicBezTo>
                      <a:pt x="84" y="1"/>
                      <a:pt x="83" y="1"/>
                      <a:pt x="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9" name="Google Shape;7969;p74"/>
            <p:cNvSpPr/>
            <p:nvPr/>
          </p:nvSpPr>
          <p:spPr>
            <a:xfrm>
              <a:off x="5233150" y="2992450"/>
              <a:ext cx="201550" cy="156325"/>
            </a:xfrm>
            <a:custGeom>
              <a:rect b="b" l="l" r="r" t="t"/>
              <a:pathLst>
                <a:path extrusionOk="0" h="6253" w="8062">
                  <a:moveTo>
                    <a:pt x="3154" y="0"/>
                  </a:moveTo>
                  <a:cubicBezTo>
                    <a:pt x="1492" y="0"/>
                    <a:pt x="326" y="1278"/>
                    <a:pt x="187" y="2513"/>
                  </a:cubicBezTo>
                  <a:cubicBezTo>
                    <a:pt x="1" y="4124"/>
                    <a:pt x="396" y="6229"/>
                    <a:pt x="765" y="6229"/>
                  </a:cubicBezTo>
                  <a:cubicBezTo>
                    <a:pt x="773" y="6229"/>
                    <a:pt x="781" y="6228"/>
                    <a:pt x="790" y="6226"/>
                  </a:cubicBezTo>
                  <a:cubicBezTo>
                    <a:pt x="1125" y="6136"/>
                    <a:pt x="514" y="3966"/>
                    <a:pt x="1179" y="3966"/>
                  </a:cubicBezTo>
                  <a:cubicBezTo>
                    <a:pt x="1196" y="3966"/>
                    <a:pt x="1213" y="3967"/>
                    <a:pt x="1232" y="3970"/>
                  </a:cubicBezTo>
                  <a:cubicBezTo>
                    <a:pt x="1480" y="4008"/>
                    <a:pt x="1714" y="4025"/>
                    <a:pt x="1935" y="4025"/>
                  </a:cubicBezTo>
                  <a:cubicBezTo>
                    <a:pt x="3635" y="4025"/>
                    <a:pt x="4521" y="3023"/>
                    <a:pt x="4521" y="3023"/>
                  </a:cubicBezTo>
                  <a:cubicBezTo>
                    <a:pt x="4521" y="3023"/>
                    <a:pt x="5184" y="3810"/>
                    <a:pt x="5664" y="4001"/>
                  </a:cubicBezTo>
                  <a:cubicBezTo>
                    <a:pt x="6137" y="4197"/>
                    <a:pt x="5461" y="6121"/>
                    <a:pt x="5897" y="6250"/>
                  </a:cubicBezTo>
                  <a:cubicBezTo>
                    <a:pt x="5902" y="6252"/>
                    <a:pt x="5907" y="6253"/>
                    <a:pt x="5912" y="6253"/>
                  </a:cubicBezTo>
                  <a:cubicBezTo>
                    <a:pt x="6355" y="6253"/>
                    <a:pt x="8062" y="788"/>
                    <a:pt x="4932" y="460"/>
                  </a:cubicBezTo>
                  <a:cubicBezTo>
                    <a:pt x="4299" y="138"/>
                    <a:pt x="3700" y="0"/>
                    <a:pt x="31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74"/>
          <p:cNvGrpSpPr/>
          <p:nvPr/>
        </p:nvGrpSpPr>
        <p:grpSpPr>
          <a:xfrm>
            <a:off x="5866925" y="3022588"/>
            <a:ext cx="435225" cy="1370250"/>
            <a:chOff x="5866925" y="2992450"/>
            <a:chExt cx="435225" cy="1370250"/>
          </a:xfrm>
        </p:grpSpPr>
        <p:grpSp>
          <p:nvGrpSpPr>
            <p:cNvPr id="7971" name="Google Shape;7971;p74"/>
            <p:cNvGrpSpPr/>
            <p:nvPr/>
          </p:nvGrpSpPr>
          <p:grpSpPr>
            <a:xfrm>
              <a:off x="5866925" y="3018075"/>
              <a:ext cx="435225" cy="1344625"/>
              <a:chOff x="5866925" y="3018075"/>
              <a:chExt cx="435225" cy="1344625"/>
            </a:xfrm>
          </p:grpSpPr>
          <p:sp>
            <p:nvSpPr>
              <p:cNvPr id="7972" name="Google Shape;7972;p74"/>
              <p:cNvSpPr/>
              <p:nvPr/>
            </p:nvSpPr>
            <p:spPr>
              <a:xfrm>
                <a:off x="5866925" y="3172825"/>
                <a:ext cx="435225" cy="1189875"/>
              </a:xfrm>
              <a:custGeom>
                <a:rect b="b" l="l" r="r" t="t"/>
                <a:pathLst>
                  <a:path extrusionOk="0" h="47595" w="17409">
                    <a:moveTo>
                      <a:pt x="7150" y="1"/>
                    </a:moveTo>
                    <a:cubicBezTo>
                      <a:pt x="7150" y="1"/>
                      <a:pt x="6904" y="1765"/>
                      <a:pt x="6836" y="2010"/>
                    </a:cubicBezTo>
                    <a:cubicBezTo>
                      <a:pt x="6768" y="2256"/>
                      <a:pt x="6326" y="2453"/>
                      <a:pt x="5668" y="2662"/>
                    </a:cubicBezTo>
                    <a:cubicBezTo>
                      <a:pt x="5011" y="2877"/>
                      <a:pt x="3406" y="2711"/>
                      <a:pt x="2613" y="3203"/>
                    </a:cubicBezTo>
                    <a:cubicBezTo>
                      <a:pt x="1820" y="3689"/>
                      <a:pt x="1931" y="5828"/>
                      <a:pt x="1931" y="7094"/>
                    </a:cubicBezTo>
                    <a:cubicBezTo>
                      <a:pt x="1931" y="8354"/>
                      <a:pt x="1390" y="10727"/>
                      <a:pt x="1150" y="11814"/>
                    </a:cubicBezTo>
                    <a:cubicBezTo>
                      <a:pt x="911" y="12902"/>
                      <a:pt x="861" y="16179"/>
                      <a:pt x="831" y="17058"/>
                    </a:cubicBezTo>
                    <a:cubicBezTo>
                      <a:pt x="794" y="17937"/>
                      <a:pt x="659"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2" y="21806"/>
                      <a:pt x="1219" y="21170"/>
                      <a:pt x="1354" y="21170"/>
                    </a:cubicBezTo>
                    <a:cubicBezTo>
                      <a:pt x="1384" y="21170"/>
                      <a:pt x="1415" y="21202"/>
                      <a:pt x="1445" y="21274"/>
                    </a:cubicBezTo>
                    <a:cubicBezTo>
                      <a:pt x="1579" y="21599"/>
                      <a:pt x="1559" y="22299"/>
                      <a:pt x="1840" y="22299"/>
                    </a:cubicBezTo>
                    <a:cubicBezTo>
                      <a:pt x="1883" y="22299"/>
                      <a:pt x="1934" y="22282"/>
                      <a:pt x="1992" y="22245"/>
                    </a:cubicBezTo>
                    <a:cubicBezTo>
                      <a:pt x="2281" y="22061"/>
                      <a:pt x="2226" y="20881"/>
                      <a:pt x="2146" y="20322"/>
                    </a:cubicBezTo>
                    <a:cubicBezTo>
                      <a:pt x="2042" y="19602"/>
                      <a:pt x="2140" y="19301"/>
                      <a:pt x="2195" y="18717"/>
                    </a:cubicBezTo>
                    <a:cubicBezTo>
                      <a:pt x="2251"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61" y="42118"/>
                      <a:pt x="5269" y="42634"/>
                    </a:cubicBezTo>
                    <a:cubicBezTo>
                      <a:pt x="5201" y="43126"/>
                      <a:pt x="5250" y="43624"/>
                      <a:pt x="5410" y="44091"/>
                    </a:cubicBezTo>
                    <a:cubicBezTo>
                      <a:pt x="5551" y="44441"/>
                      <a:pt x="5090" y="45652"/>
                      <a:pt x="4949" y="46248"/>
                    </a:cubicBezTo>
                    <a:cubicBezTo>
                      <a:pt x="4808" y="46845"/>
                      <a:pt x="5527" y="47595"/>
                      <a:pt x="6148" y="47595"/>
                    </a:cubicBezTo>
                    <a:cubicBezTo>
                      <a:pt x="6768" y="47595"/>
                      <a:pt x="7482" y="46605"/>
                      <a:pt x="7383" y="46144"/>
                    </a:cubicBezTo>
                    <a:cubicBezTo>
                      <a:pt x="7279" y="45689"/>
                      <a:pt x="7211" y="44300"/>
                      <a:pt x="7334" y="43611"/>
                    </a:cubicBezTo>
                    <a:cubicBezTo>
                      <a:pt x="7451" y="42917"/>
                      <a:pt x="7168" y="42862"/>
                      <a:pt x="7168" y="42302"/>
                    </a:cubicBezTo>
                    <a:cubicBezTo>
                      <a:pt x="7168" y="41749"/>
                      <a:pt x="7383" y="37969"/>
                      <a:pt x="7402" y="34656"/>
                    </a:cubicBezTo>
                    <a:cubicBezTo>
                      <a:pt x="7414" y="33254"/>
                      <a:pt x="7525" y="32043"/>
                      <a:pt x="7869" y="28865"/>
                    </a:cubicBezTo>
                    <a:cubicBezTo>
                      <a:pt x="8305" y="24882"/>
                      <a:pt x="8699" y="21096"/>
                      <a:pt x="8699" y="21096"/>
                    </a:cubicBezTo>
                    <a:cubicBezTo>
                      <a:pt x="8699" y="21096"/>
                      <a:pt x="9092" y="24882"/>
                      <a:pt x="9528" y="28865"/>
                    </a:cubicBezTo>
                    <a:cubicBezTo>
                      <a:pt x="9879" y="32049"/>
                      <a:pt x="9983" y="33254"/>
                      <a:pt x="9996" y="34656"/>
                    </a:cubicBezTo>
                    <a:cubicBezTo>
                      <a:pt x="10020" y="37969"/>
                      <a:pt x="10235" y="41743"/>
                      <a:pt x="10235" y="42302"/>
                    </a:cubicBezTo>
                    <a:cubicBezTo>
                      <a:pt x="10235" y="42868"/>
                      <a:pt x="9953" y="42923"/>
                      <a:pt x="10069" y="43611"/>
                    </a:cubicBezTo>
                    <a:cubicBezTo>
                      <a:pt x="10186" y="44300"/>
                      <a:pt x="10125" y="45695"/>
                      <a:pt x="10020" y="46144"/>
                    </a:cubicBezTo>
                    <a:cubicBezTo>
                      <a:pt x="9916" y="46599"/>
                      <a:pt x="10635" y="47595"/>
                      <a:pt x="11256" y="47595"/>
                    </a:cubicBezTo>
                    <a:cubicBezTo>
                      <a:pt x="11876" y="47595"/>
                      <a:pt x="12583" y="46845"/>
                      <a:pt x="12448" y="46248"/>
                    </a:cubicBezTo>
                    <a:cubicBezTo>
                      <a:pt x="12307" y="45652"/>
                      <a:pt x="11852" y="44441"/>
                      <a:pt x="11987" y="44091"/>
                    </a:cubicBezTo>
                    <a:cubicBezTo>
                      <a:pt x="12147" y="43624"/>
                      <a:pt x="12196" y="43126"/>
                      <a:pt x="12128" y="42634"/>
                    </a:cubicBezTo>
                    <a:cubicBezTo>
                      <a:pt x="12042" y="42118"/>
                      <a:pt x="12903" y="38823"/>
                      <a:pt x="13143" y="37280"/>
                    </a:cubicBezTo>
                    <a:cubicBezTo>
                      <a:pt x="13382" y="35738"/>
                      <a:pt x="13352" y="33654"/>
                      <a:pt x="13665" y="31091"/>
                    </a:cubicBezTo>
                    <a:cubicBezTo>
                      <a:pt x="13972"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5"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0" y="20229"/>
                      <a:pt x="16812" y="19701"/>
                    </a:cubicBezTo>
                    <a:cubicBezTo>
                      <a:pt x="16745" y="19178"/>
                      <a:pt x="16609" y="17937"/>
                      <a:pt x="16573" y="17058"/>
                    </a:cubicBezTo>
                    <a:cubicBezTo>
                      <a:pt x="16542" y="16185"/>
                      <a:pt x="16499" y="12902"/>
                      <a:pt x="16253" y="11814"/>
                    </a:cubicBezTo>
                    <a:cubicBezTo>
                      <a:pt x="16013" y="10727"/>
                      <a:pt x="15478" y="8354"/>
                      <a:pt x="15478" y="7094"/>
                    </a:cubicBezTo>
                    <a:cubicBezTo>
                      <a:pt x="15478" y="5828"/>
                      <a:pt x="15589" y="3695"/>
                      <a:pt x="14790" y="3203"/>
                    </a:cubicBezTo>
                    <a:cubicBezTo>
                      <a:pt x="13997" y="2711"/>
                      <a:pt x="12393" y="2871"/>
                      <a:pt x="11735" y="2662"/>
                    </a:cubicBezTo>
                    <a:cubicBezTo>
                      <a:pt x="11077" y="2453"/>
                      <a:pt x="10635" y="2256"/>
                      <a:pt x="10567" y="2010"/>
                    </a:cubicBezTo>
                    <a:cubicBezTo>
                      <a:pt x="10500" y="1765"/>
                      <a:pt x="10254" y="1"/>
                      <a:pt x="10254" y="1"/>
                    </a:cubicBezTo>
                    <a:lnTo>
                      <a:pt x="8705" y="37"/>
                    </a:lnTo>
                    <a:lnTo>
                      <a:pt x="7150"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4"/>
              <p:cNvSpPr/>
              <p:nvPr/>
            </p:nvSpPr>
            <p:spPr>
              <a:xfrm>
                <a:off x="6009225" y="3018075"/>
                <a:ext cx="150475" cy="201175"/>
              </a:xfrm>
              <a:custGeom>
                <a:rect b="b" l="l" r="r" t="t"/>
                <a:pathLst>
                  <a:path extrusionOk="0" h="8047" w="6019">
                    <a:moveTo>
                      <a:pt x="3013" y="1"/>
                    </a:moveTo>
                    <a:cubicBezTo>
                      <a:pt x="56" y="1"/>
                      <a:pt x="1" y="1316"/>
                      <a:pt x="222" y="3916"/>
                    </a:cubicBezTo>
                    <a:cubicBezTo>
                      <a:pt x="437" y="6510"/>
                      <a:pt x="1968" y="8047"/>
                      <a:pt x="3013" y="8047"/>
                    </a:cubicBezTo>
                    <a:cubicBezTo>
                      <a:pt x="4052" y="8047"/>
                      <a:pt x="5582" y="6510"/>
                      <a:pt x="5803" y="3916"/>
                    </a:cubicBezTo>
                    <a:cubicBezTo>
                      <a:pt x="6018" y="1316"/>
                      <a:pt x="5963" y="1"/>
                      <a:pt x="3013"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4" name="Google Shape;7974;p74"/>
            <p:cNvGrpSpPr/>
            <p:nvPr/>
          </p:nvGrpSpPr>
          <p:grpSpPr>
            <a:xfrm>
              <a:off x="5879375" y="3075750"/>
              <a:ext cx="407400" cy="1278050"/>
              <a:chOff x="5879375" y="3075750"/>
              <a:chExt cx="407400" cy="1278050"/>
            </a:xfrm>
          </p:grpSpPr>
          <p:sp>
            <p:nvSpPr>
              <p:cNvPr id="7975" name="Google Shape;7975;p74"/>
              <p:cNvSpPr/>
              <p:nvPr/>
            </p:nvSpPr>
            <p:spPr>
              <a:xfrm>
                <a:off x="5880175" y="3646700"/>
                <a:ext cx="37350" cy="53575"/>
              </a:xfrm>
              <a:custGeom>
                <a:rect b="b" l="l" r="r" t="t"/>
                <a:pathLst>
                  <a:path extrusionOk="0" h="2143" w="1494">
                    <a:moveTo>
                      <a:pt x="732" y="1"/>
                    </a:moveTo>
                    <a:cubicBezTo>
                      <a:pt x="700" y="1"/>
                      <a:pt x="669" y="13"/>
                      <a:pt x="639" y="39"/>
                    </a:cubicBezTo>
                    <a:cubicBezTo>
                      <a:pt x="343" y="300"/>
                      <a:pt x="1" y="2143"/>
                      <a:pt x="227" y="2143"/>
                    </a:cubicBezTo>
                    <a:cubicBezTo>
                      <a:pt x="246" y="2143"/>
                      <a:pt x="268" y="2131"/>
                      <a:pt x="295" y="2104"/>
                    </a:cubicBezTo>
                    <a:cubicBezTo>
                      <a:pt x="805" y="1582"/>
                      <a:pt x="1493" y="1735"/>
                      <a:pt x="1475" y="1563"/>
                    </a:cubicBezTo>
                    <a:cubicBezTo>
                      <a:pt x="1419" y="1118"/>
                      <a:pt x="1040" y="1"/>
                      <a:pt x="7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4"/>
              <p:cNvSpPr/>
              <p:nvPr/>
            </p:nvSpPr>
            <p:spPr>
              <a:xfrm>
                <a:off x="5879375" y="3707225"/>
                <a:ext cx="28550" cy="47100"/>
              </a:xfrm>
              <a:custGeom>
                <a:rect b="b" l="l" r="r" t="t"/>
                <a:pathLst>
                  <a:path extrusionOk="0" h="1884" w="1142">
                    <a:moveTo>
                      <a:pt x="312" y="1"/>
                    </a:moveTo>
                    <a:cubicBezTo>
                      <a:pt x="301" y="1"/>
                      <a:pt x="289" y="1"/>
                      <a:pt x="277" y="3"/>
                    </a:cubicBezTo>
                    <a:cubicBezTo>
                      <a:pt x="1" y="40"/>
                      <a:pt x="99" y="568"/>
                      <a:pt x="161" y="851"/>
                    </a:cubicBezTo>
                    <a:cubicBezTo>
                      <a:pt x="216" y="1134"/>
                      <a:pt x="566" y="1859"/>
                      <a:pt x="861" y="1884"/>
                    </a:cubicBezTo>
                    <a:cubicBezTo>
                      <a:pt x="865" y="1884"/>
                      <a:pt x="868" y="1884"/>
                      <a:pt x="871" y="1884"/>
                    </a:cubicBezTo>
                    <a:cubicBezTo>
                      <a:pt x="1142" y="1884"/>
                      <a:pt x="541" y="1131"/>
                      <a:pt x="511" y="876"/>
                    </a:cubicBezTo>
                    <a:cubicBezTo>
                      <a:pt x="481" y="626"/>
                      <a:pt x="647" y="1"/>
                      <a:pt x="31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4"/>
              <p:cNvSpPr/>
              <p:nvPr/>
            </p:nvSpPr>
            <p:spPr>
              <a:xfrm>
                <a:off x="5988800" y="3665425"/>
                <a:ext cx="85100" cy="242725"/>
              </a:xfrm>
              <a:custGeom>
                <a:rect b="b" l="l" r="r" t="t"/>
                <a:pathLst>
                  <a:path extrusionOk="0" h="9709" w="3404">
                    <a:moveTo>
                      <a:pt x="501" y="1"/>
                    </a:moveTo>
                    <a:cubicBezTo>
                      <a:pt x="451" y="1"/>
                      <a:pt x="410" y="9"/>
                      <a:pt x="381" y="27"/>
                    </a:cubicBezTo>
                    <a:cubicBezTo>
                      <a:pt x="0" y="279"/>
                      <a:pt x="1955" y="9352"/>
                      <a:pt x="2281" y="9696"/>
                    </a:cubicBezTo>
                    <a:cubicBezTo>
                      <a:pt x="2288" y="9704"/>
                      <a:pt x="2296" y="9708"/>
                      <a:pt x="2304" y="9708"/>
                    </a:cubicBezTo>
                    <a:cubicBezTo>
                      <a:pt x="2639" y="9708"/>
                      <a:pt x="3321" y="2817"/>
                      <a:pt x="3381" y="1749"/>
                    </a:cubicBezTo>
                    <a:cubicBezTo>
                      <a:pt x="3404" y="1344"/>
                      <a:pt x="1142" y="1"/>
                      <a:pt x="50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4"/>
              <p:cNvSpPr/>
              <p:nvPr/>
            </p:nvSpPr>
            <p:spPr>
              <a:xfrm>
                <a:off x="5974650" y="3674325"/>
                <a:ext cx="71325" cy="317875"/>
              </a:xfrm>
              <a:custGeom>
                <a:rect b="b" l="l" r="r" t="t"/>
                <a:pathLst>
                  <a:path extrusionOk="0" h="12715" w="2853">
                    <a:moveTo>
                      <a:pt x="448" y="1"/>
                    </a:moveTo>
                    <a:cubicBezTo>
                      <a:pt x="377" y="1"/>
                      <a:pt x="270" y="757"/>
                      <a:pt x="296" y="1024"/>
                    </a:cubicBezTo>
                    <a:cubicBezTo>
                      <a:pt x="333" y="1337"/>
                      <a:pt x="1" y="12242"/>
                      <a:pt x="339" y="12592"/>
                    </a:cubicBezTo>
                    <a:cubicBezTo>
                      <a:pt x="394" y="12647"/>
                      <a:pt x="455" y="12670"/>
                      <a:pt x="521" y="12670"/>
                    </a:cubicBezTo>
                    <a:cubicBezTo>
                      <a:pt x="786" y="12670"/>
                      <a:pt x="1129" y="12307"/>
                      <a:pt x="1500" y="12307"/>
                    </a:cubicBezTo>
                    <a:cubicBezTo>
                      <a:pt x="1607" y="12307"/>
                      <a:pt x="1716" y="12337"/>
                      <a:pt x="1826" y="12414"/>
                    </a:cubicBezTo>
                    <a:cubicBezTo>
                      <a:pt x="2067" y="12585"/>
                      <a:pt x="2136" y="12715"/>
                      <a:pt x="2273" y="12715"/>
                    </a:cubicBezTo>
                    <a:cubicBezTo>
                      <a:pt x="2333" y="12715"/>
                      <a:pt x="2405" y="12691"/>
                      <a:pt x="2509" y="12635"/>
                    </a:cubicBezTo>
                    <a:cubicBezTo>
                      <a:pt x="2853" y="12444"/>
                      <a:pt x="2294" y="9353"/>
                      <a:pt x="2042" y="8357"/>
                    </a:cubicBezTo>
                    <a:cubicBezTo>
                      <a:pt x="1796" y="7355"/>
                      <a:pt x="572" y="612"/>
                      <a:pt x="480" y="77"/>
                    </a:cubicBezTo>
                    <a:cubicBezTo>
                      <a:pt x="471" y="24"/>
                      <a:pt x="460" y="1"/>
                      <a:pt x="4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4"/>
              <p:cNvSpPr/>
              <p:nvPr/>
            </p:nvSpPr>
            <p:spPr>
              <a:xfrm>
                <a:off x="5980950" y="4010450"/>
                <a:ext cx="52575" cy="241400"/>
              </a:xfrm>
              <a:custGeom>
                <a:rect b="b" l="l" r="r" t="t"/>
                <a:pathLst>
                  <a:path extrusionOk="0" h="9656" w="2103">
                    <a:moveTo>
                      <a:pt x="452" y="1"/>
                    </a:moveTo>
                    <a:cubicBezTo>
                      <a:pt x="451" y="1"/>
                      <a:pt x="450" y="1"/>
                      <a:pt x="450" y="1"/>
                    </a:cubicBezTo>
                    <a:cubicBezTo>
                      <a:pt x="1" y="284"/>
                      <a:pt x="1" y="2017"/>
                      <a:pt x="284" y="3616"/>
                    </a:cubicBezTo>
                    <a:cubicBezTo>
                      <a:pt x="566" y="5208"/>
                      <a:pt x="1169" y="9000"/>
                      <a:pt x="1261" y="9344"/>
                    </a:cubicBezTo>
                    <a:cubicBezTo>
                      <a:pt x="1313" y="9534"/>
                      <a:pt x="1533" y="9656"/>
                      <a:pt x="1727" y="9656"/>
                    </a:cubicBezTo>
                    <a:cubicBezTo>
                      <a:pt x="1879" y="9656"/>
                      <a:pt x="2015" y="9581"/>
                      <a:pt x="2042" y="9406"/>
                    </a:cubicBezTo>
                    <a:cubicBezTo>
                      <a:pt x="2103" y="9000"/>
                      <a:pt x="2103" y="7623"/>
                      <a:pt x="1980" y="7310"/>
                    </a:cubicBezTo>
                    <a:cubicBezTo>
                      <a:pt x="1852" y="6998"/>
                      <a:pt x="593" y="1"/>
                      <a:pt x="45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4"/>
              <p:cNvSpPr/>
              <p:nvPr/>
            </p:nvSpPr>
            <p:spPr>
              <a:xfrm>
                <a:off x="6009350" y="4010450"/>
                <a:ext cx="37775" cy="158800"/>
              </a:xfrm>
              <a:custGeom>
                <a:rect b="b" l="l" r="r" t="t"/>
                <a:pathLst>
                  <a:path extrusionOk="0" h="6352" w="1511">
                    <a:moveTo>
                      <a:pt x="1236" y="1"/>
                    </a:moveTo>
                    <a:cubicBezTo>
                      <a:pt x="1234" y="1"/>
                      <a:pt x="1233" y="1"/>
                      <a:pt x="1231" y="1"/>
                    </a:cubicBezTo>
                    <a:cubicBezTo>
                      <a:pt x="949" y="63"/>
                      <a:pt x="137" y="1175"/>
                      <a:pt x="94" y="1593"/>
                    </a:cubicBezTo>
                    <a:cubicBezTo>
                      <a:pt x="1" y="2429"/>
                      <a:pt x="897" y="6352"/>
                      <a:pt x="1064" y="6352"/>
                    </a:cubicBezTo>
                    <a:cubicBezTo>
                      <a:pt x="1073" y="6352"/>
                      <a:pt x="1079" y="6342"/>
                      <a:pt x="1084" y="6320"/>
                    </a:cubicBezTo>
                    <a:cubicBezTo>
                      <a:pt x="1176" y="5886"/>
                      <a:pt x="1511" y="1"/>
                      <a:pt x="12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4"/>
              <p:cNvSpPr/>
              <p:nvPr/>
            </p:nvSpPr>
            <p:spPr>
              <a:xfrm>
                <a:off x="5985175" y="3419325"/>
                <a:ext cx="94775" cy="272775"/>
              </a:xfrm>
              <a:custGeom>
                <a:rect b="b" l="l" r="r" t="t"/>
                <a:pathLst>
                  <a:path extrusionOk="0" h="10911" w="3791">
                    <a:moveTo>
                      <a:pt x="539" y="1"/>
                    </a:moveTo>
                    <a:cubicBezTo>
                      <a:pt x="256" y="1"/>
                      <a:pt x="541" y="2143"/>
                      <a:pt x="465" y="3540"/>
                    </a:cubicBezTo>
                    <a:cubicBezTo>
                      <a:pt x="379" y="4997"/>
                      <a:pt x="53" y="8562"/>
                      <a:pt x="16" y="9036"/>
                    </a:cubicBezTo>
                    <a:cubicBezTo>
                      <a:pt x="0" y="9276"/>
                      <a:pt x="95" y="9316"/>
                      <a:pt x="255" y="9316"/>
                    </a:cubicBezTo>
                    <a:cubicBezTo>
                      <a:pt x="335" y="9316"/>
                      <a:pt x="432" y="9306"/>
                      <a:pt x="539" y="9306"/>
                    </a:cubicBezTo>
                    <a:cubicBezTo>
                      <a:pt x="632" y="9306"/>
                      <a:pt x="734" y="9314"/>
                      <a:pt x="840" y="9343"/>
                    </a:cubicBezTo>
                    <a:cubicBezTo>
                      <a:pt x="1289" y="9461"/>
                      <a:pt x="3042" y="10911"/>
                      <a:pt x="3535" y="10911"/>
                    </a:cubicBezTo>
                    <a:cubicBezTo>
                      <a:pt x="3555" y="10911"/>
                      <a:pt x="3572" y="10909"/>
                      <a:pt x="3587" y="10904"/>
                    </a:cubicBezTo>
                    <a:cubicBezTo>
                      <a:pt x="3790" y="10843"/>
                      <a:pt x="2118" y="9091"/>
                      <a:pt x="1682" y="8531"/>
                    </a:cubicBezTo>
                    <a:cubicBezTo>
                      <a:pt x="1246" y="7966"/>
                      <a:pt x="1590" y="2784"/>
                      <a:pt x="1774" y="2188"/>
                    </a:cubicBezTo>
                    <a:cubicBezTo>
                      <a:pt x="1965" y="1598"/>
                      <a:pt x="2948" y="860"/>
                      <a:pt x="3010" y="731"/>
                    </a:cubicBezTo>
                    <a:cubicBezTo>
                      <a:pt x="3077" y="602"/>
                      <a:pt x="1215" y="424"/>
                      <a:pt x="588" y="18"/>
                    </a:cubicBezTo>
                    <a:cubicBezTo>
                      <a:pt x="570" y="7"/>
                      <a:pt x="554" y="1"/>
                      <a:pt x="53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4"/>
              <p:cNvSpPr/>
              <p:nvPr/>
            </p:nvSpPr>
            <p:spPr>
              <a:xfrm>
                <a:off x="6027050" y="3583950"/>
                <a:ext cx="54900" cy="84475"/>
              </a:xfrm>
              <a:custGeom>
                <a:rect b="b" l="l" r="r" t="t"/>
                <a:pathLst>
                  <a:path extrusionOk="0" h="3379" w="2196">
                    <a:moveTo>
                      <a:pt x="287" y="0"/>
                    </a:moveTo>
                    <a:cubicBezTo>
                      <a:pt x="191" y="0"/>
                      <a:pt x="125" y="31"/>
                      <a:pt x="105" y="102"/>
                    </a:cubicBezTo>
                    <a:cubicBezTo>
                      <a:pt x="1" y="477"/>
                      <a:pt x="173" y="1320"/>
                      <a:pt x="345" y="1694"/>
                    </a:cubicBezTo>
                    <a:cubicBezTo>
                      <a:pt x="505" y="2043"/>
                      <a:pt x="1864" y="3378"/>
                      <a:pt x="2066" y="3378"/>
                    </a:cubicBezTo>
                    <a:cubicBezTo>
                      <a:pt x="2081" y="3378"/>
                      <a:pt x="2090" y="3371"/>
                      <a:pt x="2091" y="3354"/>
                    </a:cubicBezTo>
                    <a:cubicBezTo>
                      <a:pt x="2195" y="1381"/>
                      <a:pt x="1986" y="1227"/>
                      <a:pt x="1783" y="852"/>
                    </a:cubicBezTo>
                    <a:cubicBezTo>
                      <a:pt x="1619" y="549"/>
                      <a:pt x="691" y="0"/>
                      <a:pt x="2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4"/>
              <p:cNvSpPr/>
              <p:nvPr/>
            </p:nvSpPr>
            <p:spPr>
              <a:xfrm>
                <a:off x="6030450" y="3530650"/>
                <a:ext cx="49025" cy="64700"/>
              </a:xfrm>
              <a:custGeom>
                <a:rect b="b" l="l" r="r" t="t"/>
                <a:pathLst>
                  <a:path extrusionOk="0" h="2588" w="1961">
                    <a:moveTo>
                      <a:pt x="357" y="0"/>
                    </a:moveTo>
                    <a:cubicBezTo>
                      <a:pt x="243" y="0"/>
                      <a:pt x="163" y="23"/>
                      <a:pt x="141" y="77"/>
                    </a:cubicBezTo>
                    <a:cubicBezTo>
                      <a:pt x="37" y="329"/>
                      <a:pt x="0" y="1644"/>
                      <a:pt x="209" y="1644"/>
                    </a:cubicBezTo>
                    <a:cubicBezTo>
                      <a:pt x="401" y="1644"/>
                      <a:pt x="1553" y="2588"/>
                      <a:pt x="1732" y="2588"/>
                    </a:cubicBezTo>
                    <a:cubicBezTo>
                      <a:pt x="1741" y="2588"/>
                      <a:pt x="1748" y="2585"/>
                      <a:pt x="1752" y="2579"/>
                    </a:cubicBezTo>
                    <a:cubicBezTo>
                      <a:pt x="1887" y="2327"/>
                      <a:pt x="1961" y="741"/>
                      <a:pt x="1752" y="489"/>
                    </a:cubicBezTo>
                    <a:cubicBezTo>
                      <a:pt x="1589" y="287"/>
                      <a:pt x="760" y="0"/>
                      <a:pt x="35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4"/>
              <p:cNvSpPr/>
              <p:nvPr/>
            </p:nvSpPr>
            <p:spPr>
              <a:xfrm>
                <a:off x="5988175" y="3313675"/>
                <a:ext cx="92075" cy="113100"/>
              </a:xfrm>
              <a:custGeom>
                <a:rect b="b" l="l" r="r" t="t"/>
                <a:pathLst>
                  <a:path extrusionOk="0" h="4524" w="3683">
                    <a:moveTo>
                      <a:pt x="2410" y="0"/>
                    </a:moveTo>
                    <a:cubicBezTo>
                      <a:pt x="1811" y="0"/>
                      <a:pt x="638" y="85"/>
                      <a:pt x="345" y="1232"/>
                    </a:cubicBezTo>
                    <a:cubicBezTo>
                      <a:pt x="1" y="2579"/>
                      <a:pt x="99" y="3955"/>
                      <a:pt x="1814" y="4435"/>
                    </a:cubicBezTo>
                    <a:cubicBezTo>
                      <a:pt x="2031" y="4495"/>
                      <a:pt x="2222" y="4523"/>
                      <a:pt x="2392" y="4523"/>
                    </a:cubicBezTo>
                    <a:cubicBezTo>
                      <a:pt x="3565" y="4523"/>
                      <a:pt x="3683" y="3178"/>
                      <a:pt x="3683" y="1921"/>
                    </a:cubicBezTo>
                    <a:cubicBezTo>
                      <a:pt x="3683" y="482"/>
                      <a:pt x="3597" y="3"/>
                      <a:pt x="2662" y="3"/>
                    </a:cubicBezTo>
                    <a:cubicBezTo>
                      <a:pt x="2600" y="3"/>
                      <a:pt x="2514" y="0"/>
                      <a:pt x="2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4"/>
              <p:cNvSpPr/>
              <p:nvPr/>
            </p:nvSpPr>
            <p:spPr>
              <a:xfrm>
                <a:off x="6034750" y="3486250"/>
                <a:ext cx="42900" cy="43250"/>
              </a:xfrm>
              <a:custGeom>
                <a:rect b="b" l="l" r="r" t="t"/>
                <a:pathLst>
                  <a:path extrusionOk="0" h="1730" w="1716">
                    <a:moveTo>
                      <a:pt x="711" y="1"/>
                    </a:moveTo>
                    <a:cubicBezTo>
                      <a:pt x="482" y="1"/>
                      <a:pt x="279" y="44"/>
                      <a:pt x="209" y="169"/>
                    </a:cubicBezTo>
                    <a:cubicBezTo>
                      <a:pt x="37" y="476"/>
                      <a:pt x="0" y="1232"/>
                      <a:pt x="209" y="1324"/>
                    </a:cubicBezTo>
                    <a:cubicBezTo>
                      <a:pt x="374" y="1399"/>
                      <a:pt x="1016" y="1729"/>
                      <a:pt x="1361" y="1729"/>
                    </a:cubicBezTo>
                    <a:cubicBezTo>
                      <a:pt x="1441" y="1729"/>
                      <a:pt x="1505" y="1711"/>
                      <a:pt x="1543" y="1669"/>
                    </a:cubicBezTo>
                    <a:cubicBezTo>
                      <a:pt x="1678" y="1515"/>
                      <a:pt x="1715" y="298"/>
                      <a:pt x="1543" y="169"/>
                    </a:cubicBezTo>
                    <a:cubicBezTo>
                      <a:pt x="1441" y="96"/>
                      <a:pt x="1048" y="1"/>
                      <a:pt x="71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4"/>
              <p:cNvSpPr/>
              <p:nvPr/>
            </p:nvSpPr>
            <p:spPr>
              <a:xfrm>
                <a:off x="6038275" y="3448550"/>
                <a:ext cx="36425" cy="32550"/>
              </a:xfrm>
              <a:custGeom>
                <a:rect b="b" l="l" r="r" t="t"/>
                <a:pathLst>
                  <a:path extrusionOk="0" h="1302" w="1457">
                    <a:moveTo>
                      <a:pt x="1084" y="1"/>
                    </a:moveTo>
                    <a:cubicBezTo>
                      <a:pt x="866" y="1"/>
                      <a:pt x="440" y="422"/>
                      <a:pt x="277" y="644"/>
                    </a:cubicBezTo>
                    <a:cubicBezTo>
                      <a:pt x="74" y="927"/>
                      <a:pt x="1" y="1302"/>
                      <a:pt x="240" y="1302"/>
                    </a:cubicBezTo>
                    <a:cubicBezTo>
                      <a:pt x="412" y="1302"/>
                      <a:pt x="758" y="1223"/>
                      <a:pt x="1016" y="1223"/>
                    </a:cubicBezTo>
                    <a:cubicBezTo>
                      <a:pt x="1120" y="1223"/>
                      <a:pt x="1209" y="1236"/>
                      <a:pt x="1267" y="1271"/>
                    </a:cubicBezTo>
                    <a:cubicBezTo>
                      <a:pt x="1278" y="1278"/>
                      <a:pt x="1289" y="1281"/>
                      <a:pt x="1298" y="1281"/>
                    </a:cubicBezTo>
                    <a:cubicBezTo>
                      <a:pt x="1456" y="1281"/>
                      <a:pt x="1292" y="352"/>
                      <a:pt x="1199" y="85"/>
                    </a:cubicBezTo>
                    <a:cubicBezTo>
                      <a:pt x="1177" y="26"/>
                      <a:pt x="1137" y="1"/>
                      <a:pt x="10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4"/>
              <p:cNvSpPr/>
              <p:nvPr/>
            </p:nvSpPr>
            <p:spPr>
              <a:xfrm>
                <a:off x="5931775" y="3248250"/>
                <a:ext cx="152625" cy="51500"/>
              </a:xfrm>
              <a:custGeom>
                <a:rect b="b" l="l" r="r" t="t"/>
                <a:pathLst>
                  <a:path extrusionOk="0" h="2060" w="6105">
                    <a:moveTo>
                      <a:pt x="3239" y="1"/>
                    </a:moveTo>
                    <a:cubicBezTo>
                      <a:pt x="2521" y="1"/>
                      <a:pt x="568" y="370"/>
                      <a:pt x="124" y="770"/>
                    </a:cubicBezTo>
                    <a:cubicBezTo>
                      <a:pt x="0" y="881"/>
                      <a:pt x="144" y="909"/>
                      <a:pt x="431" y="909"/>
                    </a:cubicBezTo>
                    <a:cubicBezTo>
                      <a:pt x="724" y="909"/>
                      <a:pt x="1166" y="880"/>
                      <a:pt x="1623" y="880"/>
                    </a:cubicBezTo>
                    <a:cubicBezTo>
                      <a:pt x="2251" y="880"/>
                      <a:pt x="2907" y="935"/>
                      <a:pt x="3240" y="1200"/>
                    </a:cubicBezTo>
                    <a:cubicBezTo>
                      <a:pt x="3922" y="1737"/>
                      <a:pt x="4668" y="2060"/>
                      <a:pt x="5210" y="2060"/>
                    </a:cubicBezTo>
                    <a:cubicBezTo>
                      <a:pt x="5425" y="2060"/>
                      <a:pt x="5608" y="2009"/>
                      <a:pt x="5742" y="1901"/>
                    </a:cubicBezTo>
                    <a:cubicBezTo>
                      <a:pt x="6105" y="1612"/>
                      <a:pt x="3898" y="112"/>
                      <a:pt x="3425" y="14"/>
                    </a:cubicBezTo>
                    <a:cubicBezTo>
                      <a:pt x="3379" y="5"/>
                      <a:pt x="3316" y="1"/>
                      <a:pt x="323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4"/>
              <p:cNvSpPr/>
              <p:nvPr/>
            </p:nvSpPr>
            <p:spPr>
              <a:xfrm>
                <a:off x="5918875" y="3281725"/>
                <a:ext cx="104725" cy="142325"/>
              </a:xfrm>
              <a:custGeom>
                <a:rect b="b" l="l" r="r" t="t"/>
                <a:pathLst>
                  <a:path extrusionOk="0" h="5693" w="4189">
                    <a:moveTo>
                      <a:pt x="1908" y="1"/>
                    </a:moveTo>
                    <a:cubicBezTo>
                      <a:pt x="1501" y="1"/>
                      <a:pt x="1118" y="124"/>
                      <a:pt x="843" y="457"/>
                    </a:cubicBezTo>
                    <a:cubicBezTo>
                      <a:pt x="332" y="1072"/>
                      <a:pt x="1" y="5461"/>
                      <a:pt x="1" y="5682"/>
                    </a:cubicBezTo>
                    <a:cubicBezTo>
                      <a:pt x="1" y="5689"/>
                      <a:pt x="1" y="5692"/>
                      <a:pt x="3" y="5692"/>
                    </a:cubicBezTo>
                    <a:cubicBezTo>
                      <a:pt x="61" y="5692"/>
                      <a:pt x="996" y="2445"/>
                      <a:pt x="1746" y="1551"/>
                    </a:cubicBezTo>
                    <a:cubicBezTo>
                      <a:pt x="2102" y="1129"/>
                      <a:pt x="2715" y="1055"/>
                      <a:pt x="3236" y="1055"/>
                    </a:cubicBezTo>
                    <a:cubicBezTo>
                      <a:pt x="3515" y="1055"/>
                      <a:pt x="3768" y="1076"/>
                      <a:pt x="3940" y="1076"/>
                    </a:cubicBezTo>
                    <a:cubicBezTo>
                      <a:pt x="4098" y="1076"/>
                      <a:pt x="4189" y="1059"/>
                      <a:pt x="4174" y="992"/>
                    </a:cubicBezTo>
                    <a:cubicBezTo>
                      <a:pt x="4130" y="790"/>
                      <a:pt x="2938" y="1"/>
                      <a:pt x="190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4"/>
              <p:cNvSpPr/>
              <p:nvPr/>
            </p:nvSpPr>
            <p:spPr>
              <a:xfrm>
                <a:off x="5883400" y="3331225"/>
                <a:ext cx="95575" cy="159800"/>
              </a:xfrm>
              <a:custGeom>
                <a:rect b="b" l="l" r="r" t="t"/>
                <a:pathLst>
                  <a:path extrusionOk="0" h="6392" w="3823">
                    <a:moveTo>
                      <a:pt x="3506" y="0"/>
                    </a:moveTo>
                    <a:cubicBezTo>
                      <a:pt x="3427" y="0"/>
                      <a:pt x="3302" y="80"/>
                      <a:pt x="3116" y="266"/>
                    </a:cubicBezTo>
                    <a:cubicBezTo>
                      <a:pt x="2852" y="537"/>
                      <a:pt x="2686" y="1729"/>
                      <a:pt x="2176" y="2983"/>
                    </a:cubicBezTo>
                    <a:cubicBezTo>
                      <a:pt x="1647" y="4299"/>
                      <a:pt x="1" y="6391"/>
                      <a:pt x="1946" y="6391"/>
                    </a:cubicBezTo>
                    <a:cubicBezTo>
                      <a:pt x="1990" y="6391"/>
                      <a:pt x="2036" y="6390"/>
                      <a:pt x="2083" y="6388"/>
                    </a:cubicBezTo>
                    <a:cubicBezTo>
                      <a:pt x="2667" y="6364"/>
                      <a:pt x="3300" y="3081"/>
                      <a:pt x="3362" y="2079"/>
                    </a:cubicBezTo>
                    <a:cubicBezTo>
                      <a:pt x="3411" y="1282"/>
                      <a:pt x="3823" y="0"/>
                      <a:pt x="350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4"/>
              <p:cNvSpPr/>
              <p:nvPr/>
            </p:nvSpPr>
            <p:spPr>
              <a:xfrm>
                <a:off x="5904275" y="3498075"/>
                <a:ext cx="42750" cy="145300"/>
              </a:xfrm>
              <a:custGeom>
                <a:rect b="b" l="l" r="r" t="t"/>
                <a:pathLst>
                  <a:path extrusionOk="0" h="5812" w="1710">
                    <a:moveTo>
                      <a:pt x="1448" y="0"/>
                    </a:moveTo>
                    <a:cubicBezTo>
                      <a:pt x="739" y="0"/>
                      <a:pt x="0" y="5812"/>
                      <a:pt x="214" y="5812"/>
                    </a:cubicBezTo>
                    <a:cubicBezTo>
                      <a:pt x="215" y="5812"/>
                      <a:pt x="215" y="5812"/>
                      <a:pt x="216" y="5812"/>
                    </a:cubicBezTo>
                    <a:cubicBezTo>
                      <a:pt x="578" y="5775"/>
                      <a:pt x="1445" y="1411"/>
                      <a:pt x="1476" y="1036"/>
                    </a:cubicBezTo>
                    <a:cubicBezTo>
                      <a:pt x="1507" y="661"/>
                      <a:pt x="1709" y="52"/>
                      <a:pt x="1476" y="3"/>
                    </a:cubicBezTo>
                    <a:cubicBezTo>
                      <a:pt x="1467" y="1"/>
                      <a:pt x="1458" y="0"/>
                      <a:pt x="144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4"/>
              <p:cNvSpPr/>
              <p:nvPr/>
            </p:nvSpPr>
            <p:spPr>
              <a:xfrm>
                <a:off x="5894300" y="3493300"/>
                <a:ext cx="24450" cy="148325"/>
              </a:xfrm>
              <a:custGeom>
                <a:rect b="b" l="l" r="r" t="t"/>
                <a:pathLst>
                  <a:path extrusionOk="0" h="5933" w="978">
                    <a:moveTo>
                      <a:pt x="369" y="1"/>
                    </a:moveTo>
                    <a:cubicBezTo>
                      <a:pt x="302" y="1"/>
                      <a:pt x="257" y="21"/>
                      <a:pt x="252" y="65"/>
                    </a:cubicBezTo>
                    <a:cubicBezTo>
                      <a:pt x="154" y="815"/>
                      <a:pt x="0" y="5382"/>
                      <a:pt x="0" y="5597"/>
                    </a:cubicBezTo>
                    <a:cubicBezTo>
                      <a:pt x="0" y="5758"/>
                      <a:pt x="65" y="5932"/>
                      <a:pt x="150" y="5932"/>
                    </a:cubicBezTo>
                    <a:cubicBezTo>
                      <a:pt x="182" y="5932"/>
                      <a:pt x="217" y="5908"/>
                      <a:pt x="252" y="5849"/>
                    </a:cubicBezTo>
                    <a:cubicBezTo>
                      <a:pt x="375" y="5628"/>
                      <a:pt x="977" y="907"/>
                      <a:pt x="977" y="501"/>
                    </a:cubicBezTo>
                    <a:cubicBezTo>
                      <a:pt x="977" y="195"/>
                      <a:pt x="574" y="1"/>
                      <a:pt x="36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4"/>
              <p:cNvSpPr/>
              <p:nvPr/>
            </p:nvSpPr>
            <p:spPr>
              <a:xfrm>
                <a:off x="5906800" y="3694050"/>
                <a:ext cx="13250" cy="26100"/>
              </a:xfrm>
              <a:custGeom>
                <a:rect b="b" l="l" r="r" t="t"/>
                <a:pathLst>
                  <a:path extrusionOk="0" h="1044" w="530">
                    <a:moveTo>
                      <a:pt x="183" y="0"/>
                    </a:moveTo>
                    <a:cubicBezTo>
                      <a:pt x="167" y="0"/>
                      <a:pt x="153" y="8"/>
                      <a:pt x="139" y="26"/>
                    </a:cubicBezTo>
                    <a:cubicBezTo>
                      <a:pt x="1" y="212"/>
                      <a:pt x="84" y="1044"/>
                      <a:pt x="252" y="1044"/>
                    </a:cubicBezTo>
                    <a:cubicBezTo>
                      <a:pt x="278" y="1044"/>
                      <a:pt x="306" y="1024"/>
                      <a:pt x="336" y="978"/>
                    </a:cubicBezTo>
                    <a:cubicBezTo>
                      <a:pt x="530" y="679"/>
                      <a:pt x="324" y="0"/>
                      <a:pt x="18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4"/>
              <p:cNvSpPr/>
              <p:nvPr/>
            </p:nvSpPr>
            <p:spPr>
              <a:xfrm>
                <a:off x="6041850" y="3219600"/>
                <a:ext cx="41175" cy="26700"/>
              </a:xfrm>
              <a:custGeom>
                <a:rect b="b" l="l" r="r" t="t"/>
                <a:pathLst>
                  <a:path extrusionOk="0" h="1068" w="1647">
                    <a:moveTo>
                      <a:pt x="198" y="0"/>
                    </a:moveTo>
                    <a:cubicBezTo>
                      <a:pt x="61" y="0"/>
                      <a:pt x="1" y="53"/>
                      <a:pt x="54" y="213"/>
                    </a:cubicBezTo>
                    <a:cubicBezTo>
                      <a:pt x="153" y="502"/>
                      <a:pt x="1646" y="1068"/>
                      <a:pt x="1646" y="1068"/>
                    </a:cubicBezTo>
                    <a:lnTo>
                      <a:pt x="1646" y="213"/>
                    </a:lnTo>
                    <a:cubicBezTo>
                      <a:pt x="1052" y="213"/>
                      <a:pt x="472" y="0"/>
                      <a:pt x="198"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4"/>
              <p:cNvSpPr/>
              <p:nvPr/>
            </p:nvSpPr>
            <p:spPr>
              <a:xfrm>
                <a:off x="6029850" y="3233525"/>
                <a:ext cx="58850" cy="35050"/>
              </a:xfrm>
              <a:custGeom>
                <a:rect b="b" l="l" r="r" t="t"/>
                <a:pathLst>
                  <a:path extrusionOk="0" h="1402" w="2354">
                    <a:moveTo>
                      <a:pt x="251" y="1"/>
                    </a:moveTo>
                    <a:cubicBezTo>
                      <a:pt x="1" y="1"/>
                      <a:pt x="346" y="338"/>
                      <a:pt x="688" y="609"/>
                    </a:cubicBezTo>
                    <a:cubicBezTo>
                      <a:pt x="1078" y="914"/>
                      <a:pt x="1515" y="1401"/>
                      <a:pt x="1912" y="1401"/>
                    </a:cubicBezTo>
                    <a:cubicBezTo>
                      <a:pt x="1947" y="1401"/>
                      <a:pt x="1981" y="1398"/>
                      <a:pt x="2016" y="1390"/>
                    </a:cubicBezTo>
                    <a:cubicBezTo>
                      <a:pt x="2354" y="1310"/>
                      <a:pt x="1395" y="339"/>
                      <a:pt x="516" y="56"/>
                    </a:cubicBezTo>
                    <a:cubicBezTo>
                      <a:pt x="393" y="18"/>
                      <a:pt x="307" y="1"/>
                      <a:pt x="25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4"/>
              <p:cNvSpPr/>
              <p:nvPr/>
            </p:nvSpPr>
            <p:spPr>
              <a:xfrm>
                <a:off x="6005225" y="4254425"/>
                <a:ext cx="33225" cy="22050"/>
              </a:xfrm>
              <a:custGeom>
                <a:rect b="b" l="l" r="r" t="t"/>
                <a:pathLst>
                  <a:path extrusionOk="0" h="882" w="1329">
                    <a:moveTo>
                      <a:pt x="1015" y="1"/>
                    </a:moveTo>
                    <a:cubicBezTo>
                      <a:pt x="805" y="1"/>
                      <a:pt x="505" y="49"/>
                      <a:pt x="308" y="65"/>
                    </a:cubicBezTo>
                    <a:cubicBezTo>
                      <a:pt x="1" y="89"/>
                      <a:pt x="222" y="747"/>
                      <a:pt x="480" y="858"/>
                    </a:cubicBezTo>
                    <a:cubicBezTo>
                      <a:pt x="520" y="874"/>
                      <a:pt x="562" y="882"/>
                      <a:pt x="604" y="882"/>
                    </a:cubicBezTo>
                    <a:cubicBezTo>
                      <a:pt x="839" y="882"/>
                      <a:pt x="1090" y="646"/>
                      <a:pt x="1200" y="495"/>
                    </a:cubicBezTo>
                    <a:cubicBezTo>
                      <a:pt x="1329" y="317"/>
                      <a:pt x="1310" y="132"/>
                      <a:pt x="1243" y="52"/>
                    </a:cubicBezTo>
                    <a:cubicBezTo>
                      <a:pt x="1211" y="14"/>
                      <a:pt x="1125" y="1"/>
                      <a:pt x="10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4"/>
              <p:cNvSpPr/>
              <p:nvPr/>
            </p:nvSpPr>
            <p:spPr>
              <a:xfrm>
                <a:off x="6032325" y="4268200"/>
                <a:ext cx="12725" cy="66575"/>
              </a:xfrm>
              <a:custGeom>
                <a:rect b="b" l="l" r="r" t="t"/>
                <a:pathLst>
                  <a:path extrusionOk="0" h="2663" w="509">
                    <a:moveTo>
                      <a:pt x="333" y="1"/>
                    </a:moveTo>
                    <a:cubicBezTo>
                      <a:pt x="331" y="1"/>
                      <a:pt x="328" y="2"/>
                      <a:pt x="325" y="5"/>
                    </a:cubicBezTo>
                    <a:cubicBezTo>
                      <a:pt x="1" y="341"/>
                      <a:pt x="128" y="2662"/>
                      <a:pt x="302" y="2662"/>
                    </a:cubicBezTo>
                    <a:cubicBezTo>
                      <a:pt x="309" y="2662"/>
                      <a:pt x="317" y="2658"/>
                      <a:pt x="325" y="2649"/>
                    </a:cubicBezTo>
                    <a:cubicBezTo>
                      <a:pt x="509" y="2421"/>
                      <a:pt x="497" y="2286"/>
                      <a:pt x="405" y="1751"/>
                    </a:cubicBezTo>
                    <a:cubicBezTo>
                      <a:pt x="309" y="1234"/>
                      <a:pt x="410" y="1"/>
                      <a:pt x="33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4"/>
              <p:cNvSpPr/>
              <p:nvPr/>
            </p:nvSpPr>
            <p:spPr>
              <a:xfrm>
                <a:off x="6023825" y="4278425"/>
                <a:ext cx="11250" cy="67050"/>
              </a:xfrm>
              <a:custGeom>
                <a:rect b="b" l="l" r="r" t="t"/>
                <a:pathLst>
                  <a:path extrusionOk="0" h="2682" w="450">
                    <a:moveTo>
                      <a:pt x="225" y="0"/>
                    </a:moveTo>
                    <a:cubicBezTo>
                      <a:pt x="224" y="0"/>
                      <a:pt x="223" y="1"/>
                      <a:pt x="222" y="2"/>
                    </a:cubicBezTo>
                    <a:cubicBezTo>
                      <a:pt x="1" y="265"/>
                      <a:pt x="146" y="2682"/>
                      <a:pt x="290" y="2682"/>
                    </a:cubicBezTo>
                    <a:cubicBezTo>
                      <a:pt x="294" y="2682"/>
                      <a:pt x="298" y="2680"/>
                      <a:pt x="302" y="2676"/>
                    </a:cubicBezTo>
                    <a:cubicBezTo>
                      <a:pt x="443" y="2528"/>
                      <a:pt x="449" y="2412"/>
                      <a:pt x="351" y="1852"/>
                    </a:cubicBezTo>
                    <a:cubicBezTo>
                      <a:pt x="255" y="1311"/>
                      <a:pt x="265" y="0"/>
                      <a:pt x="2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4"/>
              <p:cNvSpPr/>
              <p:nvPr/>
            </p:nvSpPr>
            <p:spPr>
              <a:xfrm>
                <a:off x="6016150" y="4282925"/>
                <a:ext cx="11850" cy="69550"/>
              </a:xfrm>
              <a:custGeom>
                <a:rect b="b" l="l" r="r" t="t"/>
                <a:pathLst>
                  <a:path extrusionOk="0" h="2782" w="474">
                    <a:moveTo>
                      <a:pt x="271" y="0"/>
                    </a:moveTo>
                    <a:cubicBezTo>
                      <a:pt x="99" y="62"/>
                      <a:pt x="0" y="1076"/>
                      <a:pt x="148" y="2133"/>
                    </a:cubicBezTo>
                    <a:cubicBezTo>
                      <a:pt x="234" y="2728"/>
                      <a:pt x="307" y="2781"/>
                      <a:pt x="368" y="2781"/>
                    </a:cubicBezTo>
                    <a:cubicBezTo>
                      <a:pt x="381" y="2781"/>
                      <a:pt x="394" y="2779"/>
                      <a:pt x="406" y="2779"/>
                    </a:cubicBezTo>
                    <a:cubicBezTo>
                      <a:pt x="474" y="2779"/>
                      <a:pt x="271" y="1857"/>
                      <a:pt x="271" y="1217"/>
                    </a:cubicBezTo>
                    <a:lnTo>
                      <a:pt x="27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4"/>
              <p:cNvSpPr/>
              <p:nvPr/>
            </p:nvSpPr>
            <p:spPr>
              <a:xfrm>
                <a:off x="6004461" y="4291675"/>
                <a:ext cx="10650" cy="62125"/>
              </a:xfrm>
              <a:custGeom>
                <a:rect b="b" l="l" r="r" t="t"/>
                <a:pathLst>
                  <a:path extrusionOk="0" h="2485" w="426">
                    <a:moveTo>
                      <a:pt x="355" y="0"/>
                    </a:moveTo>
                    <a:cubicBezTo>
                      <a:pt x="315" y="0"/>
                      <a:pt x="0" y="1490"/>
                      <a:pt x="101" y="2177"/>
                    </a:cubicBezTo>
                    <a:cubicBezTo>
                      <a:pt x="133" y="2389"/>
                      <a:pt x="214" y="2484"/>
                      <a:pt x="284" y="2484"/>
                    </a:cubicBezTo>
                    <a:cubicBezTo>
                      <a:pt x="362" y="2484"/>
                      <a:pt x="425" y="2366"/>
                      <a:pt x="390" y="2158"/>
                    </a:cubicBezTo>
                    <a:cubicBezTo>
                      <a:pt x="322" y="1765"/>
                      <a:pt x="371" y="142"/>
                      <a:pt x="359" y="7"/>
                    </a:cubicBezTo>
                    <a:cubicBezTo>
                      <a:pt x="358" y="2"/>
                      <a:pt x="357" y="0"/>
                      <a:pt x="35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4"/>
              <p:cNvSpPr/>
              <p:nvPr/>
            </p:nvSpPr>
            <p:spPr>
              <a:xfrm>
                <a:off x="5998861" y="4304925"/>
                <a:ext cx="6900" cy="35750"/>
              </a:xfrm>
              <a:custGeom>
                <a:rect b="b" l="l" r="r" t="t"/>
                <a:pathLst>
                  <a:path extrusionOk="0" h="1430" w="276">
                    <a:moveTo>
                      <a:pt x="274" y="0"/>
                    </a:moveTo>
                    <a:cubicBezTo>
                      <a:pt x="254" y="0"/>
                      <a:pt x="29" y="814"/>
                      <a:pt x="5" y="1296"/>
                    </a:cubicBezTo>
                    <a:cubicBezTo>
                      <a:pt x="0" y="1383"/>
                      <a:pt x="15" y="1429"/>
                      <a:pt x="39" y="1429"/>
                    </a:cubicBezTo>
                    <a:cubicBezTo>
                      <a:pt x="112" y="1429"/>
                      <a:pt x="275" y="1004"/>
                      <a:pt x="275" y="6"/>
                    </a:cubicBezTo>
                    <a:cubicBezTo>
                      <a:pt x="275" y="2"/>
                      <a:pt x="275" y="0"/>
                      <a:pt x="27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4"/>
              <p:cNvSpPr/>
              <p:nvPr/>
            </p:nvSpPr>
            <p:spPr>
              <a:xfrm>
                <a:off x="5982800" y="3312525"/>
                <a:ext cx="26150" cy="33875"/>
              </a:xfrm>
              <a:custGeom>
                <a:rect b="b" l="l" r="r" t="t"/>
                <a:pathLst>
                  <a:path extrusionOk="0" h="1355" w="1046">
                    <a:moveTo>
                      <a:pt x="930" y="0"/>
                    </a:moveTo>
                    <a:cubicBezTo>
                      <a:pt x="728" y="0"/>
                      <a:pt x="220" y="321"/>
                      <a:pt x="117" y="449"/>
                    </a:cubicBezTo>
                    <a:cubicBezTo>
                      <a:pt x="1" y="602"/>
                      <a:pt x="93" y="1303"/>
                      <a:pt x="203" y="1352"/>
                    </a:cubicBezTo>
                    <a:cubicBezTo>
                      <a:pt x="207" y="1354"/>
                      <a:pt x="211" y="1355"/>
                      <a:pt x="215" y="1355"/>
                    </a:cubicBezTo>
                    <a:cubicBezTo>
                      <a:pt x="316" y="1355"/>
                      <a:pt x="425" y="760"/>
                      <a:pt x="603" y="535"/>
                    </a:cubicBezTo>
                    <a:cubicBezTo>
                      <a:pt x="794" y="295"/>
                      <a:pt x="1046" y="154"/>
                      <a:pt x="1009" y="43"/>
                    </a:cubicBezTo>
                    <a:cubicBezTo>
                      <a:pt x="998" y="13"/>
                      <a:pt x="970" y="0"/>
                      <a:pt x="9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4"/>
              <p:cNvSpPr/>
              <p:nvPr/>
            </p:nvSpPr>
            <p:spPr>
              <a:xfrm>
                <a:off x="6092250" y="3665425"/>
                <a:ext cx="85125" cy="242725"/>
              </a:xfrm>
              <a:custGeom>
                <a:rect b="b" l="l" r="r" t="t"/>
                <a:pathLst>
                  <a:path extrusionOk="0" h="9709" w="3405">
                    <a:moveTo>
                      <a:pt x="2898" y="1"/>
                    </a:moveTo>
                    <a:cubicBezTo>
                      <a:pt x="2262" y="1"/>
                      <a:pt x="1" y="1344"/>
                      <a:pt x="24" y="1749"/>
                    </a:cubicBezTo>
                    <a:cubicBezTo>
                      <a:pt x="84" y="2817"/>
                      <a:pt x="759" y="9708"/>
                      <a:pt x="1094" y="9708"/>
                    </a:cubicBezTo>
                    <a:cubicBezTo>
                      <a:pt x="1102" y="9708"/>
                      <a:pt x="1110" y="9704"/>
                      <a:pt x="1118" y="9696"/>
                    </a:cubicBezTo>
                    <a:cubicBezTo>
                      <a:pt x="1444" y="9352"/>
                      <a:pt x="3404" y="279"/>
                      <a:pt x="3017" y="27"/>
                    </a:cubicBezTo>
                    <a:cubicBezTo>
                      <a:pt x="2989" y="9"/>
                      <a:pt x="2949" y="1"/>
                      <a:pt x="289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4"/>
              <p:cNvSpPr/>
              <p:nvPr/>
            </p:nvSpPr>
            <p:spPr>
              <a:xfrm>
                <a:off x="6120175" y="3674325"/>
                <a:ext cx="71325" cy="317875"/>
              </a:xfrm>
              <a:custGeom>
                <a:rect b="b" l="l" r="r" t="t"/>
                <a:pathLst>
                  <a:path extrusionOk="0" h="12715" w="2853">
                    <a:moveTo>
                      <a:pt x="2406" y="1"/>
                    </a:moveTo>
                    <a:cubicBezTo>
                      <a:pt x="2394" y="1"/>
                      <a:pt x="2383" y="24"/>
                      <a:pt x="2373" y="77"/>
                    </a:cubicBezTo>
                    <a:cubicBezTo>
                      <a:pt x="2275" y="612"/>
                      <a:pt x="1058" y="7355"/>
                      <a:pt x="812" y="8357"/>
                    </a:cubicBezTo>
                    <a:cubicBezTo>
                      <a:pt x="560" y="9353"/>
                      <a:pt x="1" y="12444"/>
                      <a:pt x="345" y="12635"/>
                    </a:cubicBezTo>
                    <a:cubicBezTo>
                      <a:pt x="447" y="12691"/>
                      <a:pt x="518" y="12715"/>
                      <a:pt x="578" y="12715"/>
                    </a:cubicBezTo>
                    <a:cubicBezTo>
                      <a:pt x="714" y="12715"/>
                      <a:pt x="787" y="12585"/>
                      <a:pt x="1027" y="12414"/>
                    </a:cubicBezTo>
                    <a:cubicBezTo>
                      <a:pt x="1138" y="12337"/>
                      <a:pt x="1247" y="12307"/>
                      <a:pt x="1353" y="12307"/>
                    </a:cubicBezTo>
                    <a:cubicBezTo>
                      <a:pt x="1725" y="12307"/>
                      <a:pt x="2066" y="12670"/>
                      <a:pt x="2329" y="12670"/>
                    </a:cubicBezTo>
                    <a:cubicBezTo>
                      <a:pt x="2394" y="12670"/>
                      <a:pt x="2454" y="12647"/>
                      <a:pt x="2509" y="12592"/>
                    </a:cubicBezTo>
                    <a:cubicBezTo>
                      <a:pt x="2853" y="12242"/>
                      <a:pt x="2521" y="1337"/>
                      <a:pt x="2552" y="1024"/>
                    </a:cubicBezTo>
                    <a:cubicBezTo>
                      <a:pt x="2578" y="757"/>
                      <a:pt x="2475" y="1"/>
                      <a:pt x="240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4"/>
              <p:cNvSpPr/>
              <p:nvPr/>
            </p:nvSpPr>
            <p:spPr>
              <a:xfrm>
                <a:off x="6132625" y="4010450"/>
                <a:ext cx="52575" cy="241400"/>
              </a:xfrm>
              <a:custGeom>
                <a:rect b="b" l="l" r="r" t="t"/>
                <a:pathLst>
                  <a:path extrusionOk="0" h="9656" w="2103">
                    <a:moveTo>
                      <a:pt x="1658" y="1"/>
                    </a:moveTo>
                    <a:cubicBezTo>
                      <a:pt x="1511" y="1"/>
                      <a:pt x="252" y="6998"/>
                      <a:pt x="130" y="7310"/>
                    </a:cubicBezTo>
                    <a:cubicBezTo>
                      <a:pt x="1" y="7623"/>
                      <a:pt x="7" y="9000"/>
                      <a:pt x="68" y="9406"/>
                    </a:cubicBezTo>
                    <a:cubicBezTo>
                      <a:pt x="95" y="9581"/>
                      <a:pt x="230" y="9656"/>
                      <a:pt x="381" y="9656"/>
                    </a:cubicBezTo>
                    <a:cubicBezTo>
                      <a:pt x="574" y="9656"/>
                      <a:pt x="794" y="9534"/>
                      <a:pt x="849" y="9344"/>
                    </a:cubicBezTo>
                    <a:cubicBezTo>
                      <a:pt x="941" y="9000"/>
                      <a:pt x="1543" y="5208"/>
                      <a:pt x="1820" y="3616"/>
                    </a:cubicBezTo>
                    <a:cubicBezTo>
                      <a:pt x="2103" y="2017"/>
                      <a:pt x="2103" y="284"/>
                      <a:pt x="1660" y="1"/>
                    </a:cubicBezTo>
                    <a:cubicBezTo>
                      <a:pt x="1660" y="1"/>
                      <a:pt x="1659" y="1"/>
                      <a:pt x="165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4"/>
              <p:cNvSpPr/>
              <p:nvPr/>
            </p:nvSpPr>
            <p:spPr>
              <a:xfrm>
                <a:off x="6119050" y="4010450"/>
                <a:ext cx="37625" cy="158800"/>
              </a:xfrm>
              <a:custGeom>
                <a:rect b="b" l="l" r="r" t="t"/>
                <a:pathLst>
                  <a:path extrusionOk="0" h="6352" w="1505">
                    <a:moveTo>
                      <a:pt x="275" y="1"/>
                    </a:moveTo>
                    <a:cubicBezTo>
                      <a:pt x="0" y="1"/>
                      <a:pt x="335" y="5886"/>
                      <a:pt x="427" y="6320"/>
                    </a:cubicBezTo>
                    <a:cubicBezTo>
                      <a:pt x="431" y="6342"/>
                      <a:pt x="438" y="6352"/>
                      <a:pt x="447" y="6352"/>
                    </a:cubicBezTo>
                    <a:cubicBezTo>
                      <a:pt x="613" y="6352"/>
                      <a:pt x="1504" y="2429"/>
                      <a:pt x="1416" y="1593"/>
                    </a:cubicBezTo>
                    <a:cubicBezTo>
                      <a:pt x="1373" y="1175"/>
                      <a:pt x="562" y="63"/>
                      <a:pt x="279" y="1"/>
                    </a:cubicBezTo>
                    <a:cubicBezTo>
                      <a:pt x="278" y="1"/>
                      <a:pt x="276" y="1"/>
                      <a:pt x="27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4"/>
              <p:cNvSpPr/>
              <p:nvPr/>
            </p:nvSpPr>
            <p:spPr>
              <a:xfrm>
                <a:off x="6086225" y="3419325"/>
                <a:ext cx="94625" cy="272775"/>
              </a:xfrm>
              <a:custGeom>
                <a:rect b="b" l="l" r="r" t="t"/>
                <a:pathLst>
                  <a:path extrusionOk="0" h="10911" w="3785">
                    <a:moveTo>
                      <a:pt x="3246" y="1"/>
                    </a:moveTo>
                    <a:cubicBezTo>
                      <a:pt x="3231" y="1"/>
                      <a:pt x="3215" y="7"/>
                      <a:pt x="3197" y="18"/>
                    </a:cubicBezTo>
                    <a:cubicBezTo>
                      <a:pt x="2576" y="424"/>
                      <a:pt x="713" y="602"/>
                      <a:pt x="775" y="731"/>
                    </a:cubicBezTo>
                    <a:cubicBezTo>
                      <a:pt x="842" y="860"/>
                      <a:pt x="1826" y="1598"/>
                      <a:pt x="2010" y="2188"/>
                    </a:cubicBezTo>
                    <a:cubicBezTo>
                      <a:pt x="2201" y="2784"/>
                      <a:pt x="2545" y="7966"/>
                      <a:pt x="2109" y="8531"/>
                    </a:cubicBezTo>
                    <a:cubicBezTo>
                      <a:pt x="1666" y="9091"/>
                      <a:pt x="0" y="10843"/>
                      <a:pt x="203" y="10904"/>
                    </a:cubicBezTo>
                    <a:cubicBezTo>
                      <a:pt x="219" y="10909"/>
                      <a:pt x="236" y="10911"/>
                      <a:pt x="255" y="10911"/>
                    </a:cubicBezTo>
                    <a:cubicBezTo>
                      <a:pt x="748" y="10911"/>
                      <a:pt x="2495" y="9461"/>
                      <a:pt x="2951" y="9343"/>
                    </a:cubicBezTo>
                    <a:cubicBezTo>
                      <a:pt x="3057" y="9314"/>
                      <a:pt x="3158" y="9306"/>
                      <a:pt x="3251" y="9306"/>
                    </a:cubicBezTo>
                    <a:cubicBezTo>
                      <a:pt x="3358" y="9306"/>
                      <a:pt x="3454" y="9316"/>
                      <a:pt x="3533" y="9316"/>
                    </a:cubicBezTo>
                    <a:cubicBezTo>
                      <a:pt x="3691" y="9316"/>
                      <a:pt x="3784" y="9276"/>
                      <a:pt x="3768" y="9036"/>
                    </a:cubicBezTo>
                    <a:cubicBezTo>
                      <a:pt x="3738" y="8562"/>
                      <a:pt x="3406" y="4997"/>
                      <a:pt x="3326" y="3540"/>
                    </a:cubicBezTo>
                    <a:cubicBezTo>
                      <a:pt x="3250" y="2143"/>
                      <a:pt x="3535" y="1"/>
                      <a:pt x="324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4"/>
              <p:cNvSpPr/>
              <p:nvPr/>
            </p:nvSpPr>
            <p:spPr>
              <a:xfrm>
                <a:off x="6084225" y="3583950"/>
                <a:ext cx="54875" cy="84475"/>
              </a:xfrm>
              <a:custGeom>
                <a:rect b="b" l="l" r="r" t="t"/>
                <a:pathLst>
                  <a:path extrusionOk="0" h="3379" w="2195">
                    <a:moveTo>
                      <a:pt x="1909" y="0"/>
                    </a:moveTo>
                    <a:cubicBezTo>
                      <a:pt x="1505" y="0"/>
                      <a:pt x="576" y="549"/>
                      <a:pt x="412" y="852"/>
                    </a:cubicBezTo>
                    <a:cubicBezTo>
                      <a:pt x="203" y="1227"/>
                      <a:pt x="0" y="1381"/>
                      <a:pt x="105" y="3354"/>
                    </a:cubicBezTo>
                    <a:cubicBezTo>
                      <a:pt x="106" y="3371"/>
                      <a:pt x="114" y="3378"/>
                      <a:pt x="130" y="3378"/>
                    </a:cubicBezTo>
                    <a:cubicBezTo>
                      <a:pt x="331" y="3378"/>
                      <a:pt x="1691" y="2043"/>
                      <a:pt x="1851" y="1694"/>
                    </a:cubicBezTo>
                    <a:cubicBezTo>
                      <a:pt x="2023" y="1320"/>
                      <a:pt x="2195" y="477"/>
                      <a:pt x="2090" y="102"/>
                    </a:cubicBezTo>
                    <a:cubicBezTo>
                      <a:pt x="2070" y="31"/>
                      <a:pt x="2004" y="0"/>
                      <a:pt x="190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4"/>
              <p:cNvSpPr/>
              <p:nvPr/>
            </p:nvSpPr>
            <p:spPr>
              <a:xfrm>
                <a:off x="6086825" y="3530650"/>
                <a:ext cx="48750" cy="64700"/>
              </a:xfrm>
              <a:custGeom>
                <a:rect b="b" l="l" r="r" t="t"/>
                <a:pathLst>
                  <a:path extrusionOk="0" h="2588" w="1950">
                    <a:moveTo>
                      <a:pt x="1596" y="0"/>
                    </a:moveTo>
                    <a:cubicBezTo>
                      <a:pt x="1192" y="0"/>
                      <a:pt x="367" y="287"/>
                      <a:pt x="204" y="489"/>
                    </a:cubicBezTo>
                    <a:cubicBezTo>
                      <a:pt x="1" y="741"/>
                      <a:pt x="69" y="2327"/>
                      <a:pt x="204" y="2579"/>
                    </a:cubicBezTo>
                    <a:cubicBezTo>
                      <a:pt x="207" y="2585"/>
                      <a:pt x="214" y="2588"/>
                      <a:pt x="223" y="2588"/>
                    </a:cubicBezTo>
                    <a:cubicBezTo>
                      <a:pt x="396" y="2588"/>
                      <a:pt x="1549" y="1644"/>
                      <a:pt x="1747" y="1644"/>
                    </a:cubicBezTo>
                    <a:cubicBezTo>
                      <a:pt x="1949" y="1644"/>
                      <a:pt x="1919" y="329"/>
                      <a:pt x="1814" y="77"/>
                    </a:cubicBezTo>
                    <a:cubicBezTo>
                      <a:pt x="1791" y="23"/>
                      <a:pt x="1711" y="0"/>
                      <a:pt x="15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4"/>
              <p:cNvSpPr/>
              <p:nvPr/>
            </p:nvSpPr>
            <p:spPr>
              <a:xfrm>
                <a:off x="6085750" y="3313675"/>
                <a:ext cx="92075" cy="113100"/>
              </a:xfrm>
              <a:custGeom>
                <a:rect b="b" l="l" r="r" t="t"/>
                <a:pathLst>
                  <a:path extrusionOk="0" h="4524" w="3683">
                    <a:moveTo>
                      <a:pt x="1280" y="0"/>
                    </a:moveTo>
                    <a:cubicBezTo>
                      <a:pt x="1176" y="0"/>
                      <a:pt x="1089" y="3"/>
                      <a:pt x="1027" y="3"/>
                    </a:cubicBezTo>
                    <a:cubicBezTo>
                      <a:pt x="93" y="3"/>
                      <a:pt x="1" y="482"/>
                      <a:pt x="1" y="1921"/>
                    </a:cubicBezTo>
                    <a:cubicBezTo>
                      <a:pt x="1" y="3178"/>
                      <a:pt x="123" y="4523"/>
                      <a:pt x="1298" y="4523"/>
                    </a:cubicBezTo>
                    <a:cubicBezTo>
                      <a:pt x="1467" y="4523"/>
                      <a:pt x="1659" y="4495"/>
                      <a:pt x="1876" y="4435"/>
                    </a:cubicBezTo>
                    <a:cubicBezTo>
                      <a:pt x="3591" y="3955"/>
                      <a:pt x="3683" y="2579"/>
                      <a:pt x="3345" y="1232"/>
                    </a:cubicBezTo>
                    <a:cubicBezTo>
                      <a:pt x="3051" y="85"/>
                      <a:pt x="1879" y="0"/>
                      <a:pt x="128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4"/>
              <p:cNvSpPr/>
              <p:nvPr/>
            </p:nvSpPr>
            <p:spPr>
              <a:xfrm>
                <a:off x="6088525" y="3486250"/>
                <a:ext cx="42750" cy="43250"/>
              </a:xfrm>
              <a:custGeom>
                <a:rect b="b" l="l" r="r" t="t"/>
                <a:pathLst>
                  <a:path extrusionOk="0" h="1730" w="1710">
                    <a:moveTo>
                      <a:pt x="1004" y="1"/>
                    </a:moveTo>
                    <a:cubicBezTo>
                      <a:pt x="667" y="1"/>
                      <a:pt x="275" y="96"/>
                      <a:pt x="173" y="169"/>
                    </a:cubicBezTo>
                    <a:cubicBezTo>
                      <a:pt x="1" y="298"/>
                      <a:pt x="31" y="1515"/>
                      <a:pt x="173" y="1669"/>
                    </a:cubicBezTo>
                    <a:cubicBezTo>
                      <a:pt x="211" y="1711"/>
                      <a:pt x="275" y="1729"/>
                      <a:pt x="355" y="1729"/>
                    </a:cubicBezTo>
                    <a:cubicBezTo>
                      <a:pt x="699" y="1729"/>
                      <a:pt x="1342" y="1399"/>
                      <a:pt x="1506" y="1324"/>
                    </a:cubicBezTo>
                    <a:cubicBezTo>
                      <a:pt x="1709" y="1232"/>
                      <a:pt x="1679" y="476"/>
                      <a:pt x="1506" y="169"/>
                    </a:cubicBezTo>
                    <a:cubicBezTo>
                      <a:pt x="1437" y="44"/>
                      <a:pt x="1233" y="1"/>
                      <a:pt x="100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4"/>
              <p:cNvSpPr/>
              <p:nvPr/>
            </p:nvSpPr>
            <p:spPr>
              <a:xfrm>
                <a:off x="6091450" y="3448550"/>
                <a:ext cx="36450" cy="32550"/>
              </a:xfrm>
              <a:custGeom>
                <a:rect b="b" l="l" r="r" t="t"/>
                <a:pathLst>
                  <a:path extrusionOk="0" h="1302" w="1458">
                    <a:moveTo>
                      <a:pt x="374" y="1"/>
                    </a:moveTo>
                    <a:cubicBezTo>
                      <a:pt x="321" y="1"/>
                      <a:pt x="280" y="26"/>
                      <a:pt x="258" y="85"/>
                    </a:cubicBezTo>
                    <a:cubicBezTo>
                      <a:pt x="160" y="352"/>
                      <a:pt x="1" y="1281"/>
                      <a:pt x="154" y="1281"/>
                    </a:cubicBezTo>
                    <a:cubicBezTo>
                      <a:pt x="163" y="1281"/>
                      <a:pt x="173" y="1278"/>
                      <a:pt x="185" y="1271"/>
                    </a:cubicBezTo>
                    <a:cubicBezTo>
                      <a:pt x="244" y="1236"/>
                      <a:pt x="335" y="1223"/>
                      <a:pt x="439" y="1223"/>
                    </a:cubicBezTo>
                    <a:cubicBezTo>
                      <a:pt x="699" y="1223"/>
                      <a:pt x="1046" y="1302"/>
                      <a:pt x="1217" y="1302"/>
                    </a:cubicBezTo>
                    <a:cubicBezTo>
                      <a:pt x="1457" y="1302"/>
                      <a:pt x="1383" y="927"/>
                      <a:pt x="1180" y="644"/>
                    </a:cubicBezTo>
                    <a:cubicBezTo>
                      <a:pt x="1017" y="422"/>
                      <a:pt x="592" y="1"/>
                      <a:pt x="37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4"/>
              <p:cNvSpPr/>
              <p:nvPr/>
            </p:nvSpPr>
            <p:spPr>
              <a:xfrm>
                <a:off x="6081775" y="3248250"/>
                <a:ext cx="152625" cy="51500"/>
              </a:xfrm>
              <a:custGeom>
                <a:rect b="b" l="l" r="r" t="t"/>
                <a:pathLst>
                  <a:path extrusionOk="0" h="2060" w="6105">
                    <a:moveTo>
                      <a:pt x="2865" y="1"/>
                    </a:moveTo>
                    <a:cubicBezTo>
                      <a:pt x="2788" y="1"/>
                      <a:pt x="2725" y="5"/>
                      <a:pt x="2680" y="14"/>
                    </a:cubicBezTo>
                    <a:cubicBezTo>
                      <a:pt x="2207" y="112"/>
                      <a:pt x="0" y="1612"/>
                      <a:pt x="363" y="1901"/>
                    </a:cubicBezTo>
                    <a:cubicBezTo>
                      <a:pt x="497" y="2009"/>
                      <a:pt x="680" y="2060"/>
                      <a:pt x="895" y="2060"/>
                    </a:cubicBezTo>
                    <a:cubicBezTo>
                      <a:pt x="1437" y="2060"/>
                      <a:pt x="2182" y="1737"/>
                      <a:pt x="2864" y="1200"/>
                    </a:cubicBezTo>
                    <a:cubicBezTo>
                      <a:pt x="3197" y="935"/>
                      <a:pt x="3853" y="880"/>
                      <a:pt x="4482" y="880"/>
                    </a:cubicBezTo>
                    <a:cubicBezTo>
                      <a:pt x="4939" y="880"/>
                      <a:pt x="5381" y="909"/>
                      <a:pt x="5674" y="909"/>
                    </a:cubicBezTo>
                    <a:cubicBezTo>
                      <a:pt x="5960" y="909"/>
                      <a:pt x="6104" y="881"/>
                      <a:pt x="5981" y="770"/>
                    </a:cubicBezTo>
                    <a:cubicBezTo>
                      <a:pt x="5531" y="370"/>
                      <a:pt x="3583" y="1"/>
                      <a:pt x="28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4"/>
              <p:cNvSpPr/>
              <p:nvPr/>
            </p:nvSpPr>
            <p:spPr>
              <a:xfrm>
                <a:off x="6142550" y="3281725"/>
                <a:ext cx="104750" cy="142325"/>
              </a:xfrm>
              <a:custGeom>
                <a:rect b="b" l="l" r="r" t="t"/>
                <a:pathLst>
                  <a:path extrusionOk="0" h="5693" w="4190">
                    <a:moveTo>
                      <a:pt x="2276" y="1"/>
                    </a:moveTo>
                    <a:cubicBezTo>
                      <a:pt x="1248" y="1"/>
                      <a:pt x="60" y="790"/>
                      <a:pt x="15" y="992"/>
                    </a:cubicBezTo>
                    <a:cubicBezTo>
                      <a:pt x="1" y="1059"/>
                      <a:pt x="92" y="1076"/>
                      <a:pt x="249" y="1076"/>
                    </a:cubicBezTo>
                    <a:cubicBezTo>
                      <a:pt x="422" y="1076"/>
                      <a:pt x="674" y="1055"/>
                      <a:pt x="952" y="1055"/>
                    </a:cubicBezTo>
                    <a:cubicBezTo>
                      <a:pt x="1473" y="1055"/>
                      <a:pt x="2085" y="1129"/>
                      <a:pt x="2437" y="1551"/>
                    </a:cubicBezTo>
                    <a:cubicBezTo>
                      <a:pt x="3194" y="2445"/>
                      <a:pt x="4129" y="5692"/>
                      <a:pt x="4186" y="5692"/>
                    </a:cubicBezTo>
                    <a:cubicBezTo>
                      <a:pt x="4188" y="5692"/>
                      <a:pt x="4189" y="5689"/>
                      <a:pt x="4189" y="5682"/>
                    </a:cubicBezTo>
                    <a:cubicBezTo>
                      <a:pt x="4189" y="5461"/>
                      <a:pt x="3851" y="1072"/>
                      <a:pt x="3341" y="457"/>
                    </a:cubicBezTo>
                    <a:cubicBezTo>
                      <a:pt x="3065" y="124"/>
                      <a:pt x="2683" y="1"/>
                      <a:pt x="227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4"/>
              <p:cNvSpPr/>
              <p:nvPr/>
            </p:nvSpPr>
            <p:spPr>
              <a:xfrm>
                <a:off x="6187125" y="3331225"/>
                <a:ext cx="95625" cy="159800"/>
              </a:xfrm>
              <a:custGeom>
                <a:rect b="b" l="l" r="r" t="t"/>
                <a:pathLst>
                  <a:path extrusionOk="0" h="6392" w="3825">
                    <a:moveTo>
                      <a:pt x="319" y="0"/>
                    </a:moveTo>
                    <a:cubicBezTo>
                      <a:pt x="1" y="0"/>
                      <a:pt x="408" y="1282"/>
                      <a:pt x="458" y="2079"/>
                    </a:cubicBezTo>
                    <a:cubicBezTo>
                      <a:pt x="519" y="3081"/>
                      <a:pt x="1158" y="6364"/>
                      <a:pt x="1736" y="6388"/>
                    </a:cubicBezTo>
                    <a:cubicBezTo>
                      <a:pt x="1784" y="6390"/>
                      <a:pt x="1830" y="6391"/>
                      <a:pt x="1874" y="6391"/>
                    </a:cubicBezTo>
                    <a:cubicBezTo>
                      <a:pt x="3825" y="6391"/>
                      <a:pt x="2179" y="4299"/>
                      <a:pt x="1644" y="2983"/>
                    </a:cubicBezTo>
                    <a:cubicBezTo>
                      <a:pt x="1134" y="1729"/>
                      <a:pt x="974" y="537"/>
                      <a:pt x="710" y="266"/>
                    </a:cubicBezTo>
                    <a:cubicBezTo>
                      <a:pt x="523" y="80"/>
                      <a:pt x="399" y="0"/>
                      <a:pt x="3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4"/>
              <p:cNvSpPr/>
              <p:nvPr/>
            </p:nvSpPr>
            <p:spPr>
              <a:xfrm>
                <a:off x="6219000" y="3498075"/>
                <a:ext cx="42900" cy="145300"/>
              </a:xfrm>
              <a:custGeom>
                <a:rect b="b" l="l" r="r" t="t"/>
                <a:pathLst>
                  <a:path extrusionOk="0" h="5812" w="1716">
                    <a:moveTo>
                      <a:pt x="267" y="0"/>
                    </a:moveTo>
                    <a:cubicBezTo>
                      <a:pt x="258" y="0"/>
                      <a:pt x="249" y="1"/>
                      <a:pt x="240" y="3"/>
                    </a:cubicBezTo>
                    <a:cubicBezTo>
                      <a:pt x="0" y="52"/>
                      <a:pt x="209" y="661"/>
                      <a:pt x="240" y="1036"/>
                    </a:cubicBezTo>
                    <a:cubicBezTo>
                      <a:pt x="271" y="1411"/>
                      <a:pt x="1131" y="5775"/>
                      <a:pt x="1500" y="5812"/>
                    </a:cubicBezTo>
                    <a:cubicBezTo>
                      <a:pt x="1500" y="5812"/>
                      <a:pt x="1501" y="5812"/>
                      <a:pt x="1501" y="5812"/>
                    </a:cubicBezTo>
                    <a:cubicBezTo>
                      <a:pt x="1715" y="5812"/>
                      <a:pt x="977" y="0"/>
                      <a:pt x="26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4"/>
              <p:cNvSpPr/>
              <p:nvPr/>
            </p:nvSpPr>
            <p:spPr>
              <a:xfrm>
                <a:off x="6247275" y="3493300"/>
                <a:ext cx="24600" cy="148325"/>
              </a:xfrm>
              <a:custGeom>
                <a:rect b="b" l="l" r="r" t="t"/>
                <a:pathLst>
                  <a:path extrusionOk="0" h="5933" w="984">
                    <a:moveTo>
                      <a:pt x="614" y="1"/>
                    </a:moveTo>
                    <a:cubicBezTo>
                      <a:pt x="407" y="1"/>
                      <a:pt x="0" y="195"/>
                      <a:pt x="0" y="501"/>
                    </a:cubicBezTo>
                    <a:cubicBezTo>
                      <a:pt x="0" y="907"/>
                      <a:pt x="609" y="5628"/>
                      <a:pt x="732" y="5849"/>
                    </a:cubicBezTo>
                    <a:cubicBezTo>
                      <a:pt x="765" y="5908"/>
                      <a:pt x="799" y="5932"/>
                      <a:pt x="831" y="5932"/>
                    </a:cubicBezTo>
                    <a:cubicBezTo>
                      <a:pt x="915" y="5932"/>
                      <a:pt x="984" y="5758"/>
                      <a:pt x="984" y="5597"/>
                    </a:cubicBezTo>
                    <a:cubicBezTo>
                      <a:pt x="984" y="5382"/>
                      <a:pt x="830" y="815"/>
                      <a:pt x="732" y="65"/>
                    </a:cubicBezTo>
                    <a:cubicBezTo>
                      <a:pt x="727" y="21"/>
                      <a:pt x="681" y="1"/>
                      <a:pt x="61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4"/>
              <p:cNvSpPr/>
              <p:nvPr/>
            </p:nvSpPr>
            <p:spPr>
              <a:xfrm>
                <a:off x="6248650" y="3646700"/>
                <a:ext cx="37200" cy="53575"/>
              </a:xfrm>
              <a:custGeom>
                <a:rect b="b" l="l" r="r" t="t"/>
                <a:pathLst>
                  <a:path extrusionOk="0" h="2143" w="1488">
                    <a:moveTo>
                      <a:pt x="762" y="1"/>
                    </a:moveTo>
                    <a:cubicBezTo>
                      <a:pt x="452" y="1"/>
                      <a:pt x="69" y="1118"/>
                      <a:pt x="19" y="1563"/>
                    </a:cubicBezTo>
                    <a:cubicBezTo>
                      <a:pt x="0" y="1735"/>
                      <a:pt x="683" y="1582"/>
                      <a:pt x="1199" y="2104"/>
                    </a:cubicBezTo>
                    <a:cubicBezTo>
                      <a:pt x="1225" y="2131"/>
                      <a:pt x="1247" y="2143"/>
                      <a:pt x="1265" y="2143"/>
                    </a:cubicBezTo>
                    <a:cubicBezTo>
                      <a:pt x="1488" y="2143"/>
                      <a:pt x="1150" y="300"/>
                      <a:pt x="855" y="39"/>
                    </a:cubicBezTo>
                    <a:cubicBezTo>
                      <a:pt x="825" y="13"/>
                      <a:pt x="794" y="1"/>
                      <a:pt x="76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4"/>
              <p:cNvSpPr/>
              <p:nvPr/>
            </p:nvSpPr>
            <p:spPr>
              <a:xfrm>
                <a:off x="6258225" y="3707225"/>
                <a:ext cx="28550" cy="47100"/>
              </a:xfrm>
              <a:custGeom>
                <a:rect b="b" l="l" r="r" t="t"/>
                <a:pathLst>
                  <a:path extrusionOk="0" h="1884" w="1142">
                    <a:moveTo>
                      <a:pt x="831" y="1"/>
                    </a:moveTo>
                    <a:cubicBezTo>
                      <a:pt x="495" y="1"/>
                      <a:pt x="661" y="626"/>
                      <a:pt x="632" y="876"/>
                    </a:cubicBezTo>
                    <a:cubicBezTo>
                      <a:pt x="601" y="1131"/>
                      <a:pt x="1" y="1884"/>
                      <a:pt x="265" y="1884"/>
                    </a:cubicBezTo>
                    <a:cubicBezTo>
                      <a:pt x="268" y="1884"/>
                      <a:pt x="272" y="1884"/>
                      <a:pt x="275" y="1884"/>
                    </a:cubicBezTo>
                    <a:cubicBezTo>
                      <a:pt x="570" y="1859"/>
                      <a:pt x="921" y="1134"/>
                      <a:pt x="982" y="851"/>
                    </a:cubicBezTo>
                    <a:cubicBezTo>
                      <a:pt x="1043" y="568"/>
                      <a:pt x="1142" y="40"/>
                      <a:pt x="865" y="3"/>
                    </a:cubicBezTo>
                    <a:cubicBezTo>
                      <a:pt x="853" y="1"/>
                      <a:pt x="842" y="1"/>
                      <a:pt x="83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4"/>
              <p:cNvSpPr/>
              <p:nvPr/>
            </p:nvSpPr>
            <p:spPr>
              <a:xfrm>
                <a:off x="6245975" y="3694050"/>
                <a:ext cx="13250" cy="26100"/>
              </a:xfrm>
              <a:custGeom>
                <a:rect b="b" l="l" r="r" t="t"/>
                <a:pathLst>
                  <a:path extrusionOk="0" h="1044" w="530">
                    <a:moveTo>
                      <a:pt x="353" y="0"/>
                    </a:moveTo>
                    <a:cubicBezTo>
                      <a:pt x="210" y="0"/>
                      <a:pt x="0" y="679"/>
                      <a:pt x="200" y="978"/>
                    </a:cubicBezTo>
                    <a:cubicBezTo>
                      <a:pt x="229" y="1024"/>
                      <a:pt x="257" y="1044"/>
                      <a:pt x="283" y="1044"/>
                    </a:cubicBezTo>
                    <a:cubicBezTo>
                      <a:pt x="450" y="1044"/>
                      <a:pt x="529" y="212"/>
                      <a:pt x="396" y="26"/>
                    </a:cubicBezTo>
                    <a:cubicBezTo>
                      <a:pt x="383" y="8"/>
                      <a:pt x="368" y="0"/>
                      <a:pt x="3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4"/>
              <p:cNvSpPr/>
              <p:nvPr/>
            </p:nvSpPr>
            <p:spPr>
              <a:xfrm>
                <a:off x="6083000" y="3219600"/>
                <a:ext cx="41200" cy="26700"/>
              </a:xfrm>
              <a:custGeom>
                <a:rect b="b" l="l" r="r" t="t"/>
                <a:pathLst>
                  <a:path extrusionOk="0" h="1068" w="1648">
                    <a:moveTo>
                      <a:pt x="1453" y="0"/>
                    </a:moveTo>
                    <a:cubicBezTo>
                      <a:pt x="1180" y="0"/>
                      <a:pt x="599" y="213"/>
                      <a:pt x="0" y="213"/>
                    </a:cubicBezTo>
                    <a:lnTo>
                      <a:pt x="0" y="1068"/>
                    </a:lnTo>
                    <a:cubicBezTo>
                      <a:pt x="0" y="1068"/>
                      <a:pt x="1494" y="502"/>
                      <a:pt x="1592" y="213"/>
                    </a:cubicBezTo>
                    <a:cubicBezTo>
                      <a:pt x="1648" y="53"/>
                      <a:pt x="1589" y="0"/>
                      <a:pt x="14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4"/>
              <p:cNvSpPr/>
              <p:nvPr/>
            </p:nvSpPr>
            <p:spPr>
              <a:xfrm>
                <a:off x="6077450" y="3233525"/>
                <a:ext cx="58850" cy="35050"/>
              </a:xfrm>
              <a:custGeom>
                <a:rect b="b" l="l" r="r" t="t"/>
                <a:pathLst>
                  <a:path extrusionOk="0" h="1402" w="2354">
                    <a:moveTo>
                      <a:pt x="2103" y="1"/>
                    </a:moveTo>
                    <a:cubicBezTo>
                      <a:pt x="2047" y="1"/>
                      <a:pt x="1961" y="18"/>
                      <a:pt x="1839" y="56"/>
                    </a:cubicBezTo>
                    <a:cubicBezTo>
                      <a:pt x="960" y="339"/>
                      <a:pt x="1" y="1310"/>
                      <a:pt x="333" y="1390"/>
                    </a:cubicBezTo>
                    <a:cubicBezTo>
                      <a:pt x="368" y="1398"/>
                      <a:pt x="402" y="1401"/>
                      <a:pt x="438" y="1401"/>
                    </a:cubicBezTo>
                    <a:cubicBezTo>
                      <a:pt x="840" y="1401"/>
                      <a:pt x="1276" y="914"/>
                      <a:pt x="1661" y="609"/>
                    </a:cubicBezTo>
                    <a:cubicBezTo>
                      <a:pt x="2007" y="338"/>
                      <a:pt x="2354" y="1"/>
                      <a:pt x="210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4"/>
              <p:cNvSpPr/>
              <p:nvPr/>
            </p:nvSpPr>
            <p:spPr>
              <a:xfrm>
                <a:off x="6127700" y="4254425"/>
                <a:ext cx="33225" cy="22050"/>
              </a:xfrm>
              <a:custGeom>
                <a:rect b="b" l="l" r="r" t="t"/>
                <a:pathLst>
                  <a:path extrusionOk="0" h="882" w="1329">
                    <a:moveTo>
                      <a:pt x="315" y="1"/>
                    </a:moveTo>
                    <a:cubicBezTo>
                      <a:pt x="204" y="1"/>
                      <a:pt x="119" y="14"/>
                      <a:pt x="87" y="52"/>
                    </a:cubicBezTo>
                    <a:cubicBezTo>
                      <a:pt x="19" y="132"/>
                      <a:pt x="1" y="317"/>
                      <a:pt x="130" y="495"/>
                    </a:cubicBezTo>
                    <a:cubicBezTo>
                      <a:pt x="240" y="646"/>
                      <a:pt x="491" y="882"/>
                      <a:pt x="726" y="882"/>
                    </a:cubicBezTo>
                    <a:cubicBezTo>
                      <a:pt x="768" y="882"/>
                      <a:pt x="809" y="874"/>
                      <a:pt x="849" y="858"/>
                    </a:cubicBezTo>
                    <a:cubicBezTo>
                      <a:pt x="1107" y="747"/>
                      <a:pt x="1329" y="89"/>
                      <a:pt x="1021" y="65"/>
                    </a:cubicBezTo>
                    <a:cubicBezTo>
                      <a:pt x="824" y="49"/>
                      <a:pt x="524" y="1"/>
                      <a:pt x="3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4"/>
              <p:cNvSpPr/>
              <p:nvPr/>
            </p:nvSpPr>
            <p:spPr>
              <a:xfrm>
                <a:off x="6121100" y="4268200"/>
                <a:ext cx="12725" cy="66575"/>
              </a:xfrm>
              <a:custGeom>
                <a:rect b="b" l="l" r="r" t="t"/>
                <a:pathLst>
                  <a:path extrusionOk="0" h="2663" w="509">
                    <a:moveTo>
                      <a:pt x="176" y="1"/>
                    </a:moveTo>
                    <a:cubicBezTo>
                      <a:pt x="100" y="1"/>
                      <a:pt x="200" y="1234"/>
                      <a:pt x="105" y="1751"/>
                    </a:cubicBezTo>
                    <a:cubicBezTo>
                      <a:pt x="13" y="2286"/>
                      <a:pt x="1" y="2421"/>
                      <a:pt x="179" y="2649"/>
                    </a:cubicBezTo>
                    <a:cubicBezTo>
                      <a:pt x="186" y="2658"/>
                      <a:pt x="194" y="2662"/>
                      <a:pt x="201" y="2662"/>
                    </a:cubicBezTo>
                    <a:cubicBezTo>
                      <a:pt x="370" y="2662"/>
                      <a:pt x="509" y="341"/>
                      <a:pt x="185" y="5"/>
                    </a:cubicBezTo>
                    <a:cubicBezTo>
                      <a:pt x="182" y="2"/>
                      <a:pt x="179" y="1"/>
                      <a:pt x="17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4"/>
              <p:cNvSpPr/>
              <p:nvPr/>
            </p:nvSpPr>
            <p:spPr>
              <a:xfrm>
                <a:off x="6130950" y="4278425"/>
                <a:ext cx="11225" cy="67050"/>
              </a:xfrm>
              <a:custGeom>
                <a:rect b="b" l="l" r="r" t="t"/>
                <a:pathLst>
                  <a:path extrusionOk="0" h="2682" w="449">
                    <a:moveTo>
                      <a:pt x="230" y="0"/>
                    </a:moveTo>
                    <a:cubicBezTo>
                      <a:pt x="185" y="0"/>
                      <a:pt x="201" y="1311"/>
                      <a:pt x="105" y="1852"/>
                    </a:cubicBezTo>
                    <a:cubicBezTo>
                      <a:pt x="0" y="2412"/>
                      <a:pt x="12" y="2528"/>
                      <a:pt x="154" y="2676"/>
                    </a:cubicBezTo>
                    <a:cubicBezTo>
                      <a:pt x="158" y="2680"/>
                      <a:pt x="162" y="2682"/>
                      <a:pt x="166" y="2682"/>
                    </a:cubicBezTo>
                    <a:cubicBezTo>
                      <a:pt x="309" y="2682"/>
                      <a:pt x="449" y="265"/>
                      <a:pt x="234" y="2"/>
                    </a:cubicBezTo>
                    <a:cubicBezTo>
                      <a:pt x="233" y="1"/>
                      <a:pt x="231" y="0"/>
                      <a:pt x="23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4"/>
              <p:cNvSpPr/>
              <p:nvPr/>
            </p:nvSpPr>
            <p:spPr>
              <a:xfrm>
                <a:off x="6138150" y="4282925"/>
                <a:ext cx="11875" cy="69550"/>
              </a:xfrm>
              <a:custGeom>
                <a:rect b="b" l="l" r="r" t="t"/>
                <a:pathLst>
                  <a:path extrusionOk="0" h="2782" w="475">
                    <a:moveTo>
                      <a:pt x="210" y="0"/>
                    </a:moveTo>
                    <a:lnTo>
                      <a:pt x="210" y="1217"/>
                    </a:lnTo>
                    <a:cubicBezTo>
                      <a:pt x="210" y="1857"/>
                      <a:pt x="1" y="2779"/>
                      <a:pt x="69" y="2779"/>
                    </a:cubicBezTo>
                    <a:cubicBezTo>
                      <a:pt x="82" y="2779"/>
                      <a:pt x="95" y="2781"/>
                      <a:pt x="109" y="2781"/>
                    </a:cubicBezTo>
                    <a:cubicBezTo>
                      <a:pt x="172" y="2781"/>
                      <a:pt x="241" y="2728"/>
                      <a:pt x="327" y="2133"/>
                    </a:cubicBezTo>
                    <a:cubicBezTo>
                      <a:pt x="474" y="1076"/>
                      <a:pt x="376" y="62"/>
                      <a:pt x="2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4"/>
              <p:cNvSpPr/>
              <p:nvPr/>
            </p:nvSpPr>
            <p:spPr>
              <a:xfrm>
                <a:off x="6152334" y="4291675"/>
                <a:ext cx="10650" cy="62125"/>
              </a:xfrm>
              <a:custGeom>
                <a:rect b="b" l="l" r="r" t="t"/>
                <a:pathLst>
                  <a:path extrusionOk="0" h="2485" w="426">
                    <a:moveTo>
                      <a:pt x="70" y="0"/>
                    </a:moveTo>
                    <a:cubicBezTo>
                      <a:pt x="69" y="0"/>
                      <a:pt x="68" y="2"/>
                      <a:pt x="67" y="7"/>
                    </a:cubicBezTo>
                    <a:cubicBezTo>
                      <a:pt x="55" y="142"/>
                      <a:pt x="104" y="1765"/>
                      <a:pt x="36" y="2158"/>
                    </a:cubicBezTo>
                    <a:cubicBezTo>
                      <a:pt x="0" y="2366"/>
                      <a:pt x="64" y="2484"/>
                      <a:pt x="142" y="2484"/>
                    </a:cubicBezTo>
                    <a:cubicBezTo>
                      <a:pt x="212" y="2484"/>
                      <a:pt x="293" y="2389"/>
                      <a:pt x="325" y="2177"/>
                    </a:cubicBezTo>
                    <a:cubicBezTo>
                      <a:pt x="426" y="1490"/>
                      <a:pt x="110" y="0"/>
                      <a:pt x="7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4"/>
              <p:cNvSpPr/>
              <p:nvPr/>
            </p:nvSpPr>
            <p:spPr>
              <a:xfrm>
                <a:off x="6161684" y="4304925"/>
                <a:ext cx="6900" cy="35750"/>
              </a:xfrm>
              <a:custGeom>
                <a:rect b="b" l="l" r="r" t="t"/>
                <a:pathLst>
                  <a:path extrusionOk="0" h="1430" w="276">
                    <a:moveTo>
                      <a:pt x="2" y="0"/>
                    </a:moveTo>
                    <a:cubicBezTo>
                      <a:pt x="1" y="0"/>
                      <a:pt x="0" y="2"/>
                      <a:pt x="0" y="6"/>
                    </a:cubicBezTo>
                    <a:cubicBezTo>
                      <a:pt x="0" y="1004"/>
                      <a:pt x="164" y="1429"/>
                      <a:pt x="237" y="1429"/>
                    </a:cubicBezTo>
                    <a:cubicBezTo>
                      <a:pt x="261" y="1429"/>
                      <a:pt x="275" y="1383"/>
                      <a:pt x="271" y="1296"/>
                    </a:cubicBezTo>
                    <a:cubicBezTo>
                      <a:pt x="247" y="814"/>
                      <a:pt x="21" y="0"/>
                      <a:pt x="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4"/>
              <p:cNvSpPr/>
              <p:nvPr/>
            </p:nvSpPr>
            <p:spPr>
              <a:xfrm>
                <a:off x="6157225" y="3312525"/>
                <a:ext cx="26150" cy="33875"/>
              </a:xfrm>
              <a:custGeom>
                <a:rect b="b" l="l" r="r" t="t"/>
                <a:pathLst>
                  <a:path extrusionOk="0" h="1355" w="1046">
                    <a:moveTo>
                      <a:pt x="114" y="0"/>
                    </a:moveTo>
                    <a:cubicBezTo>
                      <a:pt x="74" y="0"/>
                      <a:pt x="46" y="13"/>
                      <a:pt x="37" y="43"/>
                    </a:cubicBezTo>
                    <a:cubicBezTo>
                      <a:pt x="0" y="154"/>
                      <a:pt x="252" y="295"/>
                      <a:pt x="437" y="535"/>
                    </a:cubicBezTo>
                    <a:cubicBezTo>
                      <a:pt x="620" y="760"/>
                      <a:pt x="729" y="1355"/>
                      <a:pt x="831" y="1355"/>
                    </a:cubicBezTo>
                    <a:cubicBezTo>
                      <a:pt x="834" y="1355"/>
                      <a:pt x="838" y="1354"/>
                      <a:pt x="842" y="1352"/>
                    </a:cubicBezTo>
                    <a:cubicBezTo>
                      <a:pt x="947" y="1303"/>
                      <a:pt x="1045" y="602"/>
                      <a:pt x="928" y="449"/>
                    </a:cubicBezTo>
                    <a:cubicBezTo>
                      <a:pt x="826" y="321"/>
                      <a:pt x="314" y="0"/>
                      <a:pt x="11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4"/>
              <p:cNvSpPr/>
              <p:nvPr/>
            </p:nvSpPr>
            <p:spPr>
              <a:xfrm>
                <a:off x="6019075" y="3075750"/>
                <a:ext cx="67025" cy="78050"/>
              </a:xfrm>
              <a:custGeom>
                <a:rect b="b" l="l" r="r" t="t"/>
                <a:pathLst>
                  <a:path extrusionOk="0" h="3122" w="2681">
                    <a:moveTo>
                      <a:pt x="1525" y="0"/>
                    </a:moveTo>
                    <a:cubicBezTo>
                      <a:pt x="884" y="0"/>
                      <a:pt x="0" y="560"/>
                      <a:pt x="92" y="1382"/>
                    </a:cubicBezTo>
                    <a:cubicBezTo>
                      <a:pt x="97" y="1421"/>
                      <a:pt x="114" y="1437"/>
                      <a:pt x="144" y="1437"/>
                    </a:cubicBezTo>
                    <a:cubicBezTo>
                      <a:pt x="304" y="1437"/>
                      <a:pt x="812" y="946"/>
                      <a:pt x="1425" y="946"/>
                    </a:cubicBezTo>
                    <a:cubicBezTo>
                      <a:pt x="1478" y="946"/>
                      <a:pt x="1532" y="950"/>
                      <a:pt x="1586" y="958"/>
                    </a:cubicBezTo>
                    <a:cubicBezTo>
                      <a:pt x="2337" y="1071"/>
                      <a:pt x="2181" y="3121"/>
                      <a:pt x="2367" y="3121"/>
                    </a:cubicBezTo>
                    <a:cubicBezTo>
                      <a:pt x="2373" y="3121"/>
                      <a:pt x="2379" y="3119"/>
                      <a:pt x="2385" y="3115"/>
                    </a:cubicBezTo>
                    <a:cubicBezTo>
                      <a:pt x="2680" y="2925"/>
                      <a:pt x="2674" y="466"/>
                      <a:pt x="1875" y="73"/>
                    </a:cubicBezTo>
                    <a:cubicBezTo>
                      <a:pt x="1775" y="24"/>
                      <a:pt x="1655" y="0"/>
                      <a:pt x="152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4"/>
              <p:cNvSpPr/>
              <p:nvPr/>
            </p:nvSpPr>
            <p:spPr>
              <a:xfrm>
                <a:off x="6027475" y="3108350"/>
                <a:ext cx="51250" cy="39925"/>
              </a:xfrm>
              <a:custGeom>
                <a:rect b="b" l="l" r="r" t="t"/>
                <a:pathLst>
                  <a:path extrusionOk="0" h="1597" w="2050">
                    <a:moveTo>
                      <a:pt x="841" y="498"/>
                    </a:moveTo>
                    <a:cubicBezTo>
                      <a:pt x="1103" y="498"/>
                      <a:pt x="1378" y="690"/>
                      <a:pt x="1367" y="828"/>
                    </a:cubicBezTo>
                    <a:cubicBezTo>
                      <a:pt x="1353" y="1012"/>
                      <a:pt x="1139" y="1088"/>
                      <a:pt x="919" y="1088"/>
                    </a:cubicBezTo>
                    <a:cubicBezTo>
                      <a:pt x="654" y="1088"/>
                      <a:pt x="379" y="977"/>
                      <a:pt x="433" y="809"/>
                    </a:cubicBezTo>
                    <a:cubicBezTo>
                      <a:pt x="508" y="579"/>
                      <a:pt x="672" y="498"/>
                      <a:pt x="841" y="498"/>
                    </a:cubicBezTo>
                    <a:close/>
                    <a:moveTo>
                      <a:pt x="1016" y="0"/>
                    </a:moveTo>
                    <a:cubicBezTo>
                      <a:pt x="391" y="0"/>
                      <a:pt x="1" y="440"/>
                      <a:pt x="64" y="871"/>
                    </a:cubicBezTo>
                    <a:cubicBezTo>
                      <a:pt x="120" y="1287"/>
                      <a:pt x="478" y="1596"/>
                      <a:pt x="1007" y="1596"/>
                    </a:cubicBezTo>
                    <a:cubicBezTo>
                      <a:pt x="1110" y="1596"/>
                      <a:pt x="1220" y="1584"/>
                      <a:pt x="1336" y="1559"/>
                    </a:cubicBezTo>
                    <a:cubicBezTo>
                      <a:pt x="2049" y="1405"/>
                      <a:pt x="1717" y="127"/>
                      <a:pt x="1355" y="41"/>
                    </a:cubicBezTo>
                    <a:cubicBezTo>
                      <a:pt x="1236" y="13"/>
                      <a:pt x="1122" y="0"/>
                      <a:pt x="10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4"/>
              <p:cNvSpPr/>
              <p:nvPr/>
            </p:nvSpPr>
            <p:spPr>
              <a:xfrm>
                <a:off x="6031050" y="3148425"/>
                <a:ext cx="35625" cy="32475"/>
              </a:xfrm>
              <a:custGeom>
                <a:rect b="b" l="l" r="r" t="t"/>
                <a:pathLst>
                  <a:path extrusionOk="0" h="1299" w="1425">
                    <a:moveTo>
                      <a:pt x="20" y="0"/>
                    </a:moveTo>
                    <a:cubicBezTo>
                      <a:pt x="8" y="0"/>
                      <a:pt x="1" y="6"/>
                      <a:pt x="1" y="18"/>
                    </a:cubicBezTo>
                    <a:cubicBezTo>
                      <a:pt x="1" y="197"/>
                      <a:pt x="380" y="1298"/>
                      <a:pt x="579" y="1298"/>
                    </a:cubicBezTo>
                    <a:cubicBezTo>
                      <a:pt x="592" y="1298"/>
                      <a:pt x="604" y="1294"/>
                      <a:pt x="615" y="1284"/>
                    </a:cubicBezTo>
                    <a:cubicBezTo>
                      <a:pt x="791" y="1137"/>
                      <a:pt x="1425" y="164"/>
                      <a:pt x="1319" y="164"/>
                    </a:cubicBezTo>
                    <a:cubicBezTo>
                      <a:pt x="1313" y="164"/>
                      <a:pt x="1307" y="166"/>
                      <a:pt x="1298" y="171"/>
                    </a:cubicBezTo>
                    <a:cubicBezTo>
                      <a:pt x="1174" y="237"/>
                      <a:pt x="1045" y="262"/>
                      <a:pt x="917" y="262"/>
                    </a:cubicBezTo>
                    <a:cubicBezTo>
                      <a:pt x="504" y="262"/>
                      <a:pt x="112" y="0"/>
                      <a:pt x="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4"/>
              <p:cNvSpPr/>
              <p:nvPr/>
            </p:nvSpPr>
            <p:spPr>
              <a:xfrm>
                <a:off x="6081450" y="3075750"/>
                <a:ext cx="67025" cy="78050"/>
              </a:xfrm>
              <a:custGeom>
                <a:rect b="b" l="l" r="r" t="t"/>
                <a:pathLst>
                  <a:path extrusionOk="0" h="3122" w="2681">
                    <a:moveTo>
                      <a:pt x="1156" y="0"/>
                    </a:moveTo>
                    <a:cubicBezTo>
                      <a:pt x="1026" y="0"/>
                      <a:pt x="906" y="24"/>
                      <a:pt x="806" y="73"/>
                    </a:cubicBezTo>
                    <a:cubicBezTo>
                      <a:pt x="7" y="466"/>
                      <a:pt x="1" y="2925"/>
                      <a:pt x="296" y="3115"/>
                    </a:cubicBezTo>
                    <a:cubicBezTo>
                      <a:pt x="302" y="3119"/>
                      <a:pt x="308" y="3121"/>
                      <a:pt x="314" y="3121"/>
                    </a:cubicBezTo>
                    <a:cubicBezTo>
                      <a:pt x="501" y="3121"/>
                      <a:pt x="350" y="1071"/>
                      <a:pt x="1095" y="958"/>
                    </a:cubicBezTo>
                    <a:cubicBezTo>
                      <a:pt x="1149" y="950"/>
                      <a:pt x="1203" y="946"/>
                      <a:pt x="1256" y="946"/>
                    </a:cubicBezTo>
                    <a:cubicBezTo>
                      <a:pt x="1869" y="946"/>
                      <a:pt x="2377" y="1437"/>
                      <a:pt x="2537" y="1437"/>
                    </a:cubicBezTo>
                    <a:cubicBezTo>
                      <a:pt x="2566" y="1437"/>
                      <a:pt x="2584" y="1421"/>
                      <a:pt x="2589" y="1382"/>
                    </a:cubicBezTo>
                    <a:cubicBezTo>
                      <a:pt x="2680" y="560"/>
                      <a:pt x="1797" y="0"/>
                      <a:pt x="115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4"/>
              <p:cNvSpPr/>
              <p:nvPr/>
            </p:nvSpPr>
            <p:spPr>
              <a:xfrm>
                <a:off x="6088975" y="3108350"/>
                <a:ext cx="51100" cy="39925"/>
              </a:xfrm>
              <a:custGeom>
                <a:rect b="b" l="l" r="r" t="t"/>
                <a:pathLst>
                  <a:path extrusionOk="0" h="1597" w="2044">
                    <a:moveTo>
                      <a:pt x="1198" y="498"/>
                    </a:moveTo>
                    <a:cubicBezTo>
                      <a:pt x="1369" y="498"/>
                      <a:pt x="1534" y="579"/>
                      <a:pt x="1611" y="809"/>
                    </a:cubicBezTo>
                    <a:cubicBezTo>
                      <a:pt x="1669" y="977"/>
                      <a:pt x="1393" y="1088"/>
                      <a:pt x="1127" y="1088"/>
                    </a:cubicBezTo>
                    <a:cubicBezTo>
                      <a:pt x="906" y="1088"/>
                      <a:pt x="691" y="1012"/>
                      <a:pt x="677" y="828"/>
                    </a:cubicBezTo>
                    <a:cubicBezTo>
                      <a:pt x="662" y="690"/>
                      <a:pt x="936" y="498"/>
                      <a:pt x="1198" y="498"/>
                    </a:cubicBezTo>
                    <a:close/>
                    <a:moveTo>
                      <a:pt x="1026" y="1"/>
                    </a:moveTo>
                    <a:cubicBezTo>
                      <a:pt x="920" y="1"/>
                      <a:pt x="807" y="13"/>
                      <a:pt x="689" y="41"/>
                    </a:cubicBezTo>
                    <a:cubicBezTo>
                      <a:pt x="333" y="127"/>
                      <a:pt x="1" y="1405"/>
                      <a:pt x="708" y="1559"/>
                    </a:cubicBezTo>
                    <a:cubicBezTo>
                      <a:pt x="823" y="1584"/>
                      <a:pt x="934" y="1596"/>
                      <a:pt x="1037" y="1596"/>
                    </a:cubicBezTo>
                    <a:cubicBezTo>
                      <a:pt x="1566" y="1596"/>
                      <a:pt x="1924" y="1287"/>
                      <a:pt x="1980" y="871"/>
                    </a:cubicBezTo>
                    <a:cubicBezTo>
                      <a:pt x="2043" y="445"/>
                      <a:pt x="1652" y="1"/>
                      <a:pt x="102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4"/>
              <p:cNvSpPr/>
              <p:nvPr/>
            </p:nvSpPr>
            <p:spPr>
              <a:xfrm>
                <a:off x="6101000" y="3148425"/>
                <a:ext cx="35500" cy="32475"/>
              </a:xfrm>
              <a:custGeom>
                <a:rect b="b" l="l" r="r" t="t"/>
                <a:pathLst>
                  <a:path extrusionOk="0" h="1299" w="1420">
                    <a:moveTo>
                      <a:pt x="1400" y="0"/>
                    </a:moveTo>
                    <a:cubicBezTo>
                      <a:pt x="1309" y="0"/>
                      <a:pt x="919" y="262"/>
                      <a:pt x="505" y="262"/>
                    </a:cubicBezTo>
                    <a:cubicBezTo>
                      <a:pt x="377" y="262"/>
                      <a:pt x="247" y="237"/>
                      <a:pt x="122" y="171"/>
                    </a:cubicBezTo>
                    <a:cubicBezTo>
                      <a:pt x="114" y="166"/>
                      <a:pt x="107" y="164"/>
                      <a:pt x="102" y="164"/>
                    </a:cubicBezTo>
                    <a:cubicBezTo>
                      <a:pt x="1" y="164"/>
                      <a:pt x="629" y="1137"/>
                      <a:pt x="805" y="1284"/>
                    </a:cubicBezTo>
                    <a:cubicBezTo>
                      <a:pt x="816" y="1294"/>
                      <a:pt x="828" y="1298"/>
                      <a:pt x="841" y="1298"/>
                    </a:cubicBezTo>
                    <a:cubicBezTo>
                      <a:pt x="1040" y="1298"/>
                      <a:pt x="1419" y="197"/>
                      <a:pt x="1419" y="18"/>
                    </a:cubicBezTo>
                    <a:cubicBezTo>
                      <a:pt x="1419" y="6"/>
                      <a:pt x="1413" y="0"/>
                      <a:pt x="140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4"/>
              <p:cNvSpPr/>
              <p:nvPr/>
            </p:nvSpPr>
            <p:spPr>
              <a:xfrm>
                <a:off x="6053175" y="3161925"/>
                <a:ext cx="59650" cy="45200"/>
              </a:xfrm>
              <a:custGeom>
                <a:rect b="b" l="l" r="r" t="t"/>
                <a:pathLst>
                  <a:path extrusionOk="0" h="1808" w="2386">
                    <a:moveTo>
                      <a:pt x="1193" y="590"/>
                    </a:moveTo>
                    <a:cubicBezTo>
                      <a:pt x="1550" y="590"/>
                      <a:pt x="1845" y="775"/>
                      <a:pt x="1863" y="904"/>
                    </a:cubicBezTo>
                    <a:cubicBezTo>
                      <a:pt x="1882" y="1033"/>
                      <a:pt x="1673" y="1217"/>
                      <a:pt x="1193" y="1217"/>
                    </a:cubicBezTo>
                    <a:cubicBezTo>
                      <a:pt x="708" y="1217"/>
                      <a:pt x="505" y="1027"/>
                      <a:pt x="523" y="904"/>
                    </a:cubicBezTo>
                    <a:cubicBezTo>
                      <a:pt x="548" y="775"/>
                      <a:pt x="837" y="590"/>
                      <a:pt x="1193" y="590"/>
                    </a:cubicBezTo>
                    <a:close/>
                    <a:moveTo>
                      <a:pt x="1193" y="0"/>
                    </a:moveTo>
                    <a:cubicBezTo>
                      <a:pt x="579" y="0"/>
                      <a:pt x="68" y="541"/>
                      <a:pt x="38" y="904"/>
                    </a:cubicBezTo>
                    <a:cubicBezTo>
                      <a:pt x="1" y="1266"/>
                      <a:pt x="357" y="1807"/>
                      <a:pt x="1193" y="1807"/>
                    </a:cubicBezTo>
                    <a:cubicBezTo>
                      <a:pt x="2029" y="1807"/>
                      <a:pt x="2386" y="1266"/>
                      <a:pt x="2349" y="904"/>
                    </a:cubicBezTo>
                    <a:cubicBezTo>
                      <a:pt x="2318" y="541"/>
                      <a:pt x="1808" y="0"/>
                      <a:pt x="119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6" name="Google Shape;8036;p74"/>
            <p:cNvSpPr/>
            <p:nvPr/>
          </p:nvSpPr>
          <p:spPr>
            <a:xfrm>
              <a:off x="6000725" y="2992450"/>
              <a:ext cx="201725" cy="156325"/>
            </a:xfrm>
            <a:custGeom>
              <a:rect b="b" l="l" r="r" t="t"/>
              <a:pathLst>
                <a:path extrusionOk="0" h="6253" w="8069">
                  <a:moveTo>
                    <a:pt x="3158" y="0"/>
                  </a:moveTo>
                  <a:cubicBezTo>
                    <a:pt x="1495" y="0"/>
                    <a:pt x="331" y="1278"/>
                    <a:pt x="187" y="2513"/>
                  </a:cubicBezTo>
                  <a:cubicBezTo>
                    <a:pt x="1" y="4124"/>
                    <a:pt x="396" y="6229"/>
                    <a:pt x="765" y="6229"/>
                  </a:cubicBezTo>
                  <a:cubicBezTo>
                    <a:pt x="773" y="6229"/>
                    <a:pt x="781" y="6228"/>
                    <a:pt x="790" y="6226"/>
                  </a:cubicBezTo>
                  <a:cubicBezTo>
                    <a:pt x="1125" y="6136"/>
                    <a:pt x="520" y="3966"/>
                    <a:pt x="1179" y="3966"/>
                  </a:cubicBezTo>
                  <a:cubicBezTo>
                    <a:pt x="1196" y="3966"/>
                    <a:pt x="1214" y="3967"/>
                    <a:pt x="1232" y="3970"/>
                  </a:cubicBezTo>
                  <a:cubicBezTo>
                    <a:pt x="1480" y="4008"/>
                    <a:pt x="1714" y="4025"/>
                    <a:pt x="1935" y="4025"/>
                  </a:cubicBezTo>
                  <a:cubicBezTo>
                    <a:pt x="3636" y="4025"/>
                    <a:pt x="4527" y="3023"/>
                    <a:pt x="4527" y="3023"/>
                  </a:cubicBezTo>
                  <a:cubicBezTo>
                    <a:pt x="4527" y="3023"/>
                    <a:pt x="5191" y="3810"/>
                    <a:pt x="5664" y="4001"/>
                  </a:cubicBezTo>
                  <a:cubicBezTo>
                    <a:pt x="6137" y="4197"/>
                    <a:pt x="5461" y="6121"/>
                    <a:pt x="5897" y="6250"/>
                  </a:cubicBezTo>
                  <a:cubicBezTo>
                    <a:pt x="5902" y="6252"/>
                    <a:pt x="5907" y="6253"/>
                    <a:pt x="5913" y="6253"/>
                  </a:cubicBezTo>
                  <a:cubicBezTo>
                    <a:pt x="6362" y="6253"/>
                    <a:pt x="8068" y="788"/>
                    <a:pt x="4939" y="460"/>
                  </a:cubicBezTo>
                  <a:cubicBezTo>
                    <a:pt x="4303" y="138"/>
                    <a:pt x="3704" y="0"/>
                    <a:pt x="315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74"/>
          <p:cNvGrpSpPr/>
          <p:nvPr/>
        </p:nvGrpSpPr>
        <p:grpSpPr>
          <a:xfrm>
            <a:off x="6634500" y="3022588"/>
            <a:ext cx="435225" cy="1370250"/>
            <a:chOff x="6634500" y="2992450"/>
            <a:chExt cx="435225" cy="1370250"/>
          </a:xfrm>
        </p:grpSpPr>
        <p:sp>
          <p:nvSpPr>
            <p:cNvPr id="8038" name="Google Shape;8038;p74"/>
            <p:cNvSpPr/>
            <p:nvPr/>
          </p:nvSpPr>
          <p:spPr>
            <a:xfrm>
              <a:off x="6634500" y="3172825"/>
              <a:ext cx="435225" cy="1189875"/>
            </a:xfrm>
            <a:custGeom>
              <a:rect b="b" l="l" r="r" t="t"/>
              <a:pathLst>
                <a:path extrusionOk="0" h="47595" w="17409">
                  <a:moveTo>
                    <a:pt x="7150" y="1"/>
                  </a:moveTo>
                  <a:cubicBezTo>
                    <a:pt x="7150" y="1"/>
                    <a:pt x="6910" y="1765"/>
                    <a:pt x="6842" y="2010"/>
                  </a:cubicBezTo>
                  <a:cubicBezTo>
                    <a:pt x="6768" y="2256"/>
                    <a:pt x="6326" y="2453"/>
                    <a:pt x="5674" y="2662"/>
                  </a:cubicBezTo>
                  <a:cubicBezTo>
                    <a:pt x="5017" y="2877"/>
                    <a:pt x="3412" y="2711"/>
                    <a:pt x="2613" y="3203"/>
                  </a:cubicBezTo>
                  <a:cubicBezTo>
                    <a:pt x="1820" y="3689"/>
                    <a:pt x="1931" y="5828"/>
                    <a:pt x="1931" y="7094"/>
                  </a:cubicBezTo>
                  <a:cubicBezTo>
                    <a:pt x="1931" y="8354"/>
                    <a:pt x="1396" y="10727"/>
                    <a:pt x="1150" y="11814"/>
                  </a:cubicBezTo>
                  <a:cubicBezTo>
                    <a:pt x="911" y="12902"/>
                    <a:pt x="868" y="16179"/>
                    <a:pt x="831" y="17058"/>
                  </a:cubicBezTo>
                  <a:cubicBezTo>
                    <a:pt x="800" y="17937"/>
                    <a:pt x="665" y="19172"/>
                    <a:pt x="597" y="19701"/>
                  </a:cubicBezTo>
                  <a:cubicBezTo>
                    <a:pt x="523" y="20229"/>
                    <a:pt x="1" y="21569"/>
                    <a:pt x="474" y="22387"/>
                  </a:cubicBezTo>
                  <a:cubicBezTo>
                    <a:pt x="1074" y="23418"/>
                    <a:pt x="1448" y="23751"/>
                    <a:pt x="1633" y="23751"/>
                  </a:cubicBezTo>
                  <a:cubicBezTo>
                    <a:pt x="1692" y="23751"/>
                    <a:pt x="1732" y="23716"/>
                    <a:pt x="1753" y="23659"/>
                  </a:cubicBezTo>
                  <a:cubicBezTo>
                    <a:pt x="1876" y="23333"/>
                    <a:pt x="1230" y="22700"/>
                    <a:pt x="1163" y="22209"/>
                  </a:cubicBezTo>
                  <a:cubicBezTo>
                    <a:pt x="1107" y="21806"/>
                    <a:pt x="1221" y="21170"/>
                    <a:pt x="1355" y="21170"/>
                  </a:cubicBezTo>
                  <a:cubicBezTo>
                    <a:pt x="1384" y="21170"/>
                    <a:pt x="1415" y="21202"/>
                    <a:pt x="1445" y="21274"/>
                  </a:cubicBezTo>
                  <a:cubicBezTo>
                    <a:pt x="1579" y="21599"/>
                    <a:pt x="1559" y="22299"/>
                    <a:pt x="1840" y="22299"/>
                  </a:cubicBezTo>
                  <a:cubicBezTo>
                    <a:pt x="1883" y="22299"/>
                    <a:pt x="1934" y="22282"/>
                    <a:pt x="1992" y="22245"/>
                  </a:cubicBezTo>
                  <a:cubicBezTo>
                    <a:pt x="2288" y="22061"/>
                    <a:pt x="2232" y="20881"/>
                    <a:pt x="2146" y="20322"/>
                  </a:cubicBezTo>
                  <a:cubicBezTo>
                    <a:pt x="2042" y="19602"/>
                    <a:pt x="2140" y="19301"/>
                    <a:pt x="2195" y="18717"/>
                  </a:cubicBezTo>
                  <a:cubicBezTo>
                    <a:pt x="2244" y="18158"/>
                    <a:pt x="3203" y="14992"/>
                    <a:pt x="3369" y="13572"/>
                  </a:cubicBezTo>
                  <a:cubicBezTo>
                    <a:pt x="3640" y="11243"/>
                    <a:pt x="4586" y="7118"/>
                    <a:pt x="4586" y="7118"/>
                  </a:cubicBezTo>
                  <a:cubicBezTo>
                    <a:pt x="4728" y="7997"/>
                    <a:pt x="4648" y="10665"/>
                    <a:pt x="4685" y="12319"/>
                  </a:cubicBezTo>
                  <a:cubicBezTo>
                    <a:pt x="4715" y="13966"/>
                    <a:pt x="4463" y="15798"/>
                    <a:pt x="4334" y="18521"/>
                  </a:cubicBezTo>
                  <a:cubicBezTo>
                    <a:pt x="4230" y="20813"/>
                    <a:pt x="3425" y="28527"/>
                    <a:pt x="3732" y="31091"/>
                  </a:cubicBezTo>
                  <a:cubicBezTo>
                    <a:pt x="4045" y="33654"/>
                    <a:pt x="4015" y="35738"/>
                    <a:pt x="4254" y="37280"/>
                  </a:cubicBezTo>
                  <a:cubicBezTo>
                    <a:pt x="4500" y="38823"/>
                    <a:pt x="5355" y="42118"/>
                    <a:pt x="5269" y="42634"/>
                  </a:cubicBezTo>
                  <a:cubicBezTo>
                    <a:pt x="5201" y="43126"/>
                    <a:pt x="5250" y="43624"/>
                    <a:pt x="5410" y="44091"/>
                  </a:cubicBezTo>
                  <a:cubicBezTo>
                    <a:pt x="5551" y="44441"/>
                    <a:pt x="5090" y="45652"/>
                    <a:pt x="4949" y="46248"/>
                  </a:cubicBezTo>
                  <a:cubicBezTo>
                    <a:pt x="4808" y="46845"/>
                    <a:pt x="5521" y="47595"/>
                    <a:pt x="6142" y="47595"/>
                  </a:cubicBezTo>
                  <a:cubicBezTo>
                    <a:pt x="6768" y="47595"/>
                    <a:pt x="7482" y="46605"/>
                    <a:pt x="7377" y="46144"/>
                  </a:cubicBezTo>
                  <a:cubicBezTo>
                    <a:pt x="7273" y="45689"/>
                    <a:pt x="7211" y="44300"/>
                    <a:pt x="7328" y="43611"/>
                  </a:cubicBezTo>
                  <a:cubicBezTo>
                    <a:pt x="7445" y="42917"/>
                    <a:pt x="7168" y="42862"/>
                    <a:pt x="7168" y="42302"/>
                  </a:cubicBezTo>
                  <a:cubicBezTo>
                    <a:pt x="7168" y="41749"/>
                    <a:pt x="7377" y="37969"/>
                    <a:pt x="7402" y="34656"/>
                  </a:cubicBezTo>
                  <a:cubicBezTo>
                    <a:pt x="7414" y="33254"/>
                    <a:pt x="7518" y="32043"/>
                    <a:pt x="7869" y="28865"/>
                  </a:cubicBezTo>
                  <a:cubicBezTo>
                    <a:pt x="8305" y="24882"/>
                    <a:pt x="8699" y="21096"/>
                    <a:pt x="8699" y="21096"/>
                  </a:cubicBezTo>
                  <a:cubicBezTo>
                    <a:pt x="8699" y="21096"/>
                    <a:pt x="9092" y="24882"/>
                    <a:pt x="9528" y="28865"/>
                  </a:cubicBezTo>
                  <a:cubicBezTo>
                    <a:pt x="9879" y="32049"/>
                    <a:pt x="9989" y="33254"/>
                    <a:pt x="9996" y="34656"/>
                  </a:cubicBezTo>
                  <a:cubicBezTo>
                    <a:pt x="10014" y="37969"/>
                    <a:pt x="10229" y="41743"/>
                    <a:pt x="10229" y="42302"/>
                  </a:cubicBezTo>
                  <a:cubicBezTo>
                    <a:pt x="10229" y="42868"/>
                    <a:pt x="9953" y="42923"/>
                    <a:pt x="10069" y="43611"/>
                  </a:cubicBezTo>
                  <a:cubicBezTo>
                    <a:pt x="10180" y="44300"/>
                    <a:pt x="10118" y="45695"/>
                    <a:pt x="10020" y="46144"/>
                  </a:cubicBezTo>
                  <a:cubicBezTo>
                    <a:pt x="9916" y="46599"/>
                    <a:pt x="10635" y="47595"/>
                    <a:pt x="11249" y="47595"/>
                  </a:cubicBezTo>
                  <a:cubicBezTo>
                    <a:pt x="11870" y="47595"/>
                    <a:pt x="12583" y="46845"/>
                    <a:pt x="12448" y="46248"/>
                  </a:cubicBezTo>
                  <a:cubicBezTo>
                    <a:pt x="12307" y="45652"/>
                    <a:pt x="11852" y="44441"/>
                    <a:pt x="11987" y="44091"/>
                  </a:cubicBezTo>
                  <a:cubicBezTo>
                    <a:pt x="12147" y="43624"/>
                    <a:pt x="12196" y="43126"/>
                    <a:pt x="12128" y="42634"/>
                  </a:cubicBezTo>
                  <a:cubicBezTo>
                    <a:pt x="12042" y="42118"/>
                    <a:pt x="12897" y="38823"/>
                    <a:pt x="13143" y="37280"/>
                  </a:cubicBezTo>
                  <a:cubicBezTo>
                    <a:pt x="13389" y="35738"/>
                    <a:pt x="13352" y="33654"/>
                    <a:pt x="13665" y="31091"/>
                  </a:cubicBezTo>
                  <a:cubicBezTo>
                    <a:pt x="13979" y="28527"/>
                    <a:pt x="13167" y="20813"/>
                    <a:pt x="13063" y="18521"/>
                  </a:cubicBezTo>
                  <a:cubicBezTo>
                    <a:pt x="12934" y="15798"/>
                    <a:pt x="12682" y="13966"/>
                    <a:pt x="12712" y="12319"/>
                  </a:cubicBezTo>
                  <a:cubicBezTo>
                    <a:pt x="12749" y="10665"/>
                    <a:pt x="12669" y="7997"/>
                    <a:pt x="12811" y="7118"/>
                  </a:cubicBezTo>
                  <a:cubicBezTo>
                    <a:pt x="12811" y="7118"/>
                    <a:pt x="13757" y="11243"/>
                    <a:pt x="14028" y="13572"/>
                  </a:cubicBezTo>
                  <a:cubicBezTo>
                    <a:pt x="14194" y="14992"/>
                    <a:pt x="15153" y="18158"/>
                    <a:pt x="15202" y="18717"/>
                  </a:cubicBezTo>
                  <a:cubicBezTo>
                    <a:pt x="15257" y="19301"/>
                    <a:pt x="15356" y="19602"/>
                    <a:pt x="15251" y="20322"/>
                  </a:cubicBezTo>
                  <a:cubicBezTo>
                    <a:pt x="15171" y="20881"/>
                    <a:pt x="15116" y="22055"/>
                    <a:pt x="15405" y="22245"/>
                  </a:cubicBezTo>
                  <a:cubicBezTo>
                    <a:pt x="15464" y="22282"/>
                    <a:pt x="15514" y="22299"/>
                    <a:pt x="15557" y="22299"/>
                  </a:cubicBezTo>
                  <a:cubicBezTo>
                    <a:pt x="15838" y="22299"/>
                    <a:pt x="15819" y="21599"/>
                    <a:pt x="15952" y="21274"/>
                  </a:cubicBezTo>
                  <a:cubicBezTo>
                    <a:pt x="15982" y="21202"/>
                    <a:pt x="16013" y="21170"/>
                    <a:pt x="16043" y="21170"/>
                  </a:cubicBezTo>
                  <a:cubicBezTo>
                    <a:pt x="16177" y="21170"/>
                    <a:pt x="16290" y="21806"/>
                    <a:pt x="16234" y="22209"/>
                  </a:cubicBezTo>
                  <a:cubicBezTo>
                    <a:pt x="16167" y="22700"/>
                    <a:pt x="15521" y="23327"/>
                    <a:pt x="15644" y="23659"/>
                  </a:cubicBezTo>
                  <a:cubicBezTo>
                    <a:pt x="15665" y="23714"/>
                    <a:pt x="15705" y="23748"/>
                    <a:pt x="15764" y="23748"/>
                  </a:cubicBezTo>
                  <a:cubicBezTo>
                    <a:pt x="15948" y="23748"/>
                    <a:pt x="16323" y="23420"/>
                    <a:pt x="16923" y="22387"/>
                  </a:cubicBezTo>
                  <a:cubicBezTo>
                    <a:pt x="17409" y="21575"/>
                    <a:pt x="16886" y="20229"/>
                    <a:pt x="16818" y="19701"/>
                  </a:cubicBezTo>
                  <a:cubicBezTo>
                    <a:pt x="16745" y="19178"/>
                    <a:pt x="16616" y="17937"/>
                    <a:pt x="16579" y="17058"/>
                  </a:cubicBezTo>
                  <a:cubicBezTo>
                    <a:pt x="16548" y="16185"/>
                    <a:pt x="16505" y="12902"/>
                    <a:pt x="16259" y="11814"/>
                  </a:cubicBezTo>
                  <a:cubicBezTo>
                    <a:pt x="16013" y="10727"/>
                    <a:pt x="15478" y="8354"/>
                    <a:pt x="15478" y="7094"/>
                  </a:cubicBezTo>
                  <a:cubicBezTo>
                    <a:pt x="15478" y="5828"/>
                    <a:pt x="15589" y="3695"/>
                    <a:pt x="14796" y="3203"/>
                  </a:cubicBezTo>
                  <a:cubicBezTo>
                    <a:pt x="14003" y="2711"/>
                    <a:pt x="12393" y="2871"/>
                    <a:pt x="11741" y="2662"/>
                  </a:cubicBezTo>
                  <a:cubicBezTo>
                    <a:pt x="11084" y="2453"/>
                    <a:pt x="10641" y="2256"/>
                    <a:pt x="10573" y="2010"/>
                  </a:cubicBezTo>
                  <a:cubicBezTo>
                    <a:pt x="10500" y="1765"/>
                    <a:pt x="10260" y="1"/>
                    <a:pt x="10260" y="1"/>
                  </a:cubicBezTo>
                  <a:lnTo>
                    <a:pt x="8705" y="37"/>
                  </a:lnTo>
                  <a:lnTo>
                    <a:pt x="7150" y="1"/>
                  </a:ln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4"/>
            <p:cNvSpPr/>
            <p:nvPr/>
          </p:nvSpPr>
          <p:spPr>
            <a:xfrm>
              <a:off x="6776950" y="3018075"/>
              <a:ext cx="150475" cy="201175"/>
            </a:xfrm>
            <a:custGeom>
              <a:rect b="b" l="l" r="r" t="t"/>
              <a:pathLst>
                <a:path extrusionOk="0" h="8047" w="6019">
                  <a:moveTo>
                    <a:pt x="3007" y="1"/>
                  </a:moveTo>
                  <a:cubicBezTo>
                    <a:pt x="50" y="1"/>
                    <a:pt x="1" y="1316"/>
                    <a:pt x="216" y="3916"/>
                  </a:cubicBezTo>
                  <a:cubicBezTo>
                    <a:pt x="431" y="6510"/>
                    <a:pt x="1968" y="8047"/>
                    <a:pt x="3007" y="8047"/>
                  </a:cubicBezTo>
                  <a:cubicBezTo>
                    <a:pt x="4046" y="8047"/>
                    <a:pt x="5576" y="6510"/>
                    <a:pt x="5797" y="3916"/>
                  </a:cubicBezTo>
                  <a:cubicBezTo>
                    <a:pt x="6019" y="1316"/>
                    <a:pt x="5963" y="1"/>
                    <a:pt x="3007"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4"/>
            <p:cNvSpPr/>
            <p:nvPr/>
          </p:nvSpPr>
          <p:spPr>
            <a:xfrm>
              <a:off x="6768450" y="2992450"/>
              <a:ext cx="201575" cy="156325"/>
            </a:xfrm>
            <a:custGeom>
              <a:rect b="b" l="l" r="r" t="t"/>
              <a:pathLst>
                <a:path extrusionOk="0" h="6253" w="8063">
                  <a:moveTo>
                    <a:pt x="3154" y="0"/>
                  </a:moveTo>
                  <a:cubicBezTo>
                    <a:pt x="1492" y="0"/>
                    <a:pt x="325" y="1278"/>
                    <a:pt x="181" y="2513"/>
                  </a:cubicBezTo>
                  <a:cubicBezTo>
                    <a:pt x="1" y="4124"/>
                    <a:pt x="397" y="6229"/>
                    <a:pt x="765" y="6229"/>
                  </a:cubicBezTo>
                  <a:cubicBezTo>
                    <a:pt x="773" y="6229"/>
                    <a:pt x="781" y="6228"/>
                    <a:pt x="790" y="6226"/>
                  </a:cubicBezTo>
                  <a:cubicBezTo>
                    <a:pt x="1125" y="6136"/>
                    <a:pt x="520" y="3966"/>
                    <a:pt x="1173" y="3966"/>
                  </a:cubicBezTo>
                  <a:cubicBezTo>
                    <a:pt x="1190" y="3966"/>
                    <a:pt x="1208" y="3967"/>
                    <a:pt x="1226" y="3970"/>
                  </a:cubicBezTo>
                  <a:cubicBezTo>
                    <a:pt x="1475" y="4008"/>
                    <a:pt x="1710" y="4025"/>
                    <a:pt x="1931" y="4025"/>
                  </a:cubicBezTo>
                  <a:cubicBezTo>
                    <a:pt x="3635" y="4025"/>
                    <a:pt x="4521" y="3023"/>
                    <a:pt x="4521" y="3023"/>
                  </a:cubicBezTo>
                  <a:cubicBezTo>
                    <a:pt x="4521" y="3023"/>
                    <a:pt x="5185" y="3810"/>
                    <a:pt x="5664" y="4001"/>
                  </a:cubicBezTo>
                  <a:cubicBezTo>
                    <a:pt x="6137" y="4197"/>
                    <a:pt x="5461" y="6121"/>
                    <a:pt x="5898" y="6250"/>
                  </a:cubicBezTo>
                  <a:cubicBezTo>
                    <a:pt x="5902" y="6252"/>
                    <a:pt x="5907" y="6253"/>
                    <a:pt x="5912" y="6253"/>
                  </a:cubicBezTo>
                  <a:cubicBezTo>
                    <a:pt x="6356" y="6253"/>
                    <a:pt x="8062" y="788"/>
                    <a:pt x="4933" y="460"/>
                  </a:cubicBezTo>
                  <a:cubicBezTo>
                    <a:pt x="4299" y="138"/>
                    <a:pt x="3700" y="0"/>
                    <a:pt x="31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1" name="Google Shape;8041;p74"/>
          <p:cNvSpPr/>
          <p:nvPr/>
        </p:nvSpPr>
        <p:spPr>
          <a:xfrm>
            <a:off x="6624825" y="3676288"/>
            <a:ext cx="53450" cy="104650"/>
          </a:xfrm>
          <a:custGeom>
            <a:rect b="b" l="l" r="r" t="t"/>
            <a:pathLst>
              <a:path extrusionOk="0" h="4186" w="2138">
                <a:moveTo>
                  <a:pt x="2002" y="0"/>
                </a:moveTo>
                <a:cubicBezTo>
                  <a:pt x="1977" y="0"/>
                  <a:pt x="1952" y="11"/>
                  <a:pt x="1931" y="36"/>
                </a:cubicBezTo>
                <a:cubicBezTo>
                  <a:pt x="1912" y="61"/>
                  <a:pt x="1" y="2495"/>
                  <a:pt x="1482" y="4148"/>
                </a:cubicBezTo>
                <a:cubicBezTo>
                  <a:pt x="1500" y="4173"/>
                  <a:pt x="1525" y="4185"/>
                  <a:pt x="1556" y="4185"/>
                </a:cubicBezTo>
                <a:cubicBezTo>
                  <a:pt x="1580" y="4185"/>
                  <a:pt x="1599" y="4173"/>
                  <a:pt x="1617" y="4161"/>
                </a:cubicBezTo>
                <a:cubicBezTo>
                  <a:pt x="1654" y="4124"/>
                  <a:pt x="1660" y="4062"/>
                  <a:pt x="1623" y="4025"/>
                </a:cubicBezTo>
                <a:cubicBezTo>
                  <a:pt x="247" y="2489"/>
                  <a:pt x="2060" y="178"/>
                  <a:pt x="2078" y="159"/>
                </a:cubicBezTo>
                <a:cubicBezTo>
                  <a:pt x="2137" y="86"/>
                  <a:pt x="2072" y="0"/>
                  <a:pt x="200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4"/>
          <p:cNvSpPr/>
          <p:nvPr/>
        </p:nvSpPr>
        <p:spPr>
          <a:xfrm>
            <a:off x="7030350" y="3650688"/>
            <a:ext cx="41225" cy="132550"/>
          </a:xfrm>
          <a:custGeom>
            <a:rect b="b" l="l" r="r" t="t"/>
            <a:pathLst>
              <a:path extrusionOk="0" h="5302" w="1649">
                <a:moveTo>
                  <a:pt x="131" y="0"/>
                </a:moveTo>
                <a:cubicBezTo>
                  <a:pt x="67" y="0"/>
                  <a:pt x="0" y="63"/>
                  <a:pt x="44" y="138"/>
                </a:cubicBezTo>
                <a:cubicBezTo>
                  <a:pt x="56" y="169"/>
                  <a:pt x="1433" y="3316"/>
                  <a:pt x="216" y="5154"/>
                </a:cubicBezTo>
                <a:cubicBezTo>
                  <a:pt x="185" y="5197"/>
                  <a:pt x="198" y="5258"/>
                  <a:pt x="241" y="5289"/>
                </a:cubicBezTo>
                <a:cubicBezTo>
                  <a:pt x="259" y="5295"/>
                  <a:pt x="278" y="5302"/>
                  <a:pt x="296" y="5302"/>
                </a:cubicBezTo>
                <a:cubicBezTo>
                  <a:pt x="327" y="5302"/>
                  <a:pt x="357" y="5283"/>
                  <a:pt x="376" y="5258"/>
                </a:cubicBezTo>
                <a:cubicBezTo>
                  <a:pt x="1648" y="3341"/>
                  <a:pt x="271" y="194"/>
                  <a:pt x="216" y="65"/>
                </a:cubicBezTo>
                <a:cubicBezTo>
                  <a:pt x="201" y="19"/>
                  <a:pt x="166" y="0"/>
                  <a:pt x="1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4"/>
          <p:cNvSpPr/>
          <p:nvPr/>
        </p:nvSpPr>
        <p:spPr>
          <a:xfrm>
            <a:off x="6642500" y="3681138"/>
            <a:ext cx="29675" cy="86725"/>
          </a:xfrm>
          <a:custGeom>
            <a:rect b="b" l="l" r="r" t="t"/>
            <a:pathLst>
              <a:path extrusionOk="0" h="3469" w="1187">
                <a:moveTo>
                  <a:pt x="1056" y="1"/>
                </a:moveTo>
                <a:cubicBezTo>
                  <a:pt x="1027" y="1"/>
                  <a:pt x="998" y="14"/>
                  <a:pt x="978" y="45"/>
                </a:cubicBezTo>
                <a:cubicBezTo>
                  <a:pt x="941" y="113"/>
                  <a:pt x="1" y="1668"/>
                  <a:pt x="529" y="3401"/>
                </a:cubicBezTo>
                <a:cubicBezTo>
                  <a:pt x="541" y="3438"/>
                  <a:pt x="578" y="3469"/>
                  <a:pt x="621" y="3469"/>
                </a:cubicBezTo>
                <a:cubicBezTo>
                  <a:pt x="628" y="3469"/>
                  <a:pt x="640" y="3463"/>
                  <a:pt x="646" y="3463"/>
                </a:cubicBezTo>
                <a:cubicBezTo>
                  <a:pt x="695" y="3444"/>
                  <a:pt x="726" y="3395"/>
                  <a:pt x="707" y="3346"/>
                </a:cubicBezTo>
                <a:cubicBezTo>
                  <a:pt x="203" y="1699"/>
                  <a:pt x="1132" y="162"/>
                  <a:pt x="1144" y="143"/>
                </a:cubicBezTo>
                <a:cubicBezTo>
                  <a:pt x="1187" y="70"/>
                  <a:pt x="1122" y="1"/>
                  <a:pt x="105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4"/>
          <p:cNvSpPr/>
          <p:nvPr/>
        </p:nvSpPr>
        <p:spPr>
          <a:xfrm>
            <a:off x="7028650" y="3675338"/>
            <a:ext cx="35850" cy="94850"/>
          </a:xfrm>
          <a:custGeom>
            <a:rect b="b" l="l" r="r" t="t"/>
            <a:pathLst>
              <a:path extrusionOk="0" h="3794" w="1434">
                <a:moveTo>
                  <a:pt x="121" y="0"/>
                </a:moveTo>
                <a:cubicBezTo>
                  <a:pt x="58" y="0"/>
                  <a:pt x="0" y="64"/>
                  <a:pt x="38" y="136"/>
                </a:cubicBezTo>
                <a:cubicBezTo>
                  <a:pt x="44" y="160"/>
                  <a:pt x="1225" y="2158"/>
                  <a:pt x="585" y="3664"/>
                </a:cubicBezTo>
                <a:cubicBezTo>
                  <a:pt x="561" y="3707"/>
                  <a:pt x="585" y="3768"/>
                  <a:pt x="634" y="3787"/>
                </a:cubicBezTo>
                <a:cubicBezTo>
                  <a:pt x="647" y="3793"/>
                  <a:pt x="659" y="3793"/>
                  <a:pt x="671" y="3793"/>
                </a:cubicBezTo>
                <a:cubicBezTo>
                  <a:pt x="708" y="3793"/>
                  <a:pt x="745" y="3768"/>
                  <a:pt x="757" y="3738"/>
                </a:cubicBezTo>
                <a:cubicBezTo>
                  <a:pt x="1434" y="2140"/>
                  <a:pt x="247" y="123"/>
                  <a:pt x="198" y="44"/>
                </a:cubicBezTo>
                <a:cubicBezTo>
                  <a:pt x="177" y="13"/>
                  <a:pt x="148" y="0"/>
                  <a:pt x="12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4"/>
          <p:cNvSpPr/>
          <p:nvPr/>
        </p:nvSpPr>
        <p:spPr>
          <a:xfrm>
            <a:off x="6772875" y="4044738"/>
            <a:ext cx="32550" cy="313550"/>
          </a:xfrm>
          <a:custGeom>
            <a:rect b="b" l="l" r="r" t="t"/>
            <a:pathLst>
              <a:path extrusionOk="0" h="12542" w="1302">
                <a:moveTo>
                  <a:pt x="105" y="0"/>
                </a:moveTo>
                <a:cubicBezTo>
                  <a:pt x="53" y="0"/>
                  <a:pt x="1" y="37"/>
                  <a:pt x="10" y="106"/>
                </a:cubicBezTo>
                <a:cubicBezTo>
                  <a:pt x="35" y="444"/>
                  <a:pt x="643" y="8361"/>
                  <a:pt x="902" y="9184"/>
                </a:cubicBezTo>
                <a:cubicBezTo>
                  <a:pt x="1111" y="9879"/>
                  <a:pt x="1098" y="11410"/>
                  <a:pt x="1086" y="12147"/>
                </a:cubicBezTo>
                <a:lnTo>
                  <a:pt x="1086" y="12448"/>
                </a:lnTo>
                <a:cubicBezTo>
                  <a:pt x="1086" y="12497"/>
                  <a:pt x="1129" y="12541"/>
                  <a:pt x="1184" y="12541"/>
                </a:cubicBezTo>
                <a:cubicBezTo>
                  <a:pt x="1187" y="12541"/>
                  <a:pt x="1191" y="12541"/>
                  <a:pt x="1194" y="12541"/>
                </a:cubicBezTo>
                <a:cubicBezTo>
                  <a:pt x="1239" y="12541"/>
                  <a:pt x="1277" y="12500"/>
                  <a:pt x="1277" y="12448"/>
                </a:cubicBezTo>
                <a:lnTo>
                  <a:pt x="1277" y="12147"/>
                </a:lnTo>
                <a:cubicBezTo>
                  <a:pt x="1283" y="11348"/>
                  <a:pt x="1301" y="9854"/>
                  <a:pt x="1080" y="9129"/>
                </a:cubicBezTo>
                <a:cubicBezTo>
                  <a:pt x="834" y="8324"/>
                  <a:pt x="201" y="173"/>
                  <a:pt x="201" y="93"/>
                </a:cubicBezTo>
                <a:cubicBezTo>
                  <a:pt x="198" y="30"/>
                  <a:pt x="151" y="0"/>
                  <a:pt x="1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4"/>
          <p:cNvSpPr/>
          <p:nvPr/>
        </p:nvSpPr>
        <p:spPr>
          <a:xfrm>
            <a:off x="6771275" y="4240900"/>
            <a:ext cx="29350" cy="92000"/>
          </a:xfrm>
          <a:custGeom>
            <a:rect b="b" l="l" r="r" t="t"/>
            <a:pathLst>
              <a:path extrusionOk="0" h="3680" w="1174">
                <a:moveTo>
                  <a:pt x="1052" y="1"/>
                </a:moveTo>
                <a:cubicBezTo>
                  <a:pt x="1013" y="1"/>
                  <a:pt x="975" y="24"/>
                  <a:pt x="966" y="77"/>
                </a:cubicBezTo>
                <a:cubicBezTo>
                  <a:pt x="953" y="102"/>
                  <a:pt x="197" y="2628"/>
                  <a:pt x="13" y="3568"/>
                </a:cubicBezTo>
                <a:cubicBezTo>
                  <a:pt x="1" y="3624"/>
                  <a:pt x="37" y="3673"/>
                  <a:pt x="87" y="3679"/>
                </a:cubicBezTo>
                <a:lnTo>
                  <a:pt x="105" y="3679"/>
                </a:lnTo>
                <a:cubicBezTo>
                  <a:pt x="148" y="3679"/>
                  <a:pt x="185" y="3648"/>
                  <a:pt x="197" y="3605"/>
                </a:cubicBezTo>
                <a:cubicBezTo>
                  <a:pt x="382" y="2665"/>
                  <a:pt x="1138" y="157"/>
                  <a:pt x="1144" y="132"/>
                </a:cubicBezTo>
                <a:cubicBezTo>
                  <a:pt x="1174" y="54"/>
                  <a:pt x="1111" y="1"/>
                  <a:pt x="105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4"/>
          <p:cNvSpPr/>
          <p:nvPr/>
        </p:nvSpPr>
        <p:spPr>
          <a:xfrm>
            <a:off x="6901125" y="4051238"/>
            <a:ext cx="27300" cy="305500"/>
          </a:xfrm>
          <a:custGeom>
            <a:rect b="b" l="l" r="r" t="t"/>
            <a:pathLst>
              <a:path extrusionOk="0" h="12220" w="1092">
                <a:moveTo>
                  <a:pt x="990" y="1"/>
                </a:moveTo>
                <a:cubicBezTo>
                  <a:pt x="948" y="1"/>
                  <a:pt x="906" y="26"/>
                  <a:pt x="898" y="79"/>
                </a:cubicBezTo>
                <a:cubicBezTo>
                  <a:pt x="892" y="147"/>
                  <a:pt x="136" y="6318"/>
                  <a:pt x="136" y="8328"/>
                </a:cubicBezTo>
                <a:cubicBezTo>
                  <a:pt x="136" y="9232"/>
                  <a:pt x="99" y="9945"/>
                  <a:pt x="68" y="10523"/>
                </a:cubicBezTo>
                <a:cubicBezTo>
                  <a:pt x="31" y="11236"/>
                  <a:pt x="1" y="11746"/>
                  <a:pt x="74" y="12145"/>
                </a:cubicBezTo>
                <a:cubicBezTo>
                  <a:pt x="80" y="12188"/>
                  <a:pt x="123" y="12219"/>
                  <a:pt x="166" y="12219"/>
                </a:cubicBezTo>
                <a:lnTo>
                  <a:pt x="179" y="12219"/>
                </a:lnTo>
                <a:cubicBezTo>
                  <a:pt x="234" y="12207"/>
                  <a:pt x="265" y="12158"/>
                  <a:pt x="259" y="12108"/>
                </a:cubicBezTo>
                <a:cubicBezTo>
                  <a:pt x="191" y="11733"/>
                  <a:pt x="222" y="11229"/>
                  <a:pt x="259" y="10535"/>
                </a:cubicBezTo>
                <a:cubicBezTo>
                  <a:pt x="289" y="9957"/>
                  <a:pt x="326" y="9238"/>
                  <a:pt x="326" y="8328"/>
                </a:cubicBezTo>
                <a:cubicBezTo>
                  <a:pt x="326" y="6331"/>
                  <a:pt x="1076" y="165"/>
                  <a:pt x="1089" y="104"/>
                </a:cubicBezTo>
                <a:cubicBezTo>
                  <a:pt x="1092" y="37"/>
                  <a:pt x="1041" y="1"/>
                  <a:pt x="99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4"/>
          <p:cNvSpPr/>
          <p:nvPr/>
        </p:nvSpPr>
        <p:spPr>
          <a:xfrm>
            <a:off x="6904000" y="4244325"/>
            <a:ext cx="29275" cy="80725"/>
          </a:xfrm>
          <a:custGeom>
            <a:rect b="b" l="l" r="r" t="t"/>
            <a:pathLst>
              <a:path extrusionOk="0" h="3229" w="1171">
                <a:moveTo>
                  <a:pt x="118" y="0"/>
                </a:moveTo>
                <a:cubicBezTo>
                  <a:pt x="59" y="0"/>
                  <a:pt x="0" y="52"/>
                  <a:pt x="27" y="124"/>
                </a:cubicBezTo>
                <a:cubicBezTo>
                  <a:pt x="33" y="155"/>
                  <a:pt x="851" y="2405"/>
                  <a:pt x="974" y="3149"/>
                </a:cubicBezTo>
                <a:cubicBezTo>
                  <a:pt x="980" y="3198"/>
                  <a:pt x="1023" y="3229"/>
                  <a:pt x="1066" y="3229"/>
                </a:cubicBezTo>
                <a:lnTo>
                  <a:pt x="1084" y="3229"/>
                </a:lnTo>
                <a:cubicBezTo>
                  <a:pt x="1133" y="3216"/>
                  <a:pt x="1170" y="3167"/>
                  <a:pt x="1158" y="3118"/>
                </a:cubicBezTo>
                <a:cubicBezTo>
                  <a:pt x="1035" y="2362"/>
                  <a:pt x="242" y="155"/>
                  <a:pt x="205" y="63"/>
                </a:cubicBezTo>
                <a:cubicBezTo>
                  <a:pt x="189" y="19"/>
                  <a:pt x="154" y="0"/>
                  <a:pt x="11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9" name="Google Shape;8049;p74"/>
          <p:cNvGrpSpPr/>
          <p:nvPr/>
        </p:nvGrpSpPr>
        <p:grpSpPr>
          <a:xfrm>
            <a:off x="6658800" y="3128663"/>
            <a:ext cx="382500" cy="1243900"/>
            <a:chOff x="6658800" y="3098525"/>
            <a:chExt cx="382500" cy="1243900"/>
          </a:xfrm>
        </p:grpSpPr>
        <p:grpSp>
          <p:nvGrpSpPr>
            <p:cNvPr id="8050" name="Google Shape;8050;p74"/>
            <p:cNvGrpSpPr/>
            <p:nvPr/>
          </p:nvGrpSpPr>
          <p:grpSpPr>
            <a:xfrm>
              <a:off x="6750375" y="3274500"/>
              <a:ext cx="203475" cy="165800"/>
              <a:chOff x="6750375" y="3274500"/>
              <a:chExt cx="203475" cy="165800"/>
            </a:xfrm>
          </p:grpSpPr>
          <p:sp>
            <p:nvSpPr>
              <p:cNvPr id="8051" name="Google Shape;8051;p74"/>
              <p:cNvSpPr/>
              <p:nvPr/>
            </p:nvSpPr>
            <p:spPr>
              <a:xfrm>
                <a:off x="6750375" y="3274500"/>
                <a:ext cx="101600" cy="165800"/>
              </a:xfrm>
              <a:custGeom>
                <a:rect b="b" l="l" r="r" t="t"/>
                <a:pathLst>
                  <a:path extrusionOk="0" h="6632" w="4064">
                    <a:moveTo>
                      <a:pt x="2314" y="0"/>
                    </a:moveTo>
                    <a:cubicBezTo>
                      <a:pt x="1850" y="0"/>
                      <a:pt x="1380" y="147"/>
                      <a:pt x="1027" y="525"/>
                    </a:cubicBezTo>
                    <a:cubicBezTo>
                      <a:pt x="1" y="1619"/>
                      <a:pt x="412" y="4945"/>
                      <a:pt x="1027" y="6039"/>
                    </a:cubicBezTo>
                    <a:cubicBezTo>
                      <a:pt x="1253" y="6444"/>
                      <a:pt x="1681" y="6631"/>
                      <a:pt x="2147" y="6631"/>
                    </a:cubicBezTo>
                    <a:cubicBezTo>
                      <a:pt x="2948" y="6631"/>
                      <a:pt x="3862" y="6078"/>
                      <a:pt x="4064" y="5123"/>
                    </a:cubicBezTo>
                    <a:lnTo>
                      <a:pt x="4064" y="1005"/>
                    </a:lnTo>
                    <a:cubicBezTo>
                      <a:pt x="4064" y="533"/>
                      <a:pt x="3199" y="0"/>
                      <a:pt x="2314"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4"/>
              <p:cNvSpPr/>
              <p:nvPr/>
            </p:nvSpPr>
            <p:spPr>
              <a:xfrm>
                <a:off x="6777425" y="3290125"/>
                <a:ext cx="74550" cy="130550"/>
              </a:xfrm>
              <a:custGeom>
                <a:rect b="b" l="l" r="r" t="t"/>
                <a:pathLst>
                  <a:path extrusionOk="0" h="5222" w="2982">
                    <a:moveTo>
                      <a:pt x="1086" y="1"/>
                    </a:moveTo>
                    <a:cubicBezTo>
                      <a:pt x="1020" y="1"/>
                      <a:pt x="957" y="6"/>
                      <a:pt x="898" y="17"/>
                    </a:cubicBezTo>
                    <a:cubicBezTo>
                      <a:pt x="855" y="29"/>
                      <a:pt x="836" y="85"/>
                      <a:pt x="873" y="121"/>
                    </a:cubicBezTo>
                    <a:cubicBezTo>
                      <a:pt x="1051" y="275"/>
                      <a:pt x="1248" y="306"/>
                      <a:pt x="1482" y="367"/>
                    </a:cubicBezTo>
                    <a:cubicBezTo>
                      <a:pt x="1832" y="459"/>
                      <a:pt x="1937" y="761"/>
                      <a:pt x="2164" y="988"/>
                    </a:cubicBezTo>
                    <a:cubicBezTo>
                      <a:pt x="2269" y="1093"/>
                      <a:pt x="2385" y="1179"/>
                      <a:pt x="2514" y="1246"/>
                    </a:cubicBezTo>
                    <a:cubicBezTo>
                      <a:pt x="2373" y="1265"/>
                      <a:pt x="2244" y="1308"/>
                      <a:pt x="2121" y="1375"/>
                    </a:cubicBezTo>
                    <a:cubicBezTo>
                      <a:pt x="1808" y="1535"/>
                      <a:pt x="1537" y="1756"/>
                      <a:pt x="1248" y="1959"/>
                    </a:cubicBezTo>
                    <a:cubicBezTo>
                      <a:pt x="879" y="2211"/>
                      <a:pt x="486" y="2260"/>
                      <a:pt x="74" y="2390"/>
                    </a:cubicBezTo>
                    <a:cubicBezTo>
                      <a:pt x="0" y="2414"/>
                      <a:pt x="13" y="2525"/>
                      <a:pt x="93" y="2525"/>
                    </a:cubicBezTo>
                    <a:cubicBezTo>
                      <a:pt x="116" y="2526"/>
                      <a:pt x="140" y="2526"/>
                      <a:pt x="164" y="2526"/>
                    </a:cubicBezTo>
                    <a:cubicBezTo>
                      <a:pt x="592" y="2526"/>
                      <a:pt x="992" y="2371"/>
                      <a:pt x="1359" y="2150"/>
                    </a:cubicBezTo>
                    <a:cubicBezTo>
                      <a:pt x="1611" y="1996"/>
                      <a:pt x="1863" y="1818"/>
                      <a:pt x="2127" y="1689"/>
                    </a:cubicBezTo>
                    <a:lnTo>
                      <a:pt x="2127" y="1689"/>
                    </a:lnTo>
                    <a:cubicBezTo>
                      <a:pt x="2078" y="1763"/>
                      <a:pt x="2035" y="1842"/>
                      <a:pt x="1998" y="1929"/>
                    </a:cubicBezTo>
                    <a:cubicBezTo>
                      <a:pt x="1955" y="2070"/>
                      <a:pt x="1930" y="2217"/>
                      <a:pt x="1924" y="2365"/>
                    </a:cubicBezTo>
                    <a:cubicBezTo>
                      <a:pt x="1887" y="2777"/>
                      <a:pt x="1685" y="2961"/>
                      <a:pt x="1396" y="3219"/>
                    </a:cubicBezTo>
                    <a:cubicBezTo>
                      <a:pt x="1045" y="3539"/>
                      <a:pt x="560" y="3840"/>
                      <a:pt x="314" y="4240"/>
                    </a:cubicBezTo>
                    <a:cubicBezTo>
                      <a:pt x="275" y="4307"/>
                      <a:pt x="327" y="4384"/>
                      <a:pt x="396" y="4384"/>
                    </a:cubicBezTo>
                    <a:cubicBezTo>
                      <a:pt x="404" y="4384"/>
                      <a:pt x="411" y="4383"/>
                      <a:pt x="418" y="4381"/>
                    </a:cubicBezTo>
                    <a:cubicBezTo>
                      <a:pt x="738" y="4270"/>
                      <a:pt x="953" y="4031"/>
                      <a:pt x="1205" y="3809"/>
                    </a:cubicBezTo>
                    <a:cubicBezTo>
                      <a:pt x="1482" y="3564"/>
                      <a:pt x="1838" y="3262"/>
                      <a:pt x="2023" y="2937"/>
                    </a:cubicBezTo>
                    <a:cubicBezTo>
                      <a:pt x="2207" y="2617"/>
                      <a:pt x="2139" y="2242"/>
                      <a:pt x="2299" y="1910"/>
                    </a:cubicBezTo>
                    <a:cubicBezTo>
                      <a:pt x="2348" y="1806"/>
                      <a:pt x="2416" y="1713"/>
                      <a:pt x="2502" y="1633"/>
                    </a:cubicBezTo>
                    <a:lnTo>
                      <a:pt x="2502" y="1633"/>
                    </a:lnTo>
                    <a:cubicBezTo>
                      <a:pt x="2373" y="1898"/>
                      <a:pt x="2342" y="2211"/>
                      <a:pt x="2348" y="2531"/>
                    </a:cubicBezTo>
                    <a:cubicBezTo>
                      <a:pt x="2367" y="3103"/>
                      <a:pt x="2416" y="3582"/>
                      <a:pt x="2158" y="4117"/>
                    </a:cubicBezTo>
                    <a:cubicBezTo>
                      <a:pt x="1980" y="4492"/>
                      <a:pt x="1654" y="4756"/>
                      <a:pt x="1445" y="5113"/>
                    </a:cubicBezTo>
                    <a:cubicBezTo>
                      <a:pt x="1423" y="5155"/>
                      <a:pt x="1458" y="5222"/>
                      <a:pt x="1508" y="5222"/>
                    </a:cubicBezTo>
                    <a:cubicBezTo>
                      <a:pt x="1515" y="5222"/>
                      <a:pt x="1523" y="5220"/>
                      <a:pt x="1531" y="5217"/>
                    </a:cubicBezTo>
                    <a:cubicBezTo>
                      <a:pt x="2090" y="4990"/>
                      <a:pt x="2435" y="4363"/>
                      <a:pt x="2613" y="3809"/>
                    </a:cubicBezTo>
                    <a:cubicBezTo>
                      <a:pt x="2816" y="3170"/>
                      <a:pt x="2391" y="2101"/>
                      <a:pt x="2785" y="1523"/>
                    </a:cubicBezTo>
                    <a:cubicBezTo>
                      <a:pt x="2852" y="1523"/>
                      <a:pt x="2920" y="1529"/>
                      <a:pt x="2982" y="1541"/>
                    </a:cubicBezTo>
                    <a:lnTo>
                      <a:pt x="2982" y="1031"/>
                    </a:lnTo>
                    <a:cubicBezTo>
                      <a:pt x="2957" y="1031"/>
                      <a:pt x="2932" y="1037"/>
                      <a:pt x="2908" y="1043"/>
                    </a:cubicBezTo>
                    <a:cubicBezTo>
                      <a:pt x="2613" y="828"/>
                      <a:pt x="2312" y="632"/>
                      <a:pt x="2047" y="367"/>
                    </a:cubicBezTo>
                    <a:cubicBezTo>
                      <a:pt x="1831" y="141"/>
                      <a:pt x="1425" y="1"/>
                      <a:pt x="1086" y="1"/>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4"/>
              <p:cNvSpPr/>
              <p:nvPr/>
            </p:nvSpPr>
            <p:spPr>
              <a:xfrm>
                <a:off x="6852250" y="3274500"/>
                <a:ext cx="101600" cy="165800"/>
              </a:xfrm>
              <a:custGeom>
                <a:rect b="b" l="l" r="r" t="t"/>
                <a:pathLst>
                  <a:path extrusionOk="0" h="6632" w="4064">
                    <a:moveTo>
                      <a:pt x="1751" y="0"/>
                    </a:moveTo>
                    <a:cubicBezTo>
                      <a:pt x="866" y="0"/>
                      <a:pt x="1" y="533"/>
                      <a:pt x="1" y="1005"/>
                    </a:cubicBezTo>
                    <a:lnTo>
                      <a:pt x="1" y="5123"/>
                    </a:lnTo>
                    <a:cubicBezTo>
                      <a:pt x="203" y="6078"/>
                      <a:pt x="1117" y="6631"/>
                      <a:pt x="1917" y="6631"/>
                    </a:cubicBezTo>
                    <a:cubicBezTo>
                      <a:pt x="2383" y="6631"/>
                      <a:pt x="2811" y="6444"/>
                      <a:pt x="3037" y="6039"/>
                    </a:cubicBezTo>
                    <a:cubicBezTo>
                      <a:pt x="3652" y="4945"/>
                      <a:pt x="4064" y="1619"/>
                      <a:pt x="3037" y="525"/>
                    </a:cubicBezTo>
                    <a:cubicBezTo>
                      <a:pt x="2684" y="147"/>
                      <a:pt x="2215" y="0"/>
                      <a:pt x="1751"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4"/>
              <p:cNvSpPr/>
              <p:nvPr/>
            </p:nvSpPr>
            <p:spPr>
              <a:xfrm>
                <a:off x="6852250" y="3290125"/>
                <a:ext cx="74575" cy="130550"/>
              </a:xfrm>
              <a:custGeom>
                <a:rect b="b" l="l" r="r" t="t"/>
                <a:pathLst>
                  <a:path extrusionOk="0" h="5222" w="2983">
                    <a:moveTo>
                      <a:pt x="1896" y="1"/>
                    </a:moveTo>
                    <a:cubicBezTo>
                      <a:pt x="1557" y="1"/>
                      <a:pt x="1151" y="141"/>
                      <a:pt x="935" y="367"/>
                    </a:cubicBezTo>
                    <a:cubicBezTo>
                      <a:pt x="671" y="632"/>
                      <a:pt x="370" y="828"/>
                      <a:pt x="75" y="1043"/>
                    </a:cubicBezTo>
                    <a:cubicBezTo>
                      <a:pt x="50" y="1037"/>
                      <a:pt x="25" y="1031"/>
                      <a:pt x="1" y="1031"/>
                    </a:cubicBezTo>
                    <a:lnTo>
                      <a:pt x="1" y="1541"/>
                    </a:lnTo>
                    <a:cubicBezTo>
                      <a:pt x="62" y="1529"/>
                      <a:pt x="130" y="1523"/>
                      <a:pt x="198" y="1523"/>
                    </a:cubicBezTo>
                    <a:cubicBezTo>
                      <a:pt x="591" y="2101"/>
                      <a:pt x="167" y="3170"/>
                      <a:pt x="370" y="3809"/>
                    </a:cubicBezTo>
                    <a:cubicBezTo>
                      <a:pt x="548" y="4363"/>
                      <a:pt x="886" y="4990"/>
                      <a:pt x="1452" y="5217"/>
                    </a:cubicBezTo>
                    <a:cubicBezTo>
                      <a:pt x="1459" y="5220"/>
                      <a:pt x="1467" y="5222"/>
                      <a:pt x="1474" y="5222"/>
                    </a:cubicBezTo>
                    <a:cubicBezTo>
                      <a:pt x="1524" y="5222"/>
                      <a:pt x="1558" y="5155"/>
                      <a:pt x="1531" y="5113"/>
                    </a:cubicBezTo>
                    <a:cubicBezTo>
                      <a:pt x="1329" y="4756"/>
                      <a:pt x="1003" y="4492"/>
                      <a:pt x="825" y="4117"/>
                    </a:cubicBezTo>
                    <a:cubicBezTo>
                      <a:pt x="566" y="3582"/>
                      <a:pt x="616" y="3103"/>
                      <a:pt x="628" y="2531"/>
                    </a:cubicBezTo>
                    <a:cubicBezTo>
                      <a:pt x="640" y="2211"/>
                      <a:pt x="609" y="1898"/>
                      <a:pt x="474" y="1633"/>
                    </a:cubicBezTo>
                    <a:lnTo>
                      <a:pt x="474" y="1633"/>
                    </a:lnTo>
                    <a:cubicBezTo>
                      <a:pt x="560" y="1713"/>
                      <a:pt x="628" y="1806"/>
                      <a:pt x="683" y="1910"/>
                    </a:cubicBezTo>
                    <a:cubicBezTo>
                      <a:pt x="843" y="2242"/>
                      <a:pt x="775" y="2617"/>
                      <a:pt x="960" y="2937"/>
                    </a:cubicBezTo>
                    <a:cubicBezTo>
                      <a:pt x="1144" y="3262"/>
                      <a:pt x="1501" y="3564"/>
                      <a:pt x="1771" y="3809"/>
                    </a:cubicBezTo>
                    <a:cubicBezTo>
                      <a:pt x="2023" y="4031"/>
                      <a:pt x="2244" y="4270"/>
                      <a:pt x="2564" y="4381"/>
                    </a:cubicBezTo>
                    <a:cubicBezTo>
                      <a:pt x="2571" y="4383"/>
                      <a:pt x="2579" y="4384"/>
                      <a:pt x="2586" y="4384"/>
                    </a:cubicBezTo>
                    <a:cubicBezTo>
                      <a:pt x="2655" y="4384"/>
                      <a:pt x="2702" y="4307"/>
                      <a:pt x="2669" y="4240"/>
                    </a:cubicBezTo>
                    <a:cubicBezTo>
                      <a:pt x="2417" y="3840"/>
                      <a:pt x="1937" y="3539"/>
                      <a:pt x="1581" y="3219"/>
                    </a:cubicBezTo>
                    <a:cubicBezTo>
                      <a:pt x="1298" y="2961"/>
                      <a:pt x="1095" y="2777"/>
                      <a:pt x="1058" y="2365"/>
                    </a:cubicBezTo>
                    <a:cubicBezTo>
                      <a:pt x="1052" y="2217"/>
                      <a:pt x="1027" y="2070"/>
                      <a:pt x="978" y="1929"/>
                    </a:cubicBezTo>
                    <a:cubicBezTo>
                      <a:pt x="941" y="1849"/>
                      <a:pt x="898" y="1763"/>
                      <a:pt x="855" y="1689"/>
                    </a:cubicBezTo>
                    <a:lnTo>
                      <a:pt x="855" y="1689"/>
                    </a:lnTo>
                    <a:cubicBezTo>
                      <a:pt x="1120" y="1818"/>
                      <a:pt x="1372" y="1996"/>
                      <a:pt x="1624" y="2150"/>
                    </a:cubicBezTo>
                    <a:cubicBezTo>
                      <a:pt x="1991" y="2371"/>
                      <a:pt x="2391" y="2526"/>
                      <a:pt x="2818" y="2526"/>
                    </a:cubicBezTo>
                    <a:cubicBezTo>
                      <a:pt x="2842" y="2526"/>
                      <a:pt x="2866" y="2526"/>
                      <a:pt x="2890" y="2525"/>
                    </a:cubicBezTo>
                    <a:cubicBezTo>
                      <a:pt x="2970" y="2525"/>
                      <a:pt x="2982" y="2414"/>
                      <a:pt x="2908" y="2390"/>
                    </a:cubicBezTo>
                    <a:cubicBezTo>
                      <a:pt x="2496" y="2260"/>
                      <a:pt x="2103" y="2211"/>
                      <a:pt x="1734" y="1959"/>
                    </a:cubicBezTo>
                    <a:cubicBezTo>
                      <a:pt x="1445" y="1756"/>
                      <a:pt x="1181" y="1535"/>
                      <a:pt x="868" y="1375"/>
                    </a:cubicBezTo>
                    <a:cubicBezTo>
                      <a:pt x="745" y="1308"/>
                      <a:pt x="609" y="1265"/>
                      <a:pt x="468" y="1246"/>
                    </a:cubicBezTo>
                    <a:cubicBezTo>
                      <a:pt x="597" y="1179"/>
                      <a:pt x="714" y="1093"/>
                      <a:pt x="818" y="988"/>
                    </a:cubicBezTo>
                    <a:cubicBezTo>
                      <a:pt x="1046" y="761"/>
                      <a:pt x="1150" y="459"/>
                      <a:pt x="1501" y="367"/>
                    </a:cubicBezTo>
                    <a:cubicBezTo>
                      <a:pt x="1734" y="306"/>
                      <a:pt x="1931" y="275"/>
                      <a:pt x="2109" y="121"/>
                    </a:cubicBezTo>
                    <a:cubicBezTo>
                      <a:pt x="2146" y="85"/>
                      <a:pt x="2128" y="29"/>
                      <a:pt x="2085" y="17"/>
                    </a:cubicBezTo>
                    <a:cubicBezTo>
                      <a:pt x="2026" y="6"/>
                      <a:pt x="1962" y="1"/>
                      <a:pt x="1896" y="1"/>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5" name="Google Shape;8055;p74"/>
            <p:cNvSpPr/>
            <p:nvPr/>
          </p:nvSpPr>
          <p:spPr>
            <a:xfrm>
              <a:off x="6836900" y="3295900"/>
              <a:ext cx="109700" cy="84400"/>
            </a:xfrm>
            <a:custGeom>
              <a:rect b="b" l="l" r="r" t="t"/>
              <a:pathLst>
                <a:path extrusionOk="0" h="3376" w="4388">
                  <a:moveTo>
                    <a:pt x="1805" y="1"/>
                  </a:moveTo>
                  <a:cubicBezTo>
                    <a:pt x="1640" y="1"/>
                    <a:pt x="1457" y="15"/>
                    <a:pt x="1254" y="44"/>
                  </a:cubicBezTo>
                  <a:cubicBezTo>
                    <a:pt x="0" y="228"/>
                    <a:pt x="941" y="3351"/>
                    <a:pt x="1807" y="3376"/>
                  </a:cubicBezTo>
                  <a:cubicBezTo>
                    <a:pt x="1811" y="3376"/>
                    <a:pt x="1814" y="3376"/>
                    <a:pt x="1818" y="3376"/>
                  </a:cubicBezTo>
                  <a:cubicBezTo>
                    <a:pt x="2637" y="3376"/>
                    <a:pt x="4387" y="1"/>
                    <a:pt x="18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4"/>
            <p:cNvSpPr/>
            <p:nvPr/>
          </p:nvSpPr>
          <p:spPr>
            <a:xfrm>
              <a:off x="6794950" y="3118325"/>
              <a:ext cx="73775" cy="202350"/>
            </a:xfrm>
            <a:custGeom>
              <a:rect b="b" l="l" r="r" t="t"/>
              <a:pathLst>
                <a:path extrusionOk="0" h="8094" w="2951">
                  <a:moveTo>
                    <a:pt x="765" y="1"/>
                  </a:moveTo>
                  <a:cubicBezTo>
                    <a:pt x="757" y="1"/>
                    <a:pt x="747" y="2"/>
                    <a:pt x="738" y="5"/>
                  </a:cubicBezTo>
                  <a:cubicBezTo>
                    <a:pt x="0" y="293"/>
                    <a:pt x="203" y="1043"/>
                    <a:pt x="307" y="1443"/>
                  </a:cubicBezTo>
                  <a:cubicBezTo>
                    <a:pt x="424" y="1879"/>
                    <a:pt x="658" y="2267"/>
                    <a:pt x="891" y="2642"/>
                  </a:cubicBezTo>
                  <a:lnTo>
                    <a:pt x="1008" y="2832"/>
                  </a:lnTo>
                  <a:cubicBezTo>
                    <a:pt x="1949" y="4412"/>
                    <a:pt x="2551" y="6182"/>
                    <a:pt x="2760" y="8014"/>
                  </a:cubicBezTo>
                  <a:cubicBezTo>
                    <a:pt x="2766" y="8057"/>
                    <a:pt x="2803" y="8094"/>
                    <a:pt x="2852" y="8094"/>
                  </a:cubicBezTo>
                  <a:lnTo>
                    <a:pt x="2865" y="8094"/>
                  </a:lnTo>
                  <a:cubicBezTo>
                    <a:pt x="2914" y="8087"/>
                    <a:pt x="2951" y="8044"/>
                    <a:pt x="2944" y="7989"/>
                  </a:cubicBezTo>
                  <a:cubicBezTo>
                    <a:pt x="2729" y="6133"/>
                    <a:pt x="2127" y="4338"/>
                    <a:pt x="1168" y="2734"/>
                  </a:cubicBezTo>
                  <a:cubicBezTo>
                    <a:pt x="1125" y="2672"/>
                    <a:pt x="1088" y="2605"/>
                    <a:pt x="1051" y="2543"/>
                  </a:cubicBezTo>
                  <a:cubicBezTo>
                    <a:pt x="830" y="2181"/>
                    <a:pt x="596" y="1806"/>
                    <a:pt x="492" y="1394"/>
                  </a:cubicBezTo>
                  <a:cubicBezTo>
                    <a:pt x="350" y="871"/>
                    <a:pt x="271" y="392"/>
                    <a:pt x="805" y="183"/>
                  </a:cubicBezTo>
                  <a:cubicBezTo>
                    <a:pt x="901" y="138"/>
                    <a:pt x="858" y="1"/>
                    <a:pt x="76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4"/>
            <p:cNvSpPr/>
            <p:nvPr/>
          </p:nvSpPr>
          <p:spPr>
            <a:xfrm>
              <a:off x="6855025" y="3111325"/>
              <a:ext cx="48750" cy="212125"/>
            </a:xfrm>
            <a:custGeom>
              <a:rect b="b" l="l" r="r" t="t"/>
              <a:pathLst>
                <a:path extrusionOk="0" h="8485" w="1950">
                  <a:moveTo>
                    <a:pt x="1121" y="1"/>
                  </a:moveTo>
                  <a:cubicBezTo>
                    <a:pt x="1007" y="1"/>
                    <a:pt x="990" y="186"/>
                    <a:pt x="1119" y="192"/>
                  </a:cubicBezTo>
                  <a:cubicBezTo>
                    <a:pt x="1377" y="217"/>
                    <a:pt x="1734" y="494"/>
                    <a:pt x="1746" y="733"/>
                  </a:cubicBezTo>
                  <a:cubicBezTo>
                    <a:pt x="1758" y="918"/>
                    <a:pt x="1654" y="1071"/>
                    <a:pt x="1543" y="1250"/>
                  </a:cubicBezTo>
                  <a:cubicBezTo>
                    <a:pt x="1500" y="1311"/>
                    <a:pt x="1457" y="1379"/>
                    <a:pt x="1414" y="1446"/>
                  </a:cubicBezTo>
                  <a:cubicBezTo>
                    <a:pt x="246" y="3579"/>
                    <a:pt x="1" y="6099"/>
                    <a:pt x="732" y="8423"/>
                  </a:cubicBezTo>
                  <a:cubicBezTo>
                    <a:pt x="744" y="8454"/>
                    <a:pt x="775" y="8478"/>
                    <a:pt x="812" y="8484"/>
                  </a:cubicBezTo>
                  <a:cubicBezTo>
                    <a:pt x="824" y="8484"/>
                    <a:pt x="836" y="8484"/>
                    <a:pt x="849" y="8478"/>
                  </a:cubicBezTo>
                  <a:cubicBezTo>
                    <a:pt x="898" y="8466"/>
                    <a:pt x="923" y="8411"/>
                    <a:pt x="910" y="8361"/>
                  </a:cubicBezTo>
                  <a:cubicBezTo>
                    <a:pt x="191" y="6093"/>
                    <a:pt x="437" y="3628"/>
                    <a:pt x="1580" y="1538"/>
                  </a:cubicBezTo>
                  <a:cubicBezTo>
                    <a:pt x="1617" y="1477"/>
                    <a:pt x="1654" y="1409"/>
                    <a:pt x="1697" y="1348"/>
                  </a:cubicBezTo>
                  <a:cubicBezTo>
                    <a:pt x="1820" y="1164"/>
                    <a:pt x="1949" y="973"/>
                    <a:pt x="1931" y="727"/>
                  </a:cubicBezTo>
                  <a:cubicBezTo>
                    <a:pt x="1912" y="383"/>
                    <a:pt x="1482" y="45"/>
                    <a:pt x="1138" y="2"/>
                  </a:cubicBezTo>
                  <a:cubicBezTo>
                    <a:pt x="1132" y="1"/>
                    <a:pt x="1127" y="1"/>
                    <a:pt x="112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4"/>
            <p:cNvSpPr/>
            <p:nvPr/>
          </p:nvSpPr>
          <p:spPr>
            <a:xfrm>
              <a:off x="6793100" y="3103025"/>
              <a:ext cx="79475" cy="219650"/>
            </a:xfrm>
            <a:custGeom>
              <a:rect b="b" l="l" r="r" t="t"/>
              <a:pathLst>
                <a:path extrusionOk="0" h="8786" w="3179">
                  <a:moveTo>
                    <a:pt x="810" y="0"/>
                  </a:moveTo>
                  <a:cubicBezTo>
                    <a:pt x="646" y="0"/>
                    <a:pt x="487" y="62"/>
                    <a:pt x="369" y="174"/>
                  </a:cubicBezTo>
                  <a:cubicBezTo>
                    <a:pt x="129" y="414"/>
                    <a:pt x="0" y="740"/>
                    <a:pt x="19" y="1078"/>
                  </a:cubicBezTo>
                  <a:cubicBezTo>
                    <a:pt x="43" y="1471"/>
                    <a:pt x="240" y="1735"/>
                    <a:pt x="449" y="2018"/>
                  </a:cubicBezTo>
                  <a:cubicBezTo>
                    <a:pt x="504" y="2098"/>
                    <a:pt x="566" y="2184"/>
                    <a:pt x="627" y="2270"/>
                  </a:cubicBezTo>
                  <a:cubicBezTo>
                    <a:pt x="1906" y="4200"/>
                    <a:pt x="2717" y="6401"/>
                    <a:pt x="2988" y="8699"/>
                  </a:cubicBezTo>
                  <a:cubicBezTo>
                    <a:pt x="2994" y="8749"/>
                    <a:pt x="3037" y="8786"/>
                    <a:pt x="3080" y="8786"/>
                  </a:cubicBezTo>
                  <a:lnTo>
                    <a:pt x="3092" y="8786"/>
                  </a:lnTo>
                  <a:cubicBezTo>
                    <a:pt x="3141" y="8779"/>
                    <a:pt x="3178" y="8730"/>
                    <a:pt x="3172" y="8681"/>
                  </a:cubicBezTo>
                  <a:cubicBezTo>
                    <a:pt x="2902" y="6351"/>
                    <a:pt x="2078" y="4120"/>
                    <a:pt x="781" y="2166"/>
                  </a:cubicBezTo>
                  <a:cubicBezTo>
                    <a:pt x="720" y="2073"/>
                    <a:pt x="658" y="1993"/>
                    <a:pt x="597" y="1907"/>
                  </a:cubicBezTo>
                  <a:cubicBezTo>
                    <a:pt x="400" y="1637"/>
                    <a:pt x="228" y="1403"/>
                    <a:pt x="209" y="1065"/>
                  </a:cubicBezTo>
                  <a:cubicBezTo>
                    <a:pt x="191" y="783"/>
                    <a:pt x="295" y="512"/>
                    <a:pt x="492" y="315"/>
                  </a:cubicBezTo>
                  <a:cubicBezTo>
                    <a:pt x="581" y="232"/>
                    <a:pt x="696" y="188"/>
                    <a:pt x="815" y="188"/>
                  </a:cubicBezTo>
                  <a:cubicBezTo>
                    <a:pt x="837" y="188"/>
                    <a:pt x="858" y="190"/>
                    <a:pt x="879" y="192"/>
                  </a:cubicBezTo>
                  <a:cubicBezTo>
                    <a:pt x="885" y="193"/>
                    <a:pt x="891" y="194"/>
                    <a:pt x="896" y="194"/>
                  </a:cubicBezTo>
                  <a:cubicBezTo>
                    <a:pt x="1005" y="194"/>
                    <a:pt x="1027" y="26"/>
                    <a:pt x="910" y="8"/>
                  </a:cubicBezTo>
                  <a:cubicBezTo>
                    <a:pt x="877" y="3"/>
                    <a:pt x="843" y="0"/>
                    <a:pt x="8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4"/>
            <p:cNvSpPr/>
            <p:nvPr/>
          </p:nvSpPr>
          <p:spPr>
            <a:xfrm>
              <a:off x="6855800" y="3098525"/>
              <a:ext cx="47500" cy="226600"/>
            </a:xfrm>
            <a:custGeom>
              <a:rect b="b" l="l" r="r" t="t"/>
              <a:pathLst>
                <a:path extrusionOk="0" h="9064" w="1900">
                  <a:moveTo>
                    <a:pt x="1044" y="1"/>
                  </a:moveTo>
                  <a:cubicBezTo>
                    <a:pt x="932" y="1"/>
                    <a:pt x="919" y="182"/>
                    <a:pt x="1039" y="188"/>
                  </a:cubicBezTo>
                  <a:cubicBezTo>
                    <a:pt x="1457" y="243"/>
                    <a:pt x="1709" y="520"/>
                    <a:pt x="1709" y="920"/>
                  </a:cubicBezTo>
                  <a:cubicBezTo>
                    <a:pt x="1709" y="1276"/>
                    <a:pt x="1537" y="1620"/>
                    <a:pt x="1371" y="1946"/>
                  </a:cubicBezTo>
                  <a:lnTo>
                    <a:pt x="1310" y="2057"/>
                  </a:lnTo>
                  <a:cubicBezTo>
                    <a:pt x="234" y="4208"/>
                    <a:pt x="0" y="6679"/>
                    <a:pt x="652" y="8990"/>
                  </a:cubicBezTo>
                  <a:cubicBezTo>
                    <a:pt x="664" y="9033"/>
                    <a:pt x="701" y="9058"/>
                    <a:pt x="744" y="9064"/>
                  </a:cubicBezTo>
                  <a:cubicBezTo>
                    <a:pt x="750" y="9064"/>
                    <a:pt x="762" y="9064"/>
                    <a:pt x="769" y="9058"/>
                  </a:cubicBezTo>
                  <a:cubicBezTo>
                    <a:pt x="818" y="9045"/>
                    <a:pt x="848" y="8996"/>
                    <a:pt x="836" y="8947"/>
                  </a:cubicBezTo>
                  <a:cubicBezTo>
                    <a:pt x="197" y="6679"/>
                    <a:pt x="424" y="4251"/>
                    <a:pt x="1482" y="2149"/>
                  </a:cubicBezTo>
                  <a:lnTo>
                    <a:pt x="1537" y="2038"/>
                  </a:lnTo>
                  <a:cubicBezTo>
                    <a:pt x="1715" y="1688"/>
                    <a:pt x="1900" y="1325"/>
                    <a:pt x="1900" y="926"/>
                  </a:cubicBezTo>
                  <a:cubicBezTo>
                    <a:pt x="1893" y="422"/>
                    <a:pt x="1580" y="71"/>
                    <a:pt x="1070" y="4"/>
                  </a:cubicBezTo>
                  <a:cubicBezTo>
                    <a:pt x="1061" y="2"/>
                    <a:pt x="1052" y="1"/>
                    <a:pt x="104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4"/>
            <p:cNvSpPr/>
            <p:nvPr/>
          </p:nvSpPr>
          <p:spPr>
            <a:xfrm>
              <a:off x="6668175" y="3255650"/>
              <a:ext cx="198250" cy="461950"/>
            </a:xfrm>
            <a:custGeom>
              <a:rect b="b" l="l" r="r" t="t"/>
              <a:pathLst>
                <a:path extrusionOk="0" h="18478" w="7930">
                  <a:moveTo>
                    <a:pt x="3412" y="1"/>
                  </a:moveTo>
                  <a:cubicBezTo>
                    <a:pt x="2643" y="1"/>
                    <a:pt x="2072" y="259"/>
                    <a:pt x="1703" y="763"/>
                  </a:cubicBezTo>
                  <a:cubicBezTo>
                    <a:pt x="1119" y="1580"/>
                    <a:pt x="1119" y="3062"/>
                    <a:pt x="1703" y="4826"/>
                  </a:cubicBezTo>
                  <a:cubicBezTo>
                    <a:pt x="2201" y="6319"/>
                    <a:pt x="1494" y="7936"/>
                    <a:pt x="867" y="9356"/>
                  </a:cubicBezTo>
                  <a:cubicBezTo>
                    <a:pt x="566" y="10044"/>
                    <a:pt x="277" y="10696"/>
                    <a:pt x="184" y="11237"/>
                  </a:cubicBezTo>
                  <a:cubicBezTo>
                    <a:pt x="0" y="12263"/>
                    <a:pt x="129" y="14236"/>
                    <a:pt x="240" y="15976"/>
                  </a:cubicBezTo>
                  <a:cubicBezTo>
                    <a:pt x="307" y="16996"/>
                    <a:pt x="363" y="17869"/>
                    <a:pt x="344" y="18379"/>
                  </a:cubicBezTo>
                  <a:cubicBezTo>
                    <a:pt x="344" y="18428"/>
                    <a:pt x="387" y="18471"/>
                    <a:pt x="436" y="18478"/>
                  </a:cubicBezTo>
                  <a:cubicBezTo>
                    <a:pt x="492" y="18478"/>
                    <a:pt x="535" y="18435"/>
                    <a:pt x="541" y="18385"/>
                  </a:cubicBezTo>
                  <a:cubicBezTo>
                    <a:pt x="553" y="17869"/>
                    <a:pt x="498" y="16984"/>
                    <a:pt x="430" y="15964"/>
                  </a:cubicBezTo>
                  <a:cubicBezTo>
                    <a:pt x="326" y="14322"/>
                    <a:pt x="191" y="12276"/>
                    <a:pt x="369" y="11274"/>
                  </a:cubicBezTo>
                  <a:cubicBezTo>
                    <a:pt x="461" y="10751"/>
                    <a:pt x="744" y="10112"/>
                    <a:pt x="1045" y="9436"/>
                  </a:cubicBezTo>
                  <a:cubicBezTo>
                    <a:pt x="1684" y="7979"/>
                    <a:pt x="2410" y="6332"/>
                    <a:pt x="1887" y="4770"/>
                  </a:cubicBezTo>
                  <a:cubicBezTo>
                    <a:pt x="1315" y="3062"/>
                    <a:pt x="1309" y="1642"/>
                    <a:pt x="1863" y="873"/>
                  </a:cubicBezTo>
                  <a:cubicBezTo>
                    <a:pt x="2188" y="419"/>
                    <a:pt x="2711" y="191"/>
                    <a:pt x="3412" y="191"/>
                  </a:cubicBezTo>
                  <a:cubicBezTo>
                    <a:pt x="5674" y="191"/>
                    <a:pt x="7739" y="2281"/>
                    <a:pt x="7763" y="2299"/>
                  </a:cubicBezTo>
                  <a:cubicBezTo>
                    <a:pt x="7782" y="2318"/>
                    <a:pt x="7805" y="2327"/>
                    <a:pt x="7829" y="2327"/>
                  </a:cubicBezTo>
                  <a:cubicBezTo>
                    <a:pt x="7853" y="2327"/>
                    <a:pt x="7877" y="2318"/>
                    <a:pt x="7899" y="2299"/>
                  </a:cubicBezTo>
                  <a:cubicBezTo>
                    <a:pt x="7929" y="2263"/>
                    <a:pt x="7929" y="2201"/>
                    <a:pt x="7899" y="2164"/>
                  </a:cubicBezTo>
                  <a:cubicBezTo>
                    <a:pt x="7806" y="2072"/>
                    <a:pt x="5753" y="1"/>
                    <a:pt x="3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4"/>
            <p:cNvSpPr/>
            <p:nvPr/>
          </p:nvSpPr>
          <p:spPr>
            <a:xfrm>
              <a:off x="6870600" y="3259125"/>
              <a:ext cx="170700" cy="456625"/>
            </a:xfrm>
            <a:custGeom>
              <a:rect b="b" l="l" r="r" t="t"/>
              <a:pathLst>
                <a:path extrusionOk="0" h="18265" w="6828">
                  <a:moveTo>
                    <a:pt x="3381" y="1"/>
                  </a:moveTo>
                  <a:cubicBezTo>
                    <a:pt x="1606" y="1"/>
                    <a:pt x="114" y="1996"/>
                    <a:pt x="54" y="2081"/>
                  </a:cubicBezTo>
                  <a:cubicBezTo>
                    <a:pt x="0" y="2156"/>
                    <a:pt x="66" y="2236"/>
                    <a:pt x="135" y="2236"/>
                  </a:cubicBezTo>
                  <a:cubicBezTo>
                    <a:pt x="161" y="2236"/>
                    <a:pt x="187" y="2224"/>
                    <a:pt x="207" y="2197"/>
                  </a:cubicBezTo>
                  <a:cubicBezTo>
                    <a:pt x="219" y="2173"/>
                    <a:pt x="1707" y="192"/>
                    <a:pt x="3388" y="192"/>
                  </a:cubicBezTo>
                  <a:cubicBezTo>
                    <a:pt x="3416" y="192"/>
                    <a:pt x="3443" y="192"/>
                    <a:pt x="3471" y="194"/>
                  </a:cubicBezTo>
                  <a:cubicBezTo>
                    <a:pt x="3803" y="194"/>
                    <a:pt x="4117" y="359"/>
                    <a:pt x="4307" y="630"/>
                  </a:cubicBezTo>
                  <a:cubicBezTo>
                    <a:pt x="4989" y="1552"/>
                    <a:pt x="4756" y="3728"/>
                    <a:pt x="4430" y="4963"/>
                  </a:cubicBezTo>
                  <a:cubicBezTo>
                    <a:pt x="4172" y="5953"/>
                    <a:pt x="4781" y="7195"/>
                    <a:pt x="5364" y="8399"/>
                  </a:cubicBezTo>
                  <a:cubicBezTo>
                    <a:pt x="5721" y="9125"/>
                    <a:pt x="6084" y="9868"/>
                    <a:pt x="6237" y="10520"/>
                  </a:cubicBezTo>
                  <a:cubicBezTo>
                    <a:pt x="6631" y="12210"/>
                    <a:pt x="6311" y="17251"/>
                    <a:pt x="6004" y="18136"/>
                  </a:cubicBezTo>
                  <a:cubicBezTo>
                    <a:pt x="5985" y="18185"/>
                    <a:pt x="6010" y="18240"/>
                    <a:pt x="6059" y="18259"/>
                  </a:cubicBezTo>
                  <a:cubicBezTo>
                    <a:pt x="6071" y="18259"/>
                    <a:pt x="6077" y="18265"/>
                    <a:pt x="6090" y="18265"/>
                  </a:cubicBezTo>
                  <a:cubicBezTo>
                    <a:pt x="6133" y="18265"/>
                    <a:pt x="6164" y="18234"/>
                    <a:pt x="6176" y="18197"/>
                  </a:cubicBezTo>
                  <a:cubicBezTo>
                    <a:pt x="6495" y="17275"/>
                    <a:pt x="6827" y="12235"/>
                    <a:pt x="6416" y="10477"/>
                  </a:cubicBezTo>
                  <a:cubicBezTo>
                    <a:pt x="6262" y="9801"/>
                    <a:pt x="5893" y="9045"/>
                    <a:pt x="5537" y="8313"/>
                  </a:cubicBezTo>
                  <a:cubicBezTo>
                    <a:pt x="4965" y="7145"/>
                    <a:pt x="4375" y="5935"/>
                    <a:pt x="4615" y="5013"/>
                  </a:cubicBezTo>
                  <a:cubicBezTo>
                    <a:pt x="4903" y="3918"/>
                    <a:pt x="5235" y="1570"/>
                    <a:pt x="4455" y="519"/>
                  </a:cubicBezTo>
                  <a:cubicBezTo>
                    <a:pt x="4233" y="200"/>
                    <a:pt x="3871" y="9"/>
                    <a:pt x="3484" y="3"/>
                  </a:cubicBezTo>
                  <a:cubicBezTo>
                    <a:pt x="3449" y="1"/>
                    <a:pt x="3415" y="1"/>
                    <a:pt x="33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4"/>
            <p:cNvSpPr/>
            <p:nvPr/>
          </p:nvSpPr>
          <p:spPr>
            <a:xfrm>
              <a:off x="6746700" y="3356150"/>
              <a:ext cx="130475" cy="983200"/>
            </a:xfrm>
            <a:custGeom>
              <a:rect b="b" l="l" r="r" t="t"/>
              <a:pathLst>
                <a:path extrusionOk="0" h="39328" w="5219">
                  <a:moveTo>
                    <a:pt x="1875" y="8618"/>
                  </a:moveTo>
                  <a:cubicBezTo>
                    <a:pt x="1883" y="8618"/>
                    <a:pt x="1891" y="8618"/>
                    <a:pt x="1899" y="8618"/>
                  </a:cubicBezTo>
                  <a:cubicBezTo>
                    <a:pt x="1908" y="8618"/>
                    <a:pt x="1916" y="8618"/>
                    <a:pt x="1924" y="8618"/>
                  </a:cubicBezTo>
                  <a:cubicBezTo>
                    <a:pt x="2211" y="8618"/>
                    <a:pt x="2490" y="8722"/>
                    <a:pt x="2705" y="8901"/>
                  </a:cubicBezTo>
                  <a:cubicBezTo>
                    <a:pt x="3080" y="9208"/>
                    <a:pt x="3233" y="9620"/>
                    <a:pt x="3166" y="10143"/>
                  </a:cubicBezTo>
                  <a:cubicBezTo>
                    <a:pt x="3104" y="10155"/>
                    <a:pt x="3043" y="10161"/>
                    <a:pt x="2981" y="10167"/>
                  </a:cubicBezTo>
                  <a:cubicBezTo>
                    <a:pt x="2908" y="10174"/>
                    <a:pt x="2834" y="10178"/>
                    <a:pt x="2760" y="10178"/>
                  </a:cubicBezTo>
                  <a:cubicBezTo>
                    <a:pt x="2022" y="10178"/>
                    <a:pt x="1305" y="9831"/>
                    <a:pt x="1076" y="9479"/>
                  </a:cubicBezTo>
                  <a:cubicBezTo>
                    <a:pt x="885" y="9196"/>
                    <a:pt x="1051" y="8975"/>
                    <a:pt x="1168" y="8870"/>
                  </a:cubicBezTo>
                  <a:cubicBezTo>
                    <a:pt x="1370" y="8709"/>
                    <a:pt x="1619" y="8618"/>
                    <a:pt x="1875" y="8618"/>
                  </a:cubicBezTo>
                  <a:close/>
                  <a:moveTo>
                    <a:pt x="5010" y="1"/>
                  </a:moveTo>
                  <a:cubicBezTo>
                    <a:pt x="4954" y="1"/>
                    <a:pt x="4911" y="44"/>
                    <a:pt x="4911" y="99"/>
                  </a:cubicBezTo>
                  <a:cubicBezTo>
                    <a:pt x="4917" y="173"/>
                    <a:pt x="5034" y="7536"/>
                    <a:pt x="4352" y="9178"/>
                  </a:cubicBezTo>
                  <a:cubicBezTo>
                    <a:pt x="4180" y="9620"/>
                    <a:pt x="3817" y="9964"/>
                    <a:pt x="3362" y="10100"/>
                  </a:cubicBezTo>
                  <a:cubicBezTo>
                    <a:pt x="3411" y="9540"/>
                    <a:pt x="3233" y="9098"/>
                    <a:pt x="2821" y="8766"/>
                  </a:cubicBezTo>
                  <a:cubicBezTo>
                    <a:pt x="2540" y="8532"/>
                    <a:pt x="2210" y="8432"/>
                    <a:pt x="1898" y="8432"/>
                  </a:cubicBezTo>
                  <a:cubicBezTo>
                    <a:pt x="1563" y="8432"/>
                    <a:pt x="1249" y="8547"/>
                    <a:pt x="1039" y="8735"/>
                  </a:cubicBezTo>
                  <a:cubicBezTo>
                    <a:pt x="768" y="8975"/>
                    <a:pt x="719" y="9294"/>
                    <a:pt x="910" y="9583"/>
                  </a:cubicBezTo>
                  <a:cubicBezTo>
                    <a:pt x="1173" y="9987"/>
                    <a:pt x="1953" y="10375"/>
                    <a:pt x="2760" y="10375"/>
                  </a:cubicBezTo>
                  <a:cubicBezTo>
                    <a:pt x="2837" y="10375"/>
                    <a:pt x="2916" y="10371"/>
                    <a:pt x="2994" y="10364"/>
                  </a:cubicBezTo>
                  <a:cubicBezTo>
                    <a:pt x="3037" y="10364"/>
                    <a:pt x="3086" y="10358"/>
                    <a:pt x="3135" y="10345"/>
                  </a:cubicBezTo>
                  <a:lnTo>
                    <a:pt x="3135" y="10345"/>
                  </a:lnTo>
                  <a:cubicBezTo>
                    <a:pt x="3024" y="10862"/>
                    <a:pt x="2729" y="11483"/>
                    <a:pt x="2244" y="12202"/>
                  </a:cubicBezTo>
                  <a:cubicBezTo>
                    <a:pt x="1623" y="13118"/>
                    <a:pt x="332" y="15533"/>
                    <a:pt x="1666" y="18158"/>
                  </a:cubicBezTo>
                  <a:cubicBezTo>
                    <a:pt x="2311" y="19436"/>
                    <a:pt x="1697" y="20598"/>
                    <a:pt x="1045" y="21828"/>
                  </a:cubicBezTo>
                  <a:cubicBezTo>
                    <a:pt x="621" y="22627"/>
                    <a:pt x="178" y="23463"/>
                    <a:pt x="105" y="24342"/>
                  </a:cubicBezTo>
                  <a:cubicBezTo>
                    <a:pt x="0" y="25565"/>
                    <a:pt x="516" y="26942"/>
                    <a:pt x="1020" y="28282"/>
                  </a:cubicBezTo>
                  <a:cubicBezTo>
                    <a:pt x="1438" y="29363"/>
                    <a:pt x="1863" y="30488"/>
                    <a:pt x="1942" y="31515"/>
                  </a:cubicBezTo>
                  <a:cubicBezTo>
                    <a:pt x="2133" y="33844"/>
                    <a:pt x="1819" y="38135"/>
                    <a:pt x="1537" y="39210"/>
                  </a:cubicBezTo>
                  <a:cubicBezTo>
                    <a:pt x="1524" y="39260"/>
                    <a:pt x="1549" y="39309"/>
                    <a:pt x="1604" y="39327"/>
                  </a:cubicBezTo>
                  <a:lnTo>
                    <a:pt x="1629" y="39327"/>
                  </a:lnTo>
                  <a:cubicBezTo>
                    <a:pt x="1666" y="39321"/>
                    <a:pt x="1697" y="39296"/>
                    <a:pt x="1709" y="39260"/>
                  </a:cubicBezTo>
                  <a:cubicBezTo>
                    <a:pt x="1998" y="38166"/>
                    <a:pt x="2317" y="33838"/>
                    <a:pt x="2127" y="31496"/>
                  </a:cubicBezTo>
                  <a:cubicBezTo>
                    <a:pt x="2041" y="30439"/>
                    <a:pt x="1611" y="29308"/>
                    <a:pt x="1193" y="28208"/>
                  </a:cubicBezTo>
                  <a:cubicBezTo>
                    <a:pt x="701" y="26892"/>
                    <a:pt x="184" y="25534"/>
                    <a:pt x="289" y="24360"/>
                  </a:cubicBezTo>
                  <a:cubicBezTo>
                    <a:pt x="363" y="23512"/>
                    <a:pt x="793" y="22700"/>
                    <a:pt x="1211" y="21914"/>
                  </a:cubicBezTo>
                  <a:cubicBezTo>
                    <a:pt x="1856" y="20697"/>
                    <a:pt x="2520" y="19436"/>
                    <a:pt x="1832" y="18072"/>
                  </a:cubicBezTo>
                  <a:cubicBezTo>
                    <a:pt x="541" y="15533"/>
                    <a:pt x="1795" y="13198"/>
                    <a:pt x="2397" y="12306"/>
                  </a:cubicBezTo>
                  <a:cubicBezTo>
                    <a:pt x="2920" y="11538"/>
                    <a:pt x="3227" y="10868"/>
                    <a:pt x="3332" y="10309"/>
                  </a:cubicBezTo>
                  <a:cubicBezTo>
                    <a:pt x="3879" y="10173"/>
                    <a:pt x="4327" y="9780"/>
                    <a:pt x="4524" y="9251"/>
                  </a:cubicBezTo>
                  <a:cubicBezTo>
                    <a:pt x="5219" y="7573"/>
                    <a:pt x="5108" y="400"/>
                    <a:pt x="5102" y="93"/>
                  </a:cubicBezTo>
                  <a:cubicBezTo>
                    <a:pt x="5102" y="44"/>
                    <a:pt x="5059" y="1"/>
                    <a:pt x="50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4"/>
            <p:cNvSpPr/>
            <p:nvPr/>
          </p:nvSpPr>
          <p:spPr>
            <a:xfrm>
              <a:off x="6854725" y="3355225"/>
              <a:ext cx="106350" cy="987200"/>
            </a:xfrm>
            <a:custGeom>
              <a:rect b="b" l="l" r="r" t="t"/>
              <a:pathLst>
                <a:path extrusionOk="0" h="39488" w="4254">
                  <a:moveTo>
                    <a:pt x="2703" y="8767"/>
                  </a:moveTo>
                  <a:cubicBezTo>
                    <a:pt x="2801" y="8767"/>
                    <a:pt x="2893" y="8778"/>
                    <a:pt x="2975" y="8803"/>
                  </a:cubicBezTo>
                  <a:cubicBezTo>
                    <a:pt x="3178" y="8852"/>
                    <a:pt x="3332" y="9024"/>
                    <a:pt x="3350" y="9233"/>
                  </a:cubicBezTo>
                  <a:cubicBezTo>
                    <a:pt x="3412" y="9651"/>
                    <a:pt x="2932" y="10204"/>
                    <a:pt x="2330" y="10419"/>
                  </a:cubicBezTo>
                  <a:cubicBezTo>
                    <a:pt x="2220" y="10458"/>
                    <a:pt x="2046" y="10506"/>
                    <a:pt x="1850" y="10506"/>
                  </a:cubicBezTo>
                  <a:cubicBezTo>
                    <a:pt x="1675" y="10506"/>
                    <a:pt x="1483" y="10468"/>
                    <a:pt x="1303" y="10352"/>
                  </a:cubicBezTo>
                  <a:cubicBezTo>
                    <a:pt x="1223" y="9915"/>
                    <a:pt x="1260" y="9547"/>
                    <a:pt x="1426" y="9344"/>
                  </a:cubicBezTo>
                  <a:cubicBezTo>
                    <a:pt x="1718" y="9002"/>
                    <a:pt x="2265" y="8767"/>
                    <a:pt x="2703" y="8767"/>
                  </a:cubicBezTo>
                  <a:close/>
                  <a:moveTo>
                    <a:pt x="344" y="1"/>
                  </a:moveTo>
                  <a:cubicBezTo>
                    <a:pt x="289" y="1"/>
                    <a:pt x="246" y="44"/>
                    <a:pt x="246" y="93"/>
                  </a:cubicBezTo>
                  <a:cubicBezTo>
                    <a:pt x="234" y="449"/>
                    <a:pt x="0" y="8784"/>
                    <a:pt x="799" y="10087"/>
                  </a:cubicBezTo>
                  <a:cubicBezTo>
                    <a:pt x="885" y="10235"/>
                    <a:pt x="996" y="10358"/>
                    <a:pt x="1131" y="10462"/>
                  </a:cubicBezTo>
                  <a:cubicBezTo>
                    <a:pt x="1297" y="11261"/>
                    <a:pt x="1789" y="12226"/>
                    <a:pt x="2391" y="12921"/>
                  </a:cubicBezTo>
                  <a:cubicBezTo>
                    <a:pt x="2938" y="13554"/>
                    <a:pt x="2606" y="14851"/>
                    <a:pt x="2256" y="16222"/>
                  </a:cubicBezTo>
                  <a:cubicBezTo>
                    <a:pt x="2004" y="17224"/>
                    <a:pt x="1740" y="18250"/>
                    <a:pt x="1764" y="19166"/>
                  </a:cubicBezTo>
                  <a:cubicBezTo>
                    <a:pt x="1807" y="20549"/>
                    <a:pt x="2348" y="21594"/>
                    <a:pt x="2871" y="22608"/>
                  </a:cubicBezTo>
                  <a:cubicBezTo>
                    <a:pt x="3178" y="23211"/>
                    <a:pt x="3473" y="23776"/>
                    <a:pt x="3639" y="24379"/>
                  </a:cubicBezTo>
                  <a:cubicBezTo>
                    <a:pt x="4063" y="25921"/>
                    <a:pt x="3031" y="29695"/>
                    <a:pt x="2410" y="31287"/>
                  </a:cubicBezTo>
                  <a:cubicBezTo>
                    <a:pt x="1826" y="32787"/>
                    <a:pt x="2059" y="37871"/>
                    <a:pt x="2440" y="39413"/>
                  </a:cubicBezTo>
                  <a:cubicBezTo>
                    <a:pt x="2447" y="39456"/>
                    <a:pt x="2490" y="39487"/>
                    <a:pt x="2533" y="39487"/>
                  </a:cubicBezTo>
                  <a:cubicBezTo>
                    <a:pt x="2533" y="39487"/>
                    <a:pt x="2539" y="39487"/>
                    <a:pt x="2545" y="39481"/>
                  </a:cubicBezTo>
                  <a:cubicBezTo>
                    <a:pt x="2594" y="39469"/>
                    <a:pt x="2631" y="39420"/>
                    <a:pt x="2619" y="39370"/>
                  </a:cubicBezTo>
                  <a:cubicBezTo>
                    <a:pt x="2250" y="37883"/>
                    <a:pt x="2016" y="32793"/>
                    <a:pt x="2582" y="31349"/>
                  </a:cubicBezTo>
                  <a:cubicBezTo>
                    <a:pt x="3209" y="29745"/>
                    <a:pt x="4254" y="25909"/>
                    <a:pt x="3817" y="24323"/>
                  </a:cubicBezTo>
                  <a:cubicBezTo>
                    <a:pt x="3651" y="23709"/>
                    <a:pt x="3350" y="23131"/>
                    <a:pt x="3037" y="22522"/>
                  </a:cubicBezTo>
                  <a:cubicBezTo>
                    <a:pt x="2527" y="21526"/>
                    <a:pt x="1992" y="20494"/>
                    <a:pt x="1955" y="19154"/>
                  </a:cubicBezTo>
                  <a:cubicBezTo>
                    <a:pt x="1930" y="18269"/>
                    <a:pt x="2188" y="17254"/>
                    <a:pt x="2440" y="16265"/>
                  </a:cubicBezTo>
                  <a:cubicBezTo>
                    <a:pt x="2803" y="14845"/>
                    <a:pt x="3141" y="13505"/>
                    <a:pt x="2533" y="12792"/>
                  </a:cubicBezTo>
                  <a:cubicBezTo>
                    <a:pt x="1955" y="12122"/>
                    <a:pt x="1531" y="11292"/>
                    <a:pt x="1353" y="10591"/>
                  </a:cubicBezTo>
                  <a:lnTo>
                    <a:pt x="1353" y="10591"/>
                  </a:lnTo>
                  <a:cubicBezTo>
                    <a:pt x="1503" y="10661"/>
                    <a:pt x="1672" y="10696"/>
                    <a:pt x="1851" y="10696"/>
                  </a:cubicBezTo>
                  <a:cubicBezTo>
                    <a:pt x="2022" y="10696"/>
                    <a:pt x="2202" y="10664"/>
                    <a:pt x="2385" y="10598"/>
                  </a:cubicBezTo>
                  <a:cubicBezTo>
                    <a:pt x="3006" y="10376"/>
                    <a:pt x="3615" y="9762"/>
                    <a:pt x="3535" y="9202"/>
                  </a:cubicBezTo>
                  <a:cubicBezTo>
                    <a:pt x="3504" y="8920"/>
                    <a:pt x="3301" y="8680"/>
                    <a:pt x="3024" y="8612"/>
                  </a:cubicBezTo>
                  <a:cubicBezTo>
                    <a:pt x="2928" y="8585"/>
                    <a:pt x="2822" y="8572"/>
                    <a:pt x="2710" y="8572"/>
                  </a:cubicBezTo>
                  <a:cubicBezTo>
                    <a:pt x="2213" y="8572"/>
                    <a:pt x="1610" y="8828"/>
                    <a:pt x="1279" y="9215"/>
                  </a:cubicBezTo>
                  <a:cubicBezTo>
                    <a:pt x="1094" y="9430"/>
                    <a:pt x="1039" y="9768"/>
                    <a:pt x="1082" y="10161"/>
                  </a:cubicBezTo>
                  <a:cubicBezTo>
                    <a:pt x="1033" y="10106"/>
                    <a:pt x="996" y="10051"/>
                    <a:pt x="959" y="9989"/>
                  </a:cubicBezTo>
                  <a:cubicBezTo>
                    <a:pt x="191" y="8729"/>
                    <a:pt x="430" y="185"/>
                    <a:pt x="430" y="99"/>
                  </a:cubicBezTo>
                  <a:cubicBezTo>
                    <a:pt x="437" y="44"/>
                    <a:pt x="394" y="1"/>
                    <a:pt x="34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4"/>
            <p:cNvSpPr/>
            <p:nvPr/>
          </p:nvSpPr>
          <p:spPr>
            <a:xfrm>
              <a:off x="6658800" y="3262225"/>
              <a:ext cx="210225" cy="446150"/>
            </a:xfrm>
            <a:custGeom>
              <a:rect b="b" l="l" r="r" t="t"/>
              <a:pathLst>
                <a:path extrusionOk="0" h="17846" w="8409">
                  <a:moveTo>
                    <a:pt x="5163" y="1"/>
                  </a:moveTo>
                  <a:cubicBezTo>
                    <a:pt x="4862" y="1"/>
                    <a:pt x="4541" y="46"/>
                    <a:pt x="4198" y="149"/>
                  </a:cubicBezTo>
                  <a:cubicBezTo>
                    <a:pt x="2951" y="531"/>
                    <a:pt x="2078" y="1496"/>
                    <a:pt x="1623" y="3001"/>
                  </a:cubicBezTo>
                  <a:cubicBezTo>
                    <a:pt x="1168" y="4507"/>
                    <a:pt x="1254" y="6130"/>
                    <a:pt x="1346" y="6966"/>
                  </a:cubicBezTo>
                  <a:cubicBezTo>
                    <a:pt x="1592" y="9271"/>
                    <a:pt x="1936" y="12424"/>
                    <a:pt x="811" y="13832"/>
                  </a:cubicBezTo>
                  <a:cubicBezTo>
                    <a:pt x="0" y="14846"/>
                    <a:pt x="363" y="15983"/>
                    <a:pt x="627" y="16813"/>
                  </a:cubicBezTo>
                  <a:cubicBezTo>
                    <a:pt x="744" y="17188"/>
                    <a:pt x="848" y="17514"/>
                    <a:pt x="824" y="17741"/>
                  </a:cubicBezTo>
                  <a:cubicBezTo>
                    <a:pt x="818" y="17790"/>
                    <a:pt x="855" y="17840"/>
                    <a:pt x="904" y="17846"/>
                  </a:cubicBezTo>
                  <a:lnTo>
                    <a:pt x="916" y="17846"/>
                  </a:lnTo>
                  <a:cubicBezTo>
                    <a:pt x="959" y="17846"/>
                    <a:pt x="1002" y="17809"/>
                    <a:pt x="1008" y="17766"/>
                  </a:cubicBezTo>
                  <a:cubicBezTo>
                    <a:pt x="1039" y="17502"/>
                    <a:pt x="934" y="17157"/>
                    <a:pt x="805" y="16758"/>
                  </a:cubicBezTo>
                  <a:cubicBezTo>
                    <a:pt x="541" y="15922"/>
                    <a:pt x="209" y="14883"/>
                    <a:pt x="959" y="13949"/>
                  </a:cubicBezTo>
                  <a:cubicBezTo>
                    <a:pt x="2133" y="12486"/>
                    <a:pt x="1789" y="9283"/>
                    <a:pt x="1531" y="6948"/>
                  </a:cubicBezTo>
                  <a:cubicBezTo>
                    <a:pt x="1242" y="4237"/>
                    <a:pt x="1801" y="1078"/>
                    <a:pt x="4254" y="334"/>
                  </a:cubicBezTo>
                  <a:cubicBezTo>
                    <a:pt x="4583" y="235"/>
                    <a:pt x="4892" y="191"/>
                    <a:pt x="5179" y="191"/>
                  </a:cubicBezTo>
                  <a:cubicBezTo>
                    <a:pt x="7172" y="191"/>
                    <a:pt x="8164" y="2279"/>
                    <a:pt x="8212" y="2381"/>
                  </a:cubicBezTo>
                  <a:cubicBezTo>
                    <a:pt x="8226" y="2417"/>
                    <a:pt x="8263" y="2437"/>
                    <a:pt x="8300" y="2437"/>
                  </a:cubicBezTo>
                  <a:cubicBezTo>
                    <a:pt x="8312" y="2437"/>
                    <a:pt x="8324" y="2435"/>
                    <a:pt x="8335" y="2430"/>
                  </a:cubicBezTo>
                  <a:cubicBezTo>
                    <a:pt x="8384" y="2405"/>
                    <a:pt x="8409" y="2350"/>
                    <a:pt x="8384" y="2301"/>
                  </a:cubicBezTo>
                  <a:cubicBezTo>
                    <a:pt x="8374" y="2274"/>
                    <a:pt x="7291" y="1"/>
                    <a:pt x="516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4"/>
            <p:cNvSpPr/>
            <p:nvPr/>
          </p:nvSpPr>
          <p:spPr>
            <a:xfrm>
              <a:off x="6869550" y="3274050"/>
              <a:ext cx="167750" cy="433875"/>
            </a:xfrm>
            <a:custGeom>
              <a:rect b="b" l="l" r="r" t="t"/>
              <a:pathLst>
                <a:path extrusionOk="0" h="17355" w="6710">
                  <a:moveTo>
                    <a:pt x="2889" y="0"/>
                  </a:moveTo>
                  <a:cubicBezTo>
                    <a:pt x="1277" y="0"/>
                    <a:pt x="69" y="1554"/>
                    <a:pt x="59" y="1570"/>
                  </a:cubicBezTo>
                  <a:cubicBezTo>
                    <a:pt x="1" y="1645"/>
                    <a:pt x="65" y="1727"/>
                    <a:pt x="136" y="1727"/>
                  </a:cubicBezTo>
                  <a:cubicBezTo>
                    <a:pt x="163" y="1727"/>
                    <a:pt x="190" y="1715"/>
                    <a:pt x="212" y="1686"/>
                  </a:cubicBezTo>
                  <a:cubicBezTo>
                    <a:pt x="223" y="1666"/>
                    <a:pt x="1373" y="191"/>
                    <a:pt x="2886" y="191"/>
                  </a:cubicBezTo>
                  <a:cubicBezTo>
                    <a:pt x="3155" y="191"/>
                    <a:pt x="3435" y="237"/>
                    <a:pt x="3722" y="346"/>
                  </a:cubicBezTo>
                  <a:cubicBezTo>
                    <a:pt x="5486" y="1016"/>
                    <a:pt x="5449" y="5946"/>
                    <a:pt x="5185" y="8460"/>
                  </a:cubicBezTo>
                  <a:cubicBezTo>
                    <a:pt x="4988" y="10304"/>
                    <a:pt x="5867" y="13420"/>
                    <a:pt x="6187" y="14115"/>
                  </a:cubicBezTo>
                  <a:cubicBezTo>
                    <a:pt x="6513" y="14810"/>
                    <a:pt x="6365" y="16727"/>
                    <a:pt x="6095" y="17213"/>
                  </a:cubicBezTo>
                  <a:cubicBezTo>
                    <a:pt x="6070" y="17262"/>
                    <a:pt x="6089" y="17317"/>
                    <a:pt x="6138" y="17342"/>
                  </a:cubicBezTo>
                  <a:cubicBezTo>
                    <a:pt x="6150" y="17348"/>
                    <a:pt x="6162" y="17354"/>
                    <a:pt x="6181" y="17354"/>
                  </a:cubicBezTo>
                  <a:cubicBezTo>
                    <a:pt x="6212" y="17354"/>
                    <a:pt x="6242" y="17336"/>
                    <a:pt x="6261" y="17305"/>
                  </a:cubicBezTo>
                  <a:cubicBezTo>
                    <a:pt x="6550" y="16777"/>
                    <a:pt x="6710" y="14785"/>
                    <a:pt x="6359" y="14035"/>
                  </a:cubicBezTo>
                  <a:cubicBezTo>
                    <a:pt x="6040" y="13353"/>
                    <a:pt x="5179" y="10292"/>
                    <a:pt x="5370" y="8485"/>
                  </a:cubicBezTo>
                  <a:cubicBezTo>
                    <a:pt x="5400" y="8177"/>
                    <a:pt x="6126" y="1059"/>
                    <a:pt x="3790" y="168"/>
                  </a:cubicBezTo>
                  <a:cubicBezTo>
                    <a:pt x="3480" y="50"/>
                    <a:pt x="3178" y="0"/>
                    <a:pt x="288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4"/>
            <p:cNvSpPr/>
            <p:nvPr/>
          </p:nvSpPr>
          <p:spPr>
            <a:xfrm>
              <a:off x="6756825" y="3367250"/>
              <a:ext cx="130500" cy="756650"/>
            </a:xfrm>
            <a:custGeom>
              <a:rect b="b" l="l" r="r" t="t"/>
              <a:pathLst>
                <a:path extrusionOk="0" h="30266" w="5220">
                  <a:moveTo>
                    <a:pt x="1826" y="7541"/>
                  </a:moveTo>
                  <a:cubicBezTo>
                    <a:pt x="2011" y="7541"/>
                    <a:pt x="2195" y="7572"/>
                    <a:pt x="2373" y="7633"/>
                  </a:cubicBezTo>
                  <a:cubicBezTo>
                    <a:pt x="2902" y="7818"/>
                    <a:pt x="3400" y="8236"/>
                    <a:pt x="3504" y="8813"/>
                  </a:cubicBezTo>
                  <a:cubicBezTo>
                    <a:pt x="3099" y="9109"/>
                    <a:pt x="2620" y="9245"/>
                    <a:pt x="2178" y="9245"/>
                  </a:cubicBezTo>
                  <a:cubicBezTo>
                    <a:pt x="1831" y="9245"/>
                    <a:pt x="1507" y="9161"/>
                    <a:pt x="1261" y="9004"/>
                  </a:cubicBezTo>
                  <a:cubicBezTo>
                    <a:pt x="1052" y="8875"/>
                    <a:pt x="738" y="8574"/>
                    <a:pt x="947" y="8064"/>
                  </a:cubicBezTo>
                  <a:cubicBezTo>
                    <a:pt x="1101" y="7689"/>
                    <a:pt x="1445" y="7541"/>
                    <a:pt x="1826" y="7541"/>
                  </a:cubicBezTo>
                  <a:close/>
                  <a:moveTo>
                    <a:pt x="4373" y="0"/>
                  </a:moveTo>
                  <a:cubicBezTo>
                    <a:pt x="4324" y="0"/>
                    <a:pt x="4276" y="34"/>
                    <a:pt x="4279" y="97"/>
                  </a:cubicBezTo>
                  <a:cubicBezTo>
                    <a:pt x="4291" y="171"/>
                    <a:pt x="5023" y="7240"/>
                    <a:pt x="3830" y="8525"/>
                  </a:cubicBezTo>
                  <a:cubicBezTo>
                    <a:pt x="3775" y="8580"/>
                    <a:pt x="3726" y="8629"/>
                    <a:pt x="3670" y="8678"/>
                  </a:cubicBezTo>
                  <a:cubicBezTo>
                    <a:pt x="3517" y="8094"/>
                    <a:pt x="3006" y="7646"/>
                    <a:pt x="2435" y="7449"/>
                  </a:cubicBezTo>
                  <a:cubicBezTo>
                    <a:pt x="2238" y="7382"/>
                    <a:pt x="2028" y="7344"/>
                    <a:pt x="1825" y="7344"/>
                  </a:cubicBezTo>
                  <a:cubicBezTo>
                    <a:pt x="1377" y="7344"/>
                    <a:pt x="960" y="7529"/>
                    <a:pt x="769" y="7990"/>
                  </a:cubicBezTo>
                  <a:cubicBezTo>
                    <a:pt x="585" y="8451"/>
                    <a:pt x="726" y="8887"/>
                    <a:pt x="1156" y="9164"/>
                  </a:cubicBezTo>
                  <a:cubicBezTo>
                    <a:pt x="1429" y="9337"/>
                    <a:pt x="1789" y="9430"/>
                    <a:pt x="2174" y="9430"/>
                  </a:cubicBezTo>
                  <a:cubicBezTo>
                    <a:pt x="2624" y="9430"/>
                    <a:pt x="3109" y="9303"/>
                    <a:pt x="3529" y="9029"/>
                  </a:cubicBezTo>
                  <a:lnTo>
                    <a:pt x="3529" y="9029"/>
                  </a:lnTo>
                  <a:cubicBezTo>
                    <a:pt x="3529" y="9164"/>
                    <a:pt x="3511" y="9293"/>
                    <a:pt x="3474" y="9422"/>
                  </a:cubicBezTo>
                  <a:cubicBezTo>
                    <a:pt x="3326" y="9951"/>
                    <a:pt x="2994" y="10707"/>
                    <a:pt x="2607" y="11573"/>
                  </a:cubicBezTo>
                  <a:cubicBezTo>
                    <a:pt x="1765" y="13473"/>
                    <a:pt x="615" y="16067"/>
                    <a:pt x="523" y="18390"/>
                  </a:cubicBezTo>
                  <a:cubicBezTo>
                    <a:pt x="468" y="19865"/>
                    <a:pt x="597" y="21162"/>
                    <a:pt x="708" y="22299"/>
                  </a:cubicBezTo>
                  <a:cubicBezTo>
                    <a:pt x="849" y="23725"/>
                    <a:pt x="972" y="24955"/>
                    <a:pt x="658" y="25963"/>
                  </a:cubicBezTo>
                  <a:cubicBezTo>
                    <a:pt x="136" y="27653"/>
                    <a:pt x="1" y="28919"/>
                    <a:pt x="210" y="30192"/>
                  </a:cubicBezTo>
                  <a:cubicBezTo>
                    <a:pt x="222" y="30235"/>
                    <a:pt x="259" y="30266"/>
                    <a:pt x="302" y="30266"/>
                  </a:cubicBezTo>
                  <a:lnTo>
                    <a:pt x="320" y="30259"/>
                  </a:lnTo>
                  <a:cubicBezTo>
                    <a:pt x="370" y="30253"/>
                    <a:pt x="406" y="30204"/>
                    <a:pt x="394" y="30155"/>
                  </a:cubicBezTo>
                  <a:cubicBezTo>
                    <a:pt x="191" y="28913"/>
                    <a:pt x="320" y="27678"/>
                    <a:pt x="837" y="26018"/>
                  </a:cubicBezTo>
                  <a:cubicBezTo>
                    <a:pt x="1162" y="24967"/>
                    <a:pt x="1040" y="23719"/>
                    <a:pt x="898" y="22281"/>
                  </a:cubicBezTo>
                  <a:cubicBezTo>
                    <a:pt x="788" y="21144"/>
                    <a:pt x="658" y="19859"/>
                    <a:pt x="714" y="18390"/>
                  </a:cubicBezTo>
                  <a:cubicBezTo>
                    <a:pt x="800" y="16104"/>
                    <a:pt x="1943" y="13528"/>
                    <a:pt x="2779" y="11647"/>
                  </a:cubicBezTo>
                  <a:cubicBezTo>
                    <a:pt x="3172" y="10768"/>
                    <a:pt x="3504" y="10012"/>
                    <a:pt x="3658" y="9471"/>
                  </a:cubicBezTo>
                  <a:cubicBezTo>
                    <a:pt x="3707" y="9281"/>
                    <a:pt x="3726" y="9090"/>
                    <a:pt x="3707" y="8893"/>
                  </a:cubicBezTo>
                  <a:cubicBezTo>
                    <a:pt x="3799" y="8820"/>
                    <a:pt x="3885" y="8740"/>
                    <a:pt x="3965" y="8654"/>
                  </a:cubicBezTo>
                  <a:cubicBezTo>
                    <a:pt x="5219" y="7308"/>
                    <a:pt x="4500" y="374"/>
                    <a:pt x="4469" y="79"/>
                  </a:cubicBezTo>
                  <a:cubicBezTo>
                    <a:pt x="4458" y="25"/>
                    <a:pt x="4415" y="0"/>
                    <a:pt x="437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4"/>
            <p:cNvSpPr/>
            <p:nvPr/>
          </p:nvSpPr>
          <p:spPr>
            <a:xfrm>
              <a:off x="6836750" y="3361175"/>
              <a:ext cx="115100" cy="758125"/>
            </a:xfrm>
            <a:custGeom>
              <a:rect b="b" l="l" r="r" t="t"/>
              <a:pathLst>
                <a:path extrusionOk="0" h="30325" w="4604">
                  <a:moveTo>
                    <a:pt x="3130" y="8132"/>
                  </a:moveTo>
                  <a:cubicBezTo>
                    <a:pt x="3295" y="8132"/>
                    <a:pt x="3448" y="8176"/>
                    <a:pt x="3577" y="8264"/>
                  </a:cubicBezTo>
                  <a:cubicBezTo>
                    <a:pt x="3725" y="8368"/>
                    <a:pt x="3793" y="8559"/>
                    <a:pt x="3750" y="8731"/>
                  </a:cubicBezTo>
                  <a:cubicBezTo>
                    <a:pt x="3700" y="9056"/>
                    <a:pt x="3387" y="9468"/>
                    <a:pt x="2920" y="9604"/>
                  </a:cubicBezTo>
                  <a:cubicBezTo>
                    <a:pt x="2822" y="9631"/>
                    <a:pt x="2724" y="9644"/>
                    <a:pt x="2626" y="9644"/>
                  </a:cubicBezTo>
                  <a:cubicBezTo>
                    <a:pt x="2324" y="9644"/>
                    <a:pt x="2024" y="9517"/>
                    <a:pt x="1741" y="9267"/>
                  </a:cubicBezTo>
                  <a:lnTo>
                    <a:pt x="1741" y="9267"/>
                  </a:lnTo>
                  <a:cubicBezTo>
                    <a:pt x="1865" y="8900"/>
                    <a:pt x="2104" y="8588"/>
                    <a:pt x="2422" y="8374"/>
                  </a:cubicBezTo>
                  <a:cubicBezTo>
                    <a:pt x="2657" y="8214"/>
                    <a:pt x="2904" y="8132"/>
                    <a:pt x="3130" y="8132"/>
                  </a:cubicBezTo>
                  <a:close/>
                  <a:moveTo>
                    <a:pt x="1584" y="0"/>
                  </a:moveTo>
                  <a:cubicBezTo>
                    <a:pt x="1544" y="0"/>
                    <a:pt x="1504" y="24"/>
                    <a:pt x="1494" y="76"/>
                  </a:cubicBezTo>
                  <a:cubicBezTo>
                    <a:pt x="1432" y="383"/>
                    <a:pt x="0" y="7594"/>
                    <a:pt x="1408" y="9198"/>
                  </a:cubicBezTo>
                  <a:cubicBezTo>
                    <a:pt x="1451" y="9241"/>
                    <a:pt x="1488" y="9284"/>
                    <a:pt x="1524" y="9321"/>
                  </a:cubicBezTo>
                  <a:cubicBezTo>
                    <a:pt x="1451" y="9597"/>
                    <a:pt x="1445" y="9892"/>
                    <a:pt x="1512" y="10169"/>
                  </a:cubicBezTo>
                  <a:cubicBezTo>
                    <a:pt x="1604" y="10593"/>
                    <a:pt x="1856" y="11232"/>
                    <a:pt x="2176" y="12050"/>
                  </a:cubicBezTo>
                  <a:cubicBezTo>
                    <a:pt x="2926" y="13968"/>
                    <a:pt x="4057" y="16857"/>
                    <a:pt x="4235" y="19660"/>
                  </a:cubicBezTo>
                  <a:cubicBezTo>
                    <a:pt x="4413" y="22512"/>
                    <a:pt x="3946" y="24380"/>
                    <a:pt x="3664" y="25499"/>
                  </a:cubicBezTo>
                  <a:cubicBezTo>
                    <a:pt x="3547" y="25942"/>
                    <a:pt x="3473" y="26267"/>
                    <a:pt x="3473" y="26489"/>
                  </a:cubicBezTo>
                  <a:cubicBezTo>
                    <a:pt x="3473" y="26839"/>
                    <a:pt x="3565" y="27349"/>
                    <a:pt x="3670" y="27933"/>
                  </a:cubicBezTo>
                  <a:cubicBezTo>
                    <a:pt x="3799" y="28640"/>
                    <a:pt x="3946" y="29439"/>
                    <a:pt x="3977" y="30232"/>
                  </a:cubicBezTo>
                  <a:cubicBezTo>
                    <a:pt x="3977" y="30281"/>
                    <a:pt x="4020" y="30324"/>
                    <a:pt x="4075" y="30324"/>
                  </a:cubicBezTo>
                  <a:lnTo>
                    <a:pt x="4081" y="30318"/>
                  </a:lnTo>
                  <a:cubicBezTo>
                    <a:pt x="4131" y="30312"/>
                    <a:pt x="4174" y="30269"/>
                    <a:pt x="4168" y="30220"/>
                  </a:cubicBezTo>
                  <a:cubicBezTo>
                    <a:pt x="4137" y="29414"/>
                    <a:pt x="3989" y="28603"/>
                    <a:pt x="3860" y="27890"/>
                  </a:cubicBezTo>
                  <a:cubicBezTo>
                    <a:pt x="3756" y="27318"/>
                    <a:pt x="3664" y="26821"/>
                    <a:pt x="3664" y="26482"/>
                  </a:cubicBezTo>
                  <a:cubicBezTo>
                    <a:pt x="3664" y="26286"/>
                    <a:pt x="3743" y="25972"/>
                    <a:pt x="3848" y="25542"/>
                  </a:cubicBezTo>
                  <a:cubicBezTo>
                    <a:pt x="4131" y="24411"/>
                    <a:pt x="4604" y="22524"/>
                    <a:pt x="4426" y="19641"/>
                  </a:cubicBezTo>
                  <a:cubicBezTo>
                    <a:pt x="4241" y="16808"/>
                    <a:pt x="3110" y="13900"/>
                    <a:pt x="2354" y="11982"/>
                  </a:cubicBezTo>
                  <a:cubicBezTo>
                    <a:pt x="2041" y="11171"/>
                    <a:pt x="1789" y="10532"/>
                    <a:pt x="1697" y="10126"/>
                  </a:cubicBezTo>
                  <a:cubicBezTo>
                    <a:pt x="1647" y="9911"/>
                    <a:pt x="1641" y="9683"/>
                    <a:pt x="1690" y="9468"/>
                  </a:cubicBezTo>
                  <a:lnTo>
                    <a:pt x="1690" y="9468"/>
                  </a:lnTo>
                  <a:cubicBezTo>
                    <a:pt x="2034" y="9752"/>
                    <a:pt x="2360" y="9833"/>
                    <a:pt x="2620" y="9833"/>
                  </a:cubicBezTo>
                  <a:cubicBezTo>
                    <a:pt x="2760" y="9833"/>
                    <a:pt x="2880" y="9810"/>
                    <a:pt x="2975" y="9782"/>
                  </a:cubicBezTo>
                  <a:cubicBezTo>
                    <a:pt x="3461" y="9647"/>
                    <a:pt x="3866" y="9216"/>
                    <a:pt x="3940" y="8761"/>
                  </a:cubicBezTo>
                  <a:cubicBezTo>
                    <a:pt x="3995" y="8509"/>
                    <a:pt x="3897" y="8251"/>
                    <a:pt x="3688" y="8104"/>
                  </a:cubicBezTo>
                  <a:cubicBezTo>
                    <a:pt x="3525" y="7994"/>
                    <a:pt x="3333" y="7939"/>
                    <a:pt x="3130" y="7939"/>
                  </a:cubicBezTo>
                  <a:cubicBezTo>
                    <a:pt x="2867" y="7939"/>
                    <a:pt x="2584" y="8031"/>
                    <a:pt x="2317" y="8214"/>
                  </a:cubicBezTo>
                  <a:cubicBezTo>
                    <a:pt x="1992" y="8436"/>
                    <a:pt x="1740" y="8749"/>
                    <a:pt x="1592" y="9118"/>
                  </a:cubicBezTo>
                  <a:lnTo>
                    <a:pt x="1549" y="9069"/>
                  </a:lnTo>
                  <a:cubicBezTo>
                    <a:pt x="203" y="7538"/>
                    <a:pt x="1666" y="187"/>
                    <a:pt x="1678" y="113"/>
                  </a:cubicBezTo>
                  <a:cubicBezTo>
                    <a:pt x="1692" y="43"/>
                    <a:pt x="1638" y="0"/>
                    <a:pt x="15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4"/>
            <p:cNvSpPr/>
            <p:nvPr/>
          </p:nvSpPr>
          <p:spPr>
            <a:xfrm>
              <a:off x="6821225" y="3301900"/>
              <a:ext cx="109750" cy="84400"/>
            </a:xfrm>
            <a:custGeom>
              <a:rect b="b" l="l" r="r" t="t"/>
              <a:pathLst>
                <a:path extrusionOk="0" h="3376" w="4390">
                  <a:moveTo>
                    <a:pt x="1806" y="0"/>
                  </a:moveTo>
                  <a:cubicBezTo>
                    <a:pt x="1640" y="0"/>
                    <a:pt x="1457" y="14"/>
                    <a:pt x="1254" y="44"/>
                  </a:cubicBezTo>
                  <a:cubicBezTo>
                    <a:pt x="0" y="228"/>
                    <a:pt x="941" y="3351"/>
                    <a:pt x="1807" y="3375"/>
                  </a:cubicBezTo>
                  <a:cubicBezTo>
                    <a:pt x="1810" y="3375"/>
                    <a:pt x="1813" y="3375"/>
                    <a:pt x="1816" y="3375"/>
                  </a:cubicBezTo>
                  <a:cubicBezTo>
                    <a:pt x="2640" y="3375"/>
                    <a:pt x="4390" y="0"/>
                    <a:pt x="180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9" name="Google Shape;8069;p74"/>
          <p:cNvGrpSpPr/>
          <p:nvPr/>
        </p:nvGrpSpPr>
        <p:grpSpPr>
          <a:xfrm>
            <a:off x="2881219" y="1559619"/>
            <a:ext cx="1182076" cy="1120100"/>
            <a:chOff x="2834338" y="1606500"/>
            <a:chExt cx="1182076" cy="1120100"/>
          </a:xfrm>
        </p:grpSpPr>
        <p:grpSp>
          <p:nvGrpSpPr>
            <p:cNvPr id="8070" name="Google Shape;8070;p74"/>
            <p:cNvGrpSpPr/>
            <p:nvPr/>
          </p:nvGrpSpPr>
          <p:grpSpPr>
            <a:xfrm>
              <a:off x="3260010" y="1885839"/>
              <a:ext cx="756404" cy="756404"/>
              <a:chOff x="5681300" y="2527788"/>
              <a:chExt cx="805800" cy="805800"/>
            </a:xfrm>
          </p:grpSpPr>
          <p:sp>
            <p:nvSpPr>
              <p:cNvPr id="8071" name="Google Shape;8071;p7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74"/>
            <p:cNvGrpSpPr/>
            <p:nvPr/>
          </p:nvGrpSpPr>
          <p:grpSpPr>
            <a:xfrm>
              <a:off x="2834338" y="1606500"/>
              <a:ext cx="904525" cy="1120100"/>
              <a:chOff x="2834338" y="1606500"/>
              <a:chExt cx="904525" cy="1120100"/>
            </a:xfrm>
          </p:grpSpPr>
          <p:sp>
            <p:nvSpPr>
              <p:cNvPr id="8074" name="Google Shape;8074;p74"/>
              <p:cNvSpPr/>
              <p:nvPr/>
            </p:nvSpPr>
            <p:spPr>
              <a:xfrm>
                <a:off x="2834338" y="1617250"/>
                <a:ext cx="456425" cy="436900"/>
              </a:xfrm>
              <a:custGeom>
                <a:rect b="b" l="l" r="r" t="t"/>
                <a:pathLst>
                  <a:path extrusionOk="0" h="17476" w="18257">
                    <a:moveTo>
                      <a:pt x="2822" y="0"/>
                    </a:moveTo>
                    <a:cubicBezTo>
                      <a:pt x="1267" y="6"/>
                      <a:pt x="6" y="1267"/>
                      <a:pt x="0" y="2822"/>
                    </a:cubicBezTo>
                    <a:lnTo>
                      <a:pt x="0" y="14654"/>
                    </a:lnTo>
                    <a:cubicBezTo>
                      <a:pt x="6" y="16209"/>
                      <a:pt x="1267" y="17469"/>
                      <a:pt x="2822" y="17475"/>
                    </a:cubicBezTo>
                    <a:lnTo>
                      <a:pt x="15441" y="17475"/>
                    </a:lnTo>
                    <a:cubicBezTo>
                      <a:pt x="16996" y="17469"/>
                      <a:pt x="18250" y="16209"/>
                      <a:pt x="18256" y="14660"/>
                    </a:cubicBezTo>
                    <a:lnTo>
                      <a:pt x="18256" y="2828"/>
                    </a:lnTo>
                    <a:cubicBezTo>
                      <a:pt x="18256" y="1273"/>
                      <a:pt x="16996" y="13"/>
                      <a:pt x="15441" y="6"/>
                    </a:cubicBezTo>
                    <a:lnTo>
                      <a:pt x="15441" y="1150"/>
                    </a:lnTo>
                    <a:cubicBezTo>
                      <a:pt x="16363" y="1156"/>
                      <a:pt x="17113" y="1900"/>
                      <a:pt x="17113" y="2828"/>
                    </a:cubicBezTo>
                    <a:lnTo>
                      <a:pt x="17113" y="14660"/>
                    </a:lnTo>
                    <a:cubicBezTo>
                      <a:pt x="17113" y="15582"/>
                      <a:pt x="16363" y="16326"/>
                      <a:pt x="15441" y="16332"/>
                    </a:cubicBezTo>
                    <a:lnTo>
                      <a:pt x="2822" y="16332"/>
                    </a:lnTo>
                    <a:cubicBezTo>
                      <a:pt x="1900" y="16326"/>
                      <a:pt x="1150" y="15582"/>
                      <a:pt x="1150" y="14660"/>
                    </a:cubicBezTo>
                    <a:lnTo>
                      <a:pt x="1150" y="2828"/>
                    </a:lnTo>
                    <a:cubicBezTo>
                      <a:pt x="1150" y="1900"/>
                      <a:pt x="1900" y="1156"/>
                      <a:pt x="2822" y="1150"/>
                    </a:cubicBezTo>
                    <a:lnTo>
                      <a:pt x="282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4"/>
              <p:cNvSpPr/>
              <p:nvPr/>
            </p:nvSpPr>
            <p:spPr>
              <a:xfrm>
                <a:off x="3525238" y="2159375"/>
                <a:ext cx="213625" cy="205575"/>
              </a:xfrm>
              <a:custGeom>
                <a:rect b="b" l="l" r="r" t="t"/>
                <a:pathLst>
                  <a:path extrusionOk="0" h="8223" w="8545">
                    <a:moveTo>
                      <a:pt x="4438" y="1"/>
                    </a:moveTo>
                    <a:cubicBezTo>
                      <a:pt x="2772" y="1"/>
                      <a:pt x="1273" y="1003"/>
                      <a:pt x="639" y="2540"/>
                    </a:cubicBezTo>
                    <a:cubicBezTo>
                      <a:pt x="0" y="4076"/>
                      <a:pt x="350" y="5840"/>
                      <a:pt x="1531" y="7020"/>
                    </a:cubicBezTo>
                    <a:cubicBezTo>
                      <a:pt x="2316" y="7806"/>
                      <a:pt x="3369" y="8223"/>
                      <a:pt x="4438" y="8223"/>
                    </a:cubicBezTo>
                    <a:cubicBezTo>
                      <a:pt x="4967" y="8223"/>
                      <a:pt x="5499" y="8121"/>
                      <a:pt x="6005" y="7912"/>
                    </a:cubicBezTo>
                    <a:cubicBezTo>
                      <a:pt x="7542" y="7272"/>
                      <a:pt x="8544" y="5773"/>
                      <a:pt x="8544" y="4113"/>
                    </a:cubicBezTo>
                    <a:cubicBezTo>
                      <a:pt x="8544" y="1839"/>
                      <a:pt x="6706" y="1"/>
                      <a:pt x="44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4"/>
              <p:cNvSpPr/>
              <p:nvPr/>
            </p:nvSpPr>
            <p:spPr>
              <a:xfrm>
                <a:off x="3048238" y="2039825"/>
                <a:ext cx="602250" cy="686775"/>
              </a:xfrm>
              <a:custGeom>
                <a:rect b="b" l="l" r="r" t="t"/>
                <a:pathLst>
                  <a:path extrusionOk="0" h="27471" w="24090">
                    <a:moveTo>
                      <a:pt x="1" y="1"/>
                    </a:moveTo>
                    <a:lnTo>
                      <a:pt x="1" y="24655"/>
                    </a:lnTo>
                    <a:cubicBezTo>
                      <a:pt x="7" y="26210"/>
                      <a:pt x="1267" y="27470"/>
                      <a:pt x="2822" y="27470"/>
                    </a:cubicBezTo>
                    <a:lnTo>
                      <a:pt x="21268" y="27470"/>
                    </a:lnTo>
                    <a:cubicBezTo>
                      <a:pt x="22823" y="27470"/>
                      <a:pt x="24084" y="26210"/>
                      <a:pt x="24090" y="24655"/>
                    </a:cubicBezTo>
                    <a:lnTo>
                      <a:pt x="24090" y="8895"/>
                    </a:lnTo>
                    <a:lnTo>
                      <a:pt x="22940" y="8895"/>
                    </a:lnTo>
                    <a:lnTo>
                      <a:pt x="22940" y="24655"/>
                    </a:lnTo>
                    <a:cubicBezTo>
                      <a:pt x="22940" y="25577"/>
                      <a:pt x="22190" y="26327"/>
                      <a:pt x="21268" y="26327"/>
                    </a:cubicBezTo>
                    <a:lnTo>
                      <a:pt x="2822" y="26327"/>
                    </a:lnTo>
                    <a:cubicBezTo>
                      <a:pt x="1900" y="26327"/>
                      <a:pt x="1150" y="25577"/>
                      <a:pt x="1150" y="24655"/>
                    </a:cubicBezTo>
                    <a:lnTo>
                      <a:pt x="11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4"/>
              <p:cNvSpPr/>
              <p:nvPr/>
            </p:nvSpPr>
            <p:spPr>
              <a:xfrm>
                <a:off x="3559813" y="2191500"/>
                <a:ext cx="146925" cy="141400"/>
              </a:xfrm>
              <a:custGeom>
                <a:rect b="b" l="l" r="r" t="t"/>
                <a:pathLst>
                  <a:path extrusionOk="0" h="5656" w="5877">
                    <a:moveTo>
                      <a:pt x="3055" y="1"/>
                    </a:moveTo>
                    <a:cubicBezTo>
                      <a:pt x="1906" y="1"/>
                      <a:pt x="879" y="689"/>
                      <a:pt x="443" y="1746"/>
                    </a:cubicBezTo>
                    <a:cubicBezTo>
                      <a:pt x="0" y="2803"/>
                      <a:pt x="246" y="4021"/>
                      <a:pt x="1051" y="4826"/>
                    </a:cubicBezTo>
                    <a:cubicBezTo>
                      <a:pt x="1594" y="5368"/>
                      <a:pt x="2318" y="5655"/>
                      <a:pt x="3054" y="5655"/>
                    </a:cubicBezTo>
                    <a:cubicBezTo>
                      <a:pt x="3419" y="5655"/>
                      <a:pt x="3787" y="5585"/>
                      <a:pt x="4137" y="5440"/>
                    </a:cubicBezTo>
                    <a:cubicBezTo>
                      <a:pt x="5188" y="4998"/>
                      <a:pt x="5876" y="3971"/>
                      <a:pt x="5876" y="2828"/>
                    </a:cubicBezTo>
                    <a:cubicBezTo>
                      <a:pt x="5876" y="1267"/>
                      <a:pt x="4610" y="1"/>
                      <a:pt x="30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4"/>
              <p:cNvSpPr/>
              <p:nvPr/>
            </p:nvSpPr>
            <p:spPr>
              <a:xfrm>
                <a:off x="3589613" y="2228525"/>
                <a:ext cx="81175" cy="69575"/>
              </a:xfrm>
              <a:custGeom>
                <a:rect b="b" l="l" r="r" t="t"/>
                <a:pathLst>
                  <a:path extrusionOk="0" h="2783" w="3247">
                    <a:moveTo>
                      <a:pt x="1863" y="1"/>
                    </a:moveTo>
                    <a:cubicBezTo>
                      <a:pt x="621" y="1"/>
                      <a:pt x="1" y="1501"/>
                      <a:pt x="880" y="2374"/>
                    </a:cubicBezTo>
                    <a:cubicBezTo>
                      <a:pt x="1162" y="2656"/>
                      <a:pt x="1510" y="2783"/>
                      <a:pt x="1851" y="2783"/>
                    </a:cubicBezTo>
                    <a:cubicBezTo>
                      <a:pt x="2563" y="2783"/>
                      <a:pt x="3246" y="2230"/>
                      <a:pt x="3246" y="1390"/>
                    </a:cubicBezTo>
                    <a:cubicBezTo>
                      <a:pt x="3246" y="622"/>
                      <a:pt x="2625" y="1"/>
                      <a:pt x="18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4"/>
              <p:cNvSpPr/>
              <p:nvPr/>
            </p:nvSpPr>
            <p:spPr>
              <a:xfrm>
                <a:off x="3019663" y="2014625"/>
                <a:ext cx="85775" cy="50275"/>
              </a:xfrm>
              <a:custGeom>
                <a:rect b="b" l="l" r="r" t="t"/>
                <a:pathLst>
                  <a:path extrusionOk="0" h="2011" w="3431">
                    <a:moveTo>
                      <a:pt x="1008" y="1"/>
                    </a:moveTo>
                    <a:cubicBezTo>
                      <a:pt x="455" y="1"/>
                      <a:pt x="0" y="449"/>
                      <a:pt x="0" y="1009"/>
                    </a:cubicBezTo>
                    <a:cubicBezTo>
                      <a:pt x="0" y="1562"/>
                      <a:pt x="455" y="2011"/>
                      <a:pt x="1008" y="2011"/>
                    </a:cubicBezTo>
                    <a:lnTo>
                      <a:pt x="2428" y="2011"/>
                    </a:lnTo>
                    <a:cubicBezTo>
                      <a:pt x="2981" y="2011"/>
                      <a:pt x="3430" y="1562"/>
                      <a:pt x="3430" y="1009"/>
                    </a:cubicBezTo>
                    <a:cubicBezTo>
                      <a:pt x="3430" y="449"/>
                      <a:pt x="2981" y="1"/>
                      <a:pt x="24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4"/>
              <p:cNvSpPr/>
              <p:nvPr/>
            </p:nvSpPr>
            <p:spPr>
              <a:xfrm>
                <a:off x="2891963" y="1606500"/>
                <a:ext cx="85775" cy="50425"/>
              </a:xfrm>
              <a:custGeom>
                <a:rect b="b" l="l" r="r" t="t"/>
                <a:pathLst>
                  <a:path extrusionOk="0" h="2017" w="3431">
                    <a:moveTo>
                      <a:pt x="1008" y="0"/>
                    </a:moveTo>
                    <a:cubicBezTo>
                      <a:pt x="449" y="0"/>
                      <a:pt x="0" y="455"/>
                      <a:pt x="0" y="1008"/>
                    </a:cubicBezTo>
                    <a:cubicBezTo>
                      <a:pt x="0" y="1567"/>
                      <a:pt x="449" y="2016"/>
                      <a:pt x="1008" y="2016"/>
                    </a:cubicBezTo>
                    <a:lnTo>
                      <a:pt x="2422" y="2016"/>
                    </a:lnTo>
                    <a:cubicBezTo>
                      <a:pt x="2975" y="2016"/>
                      <a:pt x="3424" y="1567"/>
                      <a:pt x="3430" y="1008"/>
                    </a:cubicBezTo>
                    <a:cubicBezTo>
                      <a:pt x="3430" y="449"/>
                      <a:pt x="2975" y="0"/>
                      <a:pt x="242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4"/>
              <p:cNvSpPr/>
              <p:nvPr/>
            </p:nvSpPr>
            <p:spPr>
              <a:xfrm>
                <a:off x="3147513" y="1606500"/>
                <a:ext cx="85775" cy="50425"/>
              </a:xfrm>
              <a:custGeom>
                <a:rect b="b" l="l" r="r" t="t"/>
                <a:pathLst>
                  <a:path extrusionOk="0" h="2017" w="3431">
                    <a:moveTo>
                      <a:pt x="1008" y="0"/>
                    </a:moveTo>
                    <a:cubicBezTo>
                      <a:pt x="455" y="0"/>
                      <a:pt x="0" y="455"/>
                      <a:pt x="7" y="1008"/>
                    </a:cubicBezTo>
                    <a:cubicBezTo>
                      <a:pt x="7" y="1567"/>
                      <a:pt x="455" y="2016"/>
                      <a:pt x="1008" y="2016"/>
                    </a:cubicBezTo>
                    <a:lnTo>
                      <a:pt x="2428" y="2016"/>
                    </a:lnTo>
                    <a:cubicBezTo>
                      <a:pt x="2982" y="2016"/>
                      <a:pt x="3430" y="1561"/>
                      <a:pt x="3430" y="1008"/>
                    </a:cubicBezTo>
                    <a:cubicBezTo>
                      <a:pt x="3430" y="449"/>
                      <a:pt x="2982" y="0"/>
                      <a:pt x="242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2" name="Google Shape;8082;p74"/>
          <p:cNvGrpSpPr/>
          <p:nvPr/>
        </p:nvGrpSpPr>
        <p:grpSpPr>
          <a:xfrm>
            <a:off x="3082819" y="2817700"/>
            <a:ext cx="1013175" cy="1561450"/>
            <a:chOff x="3035938" y="2817700"/>
            <a:chExt cx="1013175" cy="1561450"/>
          </a:xfrm>
        </p:grpSpPr>
        <p:grpSp>
          <p:nvGrpSpPr>
            <p:cNvPr id="8083" name="Google Shape;8083;p74"/>
            <p:cNvGrpSpPr/>
            <p:nvPr/>
          </p:nvGrpSpPr>
          <p:grpSpPr>
            <a:xfrm>
              <a:off x="3035938" y="2817700"/>
              <a:ext cx="1013175" cy="1561450"/>
              <a:chOff x="3035938" y="2817700"/>
              <a:chExt cx="1013175" cy="1561450"/>
            </a:xfrm>
          </p:grpSpPr>
          <p:sp>
            <p:nvSpPr>
              <p:cNvPr id="8084" name="Google Shape;8084;p74"/>
              <p:cNvSpPr/>
              <p:nvPr/>
            </p:nvSpPr>
            <p:spPr>
              <a:xfrm>
                <a:off x="3035938" y="2817700"/>
                <a:ext cx="1013175" cy="1561450"/>
              </a:xfrm>
              <a:custGeom>
                <a:rect b="b" l="l" r="r" t="t"/>
                <a:pathLst>
                  <a:path extrusionOk="0" h="62458" w="40527">
                    <a:moveTo>
                      <a:pt x="2275" y="0"/>
                    </a:moveTo>
                    <a:cubicBezTo>
                      <a:pt x="1015" y="0"/>
                      <a:pt x="1" y="1021"/>
                      <a:pt x="1" y="2275"/>
                    </a:cubicBezTo>
                    <a:lnTo>
                      <a:pt x="1" y="60189"/>
                    </a:lnTo>
                    <a:cubicBezTo>
                      <a:pt x="1" y="61443"/>
                      <a:pt x="1015" y="62457"/>
                      <a:pt x="2275" y="62457"/>
                    </a:cubicBezTo>
                    <a:lnTo>
                      <a:pt x="38252" y="62457"/>
                    </a:lnTo>
                    <a:cubicBezTo>
                      <a:pt x="39506" y="62457"/>
                      <a:pt x="40526" y="61443"/>
                      <a:pt x="40526" y="60189"/>
                    </a:cubicBezTo>
                    <a:lnTo>
                      <a:pt x="40526" y="2275"/>
                    </a:lnTo>
                    <a:cubicBezTo>
                      <a:pt x="40526" y="1021"/>
                      <a:pt x="39506" y="0"/>
                      <a:pt x="3825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85" name="Google Shape;8085;p74"/>
              <p:cNvGrpSpPr/>
              <p:nvPr/>
            </p:nvGrpSpPr>
            <p:grpSpPr>
              <a:xfrm>
                <a:off x="3196388" y="2817700"/>
                <a:ext cx="681075" cy="1561450"/>
                <a:chOff x="3196388" y="2817700"/>
                <a:chExt cx="681075" cy="1561450"/>
              </a:xfrm>
            </p:grpSpPr>
            <p:sp>
              <p:nvSpPr>
                <p:cNvPr id="8086" name="Google Shape;8086;p74"/>
                <p:cNvSpPr/>
                <p:nvPr/>
              </p:nvSpPr>
              <p:spPr>
                <a:xfrm>
                  <a:off x="3526163" y="2870875"/>
                  <a:ext cx="32750" cy="1471075"/>
                </a:xfrm>
                <a:custGeom>
                  <a:rect b="b" l="l" r="r" t="t"/>
                  <a:pathLst>
                    <a:path extrusionOk="0" h="58843" w="1310">
                      <a:moveTo>
                        <a:pt x="652" y="0"/>
                      </a:moveTo>
                      <a:cubicBezTo>
                        <a:pt x="295" y="0"/>
                        <a:pt x="0" y="295"/>
                        <a:pt x="0" y="652"/>
                      </a:cubicBezTo>
                      <a:lnTo>
                        <a:pt x="0" y="58191"/>
                      </a:lnTo>
                      <a:cubicBezTo>
                        <a:pt x="0" y="58548"/>
                        <a:pt x="295" y="58843"/>
                        <a:pt x="652" y="58843"/>
                      </a:cubicBezTo>
                      <a:cubicBezTo>
                        <a:pt x="1014" y="58843"/>
                        <a:pt x="1309" y="58548"/>
                        <a:pt x="1309" y="58191"/>
                      </a:cubicBezTo>
                      <a:lnTo>
                        <a:pt x="1309" y="652"/>
                      </a:lnTo>
                      <a:cubicBezTo>
                        <a:pt x="1309" y="295"/>
                        <a:pt x="1014" y="0"/>
                        <a:pt x="65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4"/>
                <p:cNvSpPr/>
                <p:nvPr/>
              </p:nvSpPr>
              <p:spPr>
                <a:xfrm>
                  <a:off x="3196388" y="4351925"/>
                  <a:ext cx="27825" cy="27225"/>
                </a:xfrm>
                <a:custGeom>
                  <a:rect b="b" l="l" r="r" t="t"/>
                  <a:pathLst>
                    <a:path extrusionOk="0" h="1089" w="1113">
                      <a:moveTo>
                        <a:pt x="553" y="0"/>
                      </a:moveTo>
                      <a:cubicBezTo>
                        <a:pt x="246" y="0"/>
                        <a:pt x="0" y="252"/>
                        <a:pt x="12" y="566"/>
                      </a:cubicBezTo>
                      <a:lnTo>
                        <a:pt x="12" y="1088"/>
                      </a:lnTo>
                      <a:lnTo>
                        <a:pt x="1100" y="1088"/>
                      </a:lnTo>
                      <a:lnTo>
                        <a:pt x="1100" y="566"/>
                      </a:lnTo>
                      <a:cubicBezTo>
                        <a:pt x="1113" y="252"/>
                        <a:pt x="861" y="0"/>
                        <a:pt x="5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4"/>
                <p:cNvSpPr/>
                <p:nvPr/>
              </p:nvSpPr>
              <p:spPr>
                <a:xfrm>
                  <a:off x="3261838" y="4352375"/>
                  <a:ext cx="27375" cy="26775"/>
                </a:xfrm>
                <a:custGeom>
                  <a:rect b="b" l="l" r="r" t="t"/>
                  <a:pathLst>
                    <a:path extrusionOk="0" h="1071" w="1095">
                      <a:moveTo>
                        <a:pt x="548" y="1"/>
                      </a:moveTo>
                      <a:cubicBezTo>
                        <a:pt x="246" y="1"/>
                        <a:pt x="1" y="247"/>
                        <a:pt x="7" y="548"/>
                      </a:cubicBezTo>
                      <a:lnTo>
                        <a:pt x="7" y="1070"/>
                      </a:lnTo>
                      <a:lnTo>
                        <a:pt x="1095" y="1070"/>
                      </a:lnTo>
                      <a:lnTo>
                        <a:pt x="1095" y="548"/>
                      </a:lnTo>
                      <a:cubicBezTo>
                        <a:pt x="1095" y="247"/>
                        <a:pt x="849"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4"/>
                <p:cNvSpPr/>
                <p:nvPr/>
              </p:nvSpPr>
              <p:spPr>
                <a:xfrm>
                  <a:off x="3327313" y="4352375"/>
                  <a:ext cx="27375" cy="26775"/>
                </a:xfrm>
                <a:custGeom>
                  <a:rect b="b" l="l" r="r" t="t"/>
                  <a:pathLst>
                    <a:path extrusionOk="0" h="1071" w="1095">
                      <a:moveTo>
                        <a:pt x="547" y="1"/>
                      </a:moveTo>
                      <a:cubicBezTo>
                        <a:pt x="246" y="1"/>
                        <a:pt x="0" y="247"/>
                        <a:pt x="0" y="548"/>
                      </a:cubicBezTo>
                      <a:lnTo>
                        <a:pt x="0" y="1070"/>
                      </a:lnTo>
                      <a:lnTo>
                        <a:pt x="1094" y="1070"/>
                      </a:lnTo>
                      <a:lnTo>
                        <a:pt x="1094" y="548"/>
                      </a:lnTo>
                      <a:cubicBezTo>
                        <a:pt x="1094" y="247"/>
                        <a:pt x="848" y="1"/>
                        <a:pt x="5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4"/>
                <p:cNvSpPr/>
                <p:nvPr/>
              </p:nvSpPr>
              <p:spPr>
                <a:xfrm>
                  <a:off x="3392463" y="4351925"/>
                  <a:ext cx="27825" cy="27225"/>
                </a:xfrm>
                <a:custGeom>
                  <a:rect b="b" l="l" r="r" t="t"/>
                  <a:pathLst>
                    <a:path extrusionOk="0" h="1089" w="1113">
                      <a:moveTo>
                        <a:pt x="554" y="0"/>
                      </a:moveTo>
                      <a:cubicBezTo>
                        <a:pt x="246" y="0"/>
                        <a:pt x="0"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4"/>
                <p:cNvSpPr/>
                <p:nvPr/>
              </p:nvSpPr>
              <p:spPr>
                <a:xfrm>
                  <a:off x="3458063" y="4352375"/>
                  <a:ext cx="27225" cy="26775"/>
                </a:xfrm>
                <a:custGeom>
                  <a:rect b="b" l="l" r="r" t="t"/>
                  <a:pathLst>
                    <a:path extrusionOk="0" h="1071" w="1089">
                      <a:moveTo>
                        <a:pt x="542" y="1"/>
                      </a:moveTo>
                      <a:cubicBezTo>
                        <a:pt x="247" y="1"/>
                        <a:pt x="1" y="247"/>
                        <a:pt x="1" y="548"/>
                      </a:cubicBezTo>
                      <a:lnTo>
                        <a:pt x="1" y="1070"/>
                      </a:lnTo>
                      <a:lnTo>
                        <a:pt x="1089" y="1070"/>
                      </a:lnTo>
                      <a:lnTo>
                        <a:pt x="1089" y="548"/>
                      </a:lnTo>
                      <a:cubicBezTo>
                        <a:pt x="1089" y="247"/>
                        <a:pt x="843" y="1"/>
                        <a:pt x="5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4"/>
                <p:cNvSpPr/>
                <p:nvPr/>
              </p:nvSpPr>
              <p:spPr>
                <a:xfrm>
                  <a:off x="3523388" y="4352375"/>
                  <a:ext cx="27375" cy="26775"/>
                </a:xfrm>
                <a:custGeom>
                  <a:rect b="b" l="l" r="r" t="t"/>
                  <a:pathLst>
                    <a:path extrusionOk="0" h="1071" w="1095">
                      <a:moveTo>
                        <a:pt x="547" y="1"/>
                      </a:moveTo>
                      <a:cubicBezTo>
                        <a:pt x="246" y="1"/>
                        <a:pt x="0" y="247"/>
                        <a:pt x="0" y="548"/>
                      </a:cubicBezTo>
                      <a:lnTo>
                        <a:pt x="0" y="1070"/>
                      </a:lnTo>
                      <a:lnTo>
                        <a:pt x="1094" y="1070"/>
                      </a:lnTo>
                      <a:lnTo>
                        <a:pt x="1094" y="548"/>
                      </a:lnTo>
                      <a:cubicBezTo>
                        <a:pt x="1094" y="247"/>
                        <a:pt x="849" y="1"/>
                        <a:pt x="54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4"/>
                <p:cNvSpPr/>
                <p:nvPr/>
              </p:nvSpPr>
              <p:spPr>
                <a:xfrm>
                  <a:off x="3588538" y="4351925"/>
                  <a:ext cx="27850" cy="27225"/>
                </a:xfrm>
                <a:custGeom>
                  <a:rect b="b" l="l" r="r" t="t"/>
                  <a:pathLst>
                    <a:path extrusionOk="0" h="1089" w="1114">
                      <a:moveTo>
                        <a:pt x="554" y="0"/>
                      </a:moveTo>
                      <a:cubicBezTo>
                        <a:pt x="246" y="0"/>
                        <a:pt x="1" y="252"/>
                        <a:pt x="13" y="566"/>
                      </a:cubicBezTo>
                      <a:lnTo>
                        <a:pt x="13" y="1088"/>
                      </a:lnTo>
                      <a:lnTo>
                        <a:pt x="1101" y="1088"/>
                      </a:lnTo>
                      <a:lnTo>
                        <a:pt x="1101" y="566"/>
                      </a:lnTo>
                      <a:cubicBezTo>
                        <a:pt x="1113" y="252"/>
                        <a:pt x="861" y="0"/>
                        <a:pt x="5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4"/>
                <p:cNvSpPr/>
                <p:nvPr/>
              </p:nvSpPr>
              <p:spPr>
                <a:xfrm>
                  <a:off x="3654163" y="4352375"/>
                  <a:ext cx="27225" cy="26775"/>
                </a:xfrm>
                <a:custGeom>
                  <a:rect b="b" l="l" r="r" t="t"/>
                  <a:pathLst>
                    <a:path extrusionOk="0" h="1071" w="1089">
                      <a:moveTo>
                        <a:pt x="541" y="1"/>
                      </a:moveTo>
                      <a:cubicBezTo>
                        <a:pt x="246"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4"/>
                <p:cNvSpPr/>
                <p:nvPr/>
              </p:nvSpPr>
              <p:spPr>
                <a:xfrm>
                  <a:off x="3719463" y="4352375"/>
                  <a:ext cx="27375" cy="26775"/>
                </a:xfrm>
                <a:custGeom>
                  <a:rect b="b" l="l" r="r" t="t"/>
                  <a:pathLst>
                    <a:path extrusionOk="0" h="1071" w="1095">
                      <a:moveTo>
                        <a:pt x="548" y="1"/>
                      </a:moveTo>
                      <a:cubicBezTo>
                        <a:pt x="246" y="1"/>
                        <a:pt x="1" y="247"/>
                        <a:pt x="1" y="548"/>
                      </a:cubicBezTo>
                      <a:lnTo>
                        <a:pt x="1" y="1070"/>
                      </a:lnTo>
                      <a:lnTo>
                        <a:pt x="1095" y="1070"/>
                      </a:lnTo>
                      <a:lnTo>
                        <a:pt x="1095" y="548"/>
                      </a:lnTo>
                      <a:cubicBezTo>
                        <a:pt x="1095" y="247"/>
                        <a:pt x="849"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4"/>
                <p:cNvSpPr/>
                <p:nvPr/>
              </p:nvSpPr>
              <p:spPr>
                <a:xfrm>
                  <a:off x="3784938" y="4352375"/>
                  <a:ext cx="27225" cy="26775"/>
                </a:xfrm>
                <a:custGeom>
                  <a:rect b="b" l="l" r="r" t="t"/>
                  <a:pathLst>
                    <a:path extrusionOk="0" h="1071" w="1089">
                      <a:moveTo>
                        <a:pt x="541" y="1"/>
                      </a:moveTo>
                      <a:cubicBezTo>
                        <a:pt x="240" y="1"/>
                        <a:pt x="0" y="247"/>
                        <a:pt x="0" y="548"/>
                      </a:cubicBezTo>
                      <a:lnTo>
                        <a:pt x="0" y="1070"/>
                      </a:lnTo>
                      <a:lnTo>
                        <a:pt x="1088" y="1070"/>
                      </a:lnTo>
                      <a:lnTo>
                        <a:pt x="1088" y="548"/>
                      </a:lnTo>
                      <a:cubicBezTo>
                        <a:pt x="1088" y="247"/>
                        <a:pt x="842" y="1"/>
                        <a:pt x="541"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4"/>
                <p:cNvSpPr/>
                <p:nvPr/>
              </p:nvSpPr>
              <p:spPr>
                <a:xfrm>
                  <a:off x="3850238" y="4352375"/>
                  <a:ext cx="27225" cy="26775"/>
                </a:xfrm>
                <a:custGeom>
                  <a:rect b="b" l="l" r="r" t="t"/>
                  <a:pathLst>
                    <a:path extrusionOk="0" h="1071" w="1089">
                      <a:moveTo>
                        <a:pt x="548" y="1"/>
                      </a:moveTo>
                      <a:cubicBezTo>
                        <a:pt x="246" y="1"/>
                        <a:pt x="0" y="247"/>
                        <a:pt x="0" y="548"/>
                      </a:cubicBezTo>
                      <a:lnTo>
                        <a:pt x="0" y="1070"/>
                      </a:lnTo>
                      <a:lnTo>
                        <a:pt x="1088" y="1070"/>
                      </a:lnTo>
                      <a:lnTo>
                        <a:pt x="1088" y="548"/>
                      </a:lnTo>
                      <a:cubicBezTo>
                        <a:pt x="1088" y="247"/>
                        <a:pt x="843" y="1"/>
                        <a:pt x="54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4"/>
                <p:cNvSpPr/>
                <p:nvPr/>
              </p:nvSpPr>
              <p:spPr>
                <a:xfrm>
                  <a:off x="3196388" y="2817700"/>
                  <a:ext cx="27825" cy="26450"/>
                </a:xfrm>
                <a:custGeom>
                  <a:rect b="b" l="l" r="r" t="t"/>
                  <a:pathLst>
                    <a:path extrusionOk="0" h="1058" w="1113">
                      <a:moveTo>
                        <a:pt x="1100" y="0"/>
                      </a:moveTo>
                      <a:lnTo>
                        <a:pt x="12" y="7"/>
                      </a:lnTo>
                      <a:lnTo>
                        <a:pt x="12" y="498"/>
                      </a:lnTo>
                      <a:cubicBezTo>
                        <a:pt x="0" y="806"/>
                        <a:pt x="246" y="1058"/>
                        <a:pt x="553" y="1058"/>
                      </a:cubicBezTo>
                      <a:cubicBezTo>
                        <a:pt x="861" y="1058"/>
                        <a:pt x="1113" y="806"/>
                        <a:pt x="1100" y="498"/>
                      </a:cubicBezTo>
                      <a:lnTo>
                        <a:pt x="110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4"/>
                <p:cNvSpPr/>
                <p:nvPr/>
              </p:nvSpPr>
              <p:spPr>
                <a:xfrm>
                  <a:off x="3261988" y="2817700"/>
                  <a:ext cx="27225" cy="26000"/>
                </a:xfrm>
                <a:custGeom>
                  <a:rect b="b" l="l" r="r" t="t"/>
                  <a:pathLst>
                    <a:path extrusionOk="0" h="1040" w="1089">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4"/>
                <p:cNvSpPr/>
                <p:nvPr/>
              </p:nvSpPr>
              <p:spPr>
                <a:xfrm>
                  <a:off x="3327313" y="2817700"/>
                  <a:ext cx="27375" cy="26000"/>
                </a:xfrm>
                <a:custGeom>
                  <a:rect b="b" l="l" r="r" t="t"/>
                  <a:pathLst>
                    <a:path extrusionOk="0" h="1040" w="1095">
                      <a:moveTo>
                        <a:pt x="1094" y="0"/>
                      </a:moveTo>
                      <a:lnTo>
                        <a:pt x="0" y="7"/>
                      </a:lnTo>
                      <a:lnTo>
                        <a:pt x="0" y="498"/>
                      </a:lnTo>
                      <a:cubicBezTo>
                        <a:pt x="0" y="793"/>
                        <a:pt x="246" y="1039"/>
                        <a:pt x="547" y="1039"/>
                      </a:cubicBezTo>
                      <a:cubicBezTo>
                        <a:pt x="848" y="1039"/>
                        <a:pt x="1094" y="793"/>
                        <a:pt x="1094" y="498"/>
                      </a:cubicBezTo>
                      <a:lnTo>
                        <a:pt x="109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4"/>
                <p:cNvSpPr/>
                <p:nvPr/>
              </p:nvSpPr>
              <p:spPr>
                <a:xfrm>
                  <a:off x="3392463" y="2817700"/>
                  <a:ext cx="27825" cy="26450"/>
                </a:xfrm>
                <a:custGeom>
                  <a:rect b="b" l="l" r="r" t="t"/>
                  <a:pathLst>
                    <a:path extrusionOk="0" h="1058" w="1113">
                      <a:moveTo>
                        <a:pt x="1101" y="0"/>
                      </a:moveTo>
                      <a:lnTo>
                        <a:pt x="13" y="7"/>
                      </a:lnTo>
                      <a:lnTo>
                        <a:pt x="13" y="498"/>
                      </a:lnTo>
                      <a:cubicBezTo>
                        <a:pt x="0" y="806"/>
                        <a:pt x="246" y="1058"/>
                        <a:pt x="554" y="1058"/>
                      </a:cubicBezTo>
                      <a:cubicBezTo>
                        <a:pt x="861" y="1058"/>
                        <a:pt x="1113" y="806"/>
                        <a:pt x="1101" y="498"/>
                      </a:cubicBezTo>
                      <a:lnTo>
                        <a:pt x="110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4"/>
                <p:cNvSpPr/>
                <p:nvPr/>
              </p:nvSpPr>
              <p:spPr>
                <a:xfrm>
                  <a:off x="3458063" y="2817700"/>
                  <a:ext cx="27225" cy="26000"/>
                </a:xfrm>
                <a:custGeom>
                  <a:rect b="b" l="l" r="r" t="t"/>
                  <a:pathLst>
                    <a:path extrusionOk="0" h="1040" w="1089">
                      <a:moveTo>
                        <a:pt x="1089" y="0"/>
                      </a:moveTo>
                      <a:lnTo>
                        <a:pt x="1" y="7"/>
                      </a:lnTo>
                      <a:lnTo>
                        <a:pt x="1" y="498"/>
                      </a:lnTo>
                      <a:cubicBezTo>
                        <a:pt x="1" y="793"/>
                        <a:pt x="247" y="1039"/>
                        <a:pt x="542" y="1039"/>
                      </a:cubicBezTo>
                      <a:cubicBezTo>
                        <a:pt x="843" y="1039"/>
                        <a:pt x="1089" y="793"/>
                        <a:pt x="1089" y="498"/>
                      </a:cubicBezTo>
                      <a:lnTo>
                        <a:pt x="10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4"/>
                <p:cNvSpPr/>
                <p:nvPr/>
              </p:nvSpPr>
              <p:spPr>
                <a:xfrm>
                  <a:off x="3523388" y="2817700"/>
                  <a:ext cx="27375" cy="26000"/>
                </a:xfrm>
                <a:custGeom>
                  <a:rect b="b" l="l" r="r" t="t"/>
                  <a:pathLst>
                    <a:path extrusionOk="0" h="1040" w="1095">
                      <a:moveTo>
                        <a:pt x="1094" y="0"/>
                      </a:moveTo>
                      <a:lnTo>
                        <a:pt x="0" y="7"/>
                      </a:lnTo>
                      <a:lnTo>
                        <a:pt x="0" y="498"/>
                      </a:lnTo>
                      <a:cubicBezTo>
                        <a:pt x="0" y="793"/>
                        <a:pt x="246" y="1039"/>
                        <a:pt x="547" y="1039"/>
                      </a:cubicBezTo>
                      <a:cubicBezTo>
                        <a:pt x="849" y="1039"/>
                        <a:pt x="1088" y="793"/>
                        <a:pt x="1094" y="498"/>
                      </a:cubicBezTo>
                      <a:lnTo>
                        <a:pt x="109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4"/>
                <p:cNvSpPr/>
                <p:nvPr/>
              </p:nvSpPr>
              <p:spPr>
                <a:xfrm>
                  <a:off x="3588538" y="2817700"/>
                  <a:ext cx="27850" cy="26450"/>
                </a:xfrm>
                <a:custGeom>
                  <a:rect b="b" l="l" r="r" t="t"/>
                  <a:pathLst>
                    <a:path extrusionOk="0" h="1058" w="1114">
                      <a:moveTo>
                        <a:pt x="1101" y="0"/>
                      </a:moveTo>
                      <a:lnTo>
                        <a:pt x="13" y="7"/>
                      </a:lnTo>
                      <a:lnTo>
                        <a:pt x="13" y="498"/>
                      </a:lnTo>
                      <a:cubicBezTo>
                        <a:pt x="1" y="806"/>
                        <a:pt x="246" y="1058"/>
                        <a:pt x="554" y="1058"/>
                      </a:cubicBezTo>
                      <a:cubicBezTo>
                        <a:pt x="861" y="1058"/>
                        <a:pt x="1113" y="806"/>
                        <a:pt x="1101" y="498"/>
                      </a:cubicBezTo>
                      <a:lnTo>
                        <a:pt x="1101"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4"/>
                <p:cNvSpPr/>
                <p:nvPr/>
              </p:nvSpPr>
              <p:spPr>
                <a:xfrm>
                  <a:off x="3654163" y="2817700"/>
                  <a:ext cx="27225" cy="26000"/>
                </a:xfrm>
                <a:custGeom>
                  <a:rect b="b" l="l" r="r" t="t"/>
                  <a:pathLst>
                    <a:path extrusionOk="0" h="1040" w="1089">
                      <a:moveTo>
                        <a:pt x="1088" y="0"/>
                      </a:moveTo>
                      <a:lnTo>
                        <a:pt x="0" y="7"/>
                      </a:lnTo>
                      <a:lnTo>
                        <a:pt x="0" y="498"/>
                      </a:lnTo>
                      <a:cubicBezTo>
                        <a:pt x="0" y="793"/>
                        <a:pt x="246" y="1039"/>
                        <a:pt x="541" y="1039"/>
                      </a:cubicBezTo>
                      <a:cubicBezTo>
                        <a:pt x="842"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4"/>
                <p:cNvSpPr/>
                <p:nvPr/>
              </p:nvSpPr>
              <p:spPr>
                <a:xfrm>
                  <a:off x="3719463" y="2817700"/>
                  <a:ext cx="27375" cy="26000"/>
                </a:xfrm>
                <a:custGeom>
                  <a:rect b="b" l="l" r="r" t="t"/>
                  <a:pathLst>
                    <a:path extrusionOk="0" h="1040" w="1095">
                      <a:moveTo>
                        <a:pt x="1095" y="0"/>
                      </a:moveTo>
                      <a:lnTo>
                        <a:pt x="1" y="7"/>
                      </a:lnTo>
                      <a:lnTo>
                        <a:pt x="1" y="498"/>
                      </a:lnTo>
                      <a:cubicBezTo>
                        <a:pt x="1" y="793"/>
                        <a:pt x="246" y="1039"/>
                        <a:pt x="548" y="1039"/>
                      </a:cubicBezTo>
                      <a:cubicBezTo>
                        <a:pt x="849" y="1039"/>
                        <a:pt x="1089" y="793"/>
                        <a:pt x="1095" y="498"/>
                      </a:cubicBezTo>
                      <a:lnTo>
                        <a:pt x="109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4"/>
                <p:cNvSpPr/>
                <p:nvPr/>
              </p:nvSpPr>
              <p:spPr>
                <a:xfrm>
                  <a:off x="3784938" y="2817700"/>
                  <a:ext cx="27225" cy="26000"/>
                </a:xfrm>
                <a:custGeom>
                  <a:rect b="b" l="l" r="r" t="t"/>
                  <a:pathLst>
                    <a:path extrusionOk="0" h="1040" w="1089">
                      <a:moveTo>
                        <a:pt x="1088" y="0"/>
                      </a:moveTo>
                      <a:lnTo>
                        <a:pt x="0" y="7"/>
                      </a:lnTo>
                      <a:lnTo>
                        <a:pt x="0" y="498"/>
                      </a:lnTo>
                      <a:cubicBezTo>
                        <a:pt x="0" y="793"/>
                        <a:pt x="240" y="1039"/>
                        <a:pt x="541" y="1039"/>
                      </a:cubicBezTo>
                      <a:cubicBezTo>
                        <a:pt x="842"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4"/>
                <p:cNvSpPr/>
                <p:nvPr/>
              </p:nvSpPr>
              <p:spPr>
                <a:xfrm>
                  <a:off x="3850238" y="2817700"/>
                  <a:ext cx="27225" cy="26000"/>
                </a:xfrm>
                <a:custGeom>
                  <a:rect b="b" l="l" r="r" t="t"/>
                  <a:pathLst>
                    <a:path extrusionOk="0" h="1040" w="1089">
                      <a:moveTo>
                        <a:pt x="1088" y="0"/>
                      </a:moveTo>
                      <a:lnTo>
                        <a:pt x="0" y="7"/>
                      </a:lnTo>
                      <a:lnTo>
                        <a:pt x="0" y="498"/>
                      </a:lnTo>
                      <a:cubicBezTo>
                        <a:pt x="0" y="793"/>
                        <a:pt x="246" y="1039"/>
                        <a:pt x="548" y="1039"/>
                      </a:cubicBezTo>
                      <a:cubicBezTo>
                        <a:pt x="843" y="1039"/>
                        <a:pt x="1088" y="793"/>
                        <a:pt x="1088" y="498"/>
                      </a:cubicBezTo>
                      <a:lnTo>
                        <a:pt x="108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9" name="Google Shape;8109;p74"/>
            <p:cNvGrpSpPr/>
            <p:nvPr/>
          </p:nvGrpSpPr>
          <p:grpSpPr>
            <a:xfrm>
              <a:off x="3090338" y="2927425"/>
              <a:ext cx="389575" cy="1365675"/>
              <a:chOff x="3090338" y="2927425"/>
              <a:chExt cx="389575" cy="1365675"/>
            </a:xfrm>
          </p:grpSpPr>
          <p:grpSp>
            <p:nvGrpSpPr>
              <p:cNvPr id="8110" name="Google Shape;8110;p74"/>
              <p:cNvGrpSpPr/>
              <p:nvPr/>
            </p:nvGrpSpPr>
            <p:grpSpPr>
              <a:xfrm>
                <a:off x="3090338" y="2927425"/>
                <a:ext cx="389575" cy="202550"/>
                <a:chOff x="3090338" y="2927425"/>
                <a:chExt cx="389575" cy="202550"/>
              </a:xfrm>
            </p:grpSpPr>
            <p:sp>
              <p:nvSpPr>
                <p:cNvPr id="8111" name="Google Shape;8111;p74"/>
                <p:cNvSpPr/>
                <p:nvPr/>
              </p:nvSpPr>
              <p:spPr>
                <a:xfrm>
                  <a:off x="3090338" y="2927425"/>
                  <a:ext cx="389575" cy="202550"/>
                </a:xfrm>
                <a:custGeom>
                  <a:rect b="b" l="l" r="r" t="t"/>
                  <a:pathLst>
                    <a:path extrusionOk="0" h="8102" w="15583">
                      <a:moveTo>
                        <a:pt x="831" y="0"/>
                      </a:moveTo>
                      <a:cubicBezTo>
                        <a:pt x="376" y="0"/>
                        <a:pt x="1" y="369"/>
                        <a:pt x="1" y="830"/>
                      </a:cubicBezTo>
                      <a:lnTo>
                        <a:pt x="1" y="7272"/>
                      </a:lnTo>
                      <a:cubicBezTo>
                        <a:pt x="1" y="7733"/>
                        <a:pt x="376"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4"/>
                <p:cNvSpPr/>
                <p:nvPr/>
              </p:nvSpPr>
              <p:spPr>
                <a:xfrm>
                  <a:off x="3102338" y="2950925"/>
                  <a:ext cx="359300" cy="155850"/>
                </a:xfrm>
                <a:custGeom>
                  <a:rect b="b" l="l" r="r" t="t"/>
                  <a:pathLst>
                    <a:path extrusionOk="0" h="6234" w="14372">
                      <a:moveTo>
                        <a:pt x="3369" y="1"/>
                      </a:moveTo>
                      <a:cubicBezTo>
                        <a:pt x="2539" y="1"/>
                        <a:pt x="1746" y="326"/>
                        <a:pt x="1168" y="910"/>
                      </a:cubicBezTo>
                      <a:cubicBezTo>
                        <a:pt x="271" y="1802"/>
                        <a:pt x="0" y="3142"/>
                        <a:pt x="480" y="4309"/>
                      </a:cubicBezTo>
                      <a:cubicBezTo>
                        <a:pt x="965" y="5477"/>
                        <a:pt x="2102" y="6233"/>
                        <a:pt x="3369" y="6233"/>
                      </a:cubicBezTo>
                      <a:lnTo>
                        <a:pt x="11261" y="6233"/>
                      </a:lnTo>
                      <a:cubicBezTo>
                        <a:pt x="12982" y="6227"/>
                        <a:pt x="14371" y="4838"/>
                        <a:pt x="14371" y="3117"/>
                      </a:cubicBezTo>
                      <a:cubicBezTo>
                        <a:pt x="14371" y="1396"/>
                        <a:pt x="12982" y="1"/>
                        <a:pt x="1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74"/>
              <p:cNvGrpSpPr/>
              <p:nvPr/>
            </p:nvGrpSpPr>
            <p:grpSpPr>
              <a:xfrm>
                <a:off x="3090338" y="3218150"/>
                <a:ext cx="389575" cy="202575"/>
                <a:chOff x="3090338" y="3218150"/>
                <a:chExt cx="389575" cy="202575"/>
              </a:xfrm>
            </p:grpSpPr>
            <p:sp>
              <p:nvSpPr>
                <p:cNvPr id="8114" name="Google Shape;8114;p74"/>
                <p:cNvSpPr/>
                <p:nvPr/>
              </p:nvSpPr>
              <p:spPr>
                <a:xfrm>
                  <a:off x="3090338" y="3218150"/>
                  <a:ext cx="389575" cy="202575"/>
                </a:xfrm>
                <a:custGeom>
                  <a:rect b="b" l="l" r="r" t="t"/>
                  <a:pathLst>
                    <a:path extrusionOk="0" h="8103" w="15583">
                      <a:moveTo>
                        <a:pt x="831" y="1"/>
                      </a:moveTo>
                      <a:cubicBezTo>
                        <a:pt x="376" y="1"/>
                        <a:pt x="1" y="376"/>
                        <a:pt x="1" y="831"/>
                      </a:cubicBezTo>
                      <a:lnTo>
                        <a:pt x="1" y="7272"/>
                      </a:lnTo>
                      <a:cubicBezTo>
                        <a:pt x="1" y="7733"/>
                        <a:pt x="376"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4"/>
                <p:cNvSpPr/>
                <p:nvPr/>
              </p:nvSpPr>
              <p:spPr>
                <a:xfrm>
                  <a:off x="3102488" y="3241525"/>
                  <a:ext cx="359150" cy="155825"/>
                </a:xfrm>
                <a:custGeom>
                  <a:rect b="b" l="l" r="r" t="t"/>
                  <a:pathLst>
                    <a:path extrusionOk="0" h="6233" w="14366">
                      <a:moveTo>
                        <a:pt x="3363" y="0"/>
                      </a:moveTo>
                      <a:cubicBezTo>
                        <a:pt x="2533" y="6"/>
                        <a:pt x="1740" y="332"/>
                        <a:pt x="1162" y="922"/>
                      </a:cubicBezTo>
                      <a:cubicBezTo>
                        <a:pt x="265" y="1807"/>
                        <a:pt x="0" y="3147"/>
                        <a:pt x="480" y="4315"/>
                      </a:cubicBezTo>
                      <a:cubicBezTo>
                        <a:pt x="957" y="5472"/>
                        <a:pt x="2087" y="6233"/>
                        <a:pt x="3341" y="6233"/>
                      </a:cubicBezTo>
                      <a:cubicBezTo>
                        <a:pt x="3346" y="6233"/>
                        <a:pt x="3352" y="6233"/>
                        <a:pt x="3357" y="6233"/>
                      </a:cubicBezTo>
                      <a:lnTo>
                        <a:pt x="11255" y="6233"/>
                      </a:lnTo>
                      <a:cubicBezTo>
                        <a:pt x="12976" y="6233"/>
                        <a:pt x="14365" y="4838"/>
                        <a:pt x="14365" y="3116"/>
                      </a:cubicBezTo>
                      <a:cubicBezTo>
                        <a:pt x="14365" y="1395"/>
                        <a:pt x="12976" y="6"/>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74"/>
              <p:cNvGrpSpPr/>
              <p:nvPr/>
            </p:nvGrpSpPr>
            <p:grpSpPr>
              <a:xfrm>
                <a:off x="3090338" y="3509050"/>
                <a:ext cx="389575" cy="202550"/>
                <a:chOff x="3090338" y="3509050"/>
                <a:chExt cx="389575" cy="202550"/>
              </a:xfrm>
            </p:grpSpPr>
            <p:sp>
              <p:nvSpPr>
                <p:cNvPr id="8117" name="Google Shape;8117;p74"/>
                <p:cNvSpPr/>
                <p:nvPr/>
              </p:nvSpPr>
              <p:spPr>
                <a:xfrm>
                  <a:off x="3090338" y="3509050"/>
                  <a:ext cx="389575" cy="202550"/>
                </a:xfrm>
                <a:custGeom>
                  <a:rect b="b" l="l" r="r" t="t"/>
                  <a:pathLst>
                    <a:path extrusionOk="0" h="8102" w="15583">
                      <a:moveTo>
                        <a:pt x="831" y="1"/>
                      </a:moveTo>
                      <a:cubicBezTo>
                        <a:pt x="376" y="1"/>
                        <a:pt x="1" y="369"/>
                        <a:pt x="1" y="830"/>
                      </a:cubicBezTo>
                      <a:lnTo>
                        <a:pt x="1" y="7272"/>
                      </a:lnTo>
                      <a:cubicBezTo>
                        <a:pt x="1" y="7727"/>
                        <a:pt x="376"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4"/>
                <p:cNvSpPr/>
                <p:nvPr/>
              </p:nvSpPr>
              <p:spPr>
                <a:xfrm>
                  <a:off x="3102488" y="3532400"/>
                  <a:ext cx="359150" cy="155850"/>
                </a:xfrm>
                <a:custGeom>
                  <a:rect b="b" l="l" r="r" t="t"/>
                  <a:pathLst>
                    <a:path extrusionOk="0" h="6234" w="14366">
                      <a:moveTo>
                        <a:pt x="3363" y="1"/>
                      </a:moveTo>
                      <a:cubicBezTo>
                        <a:pt x="2533" y="1"/>
                        <a:pt x="1740" y="327"/>
                        <a:pt x="1162" y="917"/>
                      </a:cubicBezTo>
                      <a:cubicBezTo>
                        <a:pt x="265" y="1802"/>
                        <a:pt x="0" y="3142"/>
                        <a:pt x="480" y="4310"/>
                      </a:cubicBezTo>
                      <a:cubicBezTo>
                        <a:pt x="959" y="5471"/>
                        <a:pt x="2096" y="6234"/>
                        <a:pt x="3357" y="6234"/>
                      </a:cubicBezTo>
                      <a:lnTo>
                        <a:pt x="11255" y="6234"/>
                      </a:lnTo>
                      <a:cubicBezTo>
                        <a:pt x="12976" y="6227"/>
                        <a:pt x="14365" y="4838"/>
                        <a:pt x="14365" y="3117"/>
                      </a:cubicBezTo>
                      <a:cubicBezTo>
                        <a:pt x="14365" y="1396"/>
                        <a:pt x="12976" y="1"/>
                        <a:pt x="112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74"/>
              <p:cNvGrpSpPr/>
              <p:nvPr/>
            </p:nvGrpSpPr>
            <p:grpSpPr>
              <a:xfrm>
                <a:off x="3090338" y="3799800"/>
                <a:ext cx="389575" cy="202550"/>
                <a:chOff x="3090338" y="3799800"/>
                <a:chExt cx="389575" cy="202550"/>
              </a:xfrm>
            </p:grpSpPr>
            <p:sp>
              <p:nvSpPr>
                <p:cNvPr id="8120" name="Google Shape;8120;p74"/>
                <p:cNvSpPr/>
                <p:nvPr/>
              </p:nvSpPr>
              <p:spPr>
                <a:xfrm>
                  <a:off x="3090338" y="3799800"/>
                  <a:ext cx="389575" cy="202550"/>
                </a:xfrm>
                <a:custGeom>
                  <a:rect b="b" l="l" r="r" t="t"/>
                  <a:pathLst>
                    <a:path extrusionOk="0" h="8102" w="15583">
                      <a:moveTo>
                        <a:pt x="831" y="0"/>
                      </a:moveTo>
                      <a:cubicBezTo>
                        <a:pt x="376" y="0"/>
                        <a:pt x="1" y="369"/>
                        <a:pt x="1" y="830"/>
                      </a:cubicBezTo>
                      <a:lnTo>
                        <a:pt x="1" y="7272"/>
                      </a:lnTo>
                      <a:cubicBezTo>
                        <a:pt x="1" y="7733"/>
                        <a:pt x="376"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4"/>
                <p:cNvSpPr/>
                <p:nvPr/>
              </p:nvSpPr>
              <p:spPr>
                <a:xfrm>
                  <a:off x="3102488" y="3823150"/>
                  <a:ext cx="359150" cy="155850"/>
                </a:xfrm>
                <a:custGeom>
                  <a:rect b="b" l="l" r="r" t="t"/>
                  <a:pathLst>
                    <a:path extrusionOk="0" h="6234" w="14366">
                      <a:moveTo>
                        <a:pt x="3363" y="0"/>
                      </a:moveTo>
                      <a:cubicBezTo>
                        <a:pt x="2533" y="0"/>
                        <a:pt x="1740" y="332"/>
                        <a:pt x="1162" y="916"/>
                      </a:cubicBezTo>
                      <a:cubicBezTo>
                        <a:pt x="265" y="1808"/>
                        <a:pt x="0" y="3148"/>
                        <a:pt x="480" y="4309"/>
                      </a:cubicBezTo>
                      <a:cubicBezTo>
                        <a:pt x="959" y="5477"/>
                        <a:pt x="2096" y="6233"/>
                        <a:pt x="3357" y="6233"/>
                      </a:cubicBezTo>
                      <a:lnTo>
                        <a:pt x="11255" y="6233"/>
                      </a:lnTo>
                      <a:cubicBezTo>
                        <a:pt x="12976" y="6233"/>
                        <a:pt x="14365" y="4838"/>
                        <a:pt x="14365" y="3117"/>
                      </a:cubicBezTo>
                      <a:cubicBezTo>
                        <a:pt x="14365" y="1396"/>
                        <a:pt x="12976" y="0"/>
                        <a:pt x="112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74"/>
              <p:cNvGrpSpPr/>
              <p:nvPr/>
            </p:nvGrpSpPr>
            <p:grpSpPr>
              <a:xfrm>
                <a:off x="3090338" y="4090525"/>
                <a:ext cx="389575" cy="202575"/>
                <a:chOff x="3090338" y="4090525"/>
                <a:chExt cx="389575" cy="202575"/>
              </a:xfrm>
            </p:grpSpPr>
            <p:sp>
              <p:nvSpPr>
                <p:cNvPr id="8123" name="Google Shape;8123;p74"/>
                <p:cNvSpPr/>
                <p:nvPr/>
              </p:nvSpPr>
              <p:spPr>
                <a:xfrm>
                  <a:off x="3090338" y="4090525"/>
                  <a:ext cx="389575" cy="202575"/>
                </a:xfrm>
                <a:custGeom>
                  <a:rect b="b" l="l" r="r" t="t"/>
                  <a:pathLst>
                    <a:path extrusionOk="0" h="8103" w="15583">
                      <a:moveTo>
                        <a:pt x="831" y="1"/>
                      </a:moveTo>
                      <a:cubicBezTo>
                        <a:pt x="376" y="1"/>
                        <a:pt x="1" y="370"/>
                        <a:pt x="1" y="831"/>
                      </a:cubicBezTo>
                      <a:lnTo>
                        <a:pt x="1" y="7272"/>
                      </a:lnTo>
                      <a:cubicBezTo>
                        <a:pt x="1" y="7733"/>
                        <a:pt x="376"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4"/>
                <p:cNvSpPr/>
                <p:nvPr/>
              </p:nvSpPr>
              <p:spPr>
                <a:xfrm>
                  <a:off x="3102488" y="4113875"/>
                  <a:ext cx="359150" cy="155850"/>
                </a:xfrm>
                <a:custGeom>
                  <a:rect b="b" l="l" r="r" t="t"/>
                  <a:pathLst>
                    <a:path extrusionOk="0" h="6234" w="14366">
                      <a:moveTo>
                        <a:pt x="3363" y="1"/>
                      </a:moveTo>
                      <a:cubicBezTo>
                        <a:pt x="2533" y="1"/>
                        <a:pt x="1740" y="333"/>
                        <a:pt x="1162" y="917"/>
                      </a:cubicBezTo>
                      <a:cubicBezTo>
                        <a:pt x="265" y="1808"/>
                        <a:pt x="0" y="3148"/>
                        <a:pt x="480" y="4316"/>
                      </a:cubicBezTo>
                      <a:cubicBezTo>
                        <a:pt x="959" y="5478"/>
                        <a:pt x="2096" y="6234"/>
                        <a:pt x="3357" y="6234"/>
                      </a:cubicBezTo>
                      <a:lnTo>
                        <a:pt x="11255" y="6234"/>
                      </a:lnTo>
                      <a:cubicBezTo>
                        <a:pt x="12976" y="6234"/>
                        <a:pt x="14365" y="4838"/>
                        <a:pt x="14365" y="3117"/>
                      </a:cubicBezTo>
                      <a:cubicBezTo>
                        <a:pt x="14365" y="1396"/>
                        <a:pt x="12976"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25" name="Google Shape;8125;p74"/>
            <p:cNvGrpSpPr/>
            <p:nvPr/>
          </p:nvGrpSpPr>
          <p:grpSpPr>
            <a:xfrm>
              <a:off x="3602363" y="2927425"/>
              <a:ext cx="389575" cy="1365675"/>
              <a:chOff x="3602363" y="2927425"/>
              <a:chExt cx="389575" cy="1365675"/>
            </a:xfrm>
          </p:grpSpPr>
          <p:grpSp>
            <p:nvGrpSpPr>
              <p:cNvPr id="8126" name="Google Shape;8126;p74"/>
              <p:cNvGrpSpPr/>
              <p:nvPr/>
            </p:nvGrpSpPr>
            <p:grpSpPr>
              <a:xfrm>
                <a:off x="3602363" y="2927425"/>
                <a:ext cx="389575" cy="202550"/>
                <a:chOff x="3602363" y="2927425"/>
                <a:chExt cx="389575" cy="202550"/>
              </a:xfrm>
            </p:grpSpPr>
            <p:sp>
              <p:nvSpPr>
                <p:cNvPr id="8127" name="Google Shape;8127;p74"/>
                <p:cNvSpPr/>
                <p:nvPr/>
              </p:nvSpPr>
              <p:spPr>
                <a:xfrm>
                  <a:off x="3602363" y="2927425"/>
                  <a:ext cx="389575" cy="202550"/>
                </a:xfrm>
                <a:custGeom>
                  <a:rect b="b" l="l" r="r" t="t"/>
                  <a:pathLst>
                    <a:path extrusionOk="0" h="8102" w="15583">
                      <a:moveTo>
                        <a:pt x="831" y="0"/>
                      </a:moveTo>
                      <a:cubicBezTo>
                        <a:pt x="370" y="0"/>
                        <a:pt x="1" y="369"/>
                        <a:pt x="1" y="830"/>
                      </a:cubicBezTo>
                      <a:lnTo>
                        <a:pt x="1" y="7272"/>
                      </a:lnTo>
                      <a:cubicBezTo>
                        <a:pt x="1" y="7733"/>
                        <a:pt x="370" y="8102"/>
                        <a:pt x="831" y="8102"/>
                      </a:cubicBezTo>
                      <a:lnTo>
                        <a:pt x="14753" y="8102"/>
                      </a:lnTo>
                      <a:cubicBezTo>
                        <a:pt x="15208" y="8102"/>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4"/>
                <p:cNvSpPr/>
                <p:nvPr/>
              </p:nvSpPr>
              <p:spPr>
                <a:xfrm>
                  <a:off x="3614363" y="2950925"/>
                  <a:ext cx="359300" cy="155850"/>
                </a:xfrm>
                <a:custGeom>
                  <a:rect b="b" l="l" r="r" t="t"/>
                  <a:pathLst>
                    <a:path extrusionOk="0" h="6234" w="14372">
                      <a:moveTo>
                        <a:pt x="3363" y="1"/>
                      </a:moveTo>
                      <a:cubicBezTo>
                        <a:pt x="2539" y="1"/>
                        <a:pt x="1746" y="326"/>
                        <a:pt x="1168" y="910"/>
                      </a:cubicBezTo>
                      <a:cubicBezTo>
                        <a:pt x="271" y="1802"/>
                        <a:pt x="0" y="3142"/>
                        <a:pt x="480" y="4309"/>
                      </a:cubicBezTo>
                      <a:cubicBezTo>
                        <a:pt x="965" y="5471"/>
                        <a:pt x="2102" y="6233"/>
                        <a:pt x="3363" y="6233"/>
                      </a:cubicBezTo>
                      <a:lnTo>
                        <a:pt x="11261" y="6233"/>
                      </a:lnTo>
                      <a:cubicBezTo>
                        <a:pt x="12976" y="6227"/>
                        <a:pt x="14371" y="4838"/>
                        <a:pt x="14371" y="3117"/>
                      </a:cubicBezTo>
                      <a:cubicBezTo>
                        <a:pt x="14371" y="1396"/>
                        <a:pt x="12976" y="1"/>
                        <a:pt x="112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74"/>
              <p:cNvGrpSpPr/>
              <p:nvPr/>
            </p:nvGrpSpPr>
            <p:grpSpPr>
              <a:xfrm>
                <a:off x="3602363" y="3218150"/>
                <a:ext cx="389575" cy="202575"/>
                <a:chOff x="3602363" y="3218150"/>
                <a:chExt cx="389575" cy="202575"/>
              </a:xfrm>
            </p:grpSpPr>
            <p:sp>
              <p:nvSpPr>
                <p:cNvPr id="8130" name="Google Shape;8130;p74"/>
                <p:cNvSpPr/>
                <p:nvPr/>
              </p:nvSpPr>
              <p:spPr>
                <a:xfrm>
                  <a:off x="3602363" y="3218150"/>
                  <a:ext cx="389575" cy="202575"/>
                </a:xfrm>
                <a:custGeom>
                  <a:rect b="b" l="l" r="r" t="t"/>
                  <a:pathLst>
                    <a:path extrusionOk="0" h="8103" w="15583">
                      <a:moveTo>
                        <a:pt x="831" y="1"/>
                      </a:moveTo>
                      <a:cubicBezTo>
                        <a:pt x="370" y="1"/>
                        <a:pt x="1" y="376"/>
                        <a:pt x="1" y="831"/>
                      </a:cubicBezTo>
                      <a:lnTo>
                        <a:pt x="1" y="7272"/>
                      </a:lnTo>
                      <a:cubicBezTo>
                        <a:pt x="1" y="7733"/>
                        <a:pt x="370" y="8102"/>
                        <a:pt x="831" y="8102"/>
                      </a:cubicBezTo>
                      <a:lnTo>
                        <a:pt x="14753" y="8102"/>
                      </a:lnTo>
                      <a:cubicBezTo>
                        <a:pt x="15208" y="8102"/>
                        <a:pt x="15583" y="7733"/>
                        <a:pt x="15583" y="7272"/>
                      </a:cubicBezTo>
                      <a:lnTo>
                        <a:pt x="15583" y="831"/>
                      </a:lnTo>
                      <a:cubicBezTo>
                        <a:pt x="15583" y="376"/>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4"/>
                <p:cNvSpPr/>
                <p:nvPr/>
              </p:nvSpPr>
              <p:spPr>
                <a:xfrm>
                  <a:off x="3614513" y="3241525"/>
                  <a:ext cx="359150" cy="155825"/>
                </a:xfrm>
                <a:custGeom>
                  <a:rect b="b" l="l" r="r" t="t"/>
                  <a:pathLst>
                    <a:path extrusionOk="0" h="6233" w="14366">
                      <a:moveTo>
                        <a:pt x="3357" y="0"/>
                      </a:moveTo>
                      <a:cubicBezTo>
                        <a:pt x="2533" y="6"/>
                        <a:pt x="1740" y="332"/>
                        <a:pt x="1162" y="922"/>
                      </a:cubicBezTo>
                      <a:cubicBezTo>
                        <a:pt x="265" y="1807"/>
                        <a:pt x="0" y="3147"/>
                        <a:pt x="480" y="4315"/>
                      </a:cubicBezTo>
                      <a:cubicBezTo>
                        <a:pt x="957" y="5472"/>
                        <a:pt x="2087" y="6233"/>
                        <a:pt x="3341" y="6233"/>
                      </a:cubicBezTo>
                      <a:cubicBezTo>
                        <a:pt x="3346" y="6233"/>
                        <a:pt x="3351" y="6233"/>
                        <a:pt x="3357" y="6233"/>
                      </a:cubicBezTo>
                      <a:lnTo>
                        <a:pt x="11255" y="6233"/>
                      </a:lnTo>
                      <a:cubicBezTo>
                        <a:pt x="12970" y="6233"/>
                        <a:pt x="14365" y="4838"/>
                        <a:pt x="14365" y="3116"/>
                      </a:cubicBezTo>
                      <a:cubicBezTo>
                        <a:pt x="14365" y="1395"/>
                        <a:pt x="12970" y="6"/>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74"/>
              <p:cNvGrpSpPr/>
              <p:nvPr/>
            </p:nvGrpSpPr>
            <p:grpSpPr>
              <a:xfrm>
                <a:off x="3602363" y="3509050"/>
                <a:ext cx="389575" cy="202550"/>
                <a:chOff x="3602363" y="3509050"/>
                <a:chExt cx="389575" cy="202550"/>
              </a:xfrm>
            </p:grpSpPr>
            <p:sp>
              <p:nvSpPr>
                <p:cNvPr id="8133" name="Google Shape;8133;p74"/>
                <p:cNvSpPr/>
                <p:nvPr/>
              </p:nvSpPr>
              <p:spPr>
                <a:xfrm>
                  <a:off x="3602363" y="3509050"/>
                  <a:ext cx="389575" cy="202550"/>
                </a:xfrm>
                <a:custGeom>
                  <a:rect b="b" l="l" r="r" t="t"/>
                  <a:pathLst>
                    <a:path extrusionOk="0" h="8102" w="15583">
                      <a:moveTo>
                        <a:pt x="831" y="1"/>
                      </a:moveTo>
                      <a:cubicBezTo>
                        <a:pt x="370" y="1"/>
                        <a:pt x="1" y="369"/>
                        <a:pt x="1" y="830"/>
                      </a:cubicBezTo>
                      <a:lnTo>
                        <a:pt x="1" y="7272"/>
                      </a:lnTo>
                      <a:cubicBezTo>
                        <a:pt x="1" y="7727"/>
                        <a:pt x="370" y="8102"/>
                        <a:pt x="831" y="8102"/>
                      </a:cubicBezTo>
                      <a:lnTo>
                        <a:pt x="14753" y="8102"/>
                      </a:lnTo>
                      <a:cubicBezTo>
                        <a:pt x="15208" y="8102"/>
                        <a:pt x="15583" y="7727"/>
                        <a:pt x="15583" y="7272"/>
                      </a:cubicBezTo>
                      <a:lnTo>
                        <a:pt x="15583" y="830"/>
                      </a:lnTo>
                      <a:cubicBezTo>
                        <a:pt x="15583" y="369"/>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4"/>
                <p:cNvSpPr/>
                <p:nvPr/>
              </p:nvSpPr>
              <p:spPr>
                <a:xfrm>
                  <a:off x="3614513" y="3532400"/>
                  <a:ext cx="359150" cy="155850"/>
                </a:xfrm>
                <a:custGeom>
                  <a:rect b="b" l="l" r="r" t="t"/>
                  <a:pathLst>
                    <a:path extrusionOk="0" h="6234" w="14366">
                      <a:moveTo>
                        <a:pt x="3357" y="1"/>
                      </a:moveTo>
                      <a:cubicBezTo>
                        <a:pt x="2533" y="1"/>
                        <a:pt x="1740" y="327"/>
                        <a:pt x="1162" y="917"/>
                      </a:cubicBezTo>
                      <a:cubicBezTo>
                        <a:pt x="265" y="1802"/>
                        <a:pt x="0" y="3142"/>
                        <a:pt x="480" y="4310"/>
                      </a:cubicBezTo>
                      <a:cubicBezTo>
                        <a:pt x="959" y="5471"/>
                        <a:pt x="2096" y="6234"/>
                        <a:pt x="3357" y="6234"/>
                      </a:cubicBezTo>
                      <a:lnTo>
                        <a:pt x="11255" y="6234"/>
                      </a:lnTo>
                      <a:cubicBezTo>
                        <a:pt x="12970" y="6227"/>
                        <a:pt x="14365" y="4838"/>
                        <a:pt x="14365" y="3117"/>
                      </a:cubicBezTo>
                      <a:cubicBezTo>
                        <a:pt x="14365" y="1396"/>
                        <a:pt x="12970"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74"/>
              <p:cNvGrpSpPr/>
              <p:nvPr/>
            </p:nvGrpSpPr>
            <p:grpSpPr>
              <a:xfrm>
                <a:off x="3602363" y="3799800"/>
                <a:ext cx="389575" cy="202550"/>
                <a:chOff x="3602363" y="3799800"/>
                <a:chExt cx="389575" cy="202550"/>
              </a:xfrm>
            </p:grpSpPr>
            <p:sp>
              <p:nvSpPr>
                <p:cNvPr id="8136" name="Google Shape;8136;p74"/>
                <p:cNvSpPr/>
                <p:nvPr/>
              </p:nvSpPr>
              <p:spPr>
                <a:xfrm>
                  <a:off x="3602363" y="3799800"/>
                  <a:ext cx="389575" cy="202550"/>
                </a:xfrm>
                <a:custGeom>
                  <a:rect b="b" l="l" r="r" t="t"/>
                  <a:pathLst>
                    <a:path extrusionOk="0" h="8102" w="15583">
                      <a:moveTo>
                        <a:pt x="831" y="0"/>
                      </a:moveTo>
                      <a:cubicBezTo>
                        <a:pt x="370" y="0"/>
                        <a:pt x="1" y="369"/>
                        <a:pt x="1" y="830"/>
                      </a:cubicBezTo>
                      <a:lnTo>
                        <a:pt x="1" y="7272"/>
                      </a:lnTo>
                      <a:cubicBezTo>
                        <a:pt x="1" y="7733"/>
                        <a:pt x="370" y="8101"/>
                        <a:pt x="831" y="8101"/>
                      </a:cubicBezTo>
                      <a:lnTo>
                        <a:pt x="14753" y="8101"/>
                      </a:lnTo>
                      <a:cubicBezTo>
                        <a:pt x="15208" y="8101"/>
                        <a:pt x="15583" y="7733"/>
                        <a:pt x="15583" y="7272"/>
                      </a:cubicBezTo>
                      <a:lnTo>
                        <a:pt x="15583" y="830"/>
                      </a:lnTo>
                      <a:cubicBezTo>
                        <a:pt x="15583" y="369"/>
                        <a:pt x="15208" y="0"/>
                        <a:pt x="1475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4"/>
                <p:cNvSpPr/>
                <p:nvPr/>
              </p:nvSpPr>
              <p:spPr>
                <a:xfrm>
                  <a:off x="3614513" y="3823150"/>
                  <a:ext cx="359150" cy="155850"/>
                </a:xfrm>
                <a:custGeom>
                  <a:rect b="b" l="l" r="r" t="t"/>
                  <a:pathLst>
                    <a:path extrusionOk="0" h="6234" w="14366">
                      <a:moveTo>
                        <a:pt x="3357" y="0"/>
                      </a:moveTo>
                      <a:cubicBezTo>
                        <a:pt x="2533" y="0"/>
                        <a:pt x="1740" y="332"/>
                        <a:pt x="1162" y="916"/>
                      </a:cubicBezTo>
                      <a:cubicBezTo>
                        <a:pt x="265" y="1808"/>
                        <a:pt x="0" y="3148"/>
                        <a:pt x="480" y="4309"/>
                      </a:cubicBezTo>
                      <a:cubicBezTo>
                        <a:pt x="959" y="5477"/>
                        <a:pt x="2096" y="6233"/>
                        <a:pt x="3357" y="6233"/>
                      </a:cubicBezTo>
                      <a:lnTo>
                        <a:pt x="11255" y="6233"/>
                      </a:lnTo>
                      <a:cubicBezTo>
                        <a:pt x="12970" y="6233"/>
                        <a:pt x="14365" y="4838"/>
                        <a:pt x="14365" y="3117"/>
                      </a:cubicBezTo>
                      <a:cubicBezTo>
                        <a:pt x="14365" y="1396"/>
                        <a:pt x="12970" y="0"/>
                        <a:pt x="1125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74"/>
              <p:cNvGrpSpPr/>
              <p:nvPr/>
            </p:nvGrpSpPr>
            <p:grpSpPr>
              <a:xfrm>
                <a:off x="3602363" y="4090525"/>
                <a:ext cx="389575" cy="202575"/>
                <a:chOff x="3602363" y="4090525"/>
                <a:chExt cx="389575" cy="202575"/>
              </a:xfrm>
            </p:grpSpPr>
            <p:sp>
              <p:nvSpPr>
                <p:cNvPr id="8139" name="Google Shape;8139;p74"/>
                <p:cNvSpPr/>
                <p:nvPr/>
              </p:nvSpPr>
              <p:spPr>
                <a:xfrm>
                  <a:off x="3602363" y="4090525"/>
                  <a:ext cx="389575" cy="202575"/>
                </a:xfrm>
                <a:custGeom>
                  <a:rect b="b" l="l" r="r" t="t"/>
                  <a:pathLst>
                    <a:path extrusionOk="0" h="8103" w="15583">
                      <a:moveTo>
                        <a:pt x="831" y="1"/>
                      </a:moveTo>
                      <a:cubicBezTo>
                        <a:pt x="370" y="1"/>
                        <a:pt x="1" y="370"/>
                        <a:pt x="1" y="831"/>
                      </a:cubicBezTo>
                      <a:lnTo>
                        <a:pt x="1" y="7272"/>
                      </a:lnTo>
                      <a:cubicBezTo>
                        <a:pt x="1" y="7733"/>
                        <a:pt x="370" y="8102"/>
                        <a:pt x="831" y="8102"/>
                      </a:cubicBezTo>
                      <a:lnTo>
                        <a:pt x="14753" y="8102"/>
                      </a:lnTo>
                      <a:cubicBezTo>
                        <a:pt x="15208" y="8102"/>
                        <a:pt x="15583" y="7733"/>
                        <a:pt x="15583" y="7272"/>
                      </a:cubicBezTo>
                      <a:lnTo>
                        <a:pt x="15583" y="831"/>
                      </a:lnTo>
                      <a:cubicBezTo>
                        <a:pt x="15583" y="370"/>
                        <a:pt x="15208" y="1"/>
                        <a:pt x="14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4"/>
                <p:cNvSpPr/>
                <p:nvPr/>
              </p:nvSpPr>
              <p:spPr>
                <a:xfrm>
                  <a:off x="3614513" y="4113875"/>
                  <a:ext cx="359150" cy="155850"/>
                </a:xfrm>
                <a:custGeom>
                  <a:rect b="b" l="l" r="r" t="t"/>
                  <a:pathLst>
                    <a:path extrusionOk="0" h="6234" w="14366">
                      <a:moveTo>
                        <a:pt x="3357" y="1"/>
                      </a:moveTo>
                      <a:cubicBezTo>
                        <a:pt x="2533" y="1"/>
                        <a:pt x="1740" y="333"/>
                        <a:pt x="1162" y="917"/>
                      </a:cubicBezTo>
                      <a:cubicBezTo>
                        <a:pt x="265" y="1808"/>
                        <a:pt x="0" y="3148"/>
                        <a:pt x="480" y="4316"/>
                      </a:cubicBezTo>
                      <a:cubicBezTo>
                        <a:pt x="959" y="5478"/>
                        <a:pt x="2096" y="6234"/>
                        <a:pt x="3357" y="6234"/>
                      </a:cubicBezTo>
                      <a:lnTo>
                        <a:pt x="11255" y="6234"/>
                      </a:lnTo>
                      <a:cubicBezTo>
                        <a:pt x="12970" y="6234"/>
                        <a:pt x="14365" y="4838"/>
                        <a:pt x="14365" y="3117"/>
                      </a:cubicBezTo>
                      <a:cubicBezTo>
                        <a:pt x="14365" y="1396"/>
                        <a:pt x="12970" y="1"/>
                        <a:pt x="1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41" name="Google Shape;8141;p74"/>
          <p:cNvGrpSpPr/>
          <p:nvPr/>
        </p:nvGrpSpPr>
        <p:grpSpPr>
          <a:xfrm>
            <a:off x="4358525" y="1562650"/>
            <a:ext cx="381425" cy="1329000"/>
            <a:chOff x="4358525" y="1562650"/>
            <a:chExt cx="381425" cy="1329000"/>
          </a:xfrm>
        </p:grpSpPr>
        <p:grpSp>
          <p:nvGrpSpPr>
            <p:cNvPr id="8142" name="Google Shape;8142;p74"/>
            <p:cNvGrpSpPr/>
            <p:nvPr/>
          </p:nvGrpSpPr>
          <p:grpSpPr>
            <a:xfrm>
              <a:off x="4358525" y="1562650"/>
              <a:ext cx="381425" cy="1329000"/>
              <a:chOff x="4358525" y="1562650"/>
              <a:chExt cx="381425" cy="1329000"/>
            </a:xfrm>
          </p:grpSpPr>
          <p:sp>
            <p:nvSpPr>
              <p:cNvPr id="8143" name="Google Shape;8143;p74"/>
              <p:cNvSpPr/>
              <p:nvPr/>
            </p:nvSpPr>
            <p:spPr>
              <a:xfrm>
                <a:off x="4458550" y="1632600"/>
                <a:ext cx="175225" cy="167075"/>
              </a:xfrm>
              <a:custGeom>
                <a:rect b="b" l="l" r="r" t="t"/>
                <a:pathLst>
                  <a:path extrusionOk="0" h="6683" w="7009">
                    <a:moveTo>
                      <a:pt x="3505" y="1"/>
                    </a:moveTo>
                    <a:lnTo>
                      <a:pt x="1" y="2072"/>
                    </a:lnTo>
                    <a:cubicBezTo>
                      <a:pt x="1" y="2072"/>
                      <a:pt x="782" y="5017"/>
                      <a:pt x="247" y="6682"/>
                    </a:cubicBezTo>
                    <a:lnTo>
                      <a:pt x="7008" y="6682"/>
                    </a:lnTo>
                    <a:cubicBezTo>
                      <a:pt x="7008" y="6682"/>
                      <a:pt x="6732" y="4974"/>
                      <a:pt x="7008" y="2146"/>
                    </a:cubicBezTo>
                    <a:lnTo>
                      <a:pt x="350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4" name="Google Shape;8144;p74"/>
              <p:cNvGrpSpPr/>
              <p:nvPr/>
            </p:nvGrpSpPr>
            <p:grpSpPr>
              <a:xfrm>
                <a:off x="4358525" y="1619100"/>
                <a:ext cx="381425" cy="1272550"/>
                <a:chOff x="4358525" y="1619100"/>
                <a:chExt cx="381425" cy="1272550"/>
              </a:xfrm>
            </p:grpSpPr>
            <p:sp>
              <p:nvSpPr>
                <p:cNvPr id="8145" name="Google Shape;8145;p74"/>
                <p:cNvSpPr/>
                <p:nvPr/>
              </p:nvSpPr>
              <p:spPr>
                <a:xfrm>
                  <a:off x="4358525" y="1732025"/>
                  <a:ext cx="381425" cy="1159625"/>
                </a:xfrm>
                <a:custGeom>
                  <a:rect b="b" l="l" r="r" t="t"/>
                  <a:pathLst>
                    <a:path extrusionOk="0" h="46385" w="15257">
                      <a:moveTo>
                        <a:pt x="6073" y="1"/>
                      </a:moveTo>
                      <a:cubicBezTo>
                        <a:pt x="6073" y="1"/>
                        <a:pt x="6147" y="1482"/>
                        <a:pt x="6073" y="1722"/>
                      </a:cubicBezTo>
                      <a:cubicBezTo>
                        <a:pt x="6006" y="1968"/>
                        <a:pt x="5834" y="2312"/>
                        <a:pt x="5176" y="2521"/>
                      </a:cubicBezTo>
                      <a:cubicBezTo>
                        <a:pt x="4524" y="2724"/>
                        <a:pt x="3830" y="2656"/>
                        <a:pt x="3037" y="3142"/>
                      </a:cubicBezTo>
                      <a:cubicBezTo>
                        <a:pt x="2244" y="3621"/>
                        <a:pt x="2041" y="5558"/>
                        <a:pt x="2041" y="6799"/>
                      </a:cubicBezTo>
                      <a:cubicBezTo>
                        <a:pt x="2041" y="8041"/>
                        <a:pt x="1937" y="10801"/>
                        <a:pt x="1697" y="11870"/>
                      </a:cubicBezTo>
                      <a:cubicBezTo>
                        <a:pt x="1451" y="12940"/>
                        <a:pt x="800" y="15841"/>
                        <a:pt x="763" y="16702"/>
                      </a:cubicBezTo>
                      <a:cubicBezTo>
                        <a:pt x="726" y="17562"/>
                        <a:pt x="418" y="18773"/>
                        <a:pt x="351" y="19289"/>
                      </a:cubicBezTo>
                      <a:cubicBezTo>
                        <a:pt x="277" y="19812"/>
                        <a:pt x="0" y="21779"/>
                        <a:pt x="209" y="22191"/>
                      </a:cubicBezTo>
                      <a:cubicBezTo>
                        <a:pt x="673" y="23114"/>
                        <a:pt x="1007" y="23375"/>
                        <a:pt x="1170" y="23375"/>
                      </a:cubicBezTo>
                      <a:cubicBezTo>
                        <a:pt x="1253" y="23375"/>
                        <a:pt x="1291" y="23306"/>
                        <a:pt x="1279" y="23223"/>
                      </a:cubicBezTo>
                      <a:cubicBezTo>
                        <a:pt x="1248" y="22983"/>
                        <a:pt x="972" y="22504"/>
                        <a:pt x="898" y="22018"/>
                      </a:cubicBezTo>
                      <a:cubicBezTo>
                        <a:pt x="843" y="21628"/>
                        <a:pt x="924" y="21082"/>
                        <a:pt x="1012" y="21082"/>
                      </a:cubicBezTo>
                      <a:cubicBezTo>
                        <a:pt x="1034" y="21082"/>
                        <a:pt x="1056" y="21114"/>
                        <a:pt x="1076" y="21189"/>
                      </a:cubicBezTo>
                      <a:cubicBezTo>
                        <a:pt x="1163" y="21526"/>
                        <a:pt x="1284" y="22372"/>
                        <a:pt x="1455" y="22372"/>
                      </a:cubicBezTo>
                      <a:cubicBezTo>
                        <a:pt x="1477" y="22372"/>
                        <a:pt x="1501" y="22358"/>
                        <a:pt x="1525" y="22326"/>
                      </a:cubicBezTo>
                      <a:cubicBezTo>
                        <a:pt x="1728" y="22049"/>
                        <a:pt x="1795" y="20943"/>
                        <a:pt x="1795" y="20396"/>
                      </a:cubicBezTo>
                      <a:cubicBezTo>
                        <a:pt x="1795" y="19849"/>
                        <a:pt x="1525" y="19289"/>
                        <a:pt x="1556" y="18736"/>
                      </a:cubicBezTo>
                      <a:cubicBezTo>
                        <a:pt x="1592" y="18189"/>
                        <a:pt x="2871" y="14907"/>
                        <a:pt x="3111" y="13530"/>
                      </a:cubicBezTo>
                      <a:cubicBezTo>
                        <a:pt x="3350" y="12147"/>
                        <a:pt x="3695" y="8385"/>
                        <a:pt x="3695" y="8385"/>
                      </a:cubicBezTo>
                      <a:cubicBezTo>
                        <a:pt x="3836" y="9246"/>
                        <a:pt x="4389" y="10352"/>
                        <a:pt x="4420" y="11975"/>
                      </a:cubicBezTo>
                      <a:cubicBezTo>
                        <a:pt x="4457" y="13597"/>
                        <a:pt x="3037" y="16253"/>
                        <a:pt x="2766" y="18496"/>
                      </a:cubicBezTo>
                      <a:cubicBezTo>
                        <a:pt x="2490" y="20740"/>
                        <a:pt x="3283" y="27403"/>
                        <a:pt x="3590" y="29923"/>
                      </a:cubicBezTo>
                      <a:cubicBezTo>
                        <a:pt x="3904" y="32443"/>
                        <a:pt x="3246" y="35068"/>
                        <a:pt x="3492" y="36586"/>
                      </a:cubicBezTo>
                      <a:cubicBezTo>
                        <a:pt x="3732" y="38104"/>
                        <a:pt x="4524" y="41799"/>
                        <a:pt x="4524" y="42315"/>
                      </a:cubicBezTo>
                      <a:cubicBezTo>
                        <a:pt x="4524" y="42831"/>
                        <a:pt x="4488" y="43280"/>
                        <a:pt x="4629" y="43624"/>
                      </a:cubicBezTo>
                      <a:cubicBezTo>
                        <a:pt x="4764" y="43968"/>
                        <a:pt x="4322" y="44522"/>
                        <a:pt x="4180" y="45112"/>
                      </a:cubicBezTo>
                      <a:cubicBezTo>
                        <a:pt x="4039" y="45696"/>
                        <a:pt x="4420" y="46384"/>
                        <a:pt x="5041" y="46384"/>
                      </a:cubicBezTo>
                      <a:cubicBezTo>
                        <a:pt x="5662" y="46384"/>
                        <a:pt x="6252" y="45868"/>
                        <a:pt x="6147" y="45419"/>
                      </a:cubicBezTo>
                      <a:cubicBezTo>
                        <a:pt x="6043" y="44970"/>
                        <a:pt x="6043" y="43870"/>
                        <a:pt x="6110" y="43280"/>
                      </a:cubicBezTo>
                      <a:cubicBezTo>
                        <a:pt x="6178" y="42696"/>
                        <a:pt x="5834" y="42383"/>
                        <a:pt x="5834" y="41829"/>
                      </a:cubicBezTo>
                      <a:cubicBezTo>
                        <a:pt x="5834" y="41276"/>
                        <a:pt x="6043" y="37207"/>
                        <a:pt x="6067" y="33949"/>
                      </a:cubicBezTo>
                      <a:cubicBezTo>
                        <a:pt x="6073" y="32566"/>
                        <a:pt x="6436" y="31509"/>
                        <a:pt x="6805" y="28380"/>
                      </a:cubicBezTo>
                      <a:cubicBezTo>
                        <a:pt x="7174" y="25252"/>
                        <a:pt x="7629" y="20740"/>
                        <a:pt x="7629" y="20740"/>
                      </a:cubicBezTo>
                      <a:cubicBezTo>
                        <a:pt x="7629" y="20740"/>
                        <a:pt x="8090" y="25252"/>
                        <a:pt x="8458" y="28380"/>
                      </a:cubicBezTo>
                      <a:cubicBezTo>
                        <a:pt x="8827" y="31509"/>
                        <a:pt x="9184" y="32566"/>
                        <a:pt x="9196" y="33949"/>
                      </a:cubicBezTo>
                      <a:cubicBezTo>
                        <a:pt x="9221" y="37207"/>
                        <a:pt x="9430" y="41276"/>
                        <a:pt x="9430" y="41829"/>
                      </a:cubicBezTo>
                      <a:cubicBezTo>
                        <a:pt x="9430" y="42383"/>
                        <a:pt x="9079" y="42696"/>
                        <a:pt x="9153" y="43280"/>
                      </a:cubicBezTo>
                      <a:cubicBezTo>
                        <a:pt x="9221" y="43870"/>
                        <a:pt x="9221" y="44970"/>
                        <a:pt x="9116" y="45419"/>
                      </a:cubicBezTo>
                      <a:cubicBezTo>
                        <a:pt x="9012" y="45868"/>
                        <a:pt x="9602" y="46384"/>
                        <a:pt x="10222" y="46384"/>
                      </a:cubicBezTo>
                      <a:cubicBezTo>
                        <a:pt x="10843" y="46384"/>
                        <a:pt x="11218" y="45696"/>
                        <a:pt x="11083" y="45112"/>
                      </a:cubicBezTo>
                      <a:cubicBezTo>
                        <a:pt x="10948" y="44522"/>
                        <a:pt x="10499" y="43968"/>
                        <a:pt x="10634" y="43624"/>
                      </a:cubicBezTo>
                      <a:cubicBezTo>
                        <a:pt x="10770" y="43280"/>
                        <a:pt x="10739" y="42831"/>
                        <a:pt x="10739" y="42315"/>
                      </a:cubicBezTo>
                      <a:cubicBezTo>
                        <a:pt x="10739" y="41799"/>
                        <a:pt x="11532" y="38104"/>
                        <a:pt x="11771" y="36586"/>
                      </a:cubicBezTo>
                      <a:cubicBezTo>
                        <a:pt x="12017" y="35068"/>
                        <a:pt x="11360" y="32443"/>
                        <a:pt x="11673" y="29923"/>
                      </a:cubicBezTo>
                      <a:cubicBezTo>
                        <a:pt x="11980" y="27403"/>
                        <a:pt x="12773" y="20740"/>
                        <a:pt x="12497" y="18496"/>
                      </a:cubicBezTo>
                      <a:cubicBezTo>
                        <a:pt x="12220" y="16253"/>
                        <a:pt x="10806" y="13597"/>
                        <a:pt x="10843" y="11975"/>
                      </a:cubicBezTo>
                      <a:cubicBezTo>
                        <a:pt x="10874" y="10352"/>
                        <a:pt x="11427" y="9246"/>
                        <a:pt x="11569" y="8385"/>
                      </a:cubicBezTo>
                      <a:cubicBezTo>
                        <a:pt x="11569" y="8385"/>
                        <a:pt x="11913" y="12147"/>
                        <a:pt x="12153" y="13530"/>
                      </a:cubicBezTo>
                      <a:cubicBezTo>
                        <a:pt x="12398" y="14907"/>
                        <a:pt x="13671" y="18189"/>
                        <a:pt x="13708" y="18736"/>
                      </a:cubicBezTo>
                      <a:cubicBezTo>
                        <a:pt x="13745" y="19289"/>
                        <a:pt x="13462" y="19842"/>
                        <a:pt x="13462" y="20396"/>
                      </a:cubicBezTo>
                      <a:cubicBezTo>
                        <a:pt x="13462" y="20949"/>
                        <a:pt x="13529" y="22055"/>
                        <a:pt x="13738" y="22326"/>
                      </a:cubicBezTo>
                      <a:cubicBezTo>
                        <a:pt x="13762" y="22358"/>
                        <a:pt x="13785" y="22372"/>
                        <a:pt x="13806" y="22372"/>
                      </a:cubicBezTo>
                      <a:cubicBezTo>
                        <a:pt x="13973" y="22372"/>
                        <a:pt x="14094" y="21526"/>
                        <a:pt x="14181" y="21189"/>
                      </a:cubicBezTo>
                      <a:cubicBezTo>
                        <a:pt x="14201" y="21114"/>
                        <a:pt x="14223" y="21082"/>
                        <a:pt x="14245" y="21082"/>
                      </a:cubicBezTo>
                      <a:cubicBezTo>
                        <a:pt x="14333" y="21082"/>
                        <a:pt x="14412" y="21628"/>
                        <a:pt x="14353" y="22018"/>
                      </a:cubicBezTo>
                      <a:cubicBezTo>
                        <a:pt x="14285" y="22498"/>
                        <a:pt x="14009" y="22983"/>
                        <a:pt x="13978" y="23223"/>
                      </a:cubicBezTo>
                      <a:cubicBezTo>
                        <a:pt x="13966" y="23306"/>
                        <a:pt x="14004" y="23375"/>
                        <a:pt x="14087" y="23375"/>
                      </a:cubicBezTo>
                      <a:cubicBezTo>
                        <a:pt x="14250" y="23375"/>
                        <a:pt x="14584" y="23114"/>
                        <a:pt x="15048" y="22191"/>
                      </a:cubicBezTo>
                      <a:cubicBezTo>
                        <a:pt x="15257" y="21779"/>
                        <a:pt x="14980" y="19812"/>
                        <a:pt x="14912" y="19289"/>
                      </a:cubicBezTo>
                      <a:cubicBezTo>
                        <a:pt x="14839" y="18773"/>
                        <a:pt x="14531" y="17568"/>
                        <a:pt x="14494" y="16702"/>
                      </a:cubicBezTo>
                      <a:cubicBezTo>
                        <a:pt x="14464" y="15841"/>
                        <a:pt x="13806" y="12940"/>
                        <a:pt x="13566" y="11870"/>
                      </a:cubicBezTo>
                      <a:cubicBezTo>
                        <a:pt x="13320" y="10801"/>
                        <a:pt x="13222" y="8041"/>
                        <a:pt x="13222" y="6799"/>
                      </a:cubicBezTo>
                      <a:cubicBezTo>
                        <a:pt x="13222" y="5558"/>
                        <a:pt x="13013" y="3621"/>
                        <a:pt x="12220" y="3142"/>
                      </a:cubicBezTo>
                      <a:cubicBezTo>
                        <a:pt x="11427" y="2656"/>
                        <a:pt x="10739" y="2724"/>
                        <a:pt x="10081" y="2521"/>
                      </a:cubicBezTo>
                      <a:cubicBezTo>
                        <a:pt x="9423" y="2312"/>
                        <a:pt x="9251" y="1968"/>
                        <a:pt x="9184" y="1722"/>
                      </a:cubicBezTo>
                      <a:cubicBezTo>
                        <a:pt x="9116" y="1482"/>
                        <a:pt x="9184" y="1"/>
                        <a:pt x="9184" y="1"/>
                      </a:cubicBezTo>
                      <a:lnTo>
                        <a:pt x="9184" y="1"/>
                      </a:lnTo>
                      <a:lnTo>
                        <a:pt x="7629" y="32"/>
                      </a:lnTo>
                      <a:lnTo>
                        <a:pt x="6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4"/>
                <p:cNvSpPr/>
                <p:nvPr/>
              </p:nvSpPr>
              <p:spPr>
                <a:xfrm>
                  <a:off x="4510350" y="1731875"/>
                  <a:ext cx="77775" cy="60725"/>
                </a:xfrm>
                <a:custGeom>
                  <a:rect b="b" l="l" r="r" t="t"/>
                  <a:pathLst>
                    <a:path extrusionOk="0" h="2429" w="3111">
                      <a:moveTo>
                        <a:pt x="0" y="1"/>
                      </a:moveTo>
                      <a:lnTo>
                        <a:pt x="0" y="1"/>
                      </a:lnTo>
                      <a:cubicBezTo>
                        <a:pt x="0" y="1"/>
                        <a:pt x="37" y="751"/>
                        <a:pt x="31" y="1267"/>
                      </a:cubicBezTo>
                      <a:cubicBezTo>
                        <a:pt x="504" y="1919"/>
                        <a:pt x="1088" y="2429"/>
                        <a:pt x="1556" y="2429"/>
                      </a:cubicBezTo>
                      <a:cubicBezTo>
                        <a:pt x="2023" y="2429"/>
                        <a:pt x="2607" y="1919"/>
                        <a:pt x="3080" y="1267"/>
                      </a:cubicBezTo>
                      <a:cubicBezTo>
                        <a:pt x="3074" y="751"/>
                        <a:pt x="3111" y="1"/>
                        <a:pt x="3111" y="1"/>
                      </a:cubicBezTo>
                      <a:lnTo>
                        <a:pt x="3111" y="1"/>
                      </a:lnTo>
                      <a:lnTo>
                        <a:pt x="1556" y="38"/>
                      </a:lnTo>
                      <a:lnTo>
                        <a:pt x="0"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4"/>
                <p:cNvSpPr/>
                <p:nvPr/>
              </p:nvSpPr>
              <p:spPr>
                <a:xfrm>
                  <a:off x="4485925" y="1619100"/>
                  <a:ext cx="126650" cy="162275"/>
                </a:xfrm>
                <a:custGeom>
                  <a:rect b="b" l="l" r="r" t="t"/>
                  <a:pathLst>
                    <a:path extrusionOk="0" h="6491" w="5066">
                      <a:moveTo>
                        <a:pt x="2533" y="0"/>
                      </a:moveTo>
                      <a:cubicBezTo>
                        <a:pt x="49" y="0"/>
                        <a:pt x="0" y="1057"/>
                        <a:pt x="185" y="3153"/>
                      </a:cubicBezTo>
                      <a:cubicBezTo>
                        <a:pt x="369" y="5249"/>
                        <a:pt x="1660" y="6491"/>
                        <a:pt x="2533" y="6491"/>
                      </a:cubicBezTo>
                      <a:cubicBezTo>
                        <a:pt x="3405" y="6491"/>
                        <a:pt x="4696" y="5249"/>
                        <a:pt x="4881" y="3153"/>
                      </a:cubicBezTo>
                      <a:cubicBezTo>
                        <a:pt x="5065" y="1057"/>
                        <a:pt x="5016" y="0"/>
                        <a:pt x="25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8" name="Google Shape;8148;p74"/>
              <p:cNvSpPr/>
              <p:nvPr/>
            </p:nvSpPr>
            <p:spPr>
              <a:xfrm>
                <a:off x="4445650" y="1562650"/>
                <a:ext cx="190125" cy="218425"/>
              </a:xfrm>
              <a:custGeom>
                <a:rect b="b" l="l" r="r" t="t"/>
                <a:pathLst>
                  <a:path extrusionOk="0" h="8737" w="7605">
                    <a:moveTo>
                      <a:pt x="3680" y="1"/>
                    </a:moveTo>
                    <a:cubicBezTo>
                      <a:pt x="3316" y="1"/>
                      <a:pt x="2904" y="60"/>
                      <a:pt x="2453" y="217"/>
                    </a:cubicBezTo>
                    <a:cubicBezTo>
                      <a:pt x="658" y="844"/>
                      <a:pt x="1" y="3395"/>
                      <a:pt x="726" y="5774"/>
                    </a:cubicBezTo>
                    <a:cubicBezTo>
                      <a:pt x="1451" y="8159"/>
                      <a:pt x="2828" y="8737"/>
                      <a:pt x="2828" y="8737"/>
                    </a:cubicBezTo>
                    <a:cubicBezTo>
                      <a:pt x="1832" y="7464"/>
                      <a:pt x="1796" y="5412"/>
                      <a:pt x="1796" y="5411"/>
                    </a:cubicBezTo>
                    <a:lnTo>
                      <a:pt x="1796" y="5411"/>
                    </a:lnTo>
                    <a:cubicBezTo>
                      <a:pt x="1998" y="6333"/>
                      <a:pt x="2588" y="6770"/>
                      <a:pt x="2588" y="6770"/>
                    </a:cubicBezTo>
                    <a:cubicBezTo>
                      <a:pt x="2140" y="6290"/>
                      <a:pt x="2072" y="4840"/>
                      <a:pt x="2588" y="4594"/>
                    </a:cubicBezTo>
                    <a:cubicBezTo>
                      <a:pt x="3105" y="4354"/>
                      <a:pt x="4137" y="3696"/>
                      <a:pt x="4137" y="3696"/>
                    </a:cubicBezTo>
                    <a:lnTo>
                      <a:pt x="4137" y="3696"/>
                    </a:lnTo>
                    <a:cubicBezTo>
                      <a:pt x="3867" y="4219"/>
                      <a:pt x="3215" y="4526"/>
                      <a:pt x="3215" y="4526"/>
                    </a:cubicBezTo>
                    <a:cubicBezTo>
                      <a:pt x="4734" y="4286"/>
                      <a:pt x="5182" y="3389"/>
                      <a:pt x="5182" y="3389"/>
                    </a:cubicBezTo>
                    <a:cubicBezTo>
                      <a:pt x="5182" y="3389"/>
                      <a:pt x="6252" y="4286"/>
                      <a:pt x="5871" y="6358"/>
                    </a:cubicBezTo>
                    <a:cubicBezTo>
                      <a:pt x="6141" y="5983"/>
                      <a:pt x="6307" y="5540"/>
                      <a:pt x="6350" y="5079"/>
                    </a:cubicBezTo>
                    <a:cubicBezTo>
                      <a:pt x="6350" y="5036"/>
                      <a:pt x="6356" y="4987"/>
                      <a:pt x="6356" y="4944"/>
                    </a:cubicBezTo>
                    <a:cubicBezTo>
                      <a:pt x="6356" y="4861"/>
                      <a:pt x="6360" y="4822"/>
                      <a:pt x="6364" y="4822"/>
                    </a:cubicBezTo>
                    <a:lnTo>
                      <a:pt x="6364" y="4822"/>
                    </a:lnTo>
                    <a:cubicBezTo>
                      <a:pt x="6404" y="4822"/>
                      <a:pt x="6538" y="7625"/>
                      <a:pt x="5459" y="8737"/>
                    </a:cubicBezTo>
                    <a:cubicBezTo>
                      <a:pt x="5459" y="8737"/>
                      <a:pt x="7457" y="7563"/>
                      <a:pt x="7530" y="4944"/>
                    </a:cubicBezTo>
                    <a:cubicBezTo>
                      <a:pt x="7604" y="2320"/>
                      <a:pt x="7045" y="592"/>
                      <a:pt x="5422" y="525"/>
                    </a:cubicBezTo>
                    <a:cubicBezTo>
                      <a:pt x="5422" y="525"/>
                      <a:pt x="4764" y="1"/>
                      <a:pt x="368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9" name="Google Shape;8149;p74"/>
            <p:cNvSpPr/>
            <p:nvPr/>
          </p:nvSpPr>
          <p:spPr>
            <a:xfrm>
              <a:off x="4646675" y="1802575"/>
              <a:ext cx="1075" cy="16775"/>
            </a:xfrm>
            <a:custGeom>
              <a:rect b="b" l="l" r="r" t="t"/>
              <a:pathLst>
                <a:path extrusionOk="0" h="671" w="43">
                  <a:moveTo>
                    <a:pt x="18" y="0"/>
                  </a:moveTo>
                  <a:cubicBezTo>
                    <a:pt x="7" y="176"/>
                    <a:pt x="1" y="383"/>
                    <a:pt x="5" y="612"/>
                  </a:cubicBezTo>
                  <a:lnTo>
                    <a:pt x="5" y="612"/>
                  </a:lnTo>
                  <a:cubicBezTo>
                    <a:pt x="2" y="415"/>
                    <a:pt x="15" y="214"/>
                    <a:pt x="43" y="19"/>
                  </a:cubicBezTo>
                  <a:cubicBezTo>
                    <a:pt x="36" y="13"/>
                    <a:pt x="24" y="6"/>
                    <a:pt x="18" y="0"/>
                  </a:cubicBezTo>
                  <a:close/>
                  <a:moveTo>
                    <a:pt x="5" y="612"/>
                  </a:moveTo>
                  <a:cubicBezTo>
                    <a:pt x="5" y="632"/>
                    <a:pt x="5" y="651"/>
                    <a:pt x="6" y="670"/>
                  </a:cubicBezTo>
                  <a:cubicBezTo>
                    <a:pt x="5" y="651"/>
                    <a:pt x="5" y="631"/>
                    <a:pt x="5" y="612"/>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4"/>
            <p:cNvSpPr/>
            <p:nvPr/>
          </p:nvSpPr>
          <p:spPr>
            <a:xfrm>
              <a:off x="4450725" y="1802575"/>
              <a:ext cx="950" cy="16775"/>
            </a:xfrm>
            <a:custGeom>
              <a:rect b="b" l="l" r="r" t="t"/>
              <a:pathLst>
                <a:path extrusionOk="0" h="671" w="38">
                  <a:moveTo>
                    <a:pt x="25" y="0"/>
                  </a:moveTo>
                  <a:cubicBezTo>
                    <a:pt x="13" y="6"/>
                    <a:pt x="7" y="13"/>
                    <a:pt x="0" y="19"/>
                  </a:cubicBezTo>
                  <a:cubicBezTo>
                    <a:pt x="25" y="234"/>
                    <a:pt x="37" y="455"/>
                    <a:pt x="37" y="670"/>
                  </a:cubicBezTo>
                  <a:cubicBezTo>
                    <a:pt x="37" y="418"/>
                    <a:pt x="37" y="191"/>
                    <a:pt x="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1" name="Google Shape;8151;p74"/>
            <p:cNvGrpSpPr/>
            <p:nvPr/>
          </p:nvGrpSpPr>
          <p:grpSpPr>
            <a:xfrm>
              <a:off x="4434425" y="1799150"/>
              <a:ext cx="229625" cy="176600"/>
              <a:chOff x="4434425" y="1799150"/>
              <a:chExt cx="229625" cy="176600"/>
            </a:xfrm>
          </p:grpSpPr>
          <p:sp>
            <p:nvSpPr>
              <p:cNvPr id="8152" name="Google Shape;8152;p74"/>
              <p:cNvSpPr/>
              <p:nvPr/>
            </p:nvSpPr>
            <p:spPr>
              <a:xfrm>
                <a:off x="4437500" y="1805750"/>
                <a:ext cx="223475" cy="170000"/>
              </a:xfrm>
              <a:custGeom>
                <a:rect b="b" l="l" r="r" t="t"/>
                <a:pathLst>
                  <a:path extrusionOk="0" h="6800" w="8939">
                    <a:moveTo>
                      <a:pt x="955" y="1"/>
                    </a:moveTo>
                    <a:cubicBezTo>
                      <a:pt x="728" y="1"/>
                      <a:pt x="529" y="156"/>
                      <a:pt x="529" y="156"/>
                    </a:cubicBezTo>
                    <a:cubicBezTo>
                      <a:pt x="634" y="875"/>
                      <a:pt x="511" y="3100"/>
                      <a:pt x="302" y="3696"/>
                    </a:cubicBezTo>
                    <a:cubicBezTo>
                      <a:pt x="1" y="4563"/>
                      <a:pt x="198" y="5596"/>
                      <a:pt x="456" y="6210"/>
                    </a:cubicBezTo>
                    <a:cubicBezTo>
                      <a:pt x="499" y="5743"/>
                      <a:pt x="536" y="5436"/>
                      <a:pt x="536" y="5436"/>
                    </a:cubicBezTo>
                    <a:cubicBezTo>
                      <a:pt x="597" y="5817"/>
                      <a:pt x="738" y="6247"/>
                      <a:pt x="880" y="6751"/>
                    </a:cubicBezTo>
                    <a:cubicBezTo>
                      <a:pt x="989" y="6784"/>
                      <a:pt x="1151" y="6800"/>
                      <a:pt x="1341" y="6800"/>
                    </a:cubicBezTo>
                    <a:cubicBezTo>
                      <a:pt x="1967" y="6800"/>
                      <a:pt x="2898" y="6634"/>
                      <a:pt x="3228" y="6389"/>
                    </a:cubicBezTo>
                    <a:cubicBezTo>
                      <a:pt x="3689" y="6045"/>
                      <a:pt x="4470" y="5719"/>
                      <a:pt x="4470" y="5719"/>
                    </a:cubicBezTo>
                    <a:cubicBezTo>
                      <a:pt x="4470" y="5719"/>
                      <a:pt x="5250" y="6045"/>
                      <a:pt x="5711" y="6389"/>
                    </a:cubicBezTo>
                    <a:cubicBezTo>
                      <a:pt x="6041" y="6634"/>
                      <a:pt x="6968" y="6800"/>
                      <a:pt x="7596" y="6800"/>
                    </a:cubicBezTo>
                    <a:cubicBezTo>
                      <a:pt x="7786" y="6800"/>
                      <a:pt x="7949" y="6784"/>
                      <a:pt x="8059" y="6751"/>
                    </a:cubicBezTo>
                    <a:cubicBezTo>
                      <a:pt x="8201" y="6247"/>
                      <a:pt x="8342" y="5817"/>
                      <a:pt x="8403" y="5436"/>
                    </a:cubicBezTo>
                    <a:cubicBezTo>
                      <a:pt x="8403" y="5436"/>
                      <a:pt x="8428" y="5743"/>
                      <a:pt x="8477" y="6210"/>
                    </a:cubicBezTo>
                    <a:cubicBezTo>
                      <a:pt x="8742" y="5596"/>
                      <a:pt x="8938" y="4563"/>
                      <a:pt x="8631" y="3696"/>
                    </a:cubicBezTo>
                    <a:cubicBezTo>
                      <a:pt x="8428" y="3100"/>
                      <a:pt x="8299" y="875"/>
                      <a:pt x="8410" y="156"/>
                    </a:cubicBezTo>
                    <a:cubicBezTo>
                      <a:pt x="8410" y="156"/>
                      <a:pt x="8211" y="1"/>
                      <a:pt x="7985" y="1"/>
                    </a:cubicBezTo>
                    <a:cubicBezTo>
                      <a:pt x="7940" y="1"/>
                      <a:pt x="7895" y="7"/>
                      <a:pt x="7850" y="21"/>
                    </a:cubicBezTo>
                    <a:cubicBezTo>
                      <a:pt x="7850" y="21"/>
                      <a:pt x="7654" y="2104"/>
                      <a:pt x="7481" y="2707"/>
                    </a:cubicBezTo>
                    <a:cubicBezTo>
                      <a:pt x="7438" y="2873"/>
                      <a:pt x="6725" y="2688"/>
                      <a:pt x="5988" y="3309"/>
                    </a:cubicBezTo>
                    <a:cubicBezTo>
                      <a:pt x="5250" y="3930"/>
                      <a:pt x="4881" y="4594"/>
                      <a:pt x="4470" y="4594"/>
                    </a:cubicBezTo>
                    <a:cubicBezTo>
                      <a:pt x="4052" y="4594"/>
                      <a:pt x="3683" y="3930"/>
                      <a:pt x="2951" y="3309"/>
                    </a:cubicBezTo>
                    <a:cubicBezTo>
                      <a:pt x="2214" y="2688"/>
                      <a:pt x="1501" y="2873"/>
                      <a:pt x="1452" y="2707"/>
                    </a:cubicBezTo>
                    <a:cubicBezTo>
                      <a:pt x="1279" y="2104"/>
                      <a:pt x="1089" y="21"/>
                      <a:pt x="1089" y="21"/>
                    </a:cubicBezTo>
                    <a:cubicBezTo>
                      <a:pt x="1044" y="7"/>
                      <a:pt x="999" y="1"/>
                      <a:pt x="9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4"/>
              <p:cNvSpPr/>
              <p:nvPr/>
            </p:nvSpPr>
            <p:spPr>
              <a:xfrm>
                <a:off x="4434425" y="1799150"/>
                <a:ext cx="229625" cy="170050"/>
              </a:xfrm>
              <a:custGeom>
                <a:rect b="b" l="l" r="r" t="t"/>
                <a:pathLst>
                  <a:path extrusionOk="0" h="6802" w="9185">
                    <a:moveTo>
                      <a:pt x="1078" y="1"/>
                    </a:moveTo>
                    <a:cubicBezTo>
                      <a:pt x="851" y="1"/>
                      <a:pt x="652" y="156"/>
                      <a:pt x="652" y="156"/>
                    </a:cubicBezTo>
                    <a:cubicBezTo>
                      <a:pt x="757" y="875"/>
                      <a:pt x="634" y="3100"/>
                      <a:pt x="425" y="3696"/>
                    </a:cubicBezTo>
                    <a:cubicBezTo>
                      <a:pt x="1" y="4932"/>
                      <a:pt x="579" y="6511"/>
                      <a:pt x="917" y="6714"/>
                    </a:cubicBezTo>
                    <a:cubicBezTo>
                      <a:pt x="1014" y="6774"/>
                      <a:pt x="1217" y="6801"/>
                      <a:pt x="1470" y="6801"/>
                    </a:cubicBezTo>
                    <a:cubicBezTo>
                      <a:pt x="2096" y="6801"/>
                      <a:pt x="3022" y="6634"/>
                      <a:pt x="3351" y="6388"/>
                    </a:cubicBezTo>
                    <a:cubicBezTo>
                      <a:pt x="3812" y="6044"/>
                      <a:pt x="4593" y="5725"/>
                      <a:pt x="4593" y="5725"/>
                    </a:cubicBezTo>
                    <a:cubicBezTo>
                      <a:pt x="4593" y="5725"/>
                      <a:pt x="5373" y="6044"/>
                      <a:pt x="5834" y="6388"/>
                    </a:cubicBezTo>
                    <a:cubicBezTo>
                      <a:pt x="6163" y="6634"/>
                      <a:pt x="7089" y="6801"/>
                      <a:pt x="7716" y="6801"/>
                    </a:cubicBezTo>
                    <a:cubicBezTo>
                      <a:pt x="7968" y="6801"/>
                      <a:pt x="8171" y="6774"/>
                      <a:pt x="8268" y="6714"/>
                    </a:cubicBezTo>
                    <a:cubicBezTo>
                      <a:pt x="8606" y="6511"/>
                      <a:pt x="9184" y="4932"/>
                      <a:pt x="8754" y="3696"/>
                    </a:cubicBezTo>
                    <a:cubicBezTo>
                      <a:pt x="8551" y="3100"/>
                      <a:pt x="8422" y="875"/>
                      <a:pt x="8533" y="156"/>
                    </a:cubicBezTo>
                    <a:cubicBezTo>
                      <a:pt x="8533" y="156"/>
                      <a:pt x="8334" y="1"/>
                      <a:pt x="8108" y="1"/>
                    </a:cubicBezTo>
                    <a:cubicBezTo>
                      <a:pt x="8063" y="1"/>
                      <a:pt x="8018" y="6"/>
                      <a:pt x="7973" y="20"/>
                    </a:cubicBezTo>
                    <a:cubicBezTo>
                      <a:pt x="7973" y="20"/>
                      <a:pt x="7777" y="2104"/>
                      <a:pt x="7604" y="2713"/>
                    </a:cubicBezTo>
                    <a:cubicBezTo>
                      <a:pt x="7561" y="2873"/>
                      <a:pt x="6848" y="2688"/>
                      <a:pt x="6111" y="3309"/>
                    </a:cubicBezTo>
                    <a:cubicBezTo>
                      <a:pt x="5373" y="3930"/>
                      <a:pt x="5004" y="4600"/>
                      <a:pt x="4593" y="4600"/>
                    </a:cubicBezTo>
                    <a:cubicBezTo>
                      <a:pt x="4175" y="4600"/>
                      <a:pt x="3806" y="3930"/>
                      <a:pt x="3074" y="3309"/>
                    </a:cubicBezTo>
                    <a:cubicBezTo>
                      <a:pt x="2337" y="2688"/>
                      <a:pt x="1624" y="2873"/>
                      <a:pt x="1575" y="2713"/>
                    </a:cubicBezTo>
                    <a:cubicBezTo>
                      <a:pt x="1402" y="2110"/>
                      <a:pt x="1212" y="20"/>
                      <a:pt x="1212" y="20"/>
                    </a:cubicBezTo>
                    <a:cubicBezTo>
                      <a:pt x="1167" y="6"/>
                      <a:pt x="1122" y="1"/>
                      <a:pt x="10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4"/>
              <p:cNvSpPr/>
              <p:nvPr/>
            </p:nvSpPr>
            <p:spPr>
              <a:xfrm>
                <a:off x="4440425" y="1912450"/>
                <a:ext cx="217625" cy="56675"/>
              </a:xfrm>
              <a:custGeom>
                <a:rect b="b" l="l" r="r" t="t"/>
                <a:pathLst>
                  <a:path extrusionOk="0" h="2267" w="8705">
                    <a:moveTo>
                      <a:pt x="38" y="0"/>
                    </a:moveTo>
                    <a:cubicBezTo>
                      <a:pt x="1" y="1020"/>
                      <a:pt x="412" y="2022"/>
                      <a:pt x="677" y="2182"/>
                    </a:cubicBezTo>
                    <a:cubicBezTo>
                      <a:pt x="773" y="2240"/>
                      <a:pt x="976" y="2267"/>
                      <a:pt x="1227" y="2267"/>
                    </a:cubicBezTo>
                    <a:cubicBezTo>
                      <a:pt x="1854" y="2267"/>
                      <a:pt x="2782" y="2102"/>
                      <a:pt x="3111" y="1856"/>
                    </a:cubicBezTo>
                    <a:cubicBezTo>
                      <a:pt x="3566" y="1512"/>
                      <a:pt x="4353" y="1186"/>
                      <a:pt x="4353" y="1186"/>
                    </a:cubicBezTo>
                    <a:cubicBezTo>
                      <a:pt x="4353" y="1186"/>
                      <a:pt x="5133" y="1506"/>
                      <a:pt x="5594" y="1856"/>
                    </a:cubicBezTo>
                    <a:cubicBezTo>
                      <a:pt x="5923" y="2102"/>
                      <a:pt x="6851" y="2267"/>
                      <a:pt x="7478" y="2267"/>
                    </a:cubicBezTo>
                    <a:cubicBezTo>
                      <a:pt x="7729" y="2267"/>
                      <a:pt x="7932" y="2240"/>
                      <a:pt x="8028" y="2182"/>
                    </a:cubicBezTo>
                    <a:cubicBezTo>
                      <a:pt x="8293" y="2022"/>
                      <a:pt x="8704" y="1020"/>
                      <a:pt x="8668" y="0"/>
                    </a:cubicBezTo>
                    <a:lnTo>
                      <a:pt x="8668" y="0"/>
                    </a:lnTo>
                    <a:cubicBezTo>
                      <a:pt x="8631" y="928"/>
                      <a:pt x="8268" y="1777"/>
                      <a:pt x="8028" y="1924"/>
                    </a:cubicBezTo>
                    <a:cubicBezTo>
                      <a:pt x="7932" y="1982"/>
                      <a:pt x="7730" y="2008"/>
                      <a:pt x="7480" y="2008"/>
                    </a:cubicBezTo>
                    <a:cubicBezTo>
                      <a:pt x="6853" y="2008"/>
                      <a:pt x="5924" y="1843"/>
                      <a:pt x="5594" y="1592"/>
                    </a:cubicBezTo>
                    <a:cubicBezTo>
                      <a:pt x="5133" y="1248"/>
                      <a:pt x="4353" y="928"/>
                      <a:pt x="4353" y="928"/>
                    </a:cubicBezTo>
                    <a:cubicBezTo>
                      <a:pt x="4353" y="928"/>
                      <a:pt x="3566" y="1248"/>
                      <a:pt x="3111" y="1592"/>
                    </a:cubicBezTo>
                    <a:cubicBezTo>
                      <a:pt x="2781" y="1843"/>
                      <a:pt x="1852" y="2008"/>
                      <a:pt x="1225" y="2008"/>
                    </a:cubicBezTo>
                    <a:cubicBezTo>
                      <a:pt x="975" y="2008"/>
                      <a:pt x="773" y="1982"/>
                      <a:pt x="677" y="1924"/>
                    </a:cubicBezTo>
                    <a:cubicBezTo>
                      <a:pt x="437" y="1777"/>
                      <a:pt x="68" y="928"/>
                      <a:pt x="3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5" name="Google Shape;8155;p74"/>
            <p:cNvGrpSpPr/>
            <p:nvPr/>
          </p:nvGrpSpPr>
          <p:grpSpPr>
            <a:xfrm>
              <a:off x="4427975" y="2144625"/>
              <a:ext cx="241150" cy="131875"/>
              <a:chOff x="4427975" y="2144625"/>
              <a:chExt cx="241150" cy="131875"/>
            </a:xfrm>
          </p:grpSpPr>
          <p:sp>
            <p:nvSpPr>
              <p:cNvPr id="8156" name="Google Shape;8156;p74"/>
              <p:cNvSpPr/>
              <p:nvPr/>
            </p:nvSpPr>
            <p:spPr>
              <a:xfrm>
                <a:off x="4427975" y="2154475"/>
                <a:ext cx="241150" cy="122025"/>
              </a:xfrm>
              <a:custGeom>
                <a:rect b="b" l="l" r="r" t="t"/>
                <a:pathLst>
                  <a:path extrusionOk="0" h="4881" w="9646">
                    <a:moveTo>
                      <a:pt x="406" y="0"/>
                    </a:moveTo>
                    <a:cubicBezTo>
                      <a:pt x="351" y="68"/>
                      <a:pt x="302" y="142"/>
                      <a:pt x="259" y="221"/>
                    </a:cubicBezTo>
                    <a:cubicBezTo>
                      <a:pt x="154" y="603"/>
                      <a:pt x="75" y="996"/>
                      <a:pt x="13" y="1389"/>
                    </a:cubicBezTo>
                    <a:cubicBezTo>
                      <a:pt x="1" y="1568"/>
                      <a:pt x="1" y="1684"/>
                      <a:pt x="1" y="1684"/>
                    </a:cubicBezTo>
                    <a:cubicBezTo>
                      <a:pt x="443" y="1801"/>
                      <a:pt x="1347" y="2440"/>
                      <a:pt x="2447" y="3135"/>
                    </a:cubicBezTo>
                    <a:cubicBezTo>
                      <a:pt x="3554" y="3823"/>
                      <a:pt x="3990" y="4881"/>
                      <a:pt x="4334" y="4881"/>
                    </a:cubicBezTo>
                    <a:lnTo>
                      <a:pt x="4740" y="4881"/>
                    </a:lnTo>
                    <a:cubicBezTo>
                      <a:pt x="4808" y="4241"/>
                      <a:pt x="4851" y="3842"/>
                      <a:pt x="4851" y="3842"/>
                    </a:cubicBezTo>
                    <a:cubicBezTo>
                      <a:pt x="4851" y="3842"/>
                      <a:pt x="4887" y="4241"/>
                      <a:pt x="4955" y="4881"/>
                    </a:cubicBezTo>
                    <a:lnTo>
                      <a:pt x="5305" y="4881"/>
                    </a:lnTo>
                    <a:cubicBezTo>
                      <a:pt x="5650" y="4881"/>
                      <a:pt x="6086" y="3823"/>
                      <a:pt x="7192" y="3135"/>
                    </a:cubicBezTo>
                    <a:cubicBezTo>
                      <a:pt x="8293" y="2440"/>
                      <a:pt x="9196" y="1801"/>
                      <a:pt x="9639" y="1684"/>
                    </a:cubicBezTo>
                    <a:cubicBezTo>
                      <a:pt x="9645" y="1684"/>
                      <a:pt x="9639" y="430"/>
                      <a:pt x="9233" y="0"/>
                    </a:cubicBezTo>
                    <a:cubicBezTo>
                      <a:pt x="9233" y="0"/>
                      <a:pt x="7537" y="830"/>
                      <a:pt x="4820" y="830"/>
                    </a:cubicBezTo>
                    <a:cubicBezTo>
                      <a:pt x="2103" y="830"/>
                      <a:pt x="406" y="0"/>
                      <a:pt x="40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4"/>
              <p:cNvSpPr/>
              <p:nvPr/>
            </p:nvSpPr>
            <p:spPr>
              <a:xfrm>
                <a:off x="4427975" y="2144625"/>
                <a:ext cx="241150" cy="122050"/>
              </a:xfrm>
              <a:custGeom>
                <a:rect b="b" l="l" r="r" t="t"/>
                <a:pathLst>
                  <a:path extrusionOk="0" h="4882" w="9646">
                    <a:moveTo>
                      <a:pt x="413" y="1"/>
                    </a:moveTo>
                    <a:cubicBezTo>
                      <a:pt x="7" y="431"/>
                      <a:pt x="1" y="1685"/>
                      <a:pt x="1" y="1685"/>
                    </a:cubicBezTo>
                    <a:cubicBezTo>
                      <a:pt x="443" y="1802"/>
                      <a:pt x="1347" y="2447"/>
                      <a:pt x="2447" y="3136"/>
                    </a:cubicBezTo>
                    <a:cubicBezTo>
                      <a:pt x="3554" y="3824"/>
                      <a:pt x="3990" y="4881"/>
                      <a:pt x="4334" y="4881"/>
                    </a:cubicBezTo>
                    <a:lnTo>
                      <a:pt x="5305" y="4881"/>
                    </a:lnTo>
                    <a:cubicBezTo>
                      <a:pt x="5650" y="4881"/>
                      <a:pt x="6086" y="3824"/>
                      <a:pt x="7192" y="3136"/>
                    </a:cubicBezTo>
                    <a:cubicBezTo>
                      <a:pt x="8293" y="2447"/>
                      <a:pt x="9196" y="1802"/>
                      <a:pt x="9639" y="1685"/>
                    </a:cubicBezTo>
                    <a:cubicBezTo>
                      <a:pt x="9645" y="1685"/>
                      <a:pt x="9639" y="431"/>
                      <a:pt x="9233" y="1"/>
                    </a:cubicBezTo>
                    <a:cubicBezTo>
                      <a:pt x="9233" y="1"/>
                      <a:pt x="7537" y="837"/>
                      <a:pt x="4820" y="837"/>
                    </a:cubicBezTo>
                    <a:cubicBezTo>
                      <a:pt x="2103" y="837"/>
                      <a:pt x="413" y="1"/>
                      <a:pt x="4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4"/>
              <p:cNvSpPr/>
              <p:nvPr/>
            </p:nvSpPr>
            <p:spPr>
              <a:xfrm>
                <a:off x="4427975" y="2178600"/>
                <a:ext cx="240975" cy="88075"/>
              </a:xfrm>
              <a:custGeom>
                <a:rect b="b" l="l" r="r" t="t"/>
                <a:pathLst>
                  <a:path extrusionOk="0" h="3523" w="9639">
                    <a:moveTo>
                      <a:pt x="13" y="0"/>
                    </a:moveTo>
                    <a:cubicBezTo>
                      <a:pt x="1" y="197"/>
                      <a:pt x="1" y="326"/>
                      <a:pt x="1" y="326"/>
                    </a:cubicBezTo>
                    <a:cubicBezTo>
                      <a:pt x="443" y="443"/>
                      <a:pt x="1347" y="1082"/>
                      <a:pt x="2447" y="1771"/>
                    </a:cubicBezTo>
                    <a:cubicBezTo>
                      <a:pt x="3554" y="2465"/>
                      <a:pt x="3990" y="3522"/>
                      <a:pt x="4334" y="3522"/>
                    </a:cubicBezTo>
                    <a:lnTo>
                      <a:pt x="5305" y="3522"/>
                    </a:lnTo>
                    <a:cubicBezTo>
                      <a:pt x="5650" y="3522"/>
                      <a:pt x="6086" y="2465"/>
                      <a:pt x="7192" y="1771"/>
                    </a:cubicBezTo>
                    <a:cubicBezTo>
                      <a:pt x="8293" y="1082"/>
                      <a:pt x="9196" y="443"/>
                      <a:pt x="9639" y="326"/>
                    </a:cubicBezTo>
                    <a:cubicBezTo>
                      <a:pt x="9639" y="326"/>
                      <a:pt x="9639" y="197"/>
                      <a:pt x="9627" y="0"/>
                    </a:cubicBezTo>
                    <a:cubicBezTo>
                      <a:pt x="9172" y="129"/>
                      <a:pt x="8280" y="762"/>
                      <a:pt x="7192" y="1445"/>
                    </a:cubicBezTo>
                    <a:cubicBezTo>
                      <a:pt x="6086" y="2139"/>
                      <a:pt x="5650" y="3197"/>
                      <a:pt x="5305" y="3197"/>
                    </a:cubicBezTo>
                    <a:lnTo>
                      <a:pt x="4334" y="3197"/>
                    </a:lnTo>
                    <a:cubicBezTo>
                      <a:pt x="3990" y="3197"/>
                      <a:pt x="3554" y="2133"/>
                      <a:pt x="2447" y="1445"/>
                    </a:cubicBezTo>
                    <a:cubicBezTo>
                      <a:pt x="1359" y="762"/>
                      <a:pt x="468" y="129"/>
                      <a:pt x="1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9" name="Google Shape;8159;p74"/>
          <p:cNvGrpSpPr/>
          <p:nvPr/>
        </p:nvGrpSpPr>
        <p:grpSpPr>
          <a:xfrm>
            <a:off x="4331625" y="3022588"/>
            <a:ext cx="435225" cy="1370250"/>
            <a:chOff x="4331625" y="2992450"/>
            <a:chExt cx="435225" cy="1370250"/>
          </a:xfrm>
        </p:grpSpPr>
        <p:grpSp>
          <p:nvGrpSpPr>
            <p:cNvPr id="8160" name="Google Shape;8160;p74"/>
            <p:cNvGrpSpPr/>
            <p:nvPr/>
          </p:nvGrpSpPr>
          <p:grpSpPr>
            <a:xfrm>
              <a:off x="4331625" y="2992450"/>
              <a:ext cx="435225" cy="1370250"/>
              <a:chOff x="4331625" y="2992450"/>
              <a:chExt cx="435225" cy="1370250"/>
            </a:xfrm>
          </p:grpSpPr>
          <p:sp>
            <p:nvSpPr>
              <p:cNvPr id="8161" name="Google Shape;8161;p74"/>
              <p:cNvSpPr/>
              <p:nvPr/>
            </p:nvSpPr>
            <p:spPr>
              <a:xfrm>
                <a:off x="4331625" y="3172825"/>
                <a:ext cx="435225" cy="1189875"/>
              </a:xfrm>
              <a:custGeom>
                <a:rect b="b" l="l" r="r" t="t"/>
                <a:pathLst>
                  <a:path extrusionOk="0" h="47595" w="17409">
                    <a:moveTo>
                      <a:pt x="7149" y="1"/>
                    </a:moveTo>
                    <a:cubicBezTo>
                      <a:pt x="7149" y="1"/>
                      <a:pt x="6904" y="1765"/>
                      <a:pt x="6836" y="2010"/>
                    </a:cubicBezTo>
                    <a:cubicBezTo>
                      <a:pt x="6768" y="2256"/>
                      <a:pt x="6326" y="2453"/>
                      <a:pt x="5668" y="2662"/>
                    </a:cubicBezTo>
                    <a:cubicBezTo>
                      <a:pt x="5017" y="2877"/>
                      <a:pt x="3406" y="2711"/>
                      <a:pt x="2613" y="3203"/>
                    </a:cubicBezTo>
                    <a:cubicBezTo>
                      <a:pt x="1820" y="3689"/>
                      <a:pt x="1931" y="5828"/>
                      <a:pt x="1931" y="7094"/>
                    </a:cubicBezTo>
                    <a:cubicBezTo>
                      <a:pt x="1931" y="8354"/>
                      <a:pt x="1390" y="10727"/>
                      <a:pt x="1150" y="11814"/>
                    </a:cubicBezTo>
                    <a:cubicBezTo>
                      <a:pt x="910" y="12902"/>
                      <a:pt x="861" y="16179"/>
                      <a:pt x="831" y="17058"/>
                    </a:cubicBezTo>
                    <a:cubicBezTo>
                      <a:pt x="794" y="17937"/>
                      <a:pt x="658" y="19172"/>
                      <a:pt x="591" y="19701"/>
                    </a:cubicBezTo>
                    <a:cubicBezTo>
                      <a:pt x="523" y="20229"/>
                      <a:pt x="1" y="21569"/>
                      <a:pt x="468" y="22387"/>
                    </a:cubicBezTo>
                    <a:cubicBezTo>
                      <a:pt x="1072" y="23418"/>
                      <a:pt x="1448" y="23751"/>
                      <a:pt x="1632" y="23751"/>
                    </a:cubicBezTo>
                    <a:cubicBezTo>
                      <a:pt x="1692" y="23751"/>
                      <a:pt x="1732" y="23716"/>
                      <a:pt x="1753" y="23659"/>
                    </a:cubicBezTo>
                    <a:cubicBezTo>
                      <a:pt x="1876" y="23333"/>
                      <a:pt x="1230" y="22700"/>
                      <a:pt x="1163" y="22209"/>
                    </a:cubicBezTo>
                    <a:cubicBezTo>
                      <a:pt x="1107" y="21806"/>
                      <a:pt x="1220" y="21170"/>
                      <a:pt x="1354" y="21170"/>
                    </a:cubicBezTo>
                    <a:cubicBezTo>
                      <a:pt x="1384" y="21170"/>
                      <a:pt x="1415" y="21202"/>
                      <a:pt x="1445" y="21274"/>
                    </a:cubicBezTo>
                    <a:cubicBezTo>
                      <a:pt x="1578" y="21599"/>
                      <a:pt x="1559" y="22299"/>
                      <a:pt x="1840" y="22299"/>
                    </a:cubicBezTo>
                    <a:cubicBezTo>
                      <a:pt x="1883" y="22299"/>
                      <a:pt x="1933" y="22282"/>
                      <a:pt x="1992" y="22245"/>
                    </a:cubicBezTo>
                    <a:cubicBezTo>
                      <a:pt x="2287" y="22061"/>
                      <a:pt x="2232" y="20881"/>
                      <a:pt x="2146" y="20322"/>
                    </a:cubicBezTo>
                    <a:cubicBezTo>
                      <a:pt x="2035" y="19602"/>
                      <a:pt x="2140" y="19301"/>
                      <a:pt x="2195" y="18717"/>
                    </a:cubicBezTo>
                    <a:cubicBezTo>
                      <a:pt x="2244" y="18158"/>
                      <a:pt x="3203" y="14992"/>
                      <a:pt x="3369" y="13572"/>
                    </a:cubicBezTo>
                    <a:cubicBezTo>
                      <a:pt x="3640" y="11243"/>
                      <a:pt x="4586" y="7118"/>
                      <a:pt x="4586" y="7118"/>
                    </a:cubicBezTo>
                    <a:cubicBezTo>
                      <a:pt x="4721" y="7997"/>
                      <a:pt x="4648" y="10665"/>
                      <a:pt x="4678" y="12319"/>
                    </a:cubicBezTo>
                    <a:cubicBezTo>
                      <a:pt x="4715" y="13966"/>
                      <a:pt x="4457" y="15798"/>
                      <a:pt x="4334" y="18521"/>
                    </a:cubicBezTo>
                    <a:cubicBezTo>
                      <a:pt x="4224" y="20813"/>
                      <a:pt x="3418" y="28527"/>
                      <a:pt x="3732" y="31091"/>
                    </a:cubicBezTo>
                    <a:cubicBezTo>
                      <a:pt x="4045" y="33654"/>
                      <a:pt x="4015" y="35738"/>
                      <a:pt x="4254" y="37280"/>
                    </a:cubicBezTo>
                    <a:cubicBezTo>
                      <a:pt x="4494" y="38823"/>
                      <a:pt x="5355" y="42118"/>
                      <a:pt x="5269" y="42634"/>
                    </a:cubicBezTo>
                    <a:cubicBezTo>
                      <a:pt x="5195" y="43126"/>
                      <a:pt x="5244" y="43624"/>
                      <a:pt x="5410" y="44091"/>
                    </a:cubicBezTo>
                    <a:cubicBezTo>
                      <a:pt x="5545" y="44441"/>
                      <a:pt x="5090" y="45652"/>
                      <a:pt x="4949" y="46248"/>
                    </a:cubicBezTo>
                    <a:cubicBezTo>
                      <a:pt x="4808" y="46845"/>
                      <a:pt x="5521" y="47595"/>
                      <a:pt x="6141" y="47595"/>
                    </a:cubicBezTo>
                    <a:cubicBezTo>
                      <a:pt x="6762" y="47595"/>
                      <a:pt x="7481" y="46605"/>
                      <a:pt x="7377" y="46144"/>
                    </a:cubicBezTo>
                    <a:cubicBezTo>
                      <a:pt x="7272" y="45689"/>
                      <a:pt x="7211" y="44300"/>
                      <a:pt x="7328" y="43611"/>
                    </a:cubicBezTo>
                    <a:cubicBezTo>
                      <a:pt x="7444" y="42917"/>
                      <a:pt x="7162" y="42862"/>
                      <a:pt x="7162" y="42302"/>
                    </a:cubicBezTo>
                    <a:cubicBezTo>
                      <a:pt x="7162" y="41749"/>
                      <a:pt x="7377" y="37969"/>
                      <a:pt x="7401" y="34656"/>
                    </a:cubicBezTo>
                    <a:cubicBezTo>
                      <a:pt x="7408" y="33254"/>
                      <a:pt x="7518" y="32043"/>
                      <a:pt x="7869" y="28865"/>
                    </a:cubicBezTo>
                    <a:cubicBezTo>
                      <a:pt x="8305" y="24882"/>
                      <a:pt x="8698" y="21096"/>
                      <a:pt x="8698" y="21096"/>
                    </a:cubicBezTo>
                    <a:cubicBezTo>
                      <a:pt x="8698" y="21096"/>
                      <a:pt x="9086" y="24882"/>
                      <a:pt x="9522" y="28865"/>
                    </a:cubicBezTo>
                    <a:cubicBezTo>
                      <a:pt x="9872" y="32049"/>
                      <a:pt x="9983" y="33254"/>
                      <a:pt x="9989" y="34656"/>
                    </a:cubicBezTo>
                    <a:cubicBezTo>
                      <a:pt x="10014" y="37969"/>
                      <a:pt x="10229" y="41743"/>
                      <a:pt x="10229" y="42302"/>
                    </a:cubicBezTo>
                    <a:cubicBezTo>
                      <a:pt x="10229" y="42868"/>
                      <a:pt x="9946" y="42923"/>
                      <a:pt x="10063" y="43611"/>
                    </a:cubicBezTo>
                    <a:cubicBezTo>
                      <a:pt x="10180" y="44300"/>
                      <a:pt x="10118" y="45695"/>
                      <a:pt x="10014" y="46144"/>
                    </a:cubicBezTo>
                    <a:cubicBezTo>
                      <a:pt x="9909" y="46599"/>
                      <a:pt x="10628" y="47595"/>
                      <a:pt x="11249" y="47595"/>
                    </a:cubicBezTo>
                    <a:cubicBezTo>
                      <a:pt x="11870" y="47595"/>
                      <a:pt x="12583" y="46845"/>
                      <a:pt x="12442" y="46248"/>
                    </a:cubicBezTo>
                    <a:cubicBezTo>
                      <a:pt x="12307" y="45652"/>
                      <a:pt x="11846" y="44441"/>
                      <a:pt x="11981" y="44091"/>
                    </a:cubicBezTo>
                    <a:cubicBezTo>
                      <a:pt x="12147" y="43624"/>
                      <a:pt x="12196" y="43126"/>
                      <a:pt x="12128" y="42634"/>
                    </a:cubicBezTo>
                    <a:cubicBezTo>
                      <a:pt x="12036" y="42118"/>
                      <a:pt x="12897" y="38823"/>
                      <a:pt x="13143" y="37280"/>
                    </a:cubicBezTo>
                    <a:cubicBezTo>
                      <a:pt x="13382" y="35738"/>
                      <a:pt x="13352" y="33654"/>
                      <a:pt x="13665" y="31091"/>
                    </a:cubicBezTo>
                    <a:cubicBezTo>
                      <a:pt x="13972" y="28527"/>
                      <a:pt x="13167" y="20813"/>
                      <a:pt x="13063" y="18521"/>
                    </a:cubicBezTo>
                    <a:cubicBezTo>
                      <a:pt x="12934" y="15798"/>
                      <a:pt x="12675" y="13966"/>
                      <a:pt x="12712" y="12319"/>
                    </a:cubicBezTo>
                    <a:cubicBezTo>
                      <a:pt x="12749" y="10665"/>
                      <a:pt x="12669" y="7997"/>
                      <a:pt x="12804" y="7118"/>
                    </a:cubicBezTo>
                    <a:cubicBezTo>
                      <a:pt x="12804" y="7118"/>
                      <a:pt x="13757" y="11243"/>
                      <a:pt x="14028" y="13572"/>
                    </a:cubicBezTo>
                    <a:cubicBezTo>
                      <a:pt x="14187" y="14992"/>
                      <a:pt x="15146" y="18158"/>
                      <a:pt x="15202" y="18717"/>
                    </a:cubicBezTo>
                    <a:cubicBezTo>
                      <a:pt x="15257" y="19301"/>
                      <a:pt x="15355" y="19602"/>
                      <a:pt x="15251" y="20322"/>
                    </a:cubicBezTo>
                    <a:cubicBezTo>
                      <a:pt x="15165" y="20881"/>
                      <a:pt x="15109" y="22055"/>
                      <a:pt x="15405" y="22245"/>
                    </a:cubicBezTo>
                    <a:cubicBezTo>
                      <a:pt x="15463" y="22282"/>
                      <a:pt x="15512" y="22299"/>
                      <a:pt x="15555" y="22299"/>
                    </a:cubicBezTo>
                    <a:cubicBezTo>
                      <a:pt x="15833" y="22299"/>
                      <a:pt x="15818" y="21599"/>
                      <a:pt x="15952" y="21274"/>
                    </a:cubicBezTo>
                    <a:cubicBezTo>
                      <a:pt x="15982" y="21202"/>
                      <a:pt x="16013" y="21170"/>
                      <a:pt x="16042" y="21170"/>
                    </a:cubicBezTo>
                    <a:cubicBezTo>
                      <a:pt x="16176" y="21170"/>
                      <a:pt x="16290" y="21806"/>
                      <a:pt x="16234" y="22209"/>
                    </a:cubicBezTo>
                    <a:cubicBezTo>
                      <a:pt x="16161" y="22700"/>
                      <a:pt x="15521" y="23327"/>
                      <a:pt x="15638" y="23659"/>
                    </a:cubicBezTo>
                    <a:cubicBezTo>
                      <a:pt x="15659" y="23714"/>
                      <a:pt x="15699" y="23748"/>
                      <a:pt x="15758" y="23748"/>
                    </a:cubicBezTo>
                    <a:cubicBezTo>
                      <a:pt x="15944" y="23748"/>
                      <a:pt x="16323" y="23420"/>
                      <a:pt x="16923" y="22387"/>
                    </a:cubicBezTo>
                    <a:cubicBezTo>
                      <a:pt x="17408" y="21575"/>
                      <a:pt x="16886" y="20229"/>
                      <a:pt x="16812" y="19701"/>
                    </a:cubicBezTo>
                    <a:cubicBezTo>
                      <a:pt x="16745" y="19178"/>
                      <a:pt x="16609" y="17937"/>
                      <a:pt x="16579" y="17058"/>
                    </a:cubicBezTo>
                    <a:cubicBezTo>
                      <a:pt x="16542" y="16185"/>
                      <a:pt x="16499" y="12902"/>
                      <a:pt x="16253" y="11814"/>
                    </a:cubicBezTo>
                    <a:cubicBezTo>
                      <a:pt x="16013" y="10727"/>
                      <a:pt x="15478" y="8354"/>
                      <a:pt x="15478" y="7094"/>
                    </a:cubicBezTo>
                    <a:cubicBezTo>
                      <a:pt x="15478" y="5828"/>
                      <a:pt x="15589" y="3695"/>
                      <a:pt x="14796" y="3203"/>
                    </a:cubicBezTo>
                    <a:cubicBezTo>
                      <a:pt x="13997" y="2711"/>
                      <a:pt x="12393" y="2871"/>
                      <a:pt x="11735" y="2662"/>
                    </a:cubicBezTo>
                    <a:cubicBezTo>
                      <a:pt x="11083" y="2453"/>
                      <a:pt x="10641" y="2256"/>
                      <a:pt x="10567" y="2010"/>
                    </a:cubicBezTo>
                    <a:cubicBezTo>
                      <a:pt x="10499" y="1765"/>
                      <a:pt x="10260" y="1"/>
                      <a:pt x="10260" y="1"/>
                    </a:cubicBezTo>
                    <a:lnTo>
                      <a:pt x="8705" y="37"/>
                    </a:lnTo>
                    <a:lnTo>
                      <a:pt x="714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4"/>
              <p:cNvSpPr/>
              <p:nvPr/>
            </p:nvSpPr>
            <p:spPr>
              <a:xfrm>
                <a:off x="4473925" y="3018075"/>
                <a:ext cx="150475" cy="201175"/>
              </a:xfrm>
              <a:custGeom>
                <a:rect b="b" l="l" r="r" t="t"/>
                <a:pathLst>
                  <a:path extrusionOk="0" h="8047" w="6019">
                    <a:moveTo>
                      <a:pt x="3013" y="1"/>
                    </a:moveTo>
                    <a:cubicBezTo>
                      <a:pt x="56" y="1"/>
                      <a:pt x="1" y="1316"/>
                      <a:pt x="222" y="3916"/>
                    </a:cubicBezTo>
                    <a:cubicBezTo>
                      <a:pt x="437" y="6510"/>
                      <a:pt x="1974" y="8047"/>
                      <a:pt x="3013" y="8047"/>
                    </a:cubicBezTo>
                    <a:cubicBezTo>
                      <a:pt x="4051" y="8047"/>
                      <a:pt x="5582" y="6510"/>
                      <a:pt x="5803" y="3916"/>
                    </a:cubicBezTo>
                    <a:cubicBezTo>
                      <a:pt x="6018" y="1316"/>
                      <a:pt x="5963" y="1"/>
                      <a:pt x="30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4"/>
              <p:cNvSpPr/>
              <p:nvPr/>
            </p:nvSpPr>
            <p:spPr>
              <a:xfrm>
                <a:off x="4505900" y="3192950"/>
                <a:ext cx="86525" cy="38750"/>
              </a:xfrm>
              <a:custGeom>
                <a:rect b="b" l="l" r="r" t="t"/>
                <a:pathLst>
                  <a:path extrusionOk="0" h="1550" w="3461">
                    <a:moveTo>
                      <a:pt x="62" y="1"/>
                    </a:moveTo>
                    <a:cubicBezTo>
                      <a:pt x="43" y="142"/>
                      <a:pt x="25" y="283"/>
                      <a:pt x="0" y="419"/>
                    </a:cubicBezTo>
                    <a:cubicBezTo>
                      <a:pt x="547" y="1150"/>
                      <a:pt x="1205" y="1550"/>
                      <a:pt x="1734" y="1550"/>
                    </a:cubicBezTo>
                    <a:cubicBezTo>
                      <a:pt x="2262" y="1550"/>
                      <a:pt x="2920" y="1150"/>
                      <a:pt x="3461" y="419"/>
                    </a:cubicBezTo>
                    <a:cubicBezTo>
                      <a:pt x="3442" y="283"/>
                      <a:pt x="3418" y="142"/>
                      <a:pt x="3399" y="1"/>
                    </a:cubicBezTo>
                    <a:cubicBezTo>
                      <a:pt x="2865" y="683"/>
                      <a:pt x="2244" y="1052"/>
                      <a:pt x="1734" y="1052"/>
                    </a:cubicBezTo>
                    <a:cubicBezTo>
                      <a:pt x="1223" y="1052"/>
                      <a:pt x="596" y="683"/>
                      <a:pt x="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4"/>
              <p:cNvSpPr/>
              <p:nvPr/>
            </p:nvSpPr>
            <p:spPr>
              <a:xfrm>
                <a:off x="4465425" y="2992450"/>
                <a:ext cx="201850" cy="156325"/>
              </a:xfrm>
              <a:custGeom>
                <a:rect b="b" l="l" r="r" t="t"/>
                <a:pathLst>
                  <a:path extrusionOk="0" h="6253" w="8074">
                    <a:moveTo>
                      <a:pt x="3160" y="0"/>
                    </a:moveTo>
                    <a:cubicBezTo>
                      <a:pt x="1498" y="0"/>
                      <a:pt x="330" y="1278"/>
                      <a:pt x="187" y="2513"/>
                    </a:cubicBezTo>
                    <a:cubicBezTo>
                      <a:pt x="1" y="4124"/>
                      <a:pt x="402" y="6229"/>
                      <a:pt x="771" y="6229"/>
                    </a:cubicBezTo>
                    <a:cubicBezTo>
                      <a:pt x="779" y="6229"/>
                      <a:pt x="787" y="6228"/>
                      <a:pt x="796" y="6226"/>
                    </a:cubicBezTo>
                    <a:cubicBezTo>
                      <a:pt x="1131" y="6136"/>
                      <a:pt x="520" y="3966"/>
                      <a:pt x="1179" y="3966"/>
                    </a:cubicBezTo>
                    <a:cubicBezTo>
                      <a:pt x="1196" y="3966"/>
                      <a:pt x="1213" y="3967"/>
                      <a:pt x="1232" y="3970"/>
                    </a:cubicBezTo>
                    <a:cubicBezTo>
                      <a:pt x="1481" y="4008"/>
                      <a:pt x="1715" y="4025"/>
                      <a:pt x="1937" y="4025"/>
                    </a:cubicBezTo>
                    <a:cubicBezTo>
                      <a:pt x="3641" y="4025"/>
                      <a:pt x="4527" y="3023"/>
                      <a:pt x="4527" y="3023"/>
                    </a:cubicBezTo>
                    <a:cubicBezTo>
                      <a:pt x="4527" y="3023"/>
                      <a:pt x="5190" y="3810"/>
                      <a:pt x="5664" y="4001"/>
                    </a:cubicBezTo>
                    <a:cubicBezTo>
                      <a:pt x="6143" y="4197"/>
                      <a:pt x="5461" y="6121"/>
                      <a:pt x="5903" y="6250"/>
                    </a:cubicBezTo>
                    <a:cubicBezTo>
                      <a:pt x="5908" y="6252"/>
                      <a:pt x="5913" y="6253"/>
                      <a:pt x="5918" y="6253"/>
                    </a:cubicBezTo>
                    <a:cubicBezTo>
                      <a:pt x="6362" y="6253"/>
                      <a:pt x="8074" y="788"/>
                      <a:pt x="4938" y="460"/>
                    </a:cubicBezTo>
                    <a:cubicBezTo>
                      <a:pt x="4305" y="138"/>
                      <a:pt x="3706" y="0"/>
                      <a:pt x="316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74"/>
            <p:cNvGrpSpPr/>
            <p:nvPr/>
          </p:nvGrpSpPr>
          <p:grpSpPr>
            <a:xfrm>
              <a:off x="4415850" y="3599250"/>
              <a:ext cx="266625" cy="293850"/>
              <a:chOff x="4415850" y="3599250"/>
              <a:chExt cx="266625" cy="293850"/>
            </a:xfrm>
          </p:grpSpPr>
          <p:sp>
            <p:nvSpPr>
              <p:cNvPr id="8166" name="Google Shape;8166;p74"/>
              <p:cNvSpPr/>
              <p:nvPr/>
            </p:nvSpPr>
            <p:spPr>
              <a:xfrm>
                <a:off x="4423375" y="3863550"/>
                <a:ext cx="108500" cy="29550"/>
              </a:xfrm>
              <a:custGeom>
                <a:rect b="b" l="l" r="r" t="t"/>
                <a:pathLst>
                  <a:path extrusionOk="0" h="1182" w="4340">
                    <a:moveTo>
                      <a:pt x="37" y="1"/>
                    </a:moveTo>
                    <a:cubicBezTo>
                      <a:pt x="19" y="407"/>
                      <a:pt x="7" y="806"/>
                      <a:pt x="0" y="1181"/>
                    </a:cubicBezTo>
                    <a:lnTo>
                      <a:pt x="4211" y="1181"/>
                    </a:lnTo>
                    <a:cubicBezTo>
                      <a:pt x="4260" y="782"/>
                      <a:pt x="4297" y="388"/>
                      <a:pt x="434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4"/>
              <p:cNvSpPr/>
              <p:nvPr/>
            </p:nvSpPr>
            <p:spPr>
              <a:xfrm>
                <a:off x="4566425" y="3863550"/>
                <a:ext cx="108525" cy="29550"/>
              </a:xfrm>
              <a:custGeom>
                <a:rect b="b" l="l" r="r" t="t"/>
                <a:pathLst>
                  <a:path extrusionOk="0" h="1182" w="4341">
                    <a:moveTo>
                      <a:pt x="1" y="1"/>
                    </a:moveTo>
                    <a:cubicBezTo>
                      <a:pt x="44" y="388"/>
                      <a:pt x="87" y="782"/>
                      <a:pt x="130" y="1181"/>
                    </a:cubicBezTo>
                    <a:lnTo>
                      <a:pt x="4341" y="1181"/>
                    </a:lnTo>
                    <a:cubicBezTo>
                      <a:pt x="4334" y="806"/>
                      <a:pt x="4322" y="407"/>
                      <a:pt x="43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4"/>
              <p:cNvSpPr/>
              <p:nvPr/>
            </p:nvSpPr>
            <p:spPr>
              <a:xfrm>
                <a:off x="4415850" y="3617700"/>
                <a:ext cx="133400" cy="269700"/>
              </a:xfrm>
              <a:custGeom>
                <a:rect b="b" l="l" r="r" t="t"/>
                <a:pathLst>
                  <a:path extrusionOk="0" h="10788" w="5336">
                    <a:moveTo>
                      <a:pt x="1008" y="0"/>
                    </a:moveTo>
                    <a:cubicBezTo>
                      <a:pt x="492" y="2324"/>
                      <a:pt x="0" y="10788"/>
                      <a:pt x="0" y="10788"/>
                    </a:cubicBezTo>
                    <a:lnTo>
                      <a:pt x="4942" y="10788"/>
                    </a:lnTo>
                    <a:cubicBezTo>
                      <a:pt x="4942" y="9644"/>
                      <a:pt x="5336" y="6411"/>
                      <a:pt x="5336" y="6411"/>
                    </a:cubicBezTo>
                    <a:lnTo>
                      <a:pt x="5336" y="726"/>
                    </a:lnTo>
                    <a:cubicBezTo>
                      <a:pt x="5022" y="363"/>
                      <a:pt x="1008" y="0"/>
                      <a:pt x="10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4"/>
              <p:cNvSpPr/>
              <p:nvPr/>
            </p:nvSpPr>
            <p:spPr>
              <a:xfrm>
                <a:off x="4428900" y="3599250"/>
                <a:ext cx="120350" cy="36600"/>
              </a:xfrm>
              <a:custGeom>
                <a:rect b="b" l="l" r="r" t="t"/>
                <a:pathLst>
                  <a:path extrusionOk="0" h="1464" w="4814">
                    <a:moveTo>
                      <a:pt x="529" y="1"/>
                    </a:moveTo>
                    <a:cubicBezTo>
                      <a:pt x="1" y="1"/>
                      <a:pt x="81" y="1464"/>
                      <a:pt x="443" y="1464"/>
                    </a:cubicBezTo>
                    <a:lnTo>
                      <a:pt x="4814" y="1464"/>
                    </a:lnTo>
                    <a:lnTo>
                      <a:pt x="48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4"/>
              <p:cNvSpPr/>
              <p:nvPr/>
            </p:nvSpPr>
            <p:spPr>
              <a:xfrm>
                <a:off x="4416000" y="3857575"/>
                <a:ext cx="124950" cy="29525"/>
              </a:xfrm>
              <a:custGeom>
                <a:rect b="b" l="l" r="r" t="t"/>
                <a:pathLst>
                  <a:path extrusionOk="0" h="1181" w="4998">
                    <a:moveTo>
                      <a:pt x="68" y="0"/>
                    </a:moveTo>
                    <a:cubicBezTo>
                      <a:pt x="31" y="615"/>
                      <a:pt x="6" y="1045"/>
                      <a:pt x="0" y="1180"/>
                    </a:cubicBezTo>
                    <a:lnTo>
                      <a:pt x="4936" y="1180"/>
                    </a:lnTo>
                    <a:cubicBezTo>
                      <a:pt x="4936" y="885"/>
                      <a:pt x="4961" y="467"/>
                      <a:pt x="49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4"/>
              <p:cNvSpPr/>
              <p:nvPr/>
            </p:nvSpPr>
            <p:spPr>
              <a:xfrm>
                <a:off x="4549225" y="3617700"/>
                <a:ext cx="133250" cy="269700"/>
              </a:xfrm>
              <a:custGeom>
                <a:rect b="b" l="l" r="r" t="t"/>
                <a:pathLst>
                  <a:path extrusionOk="0" h="10788" w="5330">
                    <a:moveTo>
                      <a:pt x="4328" y="0"/>
                    </a:moveTo>
                    <a:cubicBezTo>
                      <a:pt x="4328" y="0"/>
                      <a:pt x="320" y="363"/>
                      <a:pt x="1" y="726"/>
                    </a:cubicBezTo>
                    <a:lnTo>
                      <a:pt x="1" y="6411"/>
                    </a:lnTo>
                    <a:cubicBezTo>
                      <a:pt x="1" y="6411"/>
                      <a:pt x="394" y="9644"/>
                      <a:pt x="394" y="10788"/>
                    </a:cubicBezTo>
                    <a:lnTo>
                      <a:pt x="5330" y="10788"/>
                    </a:lnTo>
                    <a:cubicBezTo>
                      <a:pt x="5330" y="10788"/>
                      <a:pt x="4844" y="2324"/>
                      <a:pt x="43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4"/>
              <p:cNvSpPr/>
              <p:nvPr/>
            </p:nvSpPr>
            <p:spPr>
              <a:xfrm>
                <a:off x="4549225" y="3599250"/>
                <a:ext cx="120200" cy="36600"/>
              </a:xfrm>
              <a:custGeom>
                <a:rect b="b" l="l" r="r" t="t"/>
                <a:pathLst>
                  <a:path extrusionOk="0" h="1464" w="4808">
                    <a:moveTo>
                      <a:pt x="1" y="1"/>
                    </a:moveTo>
                    <a:lnTo>
                      <a:pt x="1" y="1464"/>
                    </a:lnTo>
                    <a:lnTo>
                      <a:pt x="4365" y="1464"/>
                    </a:lnTo>
                    <a:cubicBezTo>
                      <a:pt x="4727" y="1464"/>
                      <a:pt x="4807" y="1"/>
                      <a:pt x="42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4"/>
              <p:cNvSpPr/>
              <p:nvPr/>
            </p:nvSpPr>
            <p:spPr>
              <a:xfrm>
                <a:off x="4557375" y="3857575"/>
                <a:ext cx="125100" cy="29525"/>
              </a:xfrm>
              <a:custGeom>
                <a:rect b="b" l="l" r="r" t="t"/>
                <a:pathLst>
                  <a:path extrusionOk="0" h="1181" w="5004">
                    <a:moveTo>
                      <a:pt x="0" y="0"/>
                    </a:moveTo>
                    <a:cubicBezTo>
                      <a:pt x="37" y="467"/>
                      <a:pt x="68" y="885"/>
                      <a:pt x="68" y="1180"/>
                    </a:cubicBezTo>
                    <a:lnTo>
                      <a:pt x="5004" y="1180"/>
                    </a:lnTo>
                    <a:cubicBezTo>
                      <a:pt x="4998" y="1045"/>
                      <a:pt x="4973" y="615"/>
                      <a:pt x="493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4"/>
              <p:cNvSpPr/>
              <p:nvPr/>
            </p:nvSpPr>
            <p:spPr>
              <a:xfrm>
                <a:off x="4416000" y="3857575"/>
                <a:ext cx="266475" cy="29525"/>
              </a:xfrm>
              <a:custGeom>
                <a:rect b="b" l="l" r="r" t="t"/>
                <a:pathLst>
                  <a:path extrusionOk="0" h="1181" w="10659">
                    <a:moveTo>
                      <a:pt x="68" y="0"/>
                    </a:moveTo>
                    <a:cubicBezTo>
                      <a:pt x="31" y="615"/>
                      <a:pt x="6" y="1045"/>
                      <a:pt x="0" y="1180"/>
                    </a:cubicBezTo>
                    <a:lnTo>
                      <a:pt x="4936" y="1180"/>
                    </a:lnTo>
                    <a:cubicBezTo>
                      <a:pt x="4936" y="885"/>
                      <a:pt x="4961" y="461"/>
                      <a:pt x="4998" y="0"/>
                    </a:cubicBezTo>
                    <a:close/>
                    <a:moveTo>
                      <a:pt x="5655" y="0"/>
                    </a:moveTo>
                    <a:cubicBezTo>
                      <a:pt x="5692" y="461"/>
                      <a:pt x="5717" y="885"/>
                      <a:pt x="5723" y="1180"/>
                    </a:cubicBezTo>
                    <a:lnTo>
                      <a:pt x="10659" y="1180"/>
                    </a:lnTo>
                    <a:cubicBezTo>
                      <a:pt x="10653" y="1045"/>
                      <a:pt x="10628" y="615"/>
                      <a:pt x="1058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75" name="Google Shape;8175;p74"/>
          <p:cNvGrpSpPr/>
          <p:nvPr/>
        </p:nvGrpSpPr>
        <p:grpSpPr>
          <a:xfrm>
            <a:off x="998276" y="1542725"/>
            <a:ext cx="1785800" cy="2843650"/>
            <a:chOff x="998276" y="1542725"/>
            <a:chExt cx="1785800" cy="2843650"/>
          </a:xfrm>
        </p:grpSpPr>
        <p:sp>
          <p:nvSpPr>
            <p:cNvPr id="8176" name="Google Shape;8176;p74"/>
            <p:cNvSpPr/>
            <p:nvPr/>
          </p:nvSpPr>
          <p:spPr>
            <a:xfrm>
              <a:off x="998276" y="1542725"/>
              <a:ext cx="1785800" cy="2843650"/>
            </a:xfrm>
            <a:custGeom>
              <a:rect b="b" l="l" r="r" t="t"/>
              <a:pathLst>
                <a:path extrusionOk="0" h="113746" w="71432">
                  <a:moveTo>
                    <a:pt x="70079" y="101052"/>
                  </a:moveTo>
                  <a:cubicBezTo>
                    <a:pt x="69821" y="95870"/>
                    <a:pt x="67719" y="85439"/>
                    <a:pt x="65955" y="80252"/>
                  </a:cubicBezTo>
                  <a:cubicBezTo>
                    <a:pt x="64682" y="75211"/>
                    <a:pt x="64375" y="68825"/>
                    <a:pt x="64190" y="64535"/>
                  </a:cubicBezTo>
                  <a:cubicBezTo>
                    <a:pt x="64012" y="60422"/>
                    <a:pt x="62137" y="53446"/>
                    <a:pt x="61252" y="45222"/>
                  </a:cubicBezTo>
                  <a:cubicBezTo>
                    <a:pt x="60226" y="39124"/>
                    <a:pt x="58240" y="37802"/>
                    <a:pt x="53176" y="36118"/>
                  </a:cubicBezTo>
                  <a:cubicBezTo>
                    <a:pt x="51264" y="35454"/>
                    <a:pt x="49574" y="34791"/>
                    <a:pt x="48326" y="34428"/>
                  </a:cubicBezTo>
                  <a:cubicBezTo>
                    <a:pt x="45246" y="33518"/>
                    <a:pt x="42671" y="32811"/>
                    <a:pt x="42671" y="32811"/>
                  </a:cubicBezTo>
                  <a:cubicBezTo>
                    <a:pt x="40175" y="32037"/>
                    <a:pt x="40833" y="28994"/>
                    <a:pt x="42302" y="26154"/>
                  </a:cubicBezTo>
                  <a:cubicBezTo>
                    <a:pt x="43433" y="23972"/>
                    <a:pt x="46377" y="21268"/>
                    <a:pt x="47527" y="16264"/>
                  </a:cubicBezTo>
                  <a:cubicBezTo>
                    <a:pt x="47729" y="17432"/>
                    <a:pt x="47822" y="18612"/>
                    <a:pt x="47797" y="19786"/>
                  </a:cubicBezTo>
                  <a:cubicBezTo>
                    <a:pt x="47773" y="21594"/>
                    <a:pt x="47570" y="23468"/>
                    <a:pt x="48221" y="25152"/>
                  </a:cubicBezTo>
                  <a:cubicBezTo>
                    <a:pt x="48768" y="26566"/>
                    <a:pt x="49881" y="27697"/>
                    <a:pt x="51092" y="28601"/>
                  </a:cubicBezTo>
                  <a:cubicBezTo>
                    <a:pt x="52438" y="29603"/>
                    <a:pt x="54141" y="30402"/>
                    <a:pt x="55751" y="29935"/>
                  </a:cubicBezTo>
                  <a:cubicBezTo>
                    <a:pt x="53618" y="28558"/>
                    <a:pt x="53514" y="25503"/>
                    <a:pt x="53944" y="23007"/>
                  </a:cubicBezTo>
                  <a:cubicBezTo>
                    <a:pt x="54429" y="20211"/>
                    <a:pt x="55302" y="17500"/>
                    <a:pt x="56525" y="14937"/>
                  </a:cubicBezTo>
                  <a:cubicBezTo>
                    <a:pt x="57460" y="12988"/>
                    <a:pt x="58622" y="11070"/>
                    <a:pt x="58861" y="8919"/>
                  </a:cubicBezTo>
                  <a:cubicBezTo>
                    <a:pt x="59292" y="5016"/>
                    <a:pt x="56286" y="1414"/>
                    <a:pt x="52438" y="639"/>
                  </a:cubicBezTo>
                  <a:cubicBezTo>
                    <a:pt x="49242" y="0"/>
                    <a:pt x="45793" y="1186"/>
                    <a:pt x="43587" y="3553"/>
                  </a:cubicBezTo>
                  <a:cubicBezTo>
                    <a:pt x="41491" y="2022"/>
                    <a:pt x="38651" y="1014"/>
                    <a:pt x="35073" y="744"/>
                  </a:cubicBezTo>
                  <a:cubicBezTo>
                    <a:pt x="30303" y="160"/>
                    <a:pt x="24821" y="1113"/>
                    <a:pt x="21944" y="4727"/>
                  </a:cubicBezTo>
                  <a:cubicBezTo>
                    <a:pt x="21434" y="5354"/>
                    <a:pt x="21028" y="6055"/>
                    <a:pt x="20733" y="6805"/>
                  </a:cubicBezTo>
                  <a:cubicBezTo>
                    <a:pt x="20137" y="8433"/>
                    <a:pt x="20297" y="10247"/>
                    <a:pt x="21169" y="11747"/>
                  </a:cubicBezTo>
                  <a:cubicBezTo>
                    <a:pt x="21335" y="11703"/>
                    <a:pt x="21501" y="11673"/>
                    <a:pt x="21667" y="11636"/>
                  </a:cubicBezTo>
                  <a:cubicBezTo>
                    <a:pt x="21839" y="12705"/>
                    <a:pt x="22159" y="13732"/>
                    <a:pt x="22141" y="15047"/>
                  </a:cubicBezTo>
                  <a:cubicBezTo>
                    <a:pt x="22104" y="17371"/>
                    <a:pt x="19762" y="18871"/>
                    <a:pt x="19928" y="19737"/>
                  </a:cubicBezTo>
                  <a:cubicBezTo>
                    <a:pt x="20069" y="20426"/>
                    <a:pt x="21200" y="20579"/>
                    <a:pt x="21852" y="20579"/>
                  </a:cubicBezTo>
                  <a:cubicBezTo>
                    <a:pt x="22036" y="20579"/>
                    <a:pt x="22159" y="20573"/>
                    <a:pt x="22159" y="20573"/>
                  </a:cubicBezTo>
                  <a:cubicBezTo>
                    <a:pt x="22546" y="21421"/>
                    <a:pt x="21489" y="22048"/>
                    <a:pt x="21471" y="22571"/>
                  </a:cubicBezTo>
                  <a:cubicBezTo>
                    <a:pt x="21452" y="23087"/>
                    <a:pt x="22122" y="23438"/>
                    <a:pt x="22122" y="23438"/>
                  </a:cubicBezTo>
                  <a:cubicBezTo>
                    <a:pt x="22122" y="23438"/>
                    <a:pt x="21471" y="23733"/>
                    <a:pt x="22122" y="24489"/>
                  </a:cubicBezTo>
                  <a:cubicBezTo>
                    <a:pt x="22768" y="25269"/>
                    <a:pt x="22159" y="25435"/>
                    <a:pt x="22122" y="26800"/>
                  </a:cubicBezTo>
                  <a:cubicBezTo>
                    <a:pt x="22091" y="27925"/>
                    <a:pt x="23493" y="28164"/>
                    <a:pt x="25023" y="28164"/>
                  </a:cubicBezTo>
                  <a:cubicBezTo>
                    <a:pt x="25380" y="28164"/>
                    <a:pt x="25743" y="28146"/>
                    <a:pt x="26093" y="28134"/>
                  </a:cubicBezTo>
                  <a:cubicBezTo>
                    <a:pt x="26191" y="28128"/>
                    <a:pt x="26296" y="28121"/>
                    <a:pt x="26388" y="28121"/>
                  </a:cubicBezTo>
                  <a:cubicBezTo>
                    <a:pt x="28078" y="28121"/>
                    <a:pt x="30426" y="28509"/>
                    <a:pt x="30844" y="30365"/>
                  </a:cubicBezTo>
                  <a:cubicBezTo>
                    <a:pt x="31305" y="32326"/>
                    <a:pt x="30801" y="32959"/>
                    <a:pt x="29179" y="33500"/>
                  </a:cubicBezTo>
                  <a:cubicBezTo>
                    <a:pt x="27556" y="34041"/>
                    <a:pt x="26585" y="34330"/>
                    <a:pt x="24753" y="34864"/>
                  </a:cubicBezTo>
                  <a:cubicBezTo>
                    <a:pt x="23505" y="35086"/>
                    <a:pt x="22694" y="35233"/>
                    <a:pt x="18950" y="36481"/>
                  </a:cubicBezTo>
                  <a:cubicBezTo>
                    <a:pt x="16406" y="37262"/>
                    <a:pt x="10861" y="38743"/>
                    <a:pt x="10136" y="48080"/>
                  </a:cubicBezTo>
                  <a:cubicBezTo>
                    <a:pt x="9109" y="55278"/>
                    <a:pt x="8569" y="60662"/>
                    <a:pt x="7640" y="66151"/>
                  </a:cubicBezTo>
                  <a:cubicBezTo>
                    <a:pt x="7198" y="70263"/>
                    <a:pt x="7044" y="76601"/>
                    <a:pt x="5139" y="81278"/>
                  </a:cubicBezTo>
                  <a:cubicBezTo>
                    <a:pt x="3497" y="86521"/>
                    <a:pt x="2987" y="95870"/>
                    <a:pt x="2496" y="100960"/>
                  </a:cubicBezTo>
                  <a:cubicBezTo>
                    <a:pt x="1912" y="106006"/>
                    <a:pt x="184" y="113192"/>
                    <a:pt x="0" y="113653"/>
                  </a:cubicBezTo>
                  <a:lnTo>
                    <a:pt x="6743" y="113653"/>
                  </a:lnTo>
                  <a:cubicBezTo>
                    <a:pt x="6743" y="113653"/>
                    <a:pt x="8716" y="106154"/>
                    <a:pt x="10480" y="102331"/>
                  </a:cubicBezTo>
                  <a:cubicBezTo>
                    <a:pt x="12435" y="98022"/>
                    <a:pt x="14058" y="88113"/>
                    <a:pt x="14002" y="86079"/>
                  </a:cubicBezTo>
                  <a:cubicBezTo>
                    <a:pt x="13929" y="84063"/>
                    <a:pt x="15096" y="78168"/>
                    <a:pt x="15668" y="75205"/>
                  </a:cubicBezTo>
                  <a:cubicBezTo>
                    <a:pt x="16682" y="69981"/>
                    <a:pt x="17186" y="59537"/>
                    <a:pt x="17186" y="59537"/>
                  </a:cubicBezTo>
                  <a:cubicBezTo>
                    <a:pt x="17186" y="59537"/>
                    <a:pt x="19940" y="72624"/>
                    <a:pt x="19977" y="77756"/>
                  </a:cubicBezTo>
                  <a:cubicBezTo>
                    <a:pt x="19995" y="82895"/>
                    <a:pt x="18827" y="85722"/>
                    <a:pt x="18606" y="88531"/>
                  </a:cubicBezTo>
                  <a:cubicBezTo>
                    <a:pt x="18121" y="91482"/>
                    <a:pt x="17137" y="94795"/>
                    <a:pt x="15963" y="98618"/>
                  </a:cubicBezTo>
                  <a:cubicBezTo>
                    <a:pt x="15084" y="101851"/>
                    <a:pt x="13517" y="106990"/>
                    <a:pt x="14543" y="113745"/>
                  </a:cubicBezTo>
                  <a:lnTo>
                    <a:pt x="56698" y="113598"/>
                  </a:lnTo>
                  <a:cubicBezTo>
                    <a:pt x="57730" y="105963"/>
                    <a:pt x="56212" y="101943"/>
                    <a:pt x="55524" y="98618"/>
                  </a:cubicBezTo>
                  <a:cubicBezTo>
                    <a:pt x="54940" y="95090"/>
                    <a:pt x="53932" y="92951"/>
                    <a:pt x="52979" y="89804"/>
                  </a:cubicBezTo>
                  <a:cubicBezTo>
                    <a:pt x="52192" y="87062"/>
                    <a:pt x="51079" y="83485"/>
                    <a:pt x="51116" y="78346"/>
                  </a:cubicBezTo>
                  <a:cubicBezTo>
                    <a:pt x="51135" y="73208"/>
                    <a:pt x="54497" y="58812"/>
                    <a:pt x="54497" y="58812"/>
                  </a:cubicBezTo>
                  <a:cubicBezTo>
                    <a:pt x="54497" y="58812"/>
                    <a:pt x="55880" y="72310"/>
                    <a:pt x="56261" y="75015"/>
                  </a:cubicBezTo>
                  <a:cubicBezTo>
                    <a:pt x="56864" y="79299"/>
                    <a:pt x="58886" y="84413"/>
                    <a:pt x="58757" y="86423"/>
                  </a:cubicBezTo>
                  <a:cubicBezTo>
                    <a:pt x="58548" y="89810"/>
                    <a:pt x="60625" y="99669"/>
                    <a:pt x="61842" y="101993"/>
                  </a:cubicBezTo>
                  <a:cubicBezTo>
                    <a:pt x="63059" y="104304"/>
                    <a:pt x="65955" y="113598"/>
                    <a:pt x="65955" y="113598"/>
                  </a:cubicBezTo>
                  <a:lnTo>
                    <a:pt x="71431" y="113659"/>
                  </a:lnTo>
                  <a:cubicBezTo>
                    <a:pt x="71229" y="113198"/>
                    <a:pt x="70313" y="106449"/>
                    <a:pt x="70079" y="101052"/>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7" name="Google Shape;8177;p74"/>
            <p:cNvGrpSpPr/>
            <p:nvPr/>
          </p:nvGrpSpPr>
          <p:grpSpPr>
            <a:xfrm>
              <a:off x="1459126" y="1614025"/>
              <a:ext cx="848725" cy="2691675"/>
              <a:chOff x="1459126" y="1614025"/>
              <a:chExt cx="848725" cy="2691675"/>
            </a:xfrm>
          </p:grpSpPr>
          <p:sp>
            <p:nvSpPr>
              <p:cNvPr id="8178" name="Google Shape;8178;p74"/>
              <p:cNvSpPr/>
              <p:nvPr/>
            </p:nvSpPr>
            <p:spPr>
              <a:xfrm>
                <a:off x="1577901" y="1614025"/>
                <a:ext cx="587050" cy="514500"/>
              </a:xfrm>
              <a:custGeom>
                <a:rect b="b" l="l" r="r" t="t"/>
                <a:pathLst>
                  <a:path extrusionOk="0" h="20580" w="23482">
                    <a:moveTo>
                      <a:pt x="11163" y="0"/>
                    </a:moveTo>
                    <a:cubicBezTo>
                      <a:pt x="4402" y="0"/>
                      <a:pt x="603" y="2680"/>
                      <a:pt x="308" y="6626"/>
                    </a:cubicBezTo>
                    <a:cubicBezTo>
                      <a:pt x="1" y="10640"/>
                      <a:pt x="1820" y="11931"/>
                      <a:pt x="4383" y="11931"/>
                    </a:cubicBezTo>
                    <a:cubicBezTo>
                      <a:pt x="4635" y="11931"/>
                      <a:pt x="4887" y="11919"/>
                      <a:pt x="5145" y="11894"/>
                    </a:cubicBezTo>
                    <a:cubicBezTo>
                      <a:pt x="5145" y="11894"/>
                      <a:pt x="5373" y="11876"/>
                      <a:pt x="5668" y="11876"/>
                    </a:cubicBezTo>
                    <a:cubicBezTo>
                      <a:pt x="6246" y="11876"/>
                      <a:pt x="7088" y="11943"/>
                      <a:pt x="7088" y="12318"/>
                    </a:cubicBezTo>
                    <a:cubicBezTo>
                      <a:pt x="7088" y="12878"/>
                      <a:pt x="6903" y="14390"/>
                      <a:pt x="8139" y="14427"/>
                    </a:cubicBezTo>
                    <a:cubicBezTo>
                      <a:pt x="8557" y="14445"/>
                      <a:pt x="8944" y="14451"/>
                      <a:pt x="9276" y="14451"/>
                    </a:cubicBezTo>
                    <a:cubicBezTo>
                      <a:pt x="9946" y="14451"/>
                      <a:pt x="10395" y="14427"/>
                      <a:pt x="10395" y="14427"/>
                    </a:cubicBezTo>
                    <a:cubicBezTo>
                      <a:pt x="10395" y="14427"/>
                      <a:pt x="10745" y="16129"/>
                      <a:pt x="11489" y="16480"/>
                    </a:cubicBezTo>
                    <a:cubicBezTo>
                      <a:pt x="12226" y="16848"/>
                      <a:pt x="11931" y="17512"/>
                      <a:pt x="12153" y="17899"/>
                    </a:cubicBezTo>
                    <a:cubicBezTo>
                      <a:pt x="12374" y="18268"/>
                      <a:pt x="13259" y="18699"/>
                      <a:pt x="13609" y="19270"/>
                    </a:cubicBezTo>
                    <a:cubicBezTo>
                      <a:pt x="13966" y="19823"/>
                      <a:pt x="14113" y="20561"/>
                      <a:pt x="14704" y="20579"/>
                    </a:cubicBezTo>
                    <a:lnTo>
                      <a:pt x="14734" y="20579"/>
                    </a:lnTo>
                    <a:cubicBezTo>
                      <a:pt x="15331" y="20579"/>
                      <a:pt x="15785" y="20088"/>
                      <a:pt x="15404" y="19307"/>
                    </a:cubicBezTo>
                    <a:cubicBezTo>
                      <a:pt x="14999" y="18490"/>
                      <a:pt x="14611" y="17770"/>
                      <a:pt x="14870" y="17697"/>
                    </a:cubicBezTo>
                    <a:cubicBezTo>
                      <a:pt x="14876" y="17697"/>
                      <a:pt x="14888" y="17697"/>
                      <a:pt x="14894" y="17697"/>
                    </a:cubicBezTo>
                    <a:cubicBezTo>
                      <a:pt x="15128" y="17697"/>
                      <a:pt x="16037" y="18004"/>
                      <a:pt x="17015" y="18004"/>
                    </a:cubicBezTo>
                    <a:cubicBezTo>
                      <a:pt x="17593" y="18004"/>
                      <a:pt x="18195" y="17893"/>
                      <a:pt x="18693" y="17549"/>
                    </a:cubicBezTo>
                    <a:cubicBezTo>
                      <a:pt x="20094" y="16590"/>
                      <a:pt x="22037" y="15385"/>
                      <a:pt x="21115" y="12595"/>
                    </a:cubicBezTo>
                    <a:lnTo>
                      <a:pt x="21115" y="12595"/>
                    </a:lnTo>
                    <a:lnTo>
                      <a:pt x="21164" y="12595"/>
                    </a:lnTo>
                    <a:cubicBezTo>
                      <a:pt x="21471" y="12595"/>
                      <a:pt x="23020" y="12478"/>
                      <a:pt x="23241" y="10062"/>
                    </a:cubicBezTo>
                    <a:cubicBezTo>
                      <a:pt x="23481" y="7382"/>
                      <a:pt x="21889" y="799"/>
                      <a:pt x="13597" y="99"/>
                    </a:cubicBezTo>
                    <a:cubicBezTo>
                      <a:pt x="12743" y="31"/>
                      <a:pt x="11938" y="0"/>
                      <a:pt x="111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9" name="Google Shape;8179;p74"/>
              <p:cNvGrpSpPr/>
              <p:nvPr/>
            </p:nvGrpSpPr>
            <p:grpSpPr>
              <a:xfrm>
                <a:off x="1459126" y="2549075"/>
                <a:ext cx="848725" cy="608875"/>
                <a:chOff x="1459126" y="2549075"/>
                <a:chExt cx="848725" cy="608875"/>
              </a:xfrm>
            </p:grpSpPr>
            <p:sp>
              <p:nvSpPr>
                <p:cNvPr id="8180" name="Google Shape;8180;p74"/>
                <p:cNvSpPr/>
                <p:nvPr/>
              </p:nvSpPr>
              <p:spPr>
                <a:xfrm>
                  <a:off x="1912751" y="2564925"/>
                  <a:ext cx="395100" cy="593025"/>
                </a:xfrm>
                <a:custGeom>
                  <a:rect b="b" l="l" r="r" t="t"/>
                  <a:pathLst>
                    <a:path extrusionOk="0" h="23721" w="15804">
                      <a:moveTo>
                        <a:pt x="4850" y="6"/>
                      </a:moveTo>
                      <a:cubicBezTo>
                        <a:pt x="4137" y="6"/>
                        <a:pt x="2736" y="234"/>
                        <a:pt x="2275" y="1973"/>
                      </a:cubicBezTo>
                      <a:cubicBezTo>
                        <a:pt x="1666" y="4321"/>
                        <a:pt x="129" y="7241"/>
                        <a:pt x="904" y="10603"/>
                      </a:cubicBezTo>
                      <a:cubicBezTo>
                        <a:pt x="1666" y="13965"/>
                        <a:pt x="0" y="16904"/>
                        <a:pt x="1740" y="18754"/>
                      </a:cubicBezTo>
                      <a:cubicBezTo>
                        <a:pt x="3418" y="20555"/>
                        <a:pt x="7419" y="23720"/>
                        <a:pt x="11335" y="23720"/>
                      </a:cubicBezTo>
                      <a:cubicBezTo>
                        <a:pt x="11476" y="23720"/>
                        <a:pt x="11618" y="23720"/>
                        <a:pt x="11753" y="23708"/>
                      </a:cubicBezTo>
                      <a:cubicBezTo>
                        <a:pt x="15804" y="23468"/>
                        <a:pt x="15711" y="19922"/>
                        <a:pt x="15029" y="18569"/>
                      </a:cubicBezTo>
                      <a:cubicBezTo>
                        <a:pt x="14365" y="17217"/>
                        <a:pt x="12829" y="14334"/>
                        <a:pt x="12699" y="12650"/>
                      </a:cubicBezTo>
                      <a:cubicBezTo>
                        <a:pt x="12570" y="10990"/>
                        <a:pt x="10610" y="1733"/>
                        <a:pt x="5268" y="31"/>
                      </a:cubicBezTo>
                      <a:cubicBezTo>
                        <a:pt x="5127" y="12"/>
                        <a:pt x="4991" y="0"/>
                        <a:pt x="4850" y="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4"/>
                <p:cNvSpPr/>
                <p:nvPr/>
              </p:nvSpPr>
              <p:spPr>
                <a:xfrm>
                  <a:off x="1459126" y="2549075"/>
                  <a:ext cx="395550" cy="593200"/>
                </a:xfrm>
                <a:custGeom>
                  <a:rect b="b" l="l" r="r" t="t"/>
                  <a:pathLst>
                    <a:path extrusionOk="0" h="23728" w="15822">
                      <a:moveTo>
                        <a:pt x="10997" y="1"/>
                      </a:moveTo>
                      <a:cubicBezTo>
                        <a:pt x="10843" y="1"/>
                        <a:pt x="10695" y="13"/>
                        <a:pt x="10554" y="38"/>
                      </a:cubicBezTo>
                      <a:cubicBezTo>
                        <a:pt x="5194" y="1734"/>
                        <a:pt x="3252" y="10979"/>
                        <a:pt x="3123" y="12657"/>
                      </a:cubicBezTo>
                      <a:cubicBezTo>
                        <a:pt x="2994" y="14323"/>
                        <a:pt x="1463" y="17224"/>
                        <a:pt x="775" y="18576"/>
                      </a:cubicBezTo>
                      <a:cubicBezTo>
                        <a:pt x="111" y="19904"/>
                        <a:pt x="0" y="23475"/>
                        <a:pt x="4045" y="23715"/>
                      </a:cubicBezTo>
                      <a:cubicBezTo>
                        <a:pt x="4186" y="23721"/>
                        <a:pt x="4327" y="23727"/>
                        <a:pt x="4469" y="23727"/>
                      </a:cubicBezTo>
                      <a:cubicBezTo>
                        <a:pt x="8384" y="23727"/>
                        <a:pt x="12404" y="20562"/>
                        <a:pt x="14082" y="18761"/>
                      </a:cubicBezTo>
                      <a:cubicBezTo>
                        <a:pt x="15822" y="16892"/>
                        <a:pt x="14138" y="13954"/>
                        <a:pt x="14912" y="10610"/>
                      </a:cubicBezTo>
                      <a:cubicBezTo>
                        <a:pt x="15687" y="7248"/>
                        <a:pt x="14156" y="4328"/>
                        <a:pt x="13529" y="1956"/>
                      </a:cubicBezTo>
                      <a:cubicBezTo>
                        <a:pt x="13068" y="235"/>
                        <a:pt x="11704" y="1"/>
                        <a:pt x="109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2" name="Google Shape;8182;p74"/>
              <p:cNvSpPr/>
              <p:nvPr/>
            </p:nvSpPr>
            <p:spPr>
              <a:xfrm>
                <a:off x="1834226" y="2227925"/>
                <a:ext cx="114650" cy="514800"/>
              </a:xfrm>
              <a:custGeom>
                <a:rect b="b" l="l" r="r" t="t"/>
                <a:pathLst>
                  <a:path extrusionOk="0" h="20592" w="4586">
                    <a:moveTo>
                      <a:pt x="3215" y="0"/>
                    </a:moveTo>
                    <a:cubicBezTo>
                      <a:pt x="3215" y="0"/>
                      <a:pt x="2109" y="609"/>
                      <a:pt x="775" y="683"/>
                    </a:cubicBezTo>
                    <a:cubicBezTo>
                      <a:pt x="775" y="683"/>
                      <a:pt x="1666" y="9724"/>
                      <a:pt x="1236" y="13253"/>
                    </a:cubicBezTo>
                    <a:cubicBezTo>
                      <a:pt x="793" y="16799"/>
                      <a:pt x="0" y="18090"/>
                      <a:pt x="0" y="18090"/>
                    </a:cubicBezTo>
                    <a:cubicBezTo>
                      <a:pt x="13" y="18422"/>
                      <a:pt x="142" y="18520"/>
                      <a:pt x="289" y="18520"/>
                    </a:cubicBezTo>
                    <a:cubicBezTo>
                      <a:pt x="510" y="18520"/>
                      <a:pt x="775" y="18293"/>
                      <a:pt x="775" y="18293"/>
                    </a:cubicBezTo>
                    <a:lnTo>
                      <a:pt x="1371" y="17174"/>
                    </a:lnTo>
                    <a:cubicBezTo>
                      <a:pt x="1414" y="17174"/>
                      <a:pt x="1463" y="17168"/>
                      <a:pt x="1506" y="17168"/>
                    </a:cubicBezTo>
                    <a:cubicBezTo>
                      <a:pt x="2348" y="17168"/>
                      <a:pt x="2385" y="17654"/>
                      <a:pt x="2385" y="17654"/>
                    </a:cubicBezTo>
                    <a:lnTo>
                      <a:pt x="2201" y="18133"/>
                    </a:lnTo>
                    <a:lnTo>
                      <a:pt x="3953" y="20592"/>
                    </a:lnTo>
                    <a:lnTo>
                      <a:pt x="4586" y="18096"/>
                    </a:lnTo>
                    <a:cubicBezTo>
                      <a:pt x="4586" y="18096"/>
                      <a:pt x="2975" y="16412"/>
                      <a:pt x="3252" y="11900"/>
                    </a:cubicBezTo>
                    <a:cubicBezTo>
                      <a:pt x="3547" y="7413"/>
                      <a:pt x="3215" y="0"/>
                      <a:pt x="3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4"/>
              <p:cNvSpPr/>
              <p:nvPr/>
            </p:nvSpPr>
            <p:spPr>
              <a:xfrm>
                <a:off x="1625226" y="3065100"/>
                <a:ext cx="639600" cy="411550"/>
              </a:xfrm>
              <a:custGeom>
                <a:rect b="b" l="l" r="r" t="t"/>
                <a:pathLst>
                  <a:path extrusionOk="0" h="16462" w="25584">
                    <a:moveTo>
                      <a:pt x="18373" y="1"/>
                    </a:moveTo>
                    <a:cubicBezTo>
                      <a:pt x="15589" y="1"/>
                      <a:pt x="12540" y="1003"/>
                      <a:pt x="11003" y="1500"/>
                    </a:cubicBezTo>
                    <a:cubicBezTo>
                      <a:pt x="9436" y="1998"/>
                      <a:pt x="6756" y="1832"/>
                      <a:pt x="3996" y="2072"/>
                    </a:cubicBezTo>
                    <a:cubicBezTo>
                      <a:pt x="1242" y="2312"/>
                      <a:pt x="1" y="4070"/>
                      <a:pt x="634" y="4826"/>
                    </a:cubicBezTo>
                    <a:cubicBezTo>
                      <a:pt x="1267" y="5563"/>
                      <a:pt x="4113" y="4660"/>
                      <a:pt x="5496" y="6319"/>
                    </a:cubicBezTo>
                    <a:cubicBezTo>
                      <a:pt x="6897" y="7985"/>
                      <a:pt x="8766" y="8889"/>
                      <a:pt x="9842" y="9411"/>
                    </a:cubicBezTo>
                    <a:cubicBezTo>
                      <a:pt x="10174" y="9559"/>
                      <a:pt x="10727" y="9792"/>
                      <a:pt x="11354" y="10112"/>
                    </a:cubicBezTo>
                    <a:cubicBezTo>
                      <a:pt x="11723" y="10278"/>
                      <a:pt x="12110" y="10462"/>
                      <a:pt x="12516" y="10665"/>
                    </a:cubicBezTo>
                    <a:cubicBezTo>
                      <a:pt x="13610" y="11255"/>
                      <a:pt x="14734" y="11938"/>
                      <a:pt x="15331" y="12626"/>
                    </a:cubicBezTo>
                    <a:cubicBezTo>
                      <a:pt x="16474" y="14009"/>
                      <a:pt x="20445" y="15712"/>
                      <a:pt x="21982" y="16283"/>
                    </a:cubicBezTo>
                    <a:cubicBezTo>
                      <a:pt x="22252" y="16394"/>
                      <a:pt x="22541" y="16455"/>
                      <a:pt x="22836" y="16462"/>
                    </a:cubicBezTo>
                    <a:cubicBezTo>
                      <a:pt x="23881" y="16462"/>
                      <a:pt x="24582" y="15552"/>
                      <a:pt x="24864" y="13972"/>
                    </a:cubicBezTo>
                    <a:cubicBezTo>
                      <a:pt x="25233" y="11993"/>
                      <a:pt x="25104" y="8409"/>
                      <a:pt x="25344" y="5121"/>
                    </a:cubicBezTo>
                    <a:cubicBezTo>
                      <a:pt x="25583" y="1814"/>
                      <a:pt x="22793" y="388"/>
                      <a:pt x="22793" y="388"/>
                    </a:cubicBezTo>
                    <a:cubicBezTo>
                      <a:pt x="22793" y="388"/>
                      <a:pt x="21281" y="38"/>
                      <a:pt x="184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4"/>
              <p:cNvSpPr/>
              <p:nvPr/>
            </p:nvSpPr>
            <p:spPr>
              <a:xfrm>
                <a:off x="1524726" y="3048050"/>
                <a:ext cx="355325" cy="574750"/>
              </a:xfrm>
              <a:custGeom>
                <a:rect b="b" l="l" r="r" t="t"/>
                <a:pathLst>
                  <a:path extrusionOk="0" h="22990" w="14213">
                    <a:moveTo>
                      <a:pt x="10180" y="0"/>
                    </a:moveTo>
                    <a:lnTo>
                      <a:pt x="8207" y="1500"/>
                    </a:lnTo>
                    <a:cubicBezTo>
                      <a:pt x="7315" y="1205"/>
                      <a:pt x="6541" y="1076"/>
                      <a:pt x="5852" y="1076"/>
                    </a:cubicBezTo>
                    <a:cubicBezTo>
                      <a:pt x="4021" y="1076"/>
                      <a:pt x="2791" y="1992"/>
                      <a:pt x="1623" y="3147"/>
                    </a:cubicBezTo>
                    <a:cubicBezTo>
                      <a:pt x="1" y="4733"/>
                      <a:pt x="56" y="9595"/>
                      <a:pt x="2054" y="12294"/>
                    </a:cubicBezTo>
                    <a:cubicBezTo>
                      <a:pt x="4045" y="14992"/>
                      <a:pt x="8373" y="15785"/>
                      <a:pt x="10327" y="16154"/>
                    </a:cubicBezTo>
                    <a:cubicBezTo>
                      <a:pt x="12307" y="16523"/>
                      <a:pt x="11827" y="17482"/>
                      <a:pt x="11790" y="18275"/>
                    </a:cubicBezTo>
                    <a:cubicBezTo>
                      <a:pt x="11735" y="19074"/>
                      <a:pt x="8741" y="21182"/>
                      <a:pt x="8852" y="22116"/>
                    </a:cubicBezTo>
                    <a:cubicBezTo>
                      <a:pt x="8926" y="22934"/>
                      <a:pt x="10020" y="22989"/>
                      <a:pt x="10309" y="22989"/>
                    </a:cubicBezTo>
                    <a:lnTo>
                      <a:pt x="10383" y="22989"/>
                    </a:lnTo>
                    <a:cubicBezTo>
                      <a:pt x="10383" y="22989"/>
                      <a:pt x="10788" y="21938"/>
                      <a:pt x="11882" y="20733"/>
                    </a:cubicBezTo>
                    <a:cubicBezTo>
                      <a:pt x="12970" y="19516"/>
                      <a:pt x="14132" y="18662"/>
                      <a:pt x="14040" y="16873"/>
                    </a:cubicBezTo>
                    <a:cubicBezTo>
                      <a:pt x="13954" y="15103"/>
                      <a:pt x="12491" y="14562"/>
                      <a:pt x="12491" y="14562"/>
                    </a:cubicBezTo>
                    <a:cubicBezTo>
                      <a:pt x="12491" y="14562"/>
                      <a:pt x="14212" y="13953"/>
                      <a:pt x="13413" y="11808"/>
                    </a:cubicBezTo>
                    <a:cubicBezTo>
                      <a:pt x="12614" y="9669"/>
                      <a:pt x="8698" y="10978"/>
                      <a:pt x="8735" y="8907"/>
                    </a:cubicBezTo>
                    <a:cubicBezTo>
                      <a:pt x="8791" y="6854"/>
                      <a:pt x="7942" y="5342"/>
                      <a:pt x="9178" y="3750"/>
                    </a:cubicBezTo>
                    <a:cubicBezTo>
                      <a:pt x="10401" y="2182"/>
                      <a:pt x="11305" y="203"/>
                      <a:pt x="11305" y="203"/>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5" name="Google Shape;8185;p74"/>
              <p:cNvGrpSpPr/>
              <p:nvPr/>
            </p:nvGrpSpPr>
            <p:grpSpPr>
              <a:xfrm>
                <a:off x="1674701" y="3317900"/>
                <a:ext cx="433525" cy="379725"/>
                <a:chOff x="1674701" y="3317900"/>
                <a:chExt cx="433525" cy="379725"/>
              </a:xfrm>
            </p:grpSpPr>
            <p:sp>
              <p:nvSpPr>
                <p:cNvPr id="8186" name="Google Shape;8186;p74"/>
                <p:cNvSpPr/>
                <p:nvPr/>
              </p:nvSpPr>
              <p:spPr>
                <a:xfrm>
                  <a:off x="1946101" y="3390425"/>
                  <a:ext cx="162125" cy="232050"/>
                </a:xfrm>
                <a:custGeom>
                  <a:rect b="b" l="l" r="r" t="t"/>
                  <a:pathLst>
                    <a:path extrusionOk="0" h="9282" w="6485">
                      <a:moveTo>
                        <a:pt x="3289" y="0"/>
                      </a:moveTo>
                      <a:cubicBezTo>
                        <a:pt x="2317" y="0"/>
                        <a:pt x="1051" y="277"/>
                        <a:pt x="590" y="1512"/>
                      </a:cubicBezTo>
                      <a:cubicBezTo>
                        <a:pt x="0" y="3104"/>
                        <a:pt x="1715" y="3953"/>
                        <a:pt x="1715" y="3953"/>
                      </a:cubicBezTo>
                      <a:cubicBezTo>
                        <a:pt x="1494" y="4506"/>
                        <a:pt x="1770" y="4856"/>
                        <a:pt x="1770" y="4856"/>
                      </a:cubicBezTo>
                      <a:cubicBezTo>
                        <a:pt x="1475" y="5416"/>
                        <a:pt x="1715" y="5692"/>
                        <a:pt x="1715" y="5692"/>
                      </a:cubicBezTo>
                      <a:cubicBezTo>
                        <a:pt x="1205" y="6129"/>
                        <a:pt x="910" y="6774"/>
                        <a:pt x="922" y="7444"/>
                      </a:cubicBezTo>
                      <a:cubicBezTo>
                        <a:pt x="922" y="8360"/>
                        <a:pt x="2047" y="9282"/>
                        <a:pt x="3436" y="9282"/>
                      </a:cubicBezTo>
                      <a:cubicBezTo>
                        <a:pt x="3842" y="9282"/>
                        <a:pt x="4241" y="9202"/>
                        <a:pt x="4616" y="9054"/>
                      </a:cubicBezTo>
                      <a:cubicBezTo>
                        <a:pt x="6485" y="8311"/>
                        <a:pt x="6190" y="6374"/>
                        <a:pt x="6153" y="3455"/>
                      </a:cubicBezTo>
                      <a:cubicBezTo>
                        <a:pt x="6116" y="517"/>
                        <a:pt x="4032" y="56"/>
                        <a:pt x="4032" y="56"/>
                      </a:cubicBezTo>
                      <a:cubicBezTo>
                        <a:pt x="3787" y="19"/>
                        <a:pt x="3535" y="0"/>
                        <a:pt x="328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4"/>
                <p:cNvSpPr/>
                <p:nvPr/>
              </p:nvSpPr>
              <p:spPr>
                <a:xfrm>
                  <a:off x="1674701" y="3385650"/>
                  <a:ext cx="162300" cy="232075"/>
                </a:xfrm>
                <a:custGeom>
                  <a:rect b="b" l="l" r="r" t="t"/>
                  <a:pathLst>
                    <a:path extrusionOk="0" h="9283" w="6492">
                      <a:moveTo>
                        <a:pt x="3154" y="1"/>
                      </a:moveTo>
                      <a:cubicBezTo>
                        <a:pt x="2921" y="1"/>
                        <a:pt x="2687" y="13"/>
                        <a:pt x="2460" y="44"/>
                      </a:cubicBezTo>
                      <a:cubicBezTo>
                        <a:pt x="2460" y="44"/>
                        <a:pt x="370" y="505"/>
                        <a:pt x="333" y="3443"/>
                      </a:cubicBezTo>
                      <a:cubicBezTo>
                        <a:pt x="296" y="6381"/>
                        <a:pt x="1" y="8323"/>
                        <a:pt x="1870" y="9061"/>
                      </a:cubicBezTo>
                      <a:cubicBezTo>
                        <a:pt x="2245" y="9208"/>
                        <a:pt x="2638" y="9282"/>
                        <a:pt x="3037" y="9282"/>
                      </a:cubicBezTo>
                      <a:cubicBezTo>
                        <a:pt x="4433" y="9282"/>
                        <a:pt x="5570" y="8354"/>
                        <a:pt x="5570" y="7438"/>
                      </a:cubicBezTo>
                      <a:cubicBezTo>
                        <a:pt x="5576" y="6762"/>
                        <a:pt x="5287" y="6117"/>
                        <a:pt x="4777" y="5680"/>
                      </a:cubicBezTo>
                      <a:cubicBezTo>
                        <a:pt x="4777" y="5680"/>
                        <a:pt x="5017" y="5422"/>
                        <a:pt x="4722" y="4869"/>
                      </a:cubicBezTo>
                      <a:cubicBezTo>
                        <a:pt x="4722" y="4869"/>
                        <a:pt x="4998" y="4519"/>
                        <a:pt x="4777" y="3947"/>
                      </a:cubicBezTo>
                      <a:cubicBezTo>
                        <a:pt x="4777" y="3947"/>
                        <a:pt x="6492" y="3117"/>
                        <a:pt x="5902" y="1525"/>
                      </a:cubicBezTo>
                      <a:cubicBezTo>
                        <a:pt x="5435" y="265"/>
                        <a:pt x="4132" y="1"/>
                        <a:pt x="31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4"/>
                <p:cNvSpPr/>
                <p:nvPr/>
              </p:nvSpPr>
              <p:spPr>
                <a:xfrm>
                  <a:off x="1792726" y="3317900"/>
                  <a:ext cx="197650" cy="379725"/>
                </a:xfrm>
                <a:custGeom>
                  <a:rect b="b" l="l" r="r" t="t"/>
                  <a:pathLst>
                    <a:path extrusionOk="0" h="15189" w="7906">
                      <a:moveTo>
                        <a:pt x="4654" y="0"/>
                      </a:moveTo>
                      <a:lnTo>
                        <a:pt x="4654" y="4192"/>
                      </a:lnTo>
                      <a:cubicBezTo>
                        <a:pt x="4654" y="4192"/>
                        <a:pt x="1734" y="6817"/>
                        <a:pt x="130" y="6964"/>
                      </a:cubicBezTo>
                      <a:lnTo>
                        <a:pt x="1" y="7579"/>
                      </a:lnTo>
                      <a:cubicBezTo>
                        <a:pt x="1" y="7579"/>
                        <a:pt x="2840" y="6725"/>
                        <a:pt x="4248" y="5563"/>
                      </a:cubicBezTo>
                      <a:lnTo>
                        <a:pt x="4248" y="5563"/>
                      </a:lnTo>
                      <a:cubicBezTo>
                        <a:pt x="4064" y="5729"/>
                        <a:pt x="1144" y="8298"/>
                        <a:pt x="56" y="8390"/>
                      </a:cubicBezTo>
                      <a:lnTo>
                        <a:pt x="554" y="8980"/>
                      </a:lnTo>
                      <a:cubicBezTo>
                        <a:pt x="554" y="8980"/>
                        <a:pt x="4174" y="7075"/>
                        <a:pt x="4303" y="6300"/>
                      </a:cubicBezTo>
                      <a:lnTo>
                        <a:pt x="4303" y="15189"/>
                      </a:lnTo>
                      <a:lnTo>
                        <a:pt x="5766" y="15189"/>
                      </a:lnTo>
                      <a:lnTo>
                        <a:pt x="5766" y="8095"/>
                      </a:lnTo>
                      <a:cubicBezTo>
                        <a:pt x="6295" y="8943"/>
                        <a:pt x="7199" y="8999"/>
                        <a:pt x="7426" y="8999"/>
                      </a:cubicBezTo>
                      <a:cubicBezTo>
                        <a:pt x="7444" y="8999"/>
                        <a:pt x="7463" y="8999"/>
                        <a:pt x="7481" y="8999"/>
                      </a:cubicBezTo>
                      <a:lnTo>
                        <a:pt x="7850" y="8593"/>
                      </a:lnTo>
                      <a:cubicBezTo>
                        <a:pt x="6725" y="8482"/>
                        <a:pt x="6227" y="7358"/>
                        <a:pt x="6227" y="7358"/>
                      </a:cubicBezTo>
                      <a:lnTo>
                        <a:pt x="6227" y="7358"/>
                      </a:lnTo>
                      <a:cubicBezTo>
                        <a:pt x="6781" y="7720"/>
                        <a:pt x="7420" y="7769"/>
                        <a:pt x="7727" y="7769"/>
                      </a:cubicBezTo>
                      <a:cubicBezTo>
                        <a:pt x="7838" y="7769"/>
                        <a:pt x="7905" y="7763"/>
                        <a:pt x="7905" y="7763"/>
                      </a:cubicBezTo>
                      <a:lnTo>
                        <a:pt x="7776" y="7173"/>
                      </a:lnTo>
                      <a:cubicBezTo>
                        <a:pt x="7678" y="7186"/>
                        <a:pt x="7580" y="7186"/>
                        <a:pt x="7481" y="7186"/>
                      </a:cubicBezTo>
                      <a:cubicBezTo>
                        <a:pt x="6092" y="7186"/>
                        <a:pt x="5803" y="5987"/>
                        <a:pt x="5803" y="5987"/>
                      </a:cubicBezTo>
                      <a:lnTo>
                        <a:pt x="5803" y="553"/>
                      </a:lnTo>
                      <a:cubicBezTo>
                        <a:pt x="5410" y="350"/>
                        <a:pt x="5029" y="166"/>
                        <a:pt x="4654"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9" name="Google Shape;8189;p74"/>
              <p:cNvSpPr/>
              <p:nvPr/>
            </p:nvSpPr>
            <p:spPr>
              <a:xfrm>
                <a:off x="1513051" y="3450200"/>
                <a:ext cx="724875" cy="855500"/>
              </a:xfrm>
              <a:custGeom>
                <a:rect b="b" l="l" r="r" t="t"/>
                <a:pathLst>
                  <a:path extrusionOk="0" h="34220" w="28995">
                    <a:moveTo>
                      <a:pt x="2244" y="0"/>
                    </a:moveTo>
                    <a:cubicBezTo>
                      <a:pt x="1974" y="6"/>
                      <a:pt x="1703" y="43"/>
                      <a:pt x="1445" y="123"/>
                    </a:cubicBezTo>
                    <a:cubicBezTo>
                      <a:pt x="1" y="511"/>
                      <a:pt x="1021" y="2059"/>
                      <a:pt x="1095" y="2803"/>
                    </a:cubicBezTo>
                    <a:cubicBezTo>
                      <a:pt x="1150" y="3522"/>
                      <a:pt x="1593" y="4703"/>
                      <a:pt x="1593" y="4703"/>
                    </a:cubicBezTo>
                    <a:cubicBezTo>
                      <a:pt x="1371" y="5668"/>
                      <a:pt x="2312" y="6995"/>
                      <a:pt x="2312" y="6995"/>
                    </a:cubicBezTo>
                    <a:cubicBezTo>
                      <a:pt x="1851" y="8200"/>
                      <a:pt x="2404" y="8753"/>
                      <a:pt x="2404" y="8753"/>
                    </a:cubicBezTo>
                    <a:cubicBezTo>
                      <a:pt x="1925" y="9528"/>
                      <a:pt x="2422" y="10935"/>
                      <a:pt x="2422" y="10935"/>
                    </a:cubicBezTo>
                    <a:cubicBezTo>
                      <a:pt x="1519" y="12706"/>
                      <a:pt x="2293" y="13855"/>
                      <a:pt x="2293" y="13855"/>
                    </a:cubicBezTo>
                    <a:cubicBezTo>
                      <a:pt x="1648" y="14740"/>
                      <a:pt x="1980" y="16314"/>
                      <a:pt x="1980" y="16314"/>
                    </a:cubicBezTo>
                    <a:cubicBezTo>
                      <a:pt x="947" y="17955"/>
                      <a:pt x="1832" y="19823"/>
                      <a:pt x="1832" y="19823"/>
                    </a:cubicBezTo>
                    <a:cubicBezTo>
                      <a:pt x="1500" y="21114"/>
                      <a:pt x="1740" y="22430"/>
                      <a:pt x="1740" y="22430"/>
                    </a:cubicBezTo>
                    <a:cubicBezTo>
                      <a:pt x="1408" y="24347"/>
                      <a:pt x="2220" y="25017"/>
                      <a:pt x="2220" y="25017"/>
                    </a:cubicBezTo>
                    <a:cubicBezTo>
                      <a:pt x="2367" y="27642"/>
                      <a:pt x="4955" y="28011"/>
                      <a:pt x="4955" y="28011"/>
                    </a:cubicBezTo>
                    <a:cubicBezTo>
                      <a:pt x="5416" y="28939"/>
                      <a:pt x="6141" y="29222"/>
                      <a:pt x="6854" y="29222"/>
                    </a:cubicBezTo>
                    <a:cubicBezTo>
                      <a:pt x="7930" y="29222"/>
                      <a:pt x="8969" y="28589"/>
                      <a:pt x="8969" y="28589"/>
                    </a:cubicBezTo>
                    <a:cubicBezTo>
                      <a:pt x="9313" y="28705"/>
                      <a:pt x="9676" y="28767"/>
                      <a:pt x="10038" y="28779"/>
                    </a:cubicBezTo>
                    <a:cubicBezTo>
                      <a:pt x="10917" y="28779"/>
                      <a:pt x="11163" y="28238"/>
                      <a:pt x="11741" y="28011"/>
                    </a:cubicBezTo>
                    <a:cubicBezTo>
                      <a:pt x="11956" y="27919"/>
                      <a:pt x="12183" y="27870"/>
                      <a:pt x="12417" y="27863"/>
                    </a:cubicBezTo>
                    <a:cubicBezTo>
                      <a:pt x="12841" y="27863"/>
                      <a:pt x="13161" y="28091"/>
                      <a:pt x="13308" y="28638"/>
                    </a:cubicBezTo>
                    <a:cubicBezTo>
                      <a:pt x="13530" y="29455"/>
                      <a:pt x="13142" y="30709"/>
                      <a:pt x="12976" y="31969"/>
                    </a:cubicBezTo>
                    <a:cubicBezTo>
                      <a:pt x="12810" y="33205"/>
                      <a:pt x="13603" y="34219"/>
                      <a:pt x="13603" y="34219"/>
                    </a:cubicBezTo>
                    <a:lnTo>
                      <a:pt x="15490" y="34219"/>
                    </a:lnTo>
                    <a:cubicBezTo>
                      <a:pt x="15454" y="34219"/>
                      <a:pt x="15306" y="34182"/>
                      <a:pt x="15951" y="33076"/>
                    </a:cubicBezTo>
                    <a:cubicBezTo>
                      <a:pt x="16652" y="31889"/>
                      <a:pt x="15693" y="30746"/>
                      <a:pt x="16597" y="29302"/>
                    </a:cubicBezTo>
                    <a:cubicBezTo>
                      <a:pt x="17507" y="27863"/>
                      <a:pt x="17451" y="26032"/>
                      <a:pt x="17451" y="26032"/>
                    </a:cubicBezTo>
                    <a:cubicBezTo>
                      <a:pt x="17894" y="23591"/>
                      <a:pt x="16744" y="23518"/>
                      <a:pt x="15822" y="22485"/>
                    </a:cubicBezTo>
                    <a:cubicBezTo>
                      <a:pt x="15429" y="22061"/>
                      <a:pt x="14808" y="21932"/>
                      <a:pt x="14218" y="21932"/>
                    </a:cubicBezTo>
                    <a:cubicBezTo>
                      <a:pt x="13689" y="21944"/>
                      <a:pt x="13167" y="22024"/>
                      <a:pt x="12663" y="22172"/>
                    </a:cubicBezTo>
                    <a:cubicBezTo>
                      <a:pt x="12454" y="22092"/>
                      <a:pt x="12226" y="22049"/>
                      <a:pt x="12005" y="22042"/>
                    </a:cubicBezTo>
                    <a:cubicBezTo>
                      <a:pt x="11556" y="22030"/>
                      <a:pt x="11151" y="22301"/>
                      <a:pt x="10997" y="22725"/>
                    </a:cubicBezTo>
                    <a:cubicBezTo>
                      <a:pt x="10856" y="22676"/>
                      <a:pt x="10708" y="22651"/>
                      <a:pt x="10561" y="22651"/>
                    </a:cubicBezTo>
                    <a:cubicBezTo>
                      <a:pt x="9805" y="22651"/>
                      <a:pt x="9172" y="23266"/>
                      <a:pt x="9172" y="23266"/>
                    </a:cubicBezTo>
                    <a:cubicBezTo>
                      <a:pt x="9110" y="22885"/>
                      <a:pt x="8803" y="22780"/>
                      <a:pt x="8471" y="22780"/>
                    </a:cubicBezTo>
                    <a:cubicBezTo>
                      <a:pt x="8182" y="22792"/>
                      <a:pt x="7893" y="22848"/>
                      <a:pt x="7616" y="22946"/>
                    </a:cubicBezTo>
                    <a:cubicBezTo>
                      <a:pt x="7696" y="22079"/>
                      <a:pt x="6897" y="21766"/>
                      <a:pt x="6897" y="21766"/>
                    </a:cubicBezTo>
                    <a:cubicBezTo>
                      <a:pt x="7561" y="20512"/>
                      <a:pt x="6621" y="19676"/>
                      <a:pt x="6621" y="19676"/>
                    </a:cubicBezTo>
                    <a:cubicBezTo>
                      <a:pt x="7709" y="18109"/>
                      <a:pt x="7045" y="16295"/>
                      <a:pt x="7045" y="16295"/>
                    </a:cubicBezTo>
                    <a:cubicBezTo>
                      <a:pt x="7506" y="14433"/>
                      <a:pt x="6473" y="13394"/>
                      <a:pt x="6473" y="13394"/>
                    </a:cubicBezTo>
                    <a:cubicBezTo>
                      <a:pt x="7580" y="11919"/>
                      <a:pt x="6270" y="10554"/>
                      <a:pt x="6270" y="10554"/>
                    </a:cubicBezTo>
                    <a:cubicBezTo>
                      <a:pt x="6694" y="10149"/>
                      <a:pt x="6547" y="9257"/>
                      <a:pt x="6510" y="9036"/>
                    </a:cubicBezTo>
                    <a:lnTo>
                      <a:pt x="6510" y="9036"/>
                    </a:lnTo>
                    <a:cubicBezTo>
                      <a:pt x="6682" y="10007"/>
                      <a:pt x="7758" y="10075"/>
                      <a:pt x="8059" y="10075"/>
                    </a:cubicBezTo>
                    <a:lnTo>
                      <a:pt x="8133" y="10075"/>
                    </a:lnTo>
                    <a:cubicBezTo>
                      <a:pt x="8219" y="10917"/>
                      <a:pt x="9307" y="11028"/>
                      <a:pt x="9842" y="11028"/>
                    </a:cubicBezTo>
                    <a:cubicBezTo>
                      <a:pt x="10014" y="11028"/>
                      <a:pt x="10130" y="11015"/>
                      <a:pt x="10130" y="11015"/>
                    </a:cubicBezTo>
                    <a:cubicBezTo>
                      <a:pt x="10296" y="11765"/>
                      <a:pt x="10764" y="11962"/>
                      <a:pt x="11194" y="11962"/>
                    </a:cubicBezTo>
                    <a:cubicBezTo>
                      <a:pt x="11507" y="11950"/>
                      <a:pt x="11809" y="11876"/>
                      <a:pt x="12091" y="11741"/>
                    </a:cubicBezTo>
                    <a:cubicBezTo>
                      <a:pt x="12509" y="12146"/>
                      <a:pt x="13044" y="12275"/>
                      <a:pt x="13560" y="12275"/>
                    </a:cubicBezTo>
                    <a:cubicBezTo>
                      <a:pt x="14452" y="12275"/>
                      <a:pt x="15269" y="11894"/>
                      <a:pt x="15269" y="11894"/>
                    </a:cubicBezTo>
                    <a:cubicBezTo>
                      <a:pt x="15490" y="12109"/>
                      <a:pt x="15798" y="12226"/>
                      <a:pt x="16111" y="12214"/>
                    </a:cubicBezTo>
                    <a:cubicBezTo>
                      <a:pt x="17009" y="12214"/>
                      <a:pt x="18023" y="11501"/>
                      <a:pt x="18023" y="11501"/>
                    </a:cubicBezTo>
                    <a:cubicBezTo>
                      <a:pt x="18213" y="11568"/>
                      <a:pt x="18410" y="11599"/>
                      <a:pt x="18613" y="11599"/>
                    </a:cubicBezTo>
                    <a:cubicBezTo>
                      <a:pt x="19744" y="11599"/>
                      <a:pt x="20033" y="10413"/>
                      <a:pt x="20033" y="10413"/>
                    </a:cubicBezTo>
                    <a:lnTo>
                      <a:pt x="20076" y="10413"/>
                    </a:lnTo>
                    <a:cubicBezTo>
                      <a:pt x="21668" y="10394"/>
                      <a:pt x="21975" y="9313"/>
                      <a:pt x="21975" y="9313"/>
                    </a:cubicBezTo>
                    <a:cubicBezTo>
                      <a:pt x="22172" y="9380"/>
                      <a:pt x="22381" y="9417"/>
                      <a:pt x="22590" y="9423"/>
                    </a:cubicBezTo>
                    <a:cubicBezTo>
                      <a:pt x="23002" y="9423"/>
                      <a:pt x="23119" y="9202"/>
                      <a:pt x="23162" y="9067"/>
                    </a:cubicBezTo>
                    <a:lnTo>
                      <a:pt x="23162" y="9067"/>
                    </a:lnTo>
                    <a:cubicBezTo>
                      <a:pt x="22977" y="10382"/>
                      <a:pt x="23807" y="10603"/>
                      <a:pt x="23807" y="10603"/>
                    </a:cubicBezTo>
                    <a:cubicBezTo>
                      <a:pt x="23586" y="11396"/>
                      <a:pt x="23487" y="12220"/>
                      <a:pt x="23512" y="13044"/>
                    </a:cubicBezTo>
                    <a:cubicBezTo>
                      <a:pt x="22602" y="15336"/>
                      <a:pt x="24084" y="16240"/>
                      <a:pt x="24084" y="16240"/>
                    </a:cubicBezTo>
                    <a:cubicBezTo>
                      <a:pt x="22996" y="17611"/>
                      <a:pt x="23807" y="18938"/>
                      <a:pt x="23807" y="18938"/>
                    </a:cubicBezTo>
                    <a:cubicBezTo>
                      <a:pt x="23401" y="19553"/>
                      <a:pt x="23586" y="21415"/>
                      <a:pt x="23586" y="21415"/>
                    </a:cubicBezTo>
                    <a:cubicBezTo>
                      <a:pt x="23045" y="22024"/>
                      <a:pt x="22768" y="23303"/>
                      <a:pt x="22768" y="23303"/>
                    </a:cubicBezTo>
                    <a:cubicBezTo>
                      <a:pt x="20943" y="24077"/>
                      <a:pt x="21035" y="25706"/>
                      <a:pt x="21035" y="25706"/>
                    </a:cubicBezTo>
                    <a:cubicBezTo>
                      <a:pt x="21145" y="25755"/>
                      <a:pt x="21244" y="25841"/>
                      <a:pt x="21311" y="25946"/>
                    </a:cubicBezTo>
                    <a:cubicBezTo>
                      <a:pt x="21570" y="26327"/>
                      <a:pt x="22215" y="26757"/>
                      <a:pt x="22215" y="26757"/>
                    </a:cubicBezTo>
                    <a:cubicBezTo>
                      <a:pt x="21496" y="27089"/>
                      <a:pt x="20850" y="29455"/>
                      <a:pt x="20648" y="30027"/>
                    </a:cubicBezTo>
                    <a:cubicBezTo>
                      <a:pt x="20586" y="30193"/>
                      <a:pt x="20654" y="30267"/>
                      <a:pt x="20777" y="30267"/>
                    </a:cubicBezTo>
                    <a:cubicBezTo>
                      <a:pt x="21109" y="30267"/>
                      <a:pt x="21871" y="29750"/>
                      <a:pt x="22067" y="28921"/>
                    </a:cubicBezTo>
                    <a:cubicBezTo>
                      <a:pt x="22362" y="27796"/>
                      <a:pt x="23180" y="27384"/>
                      <a:pt x="23180" y="27384"/>
                    </a:cubicBezTo>
                    <a:cubicBezTo>
                      <a:pt x="23567" y="28251"/>
                      <a:pt x="24194" y="28521"/>
                      <a:pt x="24852" y="28521"/>
                    </a:cubicBezTo>
                    <a:cubicBezTo>
                      <a:pt x="25565" y="28521"/>
                      <a:pt x="26309" y="28195"/>
                      <a:pt x="26800" y="27974"/>
                    </a:cubicBezTo>
                    <a:cubicBezTo>
                      <a:pt x="27741" y="27550"/>
                      <a:pt x="27649" y="25405"/>
                      <a:pt x="27649" y="25405"/>
                    </a:cubicBezTo>
                    <a:cubicBezTo>
                      <a:pt x="27649" y="25405"/>
                      <a:pt x="27962" y="25276"/>
                      <a:pt x="28497" y="23782"/>
                    </a:cubicBezTo>
                    <a:cubicBezTo>
                      <a:pt x="28835" y="22928"/>
                      <a:pt x="28749" y="21975"/>
                      <a:pt x="28276" y="21194"/>
                    </a:cubicBezTo>
                    <a:cubicBezTo>
                      <a:pt x="28927" y="19197"/>
                      <a:pt x="27852" y="18035"/>
                      <a:pt x="27852" y="18035"/>
                    </a:cubicBezTo>
                    <a:cubicBezTo>
                      <a:pt x="28798" y="16461"/>
                      <a:pt x="27833" y="15078"/>
                      <a:pt x="27833" y="15078"/>
                    </a:cubicBezTo>
                    <a:cubicBezTo>
                      <a:pt x="28632" y="13726"/>
                      <a:pt x="27759" y="12435"/>
                      <a:pt x="27759" y="12435"/>
                    </a:cubicBezTo>
                    <a:cubicBezTo>
                      <a:pt x="28552" y="11286"/>
                      <a:pt x="27981" y="9792"/>
                      <a:pt x="27981" y="9792"/>
                    </a:cubicBezTo>
                    <a:cubicBezTo>
                      <a:pt x="28995" y="8311"/>
                      <a:pt x="28036" y="7352"/>
                      <a:pt x="28036" y="7352"/>
                    </a:cubicBezTo>
                    <a:cubicBezTo>
                      <a:pt x="28036" y="7352"/>
                      <a:pt x="28663" y="7167"/>
                      <a:pt x="28589" y="5151"/>
                    </a:cubicBezTo>
                    <a:cubicBezTo>
                      <a:pt x="28540" y="3424"/>
                      <a:pt x="26973" y="3301"/>
                      <a:pt x="26524" y="3301"/>
                    </a:cubicBezTo>
                    <a:lnTo>
                      <a:pt x="26407" y="3301"/>
                    </a:lnTo>
                    <a:cubicBezTo>
                      <a:pt x="26032" y="2895"/>
                      <a:pt x="25663" y="2754"/>
                      <a:pt x="25344" y="2754"/>
                    </a:cubicBezTo>
                    <a:cubicBezTo>
                      <a:pt x="24581" y="2754"/>
                      <a:pt x="24041" y="3541"/>
                      <a:pt x="24041" y="3541"/>
                    </a:cubicBezTo>
                    <a:cubicBezTo>
                      <a:pt x="23942" y="3510"/>
                      <a:pt x="23844" y="3498"/>
                      <a:pt x="23739" y="3498"/>
                    </a:cubicBezTo>
                    <a:cubicBezTo>
                      <a:pt x="22658" y="3498"/>
                      <a:pt x="21809" y="5016"/>
                      <a:pt x="21809" y="5016"/>
                    </a:cubicBezTo>
                    <a:lnTo>
                      <a:pt x="21729" y="5016"/>
                    </a:lnTo>
                    <a:cubicBezTo>
                      <a:pt x="20574" y="5016"/>
                      <a:pt x="20641" y="5834"/>
                      <a:pt x="20641" y="5834"/>
                    </a:cubicBezTo>
                    <a:cubicBezTo>
                      <a:pt x="20439" y="5784"/>
                      <a:pt x="20230" y="5754"/>
                      <a:pt x="20021" y="5754"/>
                    </a:cubicBezTo>
                    <a:cubicBezTo>
                      <a:pt x="19344" y="5748"/>
                      <a:pt x="18717" y="6104"/>
                      <a:pt x="18392" y="6700"/>
                    </a:cubicBezTo>
                    <a:cubicBezTo>
                      <a:pt x="18152" y="6571"/>
                      <a:pt x="17888" y="6510"/>
                      <a:pt x="17617" y="6504"/>
                    </a:cubicBezTo>
                    <a:cubicBezTo>
                      <a:pt x="16707" y="6510"/>
                      <a:pt x="16136" y="7315"/>
                      <a:pt x="16136" y="7315"/>
                    </a:cubicBezTo>
                    <a:cubicBezTo>
                      <a:pt x="15902" y="7247"/>
                      <a:pt x="15656" y="7217"/>
                      <a:pt x="15417" y="7217"/>
                    </a:cubicBezTo>
                    <a:cubicBezTo>
                      <a:pt x="14396" y="7217"/>
                      <a:pt x="13843" y="7831"/>
                      <a:pt x="13843" y="7831"/>
                    </a:cubicBezTo>
                    <a:cubicBezTo>
                      <a:pt x="13339" y="7167"/>
                      <a:pt x="12743" y="6977"/>
                      <a:pt x="12233" y="6977"/>
                    </a:cubicBezTo>
                    <a:cubicBezTo>
                      <a:pt x="11790" y="6983"/>
                      <a:pt x="11360" y="7106"/>
                      <a:pt x="10979" y="7333"/>
                    </a:cubicBezTo>
                    <a:cubicBezTo>
                      <a:pt x="10942" y="6393"/>
                      <a:pt x="10198" y="6245"/>
                      <a:pt x="9737" y="6245"/>
                    </a:cubicBezTo>
                    <a:cubicBezTo>
                      <a:pt x="9614" y="6245"/>
                      <a:pt x="9491" y="6258"/>
                      <a:pt x="9368" y="6276"/>
                    </a:cubicBezTo>
                    <a:cubicBezTo>
                      <a:pt x="9202" y="5225"/>
                      <a:pt x="7598" y="5041"/>
                      <a:pt x="7598" y="5041"/>
                    </a:cubicBezTo>
                    <a:cubicBezTo>
                      <a:pt x="8114" y="3762"/>
                      <a:pt x="6688" y="3320"/>
                      <a:pt x="6688" y="3320"/>
                    </a:cubicBezTo>
                    <a:cubicBezTo>
                      <a:pt x="6744" y="2176"/>
                      <a:pt x="5600" y="1807"/>
                      <a:pt x="5600" y="1807"/>
                    </a:cubicBezTo>
                    <a:cubicBezTo>
                      <a:pt x="5422" y="578"/>
                      <a:pt x="4777" y="302"/>
                      <a:pt x="4236" y="302"/>
                    </a:cubicBezTo>
                    <a:cubicBezTo>
                      <a:pt x="3959" y="308"/>
                      <a:pt x="3689" y="363"/>
                      <a:pt x="3443" y="474"/>
                    </a:cubicBezTo>
                    <a:cubicBezTo>
                      <a:pt x="3443" y="474"/>
                      <a:pt x="3092" y="0"/>
                      <a:pt x="224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4"/>
              <p:cNvSpPr/>
              <p:nvPr/>
            </p:nvSpPr>
            <p:spPr>
              <a:xfrm>
                <a:off x="1726651" y="2627300"/>
                <a:ext cx="281400" cy="432450"/>
              </a:xfrm>
              <a:custGeom>
                <a:rect b="b" l="l" r="r" t="t"/>
                <a:pathLst>
                  <a:path extrusionOk="0" h="17298" w="11256">
                    <a:moveTo>
                      <a:pt x="6147" y="1"/>
                    </a:moveTo>
                    <a:cubicBezTo>
                      <a:pt x="6141" y="1"/>
                      <a:pt x="6129" y="1"/>
                      <a:pt x="6117" y="1"/>
                    </a:cubicBezTo>
                    <a:cubicBezTo>
                      <a:pt x="6043" y="56"/>
                      <a:pt x="5570" y="873"/>
                      <a:pt x="5514" y="1175"/>
                    </a:cubicBezTo>
                    <a:cubicBezTo>
                      <a:pt x="5483" y="1359"/>
                      <a:pt x="5299" y="1414"/>
                      <a:pt x="5127" y="1414"/>
                    </a:cubicBezTo>
                    <a:cubicBezTo>
                      <a:pt x="5022" y="1414"/>
                      <a:pt x="4918" y="1396"/>
                      <a:pt x="4820" y="1359"/>
                    </a:cubicBezTo>
                    <a:cubicBezTo>
                      <a:pt x="4684" y="1322"/>
                      <a:pt x="4684" y="99"/>
                      <a:pt x="4684" y="99"/>
                    </a:cubicBezTo>
                    <a:cubicBezTo>
                      <a:pt x="4119" y="99"/>
                      <a:pt x="3553" y="548"/>
                      <a:pt x="3553" y="548"/>
                    </a:cubicBezTo>
                    <a:lnTo>
                      <a:pt x="3738" y="1605"/>
                    </a:lnTo>
                    <a:cubicBezTo>
                      <a:pt x="3215" y="2066"/>
                      <a:pt x="3418" y="2502"/>
                      <a:pt x="3418" y="2502"/>
                    </a:cubicBezTo>
                    <a:cubicBezTo>
                      <a:pt x="2681" y="3049"/>
                      <a:pt x="2797" y="4242"/>
                      <a:pt x="2361" y="4242"/>
                    </a:cubicBezTo>
                    <a:cubicBezTo>
                      <a:pt x="1974" y="4223"/>
                      <a:pt x="1974" y="4045"/>
                      <a:pt x="1851" y="4045"/>
                    </a:cubicBezTo>
                    <a:cubicBezTo>
                      <a:pt x="1826" y="4045"/>
                      <a:pt x="1808" y="4045"/>
                      <a:pt x="1795" y="4051"/>
                    </a:cubicBezTo>
                    <a:cubicBezTo>
                      <a:pt x="1623" y="4131"/>
                      <a:pt x="1377" y="4371"/>
                      <a:pt x="1586" y="4525"/>
                    </a:cubicBezTo>
                    <a:cubicBezTo>
                      <a:pt x="1777" y="4691"/>
                      <a:pt x="1605" y="4691"/>
                      <a:pt x="1377" y="4973"/>
                    </a:cubicBezTo>
                    <a:cubicBezTo>
                      <a:pt x="1132" y="5262"/>
                      <a:pt x="1642" y="5828"/>
                      <a:pt x="1832" y="5895"/>
                    </a:cubicBezTo>
                    <a:cubicBezTo>
                      <a:pt x="1845" y="5902"/>
                      <a:pt x="1857" y="5902"/>
                      <a:pt x="1869" y="5902"/>
                    </a:cubicBezTo>
                    <a:cubicBezTo>
                      <a:pt x="2121" y="5902"/>
                      <a:pt x="2963" y="5465"/>
                      <a:pt x="2963" y="5465"/>
                    </a:cubicBezTo>
                    <a:lnTo>
                      <a:pt x="2963" y="5465"/>
                    </a:lnTo>
                    <a:cubicBezTo>
                      <a:pt x="2736" y="5957"/>
                      <a:pt x="2773" y="6633"/>
                      <a:pt x="2773" y="6633"/>
                    </a:cubicBezTo>
                    <a:cubicBezTo>
                      <a:pt x="2773" y="6633"/>
                      <a:pt x="2631" y="6221"/>
                      <a:pt x="2269" y="6221"/>
                    </a:cubicBezTo>
                    <a:cubicBezTo>
                      <a:pt x="2189" y="6227"/>
                      <a:pt x="2115" y="6246"/>
                      <a:pt x="2041" y="6276"/>
                    </a:cubicBezTo>
                    <a:cubicBezTo>
                      <a:pt x="1513" y="6485"/>
                      <a:pt x="1494" y="6879"/>
                      <a:pt x="1494" y="6879"/>
                    </a:cubicBezTo>
                    <a:cubicBezTo>
                      <a:pt x="1869" y="6897"/>
                      <a:pt x="2023" y="7278"/>
                      <a:pt x="2023" y="7278"/>
                    </a:cubicBezTo>
                    <a:cubicBezTo>
                      <a:pt x="1" y="10659"/>
                      <a:pt x="1" y="15927"/>
                      <a:pt x="683" y="16683"/>
                    </a:cubicBezTo>
                    <a:cubicBezTo>
                      <a:pt x="1070" y="17089"/>
                      <a:pt x="1574" y="17298"/>
                      <a:pt x="2293" y="17298"/>
                    </a:cubicBezTo>
                    <a:cubicBezTo>
                      <a:pt x="2871" y="17298"/>
                      <a:pt x="3590" y="17168"/>
                      <a:pt x="4512" y="16904"/>
                    </a:cubicBezTo>
                    <a:cubicBezTo>
                      <a:pt x="6608" y="16302"/>
                      <a:pt x="10063" y="13868"/>
                      <a:pt x="10647" y="11354"/>
                    </a:cubicBezTo>
                    <a:cubicBezTo>
                      <a:pt x="11255" y="8846"/>
                      <a:pt x="9178" y="7407"/>
                      <a:pt x="9178" y="7407"/>
                    </a:cubicBezTo>
                    <a:cubicBezTo>
                      <a:pt x="9178" y="7407"/>
                      <a:pt x="9251" y="6670"/>
                      <a:pt x="9178" y="5182"/>
                    </a:cubicBezTo>
                    <a:cubicBezTo>
                      <a:pt x="9129" y="3855"/>
                      <a:pt x="8182" y="3781"/>
                      <a:pt x="7973" y="3781"/>
                    </a:cubicBezTo>
                    <a:lnTo>
                      <a:pt x="7930" y="3781"/>
                    </a:lnTo>
                    <a:cubicBezTo>
                      <a:pt x="8041" y="2349"/>
                      <a:pt x="6664" y="1931"/>
                      <a:pt x="6664" y="1740"/>
                    </a:cubicBezTo>
                    <a:cubicBezTo>
                      <a:pt x="6682" y="1531"/>
                      <a:pt x="7082" y="837"/>
                      <a:pt x="7155" y="511"/>
                    </a:cubicBezTo>
                    <a:cubicBezTo>
                      <a:pt x="7241" y="216"/>
                      <a:pt x="6344" y="1"/>
                      <a:pt x="61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1" name="Google Shape;8191;p74"/>
          <p:cNvGrpSpPr/>
          <p:nvPr/>
        </p:nvGrpSpPr>
        <p:grpSpPr>
          <a:xfrm>
            <a:off x="1234609" y="2417569"/>
            <a:ext cx="224507" cy="215983"/>
            <a:chOff x="2648935" y="1948120"/>
            <a:chExt cx="233594" cy="224748"/>
          </a:xfrm>
        </p:grpSpPr>
        <p:sp>
          <p:nvSpPr>
            <p:cNvPr id="8192" name="Google Shape;8192;p74"/>
            <p:cNvSpPr/>
            <p:nvPr/>
          </p:nvSpPr>
          <p:spPr>
            <a:xfrm>
              <a:off x="2648935" y="1948120"/>
              <a:ext cx="233594" cy="224748"/>
            </a:xfrm>
            <a:custGeom>
              <a:rect b="b" l="l" r="r" t="t"/>
              <a:pathLst>
                <a:path extrusionOk="0" h="8893" w="9243">
                  <a:moveTo>
                    <a:pt x="4802" y="1351"/>
                  </a:moveTo>
                  <a:cubicBezTo>
                    <a:pt x="5200" y="1351"/>
                    <a:pt x="5602" y="1428"/>
                    <a:pt x="5984" y="1586"/>
                  </a:cubicBezTo>
                  <a:cubicBezTo>
                    <a:pt x="7139" y="2066"/>
                    <a:pt x="7896" y="3194"/>
                    <a:pt x="7896" y="4447"/>
                  </a:cubicBezTo>
                  <a:cubicBezTo>
                    <a:pt x="7891" y="6158"/>
                    <a:pt x="6507" y="7542"/>
                    <a:pt x="4796" y="7542"/>
                  </a:cubicBezTo>
                  <a:cubicBezTo>
                    <a:pt x="3548" y="7542"/>
                    <a:pt x="2415" y="6790"/>
                    <a:pt x="1941" y="5630"/>
                  </a:cubicBezTo>
                  <a:cubicBezTo>
                    <a:pt x="1461" y="4474"/>
                    <a:pt x="1723" y="3145"/>
                    <a:pt x="2611" y="2257"/>
                  </a:cubicBezTo>
                  <a:cubicBezTo>
                    <a:pt x="3202" y="1666"/>
                    <a:pt x="3995" y="1351"/>
                    <a:pt x="4802" y="1351"/>
                  </a:cubicBezTo>
                  <a:close/>
                  <a:moveTo>
                    <a:pt x="4796" y="1"/>
                  </a:moveTo>
                  <a:cubicBezTo>
                    <a:pt x="2998" y="1"/>
                    <a:pt x="1380" y="1085"/>
                    <a:pt x="693" y="2747"/>
                  </a:cubicBezTo>
                  <a:cubicBezTo>
                    <a:pt x="1" y="4409"/>
                    <a:pt x="382" y="6322"/>
                    <a:pt x="1652" y="7591"/>
                  </a:cubicBezTo>
                  <a:cubicBezTo>
                    <a:pt x="2505" y="8441"/>
                    <a:pt x="3645" y="8893"/>
                    <a:pt x="4803" y="8893"/>
                  </a:cubicBezTo>
                  <a:cubicBezTo>
                    <a:pt x="5375" y="8893"/>
                    <a:pt x="5952" y="8783"/>
                    <a:pt x="6502" y="8556"/>
                  </a:cubicBezTo>
                  <a:cubicBezTo>
                    <a:pt x="8158" y="7864"/>
                    <a:pt x="9242" y="6245"/>
                    <a:pt x="9242" y="4447"/>
                  </a:cubicBezTo>
                  <a:cubicBezTo>
                    <a:pt x="9242" y="1995"/>
                    <a:pt x="7254" y="6"/>
                    <a:pt x="479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4"/>
            <p:cNvSpPr/>
            <p:nvPr/>
          </p:nvSpPr>
          <p:spPr>
            <a:xfrm>
              <a:off x="2733370" y="2023735"/>
              <a:ext cx="73695" cy="73568"/>
            </a:xfrm>
            <a:custGeom>
              <a:rect b="b" l="l" r="r" t="t"/>
              <a:pathLst>
                <a:path extrusionOk="0" h="2911" w="2916">
                  <a:moveTo>
                    <a:pt x="1455" y="0"/>
                  </a:moveTo>
                  <a:cubicBezTo>
                    <a:pt x="654" y="0"/>
                    <a:pt x="0" y="649"/>
                    <a:pt x="0" y="1455"/>
                  </a:cubicBezTo>
                  <a:cubicBezTo>
                    <a:pt x="0" y="2262"/>
                    <a:pt x="654" y="2910"/>
                    <a:pt x="1455" y="2910"/>
                  </a:cubicBezTo>
                  <a:cubicBezTo>
                    <a:pt x="2261" y="2910"/>
                    <a:pt x="2915" y="2262"/>
                    <a:pt x="2915" y="1455"/>
                  </a:cubicBezTo>
                  <a:cubicBezTo>
                    <a:pt x="2915" y="649"/>
                    <a:pt x="2261" y="0"/>
                    <a:pt x="1455"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74"/>
          <p:cNvGrpSpPr/>
          <p:nvPr/>
        </p:nvGrpSpPr>
        <p:grpSpPr>
          <a:xfrm>
            <a:off x="2463611" y="3301566"/>
            <a:ext cx="330071" cy="317580"/>
            <a:chOff x="3628558" y="2776198"/>
            <a:chExt cx="257045" cy="247375"/>
          </a:xfrm>
        </p:grpSpPr>
        <p:sp>
          <p:nvSpPr>
            <p:cNvPr id="8195" name="Google Shape;8195;p74"/>
            <p:cNvSpPr/>
            <p:nvPr/>
          </p:nvSpPr>
          <p:spPr>
            <a:xfrm>
              <a:off x="3686627" y="2843457"/>
              <a:ext cx="131842" cy="112806"/>
            </a:xfrm>
            <a:custGeom>
              <a:rect b="b" l="l" r="r" t="t"/>
              <a:pathLst>
                <a:path extrusionOk="0" h="4468" w="5222">
                  <a:moveTo>
                    <a:pt x="2969" y="0"/>
                  </a:moveTo>
                  <a:cubicBezTo>
                    <a:pt x="2421" y="0"/>
                    <a:pt x="1863" y="203"/>
                    <a:pt x="1409" y="655"/>
                  </a:cubicBezTo>
                  <a:cubicBezTo>
                    <a:pt x="1" y="2063"/>
                    <a:pt x="998" y="4468"/>
                    <a:pt x="2986" y="4468"/>
                  </a:cubicBezTo>
                  <a:cubicBezTo>
                    <a:pt x="4224" y="4468"/>
                    <a:pt x="5221" y="3470"/>
                    <a:pt x="5221" y="2239"/>
                  </a:cubicBezTo>
                  <a:cubicBezTo>
                    <a:pt x="5221" y="892"/>
                    <a:pt x="4118" y="0"/>
                    <a:pt x="2969" y="0"/>
                  </a:cubicBezTo>
                  <a:close/>
                </a:path>
              </a:pathLst>
            </a:custGeom>
            <a:gradFill>
              <a:gsLst>
                <a:gs pos="0">
                  <a:srgbClr val="435D74"/>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4"/>
            <p:cNvSpPr/>
            <p:nvPr/>
          </p:nvSpPr>
          <p:spPr>
            <a:xfrm>
              <a:off x="3663097" y="2808237"/>
              <a:ext cx="190593" cy="183398"/>
            </a:xfrm>
            <a:custGeom>
              <a:rect b="b" l="l" r="r" t="t"/>
              <a:pathLst>
                <a:path extrusionOk="0" h="7264" w="7549">
                  <a:moveTo>
                    <a:pt x="3918" y="440"/>
                  </a:moveTo>
                  <a:cubicBezTo>
                    <a:pt x="5678" y="446"/>
                    <a:pt x="7105" y="1874"/>
                    <a:pt x="7105" y="3634"/>
                  </a:cubicBezTo>
                  <a:cubicBezTo>
                    <a:pt x="7105" y="4924"/>
                    <a:pt x="6329" y="6084"/>
                    <a:pt x="5137" y="6579"/>
                  </a:cubicBezTo>
                  <a:cubicBezTo>
                    <a:pt x="4742" y="6744"/>
                    <a:pt x="4327" y="6823"/>
                    <a:pt x="3916" y="6823"/>
                  </a:cubicBezTo>
                  <a:cubicBezTo>
                    <a:pt x="3087" y="6823"/>
                    <a:pt x="2273" y="6499"/>
                    <a:pt x="1663" y="5889"/>
                  </a:cubicBezTo>
                  <a:cubicBezTo>
                    <a:pt x="750" y="4976"/>
                    <a:pt x="477" y="3601"/>
                    <a:pt x="972" y="2415"/>
                  </a:cubicBezTo>
                  <a:cubicBezTo>
                    <a:pt x="1461" y="1222"/>
                    <a:pt x="2627" y="440"/>
                    <a:pt x="3918" y="440"/>
                  </a:cubicBezTo>
                  <a:close/>
                  <a:moveTo>
                    <a:pt x="3916" y="1"/>
                  </a:moveTo>
                  <a:cubicBezTo>
                    <a:pt x="2971" y="1"/>
                    <a:pt x="2043" y="369"/>
                    <a:pt x="1350" y="1066"/>
                  </a:cubicBezTo>
                  <a:cubicBezTo>
                    <a:pt x="307" y="2102"/>
                    <a:pt x="1" y="3666"/>
                    <a:pt x="561" y="5022"/>
                  </a:cubicBezTo>
                  <a:cubicBezTo>
                    <a:pt x="1122" y="6377"/>
                    <a:pt x="2445" y="7264"/>
                    <a:pt x="3918" y="7264"/>
                  </a:cubicBezTo>
                  <a:cubicBezTo>
                    <a:pt x="5919" y="7264"/>
                    <a:pt x="7548" y="5641"/>
                    <a:pt x="7548" y="3634"/>
                  </a:cubicBezTo>
                  <a:cubicBezTo>
                    <a:pt x="7548" y="2161"/>
                    <a:pt x="6662" y="838"/>
                    <a:pt x="5306" y="277"/>
                  </a:cubicBezTo>
                  <a:cubicBezTo>
                    <a:pt x="4857" y="91"/>
                    <a:pt x="4384" y="1"/>
                    <a:pt x="391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4"/>
            <p:cNvSpPr/>
            <p:nvPr/>
          </p:nvSpPr>
          <p:spPr>
            <a:xfrm>
              <a:off x="3628558" y="2776198"/>
              <a:ext cx="257045" cy="247375"/>
            </a:xfrm>
            <a:custGeom>
              <a:rect b="b" l="l" r="r" t="t"/>
              <a:pathLst>
                <a:path extrusionOk="0" h="9798" w="10181">
                  <a:moveTo>
                    <a:pt x="5286" y="223"/>
                  </a:moveTo>
                  <a:cubicBezTo>
                    <a:pt x="7867" y="229"/>
                    <a:pt x="9959" y="2322"/>
                    <a:pt x="9959" y="4903"/>
                  </a:cubicBezTo>
                  <a:cubicBezTo>
                    <a:pt x="9959" y="6793"/>
                    <a:pt x="8818" y="8500"/>
                    <a:pt x="7072" y="9224"/>
                  </a:cubicBezTo>
                  <a:cubicBezTo>
                    <a:pt x="6495" y="9463"/>
                    <a:pt x="5890" y="9579"/>
                    <a:pt x="5289" y="9579"/>
                  </a:cubicBezTo>
                  <a:cubicBezTo>
                    <a:pt x="4072" y="9579"/>
                    <a:pt x="2874" y="9102"/>
                    <a:pt x="1975" y="8207"/>
                  </a:cubicBezTo>
                  <a:cubicBezTo>
                    <a:pt x="639" y="6871"/>
                    <a:pt x="241" y="4857"/>
                    <a:pt x="965" y="3110"/>
                  </a:cubicBezTo>
                  <a:cubicBezTo>
                    <a:pt x="1688" y="1364"/>
                    <a:pt x="3396" y="223"/>
                    <a:pt x="5286" y="223"/>
                  </a:cubicBezTo>
                  <a:close/>
                  <a:moveTo>
                    <a:pt x="5286" y="1"/>
                  </a:moveTo>
                  <a:cubicBezTo>
                    <a:pt x="4011" y="1"/>
                    <a:pt x="2756" y="498"/>
                    <a:pt x="1819" y="1435"/>
                  </a:cubicBezTo>
                  <a:cubicBezTo>
                    <a:pt x="417" y="2836"/>
                    <a:pt x="0" y="4942"/>
                    <a:pt x="756" y="6773"/>
                  </a:cubicBezTo>
                  <a:cubicBezTo>
                    <a:pt x="1519" y="8605"/>
                    <a:pt x="3305" y="9797"/>
                    <a:pt x="5286" y="9797"/>
                  </a:cubicBezTo>
                  <a:cubicBezTo>
                    <a:pt x="7991" y="9797"/>
                    <a:pt x="10181" y="7607"/>
                    <a:pt x="10181" y="4903"/>
                  </a:cubicBezTo>
                  <a:cubicBezTo>
                    <a:pt x="10181" y="2921"/>
                    <a:pt x="8988" y="1135"/>
                    <a:pt x="7156" y="373"/>
                  </a:cubicBezTo>
                  <a:cubicBezTo>
                    <a:pt x="6552" y="123"/>
                    <a:pt x="5917" y="1"/>
                    <a:pt x="528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74"/>
          <p:cNvGrpSpPr/>
          <p:nvPr/>
        </p:nvGrpSpPr>
        <p:grpSpPr>
          <a:xfrm>
            <a:off x="5117800" y="1548900"/>
            <a:ext cx="389275" cy="1356725"/>
            <a:chOff x="5117800" y="1548900"/>
            <a:chExt cx="389275" cy="1356725"/>
          </a:xfrm>
        </p:grpSpPr>
        <p:sp>
          <p:nvSpPr>
            <p:cNvPr id="8199" name="Google Shape;8199;p74"/>
            <p:cNvSpPr/>
            <p:nvPr/>
          </p:nvSpPr>
          <p:spPr>
            <a:xfrm>
              <a:off x="5220000" y="1620325"/>
              <a:ext cx="178725" cy="170600"/>
            </a:xfrm>
            <a:custGeom>
              <a:rect b="b" l="l" r="r" t="t"/>
              <a:pathLst>
                <a:path extrusionOk="0" h="6824" w="7149">
                  <a:moveTo>
                    <a:pt x="3571" y="0"/>
                  </a:moveTo>
                  <a:lnTo>
                    <a:pt x="0" y="2109"/>
                  </a:lnTo>
                  <a:cubicBezTo>
                    <a:pt x="0" y="2109"/>
                    <a:pt x="799" y="5114"/>
                    <a:pt x="246" y="6823"/>
                  </a:cubicBezTo>
                  <a:lnTo>
                    <a:pt x="7149" y="6823"/>
                  </a:lnTo>
                  <a:cubicBezTo>
                    <a:pt x="7149" y="6823"/>
                    <a:pt x="6872" y="5077"/>
                    <a:pt x="7149" y="2188"/>
                  </a:cubicBezTo>
                  <a:lnTo>
                    <a:pt x="357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0" name="Google Shape;8200;p74"/>
            <p:cNvGrpSpPr/>
            <p:nvPr/>
          </p:nvGrpSpPr>
          <p:grpSpPr>
            <a:xfrm>
              <a:off x="5117800" y="1606500"/>
              <a:ext cx="389275" cy="1299125"/>
              <a:chOff x="5117800" y="1606500"/>
              <a:chExt cx="389275" cy="1299125"/>
            </a:xfrm>
          </p:grpSpPr>
          <p:grpSp>
            <p:nvGrpSpPr>
              <p:cNvPr id="8201" name="Google Shape;8201;p74"/>
              <p:cNvGrpSpPr/>
              <p:nvPr/>
            </p:nvGrpSpPr>
            <p:grpSpPr>
              <a:xfrm>
                <a:off x="5117800" y="1606500"/>
                <a:ext cx="389275" cy="1299125"/>
                <a:chOff x="5117800" y="1606500"/>
                <a:chExt cx="389275" cy="1299125"/>
              </a:xfrm>
            </p:grpSpPr>
            <p:sp>
              <p:nvSpPr>
                <p:cNvPr id="8202" name="Google Shape;8202;p74"/>
                <p:cNvSpPr/>
                <p:nvPr/>
              </p:nvSpPr>
              <p:spPr>
                <a:xfrm>
                  <a:off x="5117800" y="1721575"/>
                  <a:ext cx="389275" cy="1184050"/>
                </a:xfrm>
                <a:custGeom>
                  <a:rect b="b" l="l" r="r" t="t"/>
                  <a:pathLst>
                    <a:path extrusionOk="0" h="47362" w="15571">
                      <a:moveTo>
                        <a:pt x="9374" y="1"/>
                      </a:moveTo>
                      <a:lnTo>
                        <a:pt x="7788" y="38"/>
                      </a:lnTo>
                      <a:lnTo>
                        <a:pt x="6203" y="7"/>
                      </a:lnTo>
                      <a:lnTo>
                        <a:pt x="6203" y="7"/>
                      </a:lnTo>
                      <a:cubicBezTo>
                        <a:pt x="6203" y="7"/>
                        <a:pt x="6270" y="1525"/>
                        <a:pt x="6203" y="1771"/>
                      </a:cubicBezTo>
                      <a:cubicBezTo>
                        <a:pt x="6129" y="2017"/>
                        <a:pt x="5957" y="2367"/>
                        <a:pt x="5287" y="2576"/>
                      </a:cubicBezTo>
                      <a:cubicBezTo>
                        <a:pt x="4617" y="2792"/>
                        <a:pt x="3910" y="2718"/>
                        <a:pt x="3098" y="3216"/>
                      </a:cubicBezTo>
                      <a:cubicBezTo>
                        <a:pt x="2293" y="3707"/>
                        <a:pt x="2078" y="5680"/>
                        <a:pt x="2078" y="6947"/>
                      </a:cubicBezTo>
                      <a:cubicBezTo>
                        <a:pt x="2078" y="8213"/>
                        <a:pt x="1974" y="11034"/>
                        <a:pt x="1728" y="12128"/>
                      </a:cubicBezTo>
                      <a:cubicBezTo>
                        <a:pt x="1482" y="13216"/>
                        <a:pt x="812" y="16179"/>
                        <a:pt x="775" y="17058"/>
                      </a:cubicBezTo>
                      <a:cubicBezTo>
                        <a:pt x="738" y="17937"/>
                        <a:pt x="425" y="19173"/>
                        <a:pt x="351" y="19701"/>
                      </a:cubicBezTo>
                      <a:cubicBezTo>
                        <a:pt x="283" y="20230"/>
                        <a:pt x="1" y="22234"/>
                        <a:pt x="210" y="22658"/>
                      </a:cubicBezTo>
                      <a:cubicBezTo>
                        <a:pt x="682" y="23602"/>
                        <a:pt x="1024" y="23870"/>
                        <a:pt x="1191" y="23870"/>
                      </a:cubicBezTo>
                      <a:cubicBezTo>
                        <a:pt x="1277" y="23870"/>
                        <a:pt x="1316" y="23800"/>
                        <a:pt x="1304" y="23715"/>
                      </a:cubicBezTo>
                      <a:cubicBezTo>
                        <a:pt x="1267" y="23469"/>
                        <a:pt x="990" y="22977"/>
                        <a:pt x="923" y="22486"/>
                      </a:cubicBezTo>
                      <a:cubicBezTo>
                        <a:pt x="863" y="22089"/>
                        <a:pt x="943" y="21530"/>
                        <a:pt x="1031" y="21530"/>
                      </a:cubicBezTo>
                      <a:cubicBezTo>
                        <a:pt x="1053" y="21530"/>
                        <a:pt x="1074" y="21562"/>
                        <a:pt x="1095" y="21637"/>
                      </a:cubicBezTo>
                      <a:cubicBezTo>
                        <a:pt x="1187" y="21980"/>
                        <a:pt x="1308" y="22847"/>
                        <a:pt x="1484" y="22847"/>
                      </a:cubicBezTo>
                      <a:cubicBezTo>
                        <a:pt x="1507" y="22847"/>
                        <a:pt x="1531" y="22832"/>
                        <a:pt x="1556" y="22799"/>
                      </a:cubicBezTo>
                      <a:cubicBezTo>
                        <a:pt x="1771" y="22522"/>
                        <a:pt x="1838" y="21391"/>
                        <a:pt x="1838" y="20832"/>
                      </a:cubicBezTo>
                      <a:cubicBezTo>
                        <a:pt x="1838" y="20267"/>
                        <a:pt x="1556" y="19701"/>
                        <a:pt x="1586" y="19142"/>
                      </a:cubicBezTo>
                      <a:cubicBezTo>
                        <a:pt x="1623" y="18576"/>
                        <a:pt x="2926" y="15226"/>
                        <a:pt x="3172" y="13819"/>
                      </a:cubicBezTo>
                      <a:cubicBezTo>
                        <a:pt x="3424" y="12411"/>
                        <a:pt x="3775" y="8569"/>
                        <a:pt x="3775" y="8569"/>
                      </a:cubicBezTo>
                      <a:cubicBezTo>
                        <a:pt x="3916" y="9448"/>
                        <a:pt x="4475" y="10579"/>
                        <a:pt x="4512" y="12233"/>
                      </a:cubicBezTo>
                      <a:cubicBezTo>
                        <a:pt x="4549" y="13886"/>
                        <a:pt x="3105" y="16603"/>
                        <a:pt x="2822" y="18890"/>
                      </a:cubicBezTo>
                      <a:cubicBezTo>
                        <a:pt x="2539" y="21182"/>
                        <a:pt x="3351" y="27981"/>
                        <a:pt x="3670" y="30556"/>
                      </a:cubicBezTo>
                      <a:cubicBezTo>
                        <a:pt x="3984" y="33126"/>
                        <a:pt x="3314" y="35806"/>
                        <a:pt x="3559" y="37355"/>
                      </a:cubicBezTo>
                      <a:cubicBezTo>
                        <a:pt x="3805" y="38903"/>
                        <a:pt x="4617" y="42671"/>
                        <a:pt x="4617" y="43200"/>
                      </a:cubicBezTo>
                      <a:cubicBezTo>
                        <a:pt x="4617" y="43729"/>
                        <a:pt x="4586" y="44190"/>
                        <a:pt x="4727" y="44540"/>
                      </a:cubicBezTo>
                      <a:cubicBezTo>
                        <a:pt x="4863" y="44890"/>
                        <a:pt x="4408" y="45456"/>
                        <a:pt x="4266" y="46058"/>
                      </a:cubicBezTo>
                      <a:cubicBezTo>
                        <a:pt x="4119" y="46654"/>
                        <a:pt x="4512" y="47361"/>
                        <a:pt x="5145" y="47361"/>
                      </a:cubicBezTo>
                      <a:cubicBezTo>
                        <a:pt x="5778" y="47361"/>
                        <a:pt x="6375" y="46833"/>
                        <a:pt x="6270" y="46378"/>
                      </a:cubicBezTo>
                      <a:cubicBezTo>
                        <a:pt x="6172" y="45917"/>
                        <a:pt x="6166" y="44792"/>
                        <a:pt x="6233" y="44190"/>
                      </a:cubicBezTo>
                      <a:cubicBezTo>
                        <a:pt x="6307" y="43593"/>
                        <a:pt x="5957" y="43274"/>
                        <a:pt x="5957" y="42714"/>
                      </a:cubicBezTo>
                      <a:cubicBezTo>
                        <a:pt x="5957" y="42149"/>
                        <a:pt x="6166" y="37988"/>
                        <a:pt x="6190" y="34668"/>
                      </a:cubicBezTo>
                      <a:cubicBezTo>
                        <a:pt x="6196" y="33261"/>
                        <a:pt x="6565" y="32179"/>
                        <a:pt x="6940" y="28983"/>
                      </a:cubicBezTo>
                      <a:cubicBezTo>
                        <a:pt x="7315" y="25786"/>
                        <a:pt x="7788" y="21182"/>
                        <a:pt x="7788" y="21182"/>
                      </a:cubicBezTo>
                      <a:cubicBezTo>
                        <a:pt x="7788" y="21182"/>
                        <a:pt x="8256" y="25786"/>
                        <a:pt x="8631" y="28983"/>
                      </a:cubicBezTo>
                      <a:cubicBezTo>
                        <a:pt x="9006" y="32173"/>
                        <a:pt x="9374" y="33255"/>
                        <a:pt x="9380" y="34668"/>
                      </a:cubicBezTo>
                      <a:cubicBezTo>
                        <a:pt x="9405" y="37988"/>
                        <a:pt x="9620" y="42149"/>
                        <a:pt x="9620" y="42714"/>
                      </a:cubicBezTo>
                      <a:cubicBezTo>
                        <a:pt x="9620" y="43274"/>
                        <a:pt x="9264" y="43593"/>
                        <a:pt x="9337" y="44190"/>
                      </a:cubicBezTo>
                      <a:cubicBezTo>
                        <a:pt x="9405" y="44792"/>
                        <a:pt x="9405" y="45917"/>
                        <a:pt x="9301" y="46378"/>
                      </a:cubicBezTo>
                      <a:cubicBezTo>
                        <a:pt x="9196" y="46833"/>
                        <a:pt x="9792" y="47361"/>
                        <a:pt x="10425" y="47361"/>
                      </a:cubicBezTo>
                      <a:cubicBezTo>
                        <a:pt x="11065" y="47361"/>
                        <a:pt x="11452" y="46654"/>
                        <a:pt x="11311" y="46058"/>
                      </a:cubicBezTo>
                      <a:cubicBezTo>
                        <a:pt x="11169" y="45456"/>
                        <a:pt x="10708" y="44890"/>
                        <a:pt x="10850" y="44540"/>
                      </a:cubicBezTo>
                      <a:cubicBezTo>
                        <a:pt x="10985" y="44190"/>
                        <a:pt x="10954" y="43729"/>
                        <a:pt x="10954" y="43200"/>
                      </a:cubicBezTo>
                      <a:cubicBezTo>
                        <a:pt x="10954" y="42671"/>
                        <a:pt x="11765" y="38897"/>
                        <a:pt x="12011" y="37355"/>
                      </a:cubicBezTo>
                      <a:cubicBezTo>
                        <a:pt x="12257" y="35806"/>
                        <a:pt x="11587" y="33126"/>
                        <a:pt x="11907" y="30556"/>
                      </a:cubicBezTo>
                      <a:cubicBezTo>
                        <a:pt x="12220" y="27981"/>
                        <a:pt x="13032" y="21182"/>
                        <a:pt x="12749" y="18890"/>
                      </a:cubicBezTo>
                      <a:cubicBezTo>
                        <a:pt x="12466" y="16603"/>
                        <a:pt x="11022" y="13886"/>
                        <a:pt x="11059" y="12233"/>
                      </a:cubicBezTo>
                      <a:cubicBezTo>
                        <a:pt x="11095" y="10579"/>
                        <a:pt x="11661" y="9448"/>
                        <a:pt x="11796" y="8569"/>
                      </a:cubicBezTo>
                      <a:cubicBezTo>
                        <a:pt x="11796" y="8569"/>
                        <a:pt x="12153" y="12411"/>
                        <a:pt x="12399" y="13819"/>
                      </a:cubicBezTo>
                      <a:cubicBezTo>
                        <a:pt x="12644" y="15226"/>
                        <a:pt x="13947" y="18576"/>
                        <a:pt x="13984" y="19142"/>
                      </a:cubicBezTo>
                      <a:cubicBezTo>
                        <a:pt x="14021" y="19701"/>
                        <a:pt x="13739" y="20267"/>
                        <a:pt x="13739" y="20832"/>
                      </a:cubicBezTo>
                      <a:cubicBezTo>
                        <a:pt x="13739" y="21391"/>
                        <a:pt x="13806" y="22522"/>
                        <a:pt x="14021" y="22799"/>
                      </a:cubicBezTo>
                      <a:cubicBezTo>
                        <a:pt x="14045" y="22832"/>
                        <a:pt x="14069" y="22847"/>
                        <a:pt x="14091" y="22847"/>
                      </a:cubicBezTo>
                      <a:cubicBezTo>
                        <a:pt x="14263" y="22847"/>
                        <a:pt x="14384" y="21980"/>
                        <a:pt x="14482" y="21637"/>
                      </a:cubicBezTo>
                      <a:cubicBezTo>
                        <a:pt x="14503" y="21562"/>
                        <a:pt x="14524" y="21530"/>
                        <a:pt x="14545" y="21530"/>
                      </a:cubicBezTo>
                      <a:cubicBezTo>
                        <a:pt x="14634" y="21530"/>
                        <a:pt x="14714" y="22089"/>
                        <a:pt x="14654" y="22486"/>
                      </a:cubicBezTo>
                      <a:cubicBezTo>
                        <a:pt x="14587" y="22977"/>
                        <a:pt x="14304" y="23469"/>
                        <a:pt x="14273" y="23715"/>
                      </a:cubicBezTo>
                      <a:cubicBezTo>
                        <a:pt x="14261" y="23800"/>
                        <a:pt x="14300" y="23870"/>
                        <a:pt x="14384" y="23870"/>
                      </a:cubicBezTo>
                      <a:cubicBezTo>
                        <a:pt x="14549" y="23870"/>
                        <a:pt x="14889" y="23602"/>
                        <a:pt x="15361" y="22658"/>
                      </a:cubicBezTo>
                      <a:cubicBezTo>
                        <a:pt x="15570" y="22234"/>
                        <a:pt x="15294" y="20230"/>
                        <a:pt x="15220" y="19701"/>
                      </a:cubicBezTo>
                      <a:cubicBezTo>
                        <a:pt x="15152" y="19173"/>
                        <a:pt x="14833" y="17937"/>
                        <a:pt x="14796" y="17058"/>
                      </a:cubicBezTo>
                      <a:cubicBezTo>
                        <a:pt x="14759" y="16173"/>
                        <a:pt x="14095" y="13216"/>
                        <a:pt x="13843" y="12122"/>
                      </a:cubicBezTo>
                      <a:cubicBezTo>
                        <a:pt x="13597" y="11034"/>
                        <a:pt x="13493" y="8213"/>
                        <a:pt x="13493" y="6947"/>
                      </a:cubicBezTo>
                      <a:cubicBezTo>
                        <a:pt x="13493" y="5674"/>
                        <a:pt x="13284" y="3701"/>
                        <a:pt x="12472" y="3209"/>
                      </a:cubicBezTo>
                      <a:cubicBezTo>
                        <a:pt x="11661" y="2718"/>
                        <a:pt x="10954" y="2785"/>
                        <a:pt x="10290" y="2576"/>
                      </a:cubicBezTo>
                      <a:cubicBezTo>
                        <a:pt x="9620" y="2367"/>
                        <a:pt x="9442" y="2011"/>
                        <a:pt x="9374" y="1765"/>
                      </a:cubicBezTo>
                      <a:cubicBezTo>
                        <a:pt x="9301"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4"/>
                <p:cNvSpPr/>
                <p:nvPr/>
              </p:nvSpPr>
              <p:spPr>
                <a:xfrm>
                  <a:off x="5247800" y="1606500"/>
                  <a:ext cx="129275" cy="165675"/>
                </a:xfrm>
                <a:custGeom>
                  <a:rect b="b" l="l" r="r" t="t"/>
                  <a:pathLst>
                    <a:path extrusionOk="0" h="6627" w="5171">
                      <a:moveTo>
                        <a:pt x="2588" y="0"/>
                      </a:moveTo>
                      <a:cubicBezTo>
                        <a:pt x="50" y="0"/>
                        <a:pt x="1" y="1082"/>
                        <a:pt x="191" y="3221"/>
                      </a:cubicBezTo>
                      <a:cubicBezTo>
                        <a:pt x="382" y="5360"/>
                        <a:pt x="1697" y="6626"/>
                        <a:pt x="2588" y="6626"/>
                      </a:cubicBezTo>
                      <a:cubicBezTo>
                        <a:pt x="3480" y="6626"/>
                        <a:pt x="4795" y="5360"/>
                        <a:pt x="4986"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4"/>
              <p:cNvGrpSpPr/>
              <p:nvPr/>
            </p:nvGrpSpPr>
            <p:grpSpPr>
              <a:xfrm>
                <a:off x="5125650" y="1613550"/>
                <a:ext cx="373725" cy="1286875"/>
                <a:chOff x="5125650" y="1613550"/>
                <a:chExt cx="373725" cy="1286875"/>
              </a:xfrm>
            </p:grpSpPr>
            <p:sp>
              <p:nvSpPr>
                <p:cNvPr id="8205" name="Google Shape;8205;p74"/>
                <p:cNvSpPr/>
                <p:nvPr/>
              </p:nvSpPr>
              <p:spPr>
                <a:xfrm>
                  <a:off x="5221075" y="2221050"/>
                  <a:ext cx="53950" cy="335175"/>
                </a:xfrm>
                <a:custGeom>
                  <a:rect b="b" l="l" r="r" t="t"/>
                  <a:pathLst>
                    <a:path extrusionOk="0" h="13407" w="2158">
                      <a:moveTo>
                        <a:pt x="485" y="0"/>
                      </a:moveTo>
                      <a:cubicBezTo>
                        <a:pt x="219" y="0"/>
                        <a:pt x="23" y="143"/>
                        <a:pt x="19" y="460"/>
                      </a:cubicBezTo>
                      <a:cubicBezTo>
                        <a:pt x="0" y="1996"/>
                        <a:pt x="301" y="7172"/>
                        <a:pt x="252" y="8549"/>
                      </a:cubicBezTo>
                      <a:cubicBezTo>
                        <a:pt x="203" y="9920"/>
                        <a:pt x="0" y="12034"/>
                        <a:pt x="117" y="12704"/>
                      </a:cubicBezTo>
                      <a:cubicBezTo>
                        <a:pt x="193" y="13121"/>
                        <a:pt x="667" y="13407"/>
                        <a:pt x="1105" y="13407"/>
                      </a:cubicBezTo>
                      <a:cubicBezTo>
                        <a:pt x="1372" y="13407"/>
                        <a:pt x="1626" y="13301"/>
                        <a:pt x="1770" y="13054"/>
                      </a:cubicBezTo>
                      <a:cubicBezTo>
                        <a:pt x="2158" y="12403"/>
                        <a:pt x="1438" y="8174"/>
                        <a:pt x="1309" y="6502"/>
                      </a:cubicBezTo>
                      <a:cubicBezTo>
                        <a:pt x="1186" y="4836"/>
                        <a:pt x="2022" y="1966"/>
                        <a:pt x="1899" y="1339"/>
                      </a:cubicBezTo>
                      <a:cubicBezTo>
                        <a:pt x="1739" y="514"/>
                        <a:pt x="988" y="0"/>
                        <a:pt x="4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4"/>
                <p:cNvSpPr/>
                <p:nvPr/>
              </p:nvSpPr>
              <p:spPr>
                <a:xfrm>
                  <a:off x="5216150" y="2586575"/>
                  <a:ext cx="49800" cy="223800"/>
                </a:xfrm>
                <a:custGeom>
                  <a:rect b="b" l="l" r="r" t="t"/>
                  <a:pathLst>
                    <a:path extrusionOk="0" h="8952" w="1992">
                      <a:moveTo>
                        <a:pt x="519" y="1683"/>
                      </a:moveTo>
                      <a:cubicBezTo>
                        <a:pt x="629" y="1683"/>
                        <a:pt x="1481" y="6700"/>
                        <a:pt x="1279" y="6861"/>
                      </a:cubicBezTo>
                      <a:cubicBezTo>
                        <a:pt x="1275" y="6863"/>
                        <a:pt x="1271" y="6865"/>
                        <a:pt x="1267" y="6865"/>
                      </a:cubicBezTo>
                      <a:cubicBezTo>
                        <a:pt x="1041" y="6865"/>
                        <a:pt x="390" y="2495"/>
                        <a:pt x="511" y="1703"/>
                      </a:cubicBezTo>
                      <a:cubicBezTo>
                        <a:pt x="513" y="1690"/>
                        <a:pt x="516" y="1683"/>
                        <a:pt x="519" y="1683"/>
                      </a:cubicBezTo>
                      <a:close/>
                      <a:moveTo>
                        <a:pt x="68" y="1"/>
                      </a:moveTo>
                      <a:cubicBezTo>
                        <a:pt x="0" y="241"/>
                        <a:pt x="93" y="1040"/>
                        <a:pt x="80" y="1919"/>
                      </a:cubicBezTo>
                      <a:cubicBezTo>
                        <a:pt x="68" y="2798"/>
                        <a:pt x="972" y="8594"/>
                        <a:pt x="1088" y="8834"/>
                      </a:cubicBezTo>
                      <a:cubicBezTo>
                        <a:pt x="1129" y="8915"/>
                        <a:pt x="1202" y="8951"/>
                        <a:pt x="1284" y="8951"/>
                      </a:cubicBezTo>
                      <a:cubicBezTo>
                        <a:pt x="1439" y="8951"/>
                        <a:pt x="1627" y="8821"/>
                        <a:pt x="1691" y="8612"/>
                      </a:cubicBezTo>
                      <a:cubicBezTo>
                        <a:pt x="1789" y="8287"/>
                        <a:pt x="1592" y="2877"/>
                        <a:pt x="1605" y="2078"/>
                      </a:cubicBezTo>
                      <a:cubicBezTo>
                        <a:pt x="1617" y="1279"/>
                        <a:pt x="1992" y="425"/>
                        <a:pt x="1844" y="234"/>
                      </a:cubicBezTo>
                      <a:cubicBezTo>
                        <a:pt x="1816" y="196"/>
                        <a:pt x="1787" y="181"/>
                        <a:pt x="1754" y="181"/>
                      </a:cubicBezTo>
                      <a:cubicBezTo>
                        <a:pt x="1617" y="181"/>
                        <a:pt x="1421" y="453"/>
                        <a:pt x="984" y="493"/>
                      </a:cubicBezTo>
                      <a:cubicBezTo>
                        <a:pt x="958" y="495"/>
                        <a:pt x="932" y="496"/>
                        <a:pt x="907" y="496"/>
                      </a:cubicBezTo>
                      <a:cubicBezTo>
                        <a:pt x="408" y="496"/>
                        <a:pt x="68" y="1"/>
                        <a:pt x="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4"/>
                <p:cNvSpPr/>
                <p:nvPr/>
              </p:nvSpPr>
              <p:spPr>
                <a:xfrm>
                  <a:off x="5236950" y="2807700"/>
                  <a:ext cx="32400" cy="24975"/>
                </a:xfrm>
                <a:custGeom>
                  <a:rect b="b" l="l" r="r" t="t"/>
                  <a:pathLst>
                    <a:path extrusionOk="0" h="999" w="1296">
                      <a:moveTo>
                        <a:pt x="994" y="1"/>
                      </a:moveTo>
                      <a:cubicBezTo>
                        <a:pt x="891" y="1"/>
                        <a:pt x="634" y="271"/>
                        <a:pt x="421" y="271"/>
                      </a:cubicBezTo>
                      <a:cubicBezTo>
                        <a:pt x="396" y="271"/>
                        <a:pt x="372" y="267"/>
                        <a:pt x="349" y="259"/>
                      </a:cubicBezTo>
                      <a:cubicBezTo>
                        <a:pt x="286" y="237"/>
                        <a:pt x="241" y="227"/>
                        <a:pt x="208" y="227"/>
                      </a:cubicBezTo>
                      <a:cubicBezTo>
                        <a:pt x="122" y="227"/>
                        <a:pt x="110" y="290"/>
                        <a:pt x="66" y="370"/>
                      </a:cubicBezTo>
                      <a:cubicBezTo>
                        <a:pt x="0" y="477"/>
                        <a:pt x="4" y="998"/>
                        <a:pt x="183" y="998"/>
                      </a:cubicBezTo>
                      <a:cubicBezTo>
                        <a:pt x="189" y="998"/>
                        <a:pt x="195" y="998"/>
                        <a:pt x="201" y="997"/>
                      </a:cubicBezTo>
                      <a:cubicBezTo>
                        <a:pt x="374" y="969"/>
                        <a:pt x="568" y="763"/>
                        <a:pt x="782" y="763"/>
                      </a:cubicBezTo>
                      <a:cubicBezTo>
                        <a:pt x="803" y="763"/>
                        <a:pt x="825" y="765"/>
                        <a:pt x="847" y="769"/>
                      </a:cubicBezTo>
                      <a:cubicBezTo>
                        <a:pt x="911" y="783"/>
                        <a:pt x="964" y="790"/>
                        <a:pt x="1008" y="790"/>
                      </a:cubicBezTo>
                      <a:cubicBezTo>
                        <a:pt x="1126" y="790"/>
                        <a:pt x="1178" y="738"/>
                        <a:pt x="1228" y="622"/>
                      </a:cubicBezTo>
                      <a:cubicBezTo>
                        <a:pt x="1295" y="462"/>
                        <a:pt x="1148" y="19"/>
                        <a:pt x="1000" y="1"/>
                      </a:cubicBezTo>
                      <a:cubicBezTo>
                        <a:pt x="998" y="1"/>
                        <a:pt x="996" y="1"/>
                        <a:pt x="99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4"/>
                <p:cNvSpPr/>
                <p:nvPr/>
              </p:nvSpPr>
              <p:spPr>
                <a:xfrm>
                  <a:off x="5259175" y="2830450"/>
                  <a:ext cx="11700" cy="28625"/>
                </a:xfrm>
                <a:custGeom>
                  <a:rect b="b" l="l" r="r" t="t"/>
                  <a:pathLst>
                    <a:path extrusionOk="0" h="1145" w="468">
                      <a:moveTo>
                        <a:pt x="271" y="1"/>
                      </a:moveTo>
                      <a:cubicBezTo>
                        <a:pt x="203" y="1"/>
                        <a:pt x="120" y="19"/>
                        <a:pt x="74" y="44"/>
                      </a:cubicBezTo>
                      <a:cubicBezTo>
                        <a:pt x="1" y="87"/>
                        <a:pt x="99" y="345"/>
                        <a:pt x="111" y="406"/>
                      </a:cubicBezTo>
                      <a:cubicBezTo>
                        <a:pt x="123" y="468"/>
                        <a:pt x="148" y="1015"/>
                        <a:pt x="148" y="1095"/>
                      </a:cubicBezTo>
                      <a:cubicBezTo>
                        <a:pt x="148" y="1129"/>
                        <a:pt x="184" y="1144"/>
                        <a:pt x="229" y="1144"/>
                      </a:cubicBezTo>
                      <a:cubicBezTo>
                        <a:pt x="289" y="1144"/>
                        <a:pt x="365" y="1118"/>
                        <a:pt x="400" y="1076"/>
                      </a:cubicBezTo>
                      <a:cubicBezTo>
                        <a:pt x="468" y="1009"/>
                        <a:pt x="302" y="523"/>
                        <a:pt x="277" y="406"/>
                      </a:cubicBezTo>
                      <a:cubicBezTo>
                        <a:pt x="253" y="290"/>
                        <a:pt x="400" y="99"/>
                        <a:pt x="375" y="37"/>
                      </a:cubicBezTo>
                      <a:cubicBezTo>
                        <a:pt x="365" y="11"/>
                        <a:pt x="323" y="1"/>
                        <a:pt x="2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4"/>
                <p:cNvSpPr/>
                <p:nvPr/>
              </p:nvSpPr>
              <p:spPr>
                <a:xfrm>
                  <a:off x="5252725" y="2831550"/>
                  <a:ext cx="8775" cy="28775"/>
                </a:xfrm>
                <a:custGeom>
                  <a:rect b="b" l="l" r="r" t="t"/>
                  <a:pathLst>
                    <a:path extrusionOk="0" h="1151" w="351">
                      <a:moveTo>
                        <a:pt x="174" y="1"/>
                      </a:moveTo>
                      <a:cubicBezTo>
                        <a:pt x="130" y="1"/>
                        <a:pt x="59" y="37"/>
                        <a:pt x="37" y="86"/>
                      </a:cubicBezTo>
                      <a:cubicBezTo>
                        <a:pt x="13" y="147"/>
                        <a:pt x="99" y="461"/>
                        <a:pt x="86" y="639"/>
                      </a:cubicBezTo>
                      <a:cubicBezTo>
                        <a:pt x="68" y="823"/>
                        <a:pt x="0" y="1026"/>
                        <a:pt x="25" y="1094"/>
                      </a:cubicBezTo>
                      <a:cubicBezTo>
                        <a:pt x="41" y="1132"/>
                        <a:pt x="114" y="1151"/>
                        <a:pt x="184" y="1151"/>
                      </a:cubicBezTo>
                      <a:cubicBezTo>
                        <a:pt x="248" y="1151"/>
                        <a:pt x="308" y="1135"/>
                        <a:pt x="320" y="1106"/>
                      </a:cubicBezTo>
                      <a:cubicBezTo>
                        <a:pt x="351" y="1038"/>
                        <a:pt x="246" y="707"/>
                        <a:pt x="259" y="565"/>
                      </a:cubicBezTo>
                      <a:cubicBezTo>
                        <a:pt x="265" y="381"/>
                        <a:pt x="252" y="196"/>
                        <a:pt x="209" y="18"/>
                      </a:cubicBezTo>
                      <a:cubicBezTo>
                        <a:pt x="204" y="6"/>
                        <a:pt x="191" y="1"/>
                        <a:pt x="1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4"/>
                <p:cNvSpPr/>
                <p:nvPr/>
              </p:nvSpPr>
              <p:spPr>
                <a:xfrm>
                  <a:off x="5244575" y="2833525"/>
                  <a:ext cx="7550" cy="27075"/>
                </a:xfrm>
                <a:custGeom>
                  <a:rect b="b" l="l" r="r" t="t"/>
                  <a:pathLst>
                    <a:path extrusionOk="0" h="1083" w="302">
                      <a:moveTo>
                        <a:pt x="212" y="0"/>
                      </a:moveTo>
                      <a:cubicBezTo>
                        <a:pt x="171" y="0"/>
                        <a:pt x="130" y="15"/>
                        <a:pt x="130" y="37"/>
                      </a:cubicBezTo>
                      <a:cubicBezTo>
                        <a:pt x="130" y="80"/>
                        <a:pt x="210" y="437"/>
                        <a:pt x="142" y="603"/>
                      </a:cubicBezTo>
                      <a:cubicBezTo>
                        <a:pt x="81" y="769"/>
                        <a:pt x="1" y="953"/>
                        <a:pt x="31" y="1021"/>
                      </a:cubicBezTo>
                      <a:cubicBezTo>
                        <a:pt x="48" y="1061"/>
                        <a:pt x="108" y="1083"/>
                        <a:pt x="163" y="1083"/>
                      </a:cubicBezTo>
                      <a:cubicBezTo>
                        <a:pt x="210" y="1083"/>
                        <a:pt x="254" y="1067"/>
                        <a:pt x="265" y="1033"/>
                      </a:cubicBezTo>
                      <a:cubicBezTo>
                        <a:pt x="296" y="953"/>
                        <a:pt x="240" y="603"/>
                        <a:pt x="265" y="523"/>
                      </a:cubicBezTo>
                      <a:cubicBezTo>
                        <a:pt x="296" y="363"/>
                        <a:pt x="302" y="197"/>
                        <a:pt x="289" y="37"/>
                      </a:cubicBezTo>
                      <a:cubicBezTo>
                        <a:pt x="284" y="11"/>
                        <a:pt x="248" y="0"/>
                        <a:pt x="21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4"/>
                <p:cNvSpPr/>
                <p:nvPr/>
              </p:nvSpPr>
              <p:spPr>
                <a:xfrm>
                  <a:off x="5263475" y="2882075"/>
                  <a:ext cx="8150" cy="10475"/>
                </a:xfrm>
                <a:custGeom>
                  <a:rect b="b" l="l" r="r" t="t"/>
                  <a:pathLst>
                    <a:path extrusionOk="0" h="419" w="326">
                      <a:moveTo>
                        <a:pt x="258" y="0"/>
                      </a:moveTo>
                      <a:cubicBezTo>
                        <a:pt x="256" y="0"/>
                        <a:pt x="254" y="0"/>
                        <a:pt x="253" y="1"/>
                      </a:cubicBezTo>
                      <a:cubicBezTo>
                        <a:pt x="210" y="7"/>
                        <a:pt x="56" y="32"/>
                        <a:pt x="38" y="81"/>
                      </a:cubicBezTo>
                      <a:cubicBezTo>
                        <a:pt x="7" y="179"/>
                        <a:pt x="1" y="351"/>
                        <a:pt x="81" y="407"/>
                      </a:cubicBezTo>
                      <a:cubicBezTo>
                        <a:pt x="93" y="415"/>
                        <a:pt x="106" y="419"/>
                        <a:pt x="120" y="419"/>
                      </a:cubicBezTo>
                      <a:cubicBezTo>
                        <a:pt x="198" y="419"/>
                        <a:pt x="298" y="300"/>
                        <a:pt x="308" y="216"/>
                      </a:cubicBezTo>
                      <a:cubicBezTo>
                        <a:pt x="326" y="116"/>
                        <a:pt x="293" y="0"/>
                        <a:pt x="25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4"/>
                <p:cNvSpPr/>
                <p:nvPr/>
              </p:nvSpPr>
              <p:spPr>
                <a:xfrm>
                  <a:off x="5252725" y="2885275"/>
                  <a:ext cx="8475" cy="12900"/>
                </a:xfrm>
                <a:custGeom>
                  <a:rect b="b" l="l" r="r" t="t"/>
                  <a:pathLst>
                    <a:path extrusionOk="0" h="516" w="339">
                      <a:moveTo>
                        <a:pt x="188" y="0"/>
                      </a:moveTo>
                      <a:cubicBezTo>
                        <a:pt x="123" y="0"/>
                        <a:pt x="60" y="38"/>
                        <a:pt x="37" y="106"/>
                      </a:cubicBezTo>
                      <a:cubicBezTo>
                        <a:pt x="7" y="223"/>
                        <a:pt x="0" y="481"/>
                        <a:pt x="99" y="506"/>
                      </a:cubicBezTo>
                      <a:cubicBezTo>
                        <a:pt x="118" y="513"/>
                        <a:pt x="137" y="516"/>
                        <a:pt x="157" y="516"/>
                      </a:cubicBezTo>
                      <a:cubicBezTo>
                        <a:pt x="225" y="516"/>
                        <a:pt x="290" y="476"/>
                        <a:pt x="314" y="414"/>
                      </a:cubicBezTo>
                      <a:cubicBezTo>
                        <a:pt x="338" y="291"/>
                        <a:pt x="332" y="162"/>
                        <a:pt x="302" y="45"/>
                      </a:cubicBezTo>
                      <a:cubicBezTo>
                        <a:pt x="269" y="15"/>
                        <a:pt x="228"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4"/>
                <p:cNvSpPr/>
                <p:nvPr/>
              </p:nvSpPr>
              <p:spPr>
                <a:xfrm>
                  <a:off x="5242875" y="2886450"/>
                  <a:ext cx="7575" cy="13975"/>
                </a:xfrm>
                <a:custGeom>
                  <a:rect b="b" l="l" r="r" t="t"/>
                  <a:pathLst>
                    <a:path extrusionOk="0" h="559" w="303">
                      <a:moveTo>
                        <a:pt x="137" y="1"/>
                      </a:moveTo>
                      <a:cubicBezTo>
                        <a:pt x="87" y="1"/>
                        <a:pt x="40" y="33"/>
                        <a:pt x="26" y="90"/>
                      </a:cubicBezTo>
                      <a:cubicBezTo>
                        <a:pt x="1" y="176"/>
                        <a:pt x="1" y="514"/>
                        <a:pt x="87" y="539"/>
                      </a:cubicBezTo>
                      <a:cubicBezTo>
                        <a:pt x="127" y="547"/>
                        <a:pt x="165" y="558"/>
                        <a:pt x="199" y="558"/>
                      </a:cubicBezTo>
                      <a:cubicBezTo>
                        <a:pt x="242" y="558"/>
                        <a:pt x="276" y="539"/>
                        <a:pt x="290" y="465"/>
                      </a:cubicBezTo>
                      <a:cubicBezTo>
                        <a:pt x="302" y="324"/>
                        <a:pt x="284" y="182"/>
                        <a:pt x="235" y="53"/>
                      </a:cubicBezTo>
                      <a:cubicBezTo>
                        <a:pt x="209" y="17"/>
                        <a:pt x="172" y="1"/>
                        <a:pt x="1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4"/>
                <p:cNvSpPr/>
                <p:nvPr/>
              </p:nvSpPr>
              <p:spPr>
                <a:xfrm>
                  <a:off x="5233350" y="2885150"/>
                  <a:ext cx="7400" cy="12900"/>
                </a:xfrm>
                <a:custGeom>
                  <a:rect b="b" l="l" r="r" t="t"/>
                  <a:pathLst>
                    <a:path extrusionOk="0" h="516" w="296">
                      <a:moveTo>
                        <a:pt x="150" y="1"/>
                      </a:moveTo>
                      <a:cubicBezTo>
                        <a:pt x="108" y="1"/>
                        <a:pt x="68" y="25"/>
                        <a:pt x="50" y="68"/>
                      </a:cubicBezTo>
                      <a:cubicBezTo>
                        <a:pt x="25" y="130"/>
                        <a:pt x="1" y="400"/>
                        <a:pt x="62" y="462"/>
                      </a:cubicBezTo>
                      <a:cubicBezTo>
                        <a:pt x="99" y="498"/>
                        <a:pt x="134" y="515"/>
                        <a:pt x="164" y="515"/>
                      </a:cubicBezTo>
                      <a:cubicBezTo>
                        <a:pt x="189" y="515"/>
                        <a:pt x="211" y="503"/>
                        <a:pt x="228" y="480"/>
                      </a:cubicBezTo>
                      <a:cubicBezTo>
                        <a:pt x="271" y="431"/>
                        <a:pt x="296" y="93"/>
                        <a:pt x="234" y="38"/>
                      </a:cubicBezTo>
                      <a:cubicBezTo>
                        <a:pt x="209" y="12"/>
                        <a:pt x="179" y="1"/>
                        <a:pt x="1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4"/>
                <p:cNvSpPr/>
                <p:nvPr/>
              </p:nvSpPr>
              <p:spPr>
                <a:xfrm>
                  <a:off x="5227075" y="2881775"/>
                  <a:ext cx="6400" cy="9250"/>
                </a:xfrm>
                <a:custGeom>
                  <a:rect b="b" l="l" r="r" t="t"/>
                  <a:pathLst>
                    <a:path extrusionOk="0" h="370" w="256">
                      <a:moveTo>
                        <a:pt x="93" y="1"/>
                      </a:moveTo>
                      <a:cubicBezTo>
                        <a:pt x="51" y="1"/>
                        <a:pt x="1" y="91"/>
                        <a:pt x="6" y="173"/>
                      </a:cubicBezTo>
                      <a:cubicBezTo>
                        <a:pt x="12" y="265"/>
                        <a:pt x="31" y="363"/>
                        <a:pt x="92" y="369"/>
                      </a:cubicBezTo>
                      <a:cubicBezTo>
                        <a:pt x="93" y="370"/>
                        <a:pt x="94" y="370"/>
                        <a:pt x="95" y="370"/>
                      </a:cubicBezTo>
                      <a:cubicBezTo>
                        <a:pt x="157" y="370"/>
                        <a:pt x="256" y="170"/>
                        <a:pt x="117" y="13"/>
                      </a:cubicBezTo>
                      <a:cubicBezTo>
                        <a:pt x="109" y="5"/>
                        <a:pt x="101" y="1"/>
                        <a:pt x="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4"/>
                <p:cNvSpPr/>
                <p:nvPr/>
              </p:nvSpPr>
              <p:spPr>
                <a:xfrm>
                  <a:off x="5238425" y="2836575"/>
                  <a:ext cx="8475" cy="23350"/>
                </a:xfrm>
                <a:custGeom>
                  <a:rect b="b" l="l" r="r" t="t"/>
                  <a:pathLst>
                    <a:path extrusionOk="0" h="934" w="339">
                      <a:moveTo>
                        <a:pt x="290" y="1"/>
                      </a:moveTo>
                      <a:cubicBezTo>
                        <a:pt x="252" y="1"/>
                        <a:pt x="191" y="54"/>
                        <a:pt x="191" y="88"/>
                      </a:cubicBezTo>
                      <a:cubicBezTo>
                        <a:pt x="185" y="241"/>
                        <a:pt x="173" y="389"/>
                        <a:pt x="136" y="536"/>
                      </a:cubicBezTo>
                      <a:cubicBezTo>
                        <a:pt x="105" y="641"/>
                        <a:pt x="1" y="874"/>
                        <a:pt x="19" y="899"/>
                      </a:cubicBezTo>
                      <a:cubicBezTo>
                        <a:pt x="27" y="919"/>
                        <a:pt x="52" y="933"/>
                        <a:pt x="87" y="933"/>
                      </a:cubicBezTo>
                      <a:cubicBezTo>
                        <a:pt x="107" y="933"/>
                        <a:pt x="130" y="928"/>
                        <a:pt x="154" y="917"/>
                      </a:cubicBezTo>
                      <a:cubicBezTo>
                        <a:pt x="197" y="893"/>
                        <a:pt x="277" y="462"/>
                        <a:pt x="314" y="370"/>
                      </a:cubicBezTo>
                      <a:cubicBezTo>
                        <a:pt x="339" y="254"/>
                        <a:pt x="339" y="131"/>
                        <a:pt x="314" y="14"/>
                      </a:cubicBezTo>
                      <a:cubicBezTo>
                        <a:pt x="309" y="5"/>
                        <a:pt x="300" y="1"/>
                        <a:pt x="2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4"/>
                <p:cNvSpPr/>
                <p:nvPr/>
              </p:nvSpPr>
              <p:spPr>
                <a:xfrm>
                  <a:off x="5232050" y="2840700"/>
                  <a:ext cx="9625" cy="17500"/>
                </a:xfrm>
                <a:custGeom>
                  <a:rect b="b" l="l" r="r" t="t"/>
                  <a:pathLst>
                    <a:path extrusionOk="0" h="700" w="385">
                      <a:moveTo>
                        <a:pt x="343" y="0"/>
                      </a:moveTo>
                      <a:cubicBezTo>
                        <a:pt x="328" y="0"/>
                        <a:pt x="307" y="20"/>
                        <a:pt x="280" y="76"/>
                      </a:cubicBezTo>
                      <a:cubicBezTo>
                        <a:pt x="225" y="205"/>
                        <a:pt x="22" y="586"/>
                        <a:pt x="10" y="623"/>
                      </a:cubicBezTo>
                      <a:cubicBezTo>
                        <a:pt x="1" y="656"/>
                        <a:pt x="84" y="699"/>
                        <a:pt x="132" y="699"/>
                      </a:cubicBezTo>
                      <a:cubicBezTo>
                        <a:pt x="147" y="699"/>
                        <a:pt x="159" y="695"/>
                        <a:pt x="164" y="685"/>
                      </a:cubicBezTo>
                      <a:cubicBezTo>
                        <a:pt x="188" y="636"/>
                        <a:pt x="385" y="125"/>
                        <a:pt x="379" y="70"/>
                      </a:cubicBezTo>
                      <a:cubicBezTo>
                        <a:pt x="375" y="35"/>
                        <a:pt x="364" y="0"/>
                        <a:pt x="34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4"/>
                <p:cNvSpPr/>
                <p:nvPr/>
              </p:nvSpPr>
              <p:spPr>
                <a:xfrm>
                  <a:off x="5263025" y="2860375"/>
                  <a:ext cx="9400" cy="20600"/>
                </a:xfrm>
                <a:custGeom>
                  <a:rect b="b" l="l" r="r" t="t"/>
                  <a:pathLst>
                    <a:path extrusionOk="0" h="824" w="376">
                      <a:moveTo>
                        <a:pt x="156" y="0"/>
                      </a:moveTo>
                      <a:cubicBezTo>
                        <a:pt x="96" y="0"/>
                        <a:pt x="30" y="23"/>
                        <a:pt x="19" y="64"/>
                      </a:cubicBezTo>
                      <a:cubicBezTo>
                        <a:pt x="6" y="168"/>
                        <a:pt x="19" y="273"/>
                        <a:pt x="49" y="371"/>
                      </a:cubicBezTo>
                      <a:cubicBezTo>
                        <a:pt x="80" y="476"/>
                        <a:pt x="0" y="703"/>
                        <a:pt x="6" y="777"/>
                      </a:cubicBezTo>
                      <a:cubicBezTo>
                        <a:pt x="11" y="809"/>
                        <a:pt x="46" y="823"/>
                        <a:pt x="91" y="823"/>
                      </a:cubicBezTo>
                      <a:cubicBezTo>
                        <a:pt x="158" y="823"/>
                        <a:pt x="247" y="791"/>
                        <a:pt x="295" y="740"/>
                      </a:cubicBezTo>
                      <a:cubicBezTo>
                        <a:pt x="375" y="654"/>
                        <a:pt x="277" y="598"/>
                        <a:pt x="265" y="482"/>
                      </a:cubicBezTo>
                      <a:cubicBezTo>
                        <a:pt x="246" y="371"/>
                        <a:pt x="301" y="88"/>
                        <a:pt x="252" y="33"/>
                      </a:cubicBezTo>
                      <a:cubicBezTo>
                        <a:pt x="235" y="11"/>
                        <a:pt x="197" y="0"/>
                        <a:pt x="1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4"/>
                <p:cNvSpPr/>
                <p:nvPr/>
              </p:nvSpPr>
              <p:spPr>
                <a:xfrm>
                  <a:off x="5253025" y="2862075"/>
                  <a:ext cx="7550" cy="21350"/>
                </a:xfrm>
                <a:custGeom>
                  <a:rect b="b" l="l" r="r" t="t"/>
                  <a:pathLst>
                    <a:path extrusionOk="0" h="854" w="302">
                      <a:moveTo>
                        <a:pt x="182" y="0"/>
                      </a:moveTo>
                      <a:cubicBezTo>
                        <a:pt x="126" y="0"/>
                        <a:pt x="63" y="23"/>
                        <a:pt x="56" y="63"/>
                      </a:cubicBezTo>
                      <a:cubicBezTo>
                        <a:pt x="38" y="137"/>
                        <a:pt x="117" y="383"/>
                        <a:pt x="93" y="512"/>
                      </a:cubicBezTo>
                      <a:cubicBezTo>
                        <a:pt x="68" y="635"/>
                        <a:pt x="1" y="733"/>
                        <a:pt x="44" y="807"/>
                      </a:cubicBezTo>
                      <a:cubicBezTo>
                        <a:pt x="65" y="838"/>
                        <a:pt x="105" y="853"/>
                        <a:pt x="147" y="853"/>
                      </a:cubicBezTo>
                      <a:cubicBezTo>
                        <a:pt x="204" y="853"/>
                        <a:pt x="263" y="826"/>
                        <a:pt x="277" y="776"/>
                      </a:cubicBezTo>
                      <a:cubicBezTo>
                        <a:pt x="302" y="684"/>
                        <a:pt x="228" y="592"/>
                        <a:pt x="247" y="475"/>
                      </a:cubicBezTo>
                      <a:cubicBezTo>
                        <a:pt x="259" y="352"/>
                        <a:pt x="296" y="88"/>
                        <a:pt x="271" y="33"/>
                      </a:cubicBezTo>
                      <a:cubicBezTo>
                        <a:pt x="256" y="10"/>
                        <a:pt x="221"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4"/>
                <p:cNvSpPr/>
                <p:nvPr/>
              </p:nvSpPr>
              <p:spPr>
                <a:xfrm>
                  <a:off x="5244425" y="2863800"/>
                  <a:ext cx="6175" cy="19550"/>
                </a:xfrm>
                <a:custGeom>
                  <a:rect b="b" l="l" r="r" t="t"/>
                  <a:pathLst>
                    <a:path extrusionOk="0" h="782" w="247">
                      <a:moveTo>
                        <a:pt x="130" y="0"/>
                      </a:moveTo>
                      <a:cubicBezTo>
                        <a:pt x="93" y="7"/>
                        <a:pt x="62" y="25"/>
                        <a:pt x="43" y="62"/>
                      </a:cubicBezTo>
                      <a:cubicBezTo>
                        <a:pt x="31" y="99"/>
                        <a:pt x="25" y="136"/>
                        <a:pt x="31" y="173"/>
                      </a:cubicBezTo>
                      <a:cubicBezTo>
                        <a:pt x="37" y="283"/>
                        <a:pt x="80" y="400"/>
                        <a:pt x="56" y="504"/>
                      </a:cubicBezTo>
                      <a:cubicBezTo>
                        <a:pt x="43" y="554"/>
                        <a:pt x="19" y="603"/>
                        <a:pt x="13" y="652"/>
                      </a:cubicBezTo>
                      <a:cubicBezTo>
                        <a:pt x="0" y="701"/>
                        <a:pt x="19" y="750"/>
                        <a:pt x="68" y="775"/>
                      </a:cubicBezTo>
                      <a:cubicBezTo>
                        <a:pt x="79" y="779"/>
                        <a:pt x="90" y="781"/>
                        <a:pt x="101" y="781"/>
                      </a:cubicBezTo>
                      <a:cubicBezTo>
                        <a:pt x="138" y="781"/>
                        <a:pt x="172" y="758"/>
                        <a:pt x="191" y="720"/>
                      </a:cubicBezTo>
                      <a:cubicBezTo>
                        <a:pt x="209" y="670"/>
                        <a:pt x="209" y="621"/>
                        <a:pt x="197" y="572"/>
                      </a:cubicBezTo>
                      <a:cubicBezTo>
                        <a:pt x="185" y="523"/>
                        <a:pt x="173" y="474"/>
                        <a:pt x="173" y="425"/>
                      </a:cubicBezTo>
                      <a:cubicBezTo>
                        <a:pt x="173" y="314"/>
                        <a:pt x="246" y="209"/>
                        <a:pt x="228" y="105"/>
                      </a:cubicBezTo>
                      <a:cubicBezTo>
                        <a:pt x="228" y="50"/>
                        <a:pt x="185" y="7"/>
                        <a:pt x="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4"/>
                <p:cNvSpPr/>
                <p:nvPr/>
              </p:nvSpPr>
              <p:spPr>
                <a:xfrm>
                  <a:off x="5235675" y="2863500"/>
                  <a:ext cx="5850" cy="18775"/>
                </a:xfrm>
                <a:custGeom>
                  <a:rect b="b" l="l" r="r" t="t"/>
                  <a:pathLst>
                    <a:path extrusionOk="0" h="751" w="234">
                      <a:moveTo>
                        <a:pt x="116" y="1"/>
                      </a:moveTo>
                      <a:cubicBezTo>
                        <a:pt x="104" y="1"/>
                        <a:pt x="92" y="3"/>
                        <a:pt x="80" y="6"/>
                      </a:cubicBezTo>
                      <a:cubicBezTo>
                        <a:pt x="37" y="37"/>
                        <a:pt x="12" y="92"/>
                        <a:pt x="25" y="142"/>
                      </a:cubicBezTo>
                      <a:cubicBezTo>
                        <a:pt x="25" y="240"/>
                        <a:pt x="68" y="338"/>
                        <a:pt x="49" y="437"/>
                      </a:cubicBezTo>
                      <a:cubicBezTo>
                        <a:pt x="43" y="498"/>
                        <a:pt x="12" y="553"/>
                        <a:pt x="6" y="615"/>
                      </a:cubicBezTo>
                      <a:cubicBezTo>
                        <a:pt x="0" y="670"/>
                        <a:pt x="31" y="744"/>
                        <a:pt x="86" y="750"/>
                      </a:cubicBezTo>
                      <a:cubicBezTo>
                        <a:pt x="90" y="751"/>
                        <a:pt x="95" y="751"/>
                        <a:pt x="99" y="751"/>
                      </a:cubicBezTo>
                      <a:cubicBezTo>
                        <a:pt x="143" y="751"/>
                        <a:pt x="180" y="722"/>
                        <a:pt x="197" y="682"/>
                      </a:cubicBezTo>
                      <a:cubicBezTo>
                        <a:pt x="209" y="633"/>
                        <a:pt x="209" y="590"/>
                        <a:pt x="197" y="547"/>
                      </a:cubicBezTo>
                      <a:cubicBezTo>
                        <a:pt x="184" y="498"/>
                        <a:pt x="172" y="455"/>
                        <a:pt x="172" y="406"/>
                      </a:cubicBezTo>
                      <a:cubicBezTo>
                        <a:pt x="178" y="357"/>
                        <a:pt x="191" y="301"/>
                        <a:pt x="209" y="252"/>
                      </a:cubicBezTo>
                      <a:cubicBezTo>
                        <a:pt x="234" y="197"/>
                        <a:pt x="234" y="142"/>
                        <a:pt x="221" y="80"/>
                      </a:cubicBezTo>
                      <a:cubicBezTo>
                        <a:pt x="207" y="31"/>
                        <a:pt x="164" y="1"/>
                        <a:pt x="1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4"/>
                <p:cNvSpPr/>
                <p:nvPr/>
              </p:nvSpPr>
              <p:spPr>
                <a:xfrm>
                  <a:off x="5227825" y="2862850"/>
                  <a:ext cx="6800" cy="16400"/>
                </a:xfrm>
                <a:custGeom>
                  <a:rect b="b" l="l" r="r" t="t"/>
                  <a:pathLst>
                    <a:path extrusionOk="0" h="656" w="272">
                      <a:moveTo>
                        <a:pt x="184" y="1"/>
                      </a:moveTo>
                      <a:cubicBezTo>
                        <a:pt x="146" y="1"/>
                        <a:pt x="109" y="24"/>
                        <a:pt x="93" y="57"/>
                      </a:cubicBezTo>
                      <a:cubicBezTo>
                        <a:pt x="74" y="100"/>
                        <a:pt x="74" y="143"/>
                        <a:pt x="81" y="186"/>
                      </a:cubicBezTo>
                      <a:cubicBezTo>
                        <a:pt x="81" y="229"/>
                        <a:pt x="93" y="272"/>
                        <a:pt x="93" y="309"/>
                      </a:cubicBezTo>
                      <a:cubicBezTo>
                        <a:pt x="99" y="370"/>
                        <a:pt x="87" y="432"/>
                        <a:pt x="56" y="481"/>
                      </a:cubicBezTo>
                      <a:cubicBezTo>
                        <a:pt x="31" y="524"/>
                        <a:pt x="1" y="573"/>
                        <a:pt x="25" y="616"/>
                      </a:cubicBezTo>
                      <a:cubicBezTo>
                        <a:pt x="38" y="642"/>
                        <a:pt x="62" y="655"/>
                        <a:pt x="86" y="655"/>
                      </a:cubicBezTo>
                      <a:cubicBezTo>
                        <a:pt x="97" y="655"/>
                        <a:pt x="108" y="653"/>
                        <a:pt x="117" y="647"/>
                      </a:cubicBezTo>
                      <a:cubicBezTo>
                        <a:pt x="154" y="635"/>
                        <a:pt x="179" y="604"/>
                        <a:pt x="185" y="573"/>
                      </a:cubicBezTo>
                      <a:cubicBezTo>
                        <a:pt x="197" y="536"/>
                        <a:pt x="203" y="493"/>
                        <a:pt x="203" y="456"/>
                      </a:cubicBezTo>
                      <a:cubicBezTo>
                        <a:pt x="197" y="333"/>
                        <a:pt x="216" y="211"/>
                        <a:pt x="253" y="94"/>
                      </a:cubicBezTo>
                      <a:cubicBezTo>
                        <a:pt x="271" y="51"/>
                        <a:pt x="240" y="8"/>
                        <a:pt x="197" y="2"/>
                      </a:cubicBezTo>
                      <a:cubicBezTo>
                        <a:pt x="193" y="1"/>
                        <a:pt x="188" y="1"/>
                        <a:pt x="1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4"/>
                <p:cNvSpPr/>
                <p:nvPr/>
              </p:nvSpPr>
              <p:spPr>
                <a:xfrm>
                  <a:off x="5219375" y="2559325"/>
                  <a:ext cx="41050" cy="33625"/>
                </a:xfrm>
                <a:custGeom>
                  <a:rect b="b" l="l" r="r" t="t"/>
                  <a:pathLst>
                    <a:path extrusionOk="0" h="1345" w="1642">
                      <a:moveTo>
                        <a:pt x="526" y="0"/>
                      </a:moveTo>
                      <a:cubicBezTo>
                        <a:pt x="448" y="0"/>
                        <a:pt x="372" y="13"/>
                        <a:pt x="302" y="52"/>
                      </a:cubicBezTo>
                      <a:cubicBezTo>
                        <a:pt x="185" y="132"/>
                        <a:pt x="105" y="261"/>
                        <a:pt x="93" y="408"/>
                      </a:cubicBezTo>
                      <a:cubicBezTo>
                        <a:pt x="1" y="845"/>
                        <a:pt x="296" y="1275"/>
                        <a:pt x="744" y="1337"/>
                      </a:cubicBezTo>
                      <a:cubicBezTo>
                        <a:pt x="780" y="1342"/>
                        <a:pt x="816" y="1344"/>
                        <a:pt x="852" y="1344"/>
                      </a:cubicBezTo>
                      <a:cubicBezTo>
                        <a:pt x="1251" y="1344"/>
                        <a:pt x="1596" y="1036"/>
                        <a:pt x="1629" y="624"/>
                      </a:cubicBezTo>
                      <a:cubicBezTo>
                        <a:pt x="1642" y="519"/>
                        <a:pt x="1629" y="408"/>
                        <a:pt x="1580" y="316"/>
                      </a:cubicBezTo>
                      <a:cubicBezTo>
                        <a:pt x="1500" y="193"/>
                        <a:pt x="1377" y="107"/>
                        <a:pt x="1236" y="77"/>
                      </a:cubicBezTo>
                      <a:cubicBezTo>
                        <a:pt x="1095" y="52"/>
                        <a:pt x="947" y="34"/>
                        <a:pt x="806" y="27"/>
                      </a:cubicBezTo>
                      <a:cubicBezTo>
                        <a:pt x="713" y="17"/>
                        <a:pt x="618" y="0"/>
                        <a:pt x="5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4"/>
                <p:cNvSpPr/>
                <p:nvPr/>
              </p:nvSpPr>
              <p:spPr>
                <a:xfrm>
                  <a:off x="5208475" y="2128425"/>
                  <a:ext cx="208075" cy="116600"/>
                </a:xfrm>
                <a:custGeom>
                  <a:rect b="b" l="l" r="r" t="t"/>
                  <a:pathLst>
                    <a:path extrusionOk="0" h="4664" w="8323">
                      <a:moveTo>
                        <a:pt x="1584" y="1"/>
                      </a:moveTo>
                      <a:cubicBezTo>
                        <a:pt x="1329" y="1"/>
                        <a:pt x="1078" y="38"/>
                        <a:pt x="842" y="145"/>
                      </a:cubicBezTo>
                      <a:cubicBezTo>
                        <a:pt x="344" y="366"/>
                        <a:pt x="0" y="1024"/>
                        <a:pt x="283" y="1497"/>
                      </a:cubicBezTo>
                      <a:cubicBezTo>
                        <a:pt x="467" y="1792"/>
                        <a:pt x="824" y="1915"/>
                        <a:pt x="1094" y="2124"/>
                      </a:cubicBezTo>
                      <a:cubicBezTo>
                        <a:pt x="1531" y="2456"/>
                        <a:pt x="1758" y="2997"/>
                        <a:pt x="2004" y="3489"/>
                      </a:cubicBezTo>
                      <a:cubicBezTo>
                        <a:pt x="2256" y="3980"/>
                        <a:pt x="2600" y="4484"/>
                        <a:pt x="3123" y="4632"/>
                      </a:cubicBezTo>
                      <a:cubicBezTo>
                        <a:pt x="3196" y="4653"/>
                        <a:pt x="3274" y="4664"/>
                        <a:pt x="3352" y="4664"/>
                      </a:cubicBezTo>
                      <a:cubicBezTo>
                        <a:pt x="3680" y="4664"/>
                        <a:pt x="4015" y="4481"/>
                        <a:pt x="4069" y="4159"/>
                      </a:cubicBezTo>
                      <a:cubicBezTo>
                        <a:pt x="4137" y="3759"/>
                        <a:pt x="3774" y="3452"/>
                        <a:pt x="3498" y="3175"/>
                      </a:cubicBezTo>
                      <a:cubicBezTo>
                        <a:pt x="3153" y="2819"/>
                        <a:pt x="2889" y="2382"/>
                        <a:pt x="2735" y="1909"/>
                      </a:cubicBezTo>
                      <a:cubicBezTo>
                        <a:pt x="2705" y="1811"/>
                        <a:pt x="2680" y="1681"/>
                        <a:pt x="2760" y="1608"/>
                      </a:cubicBezTo>
                      <a:cubicBezTo>
                        <a:pt x="2790" y="1579"/>
                        <a:pt x="2823" y="1567"/>
                        <a:pt x="2858" y="1567"/>
                      </a:cubicBezTo>
                      <a:cubicBezTo>
                        <a:pt x="2967" y="1567"/>
                        <a:pt x="3090" y="1685"/>
                        <a:pt x="3160" y="1792"/>
                      </a:cubicBezTo>
                      <a:cubicBezTo>
                        <a:pt x="3460" y="2252"/>
                        <a:pt x="3803" y="3218"/>
                        <a:pt x="4164" y="3218"/>
                      </a:cubicBezTo>
                      <a:cubicBezTo>
                        <a:pt x="4165" y="3218"/>
                        <a:pt x="4166" y="3218"/>
                        <a:pt x="4168" y="3218"/>
                      </a:cubicBezTo>
                      <a:cubicBezTo>
                        <a:pt x="4536" y="3212"/>
                        <a:pt x="4862" y="2253"/>
                        <a:pt x="5157" y="1792"/>
                      </a:cubicBezTo>
                      <a:cubicBezTo>
                        <a:pt x="5227" y="1685"/>
                        <a:pt x="5350" y="1567"/>
                        <a:pt x="5459" y="1567"/>
                      </a:cubicBezTo>
                      <a:cubicBezTo>
                        <a:pt x="5494" y="1567"/>
                        <a:pt x="5527" y="1579"/>
                        <a:pt x="5557" y="1608"/>
                      </a:cubicBezTo>
                      <a:cubicBezTo>
                        <a:pt x="5637" y="1681"/>
                        <a:pt x="5612" y="1811"/>
                        <a:pt x="5581" y="1909"/>
                      </a:cubicBezTo>
                      <a:cubicBezTo>
                        <a:pt x="5428" y="2382"/>
                        <a:pt x="5170" y="2819"/>
                        <a:pt x="4819" y="3175"/>
                      </a:cubicBezTo>
                      <a:cubicBezTo>
                        <a:pt x="4543" y="3452"/>
                        <a:pt x="4186" y="3765"/>
                        <a:pt x="4248" y="4159"/>
                      </a:cubicBezTo>
                      <a:cubicBezTo>
                        <a:pt x="4297" y="4477"/>
                        <a:pt x="4638" y="4663"/>
                        <a:pt x="4968" y="4663"/>
                      </a:cubicBezTo>
                      <a:cubicBezTo>
                        <a:pt x="5045" y="4663"/>
                        <a:pt x="5122" y="4653"/>
                        <a:pt x="5194" y="4632"/>
                      </a:cubicBezTo>
                      <a:cubicBezTo>
                        <a:pt x="5717" y="4484"/>
                        <a:pt x="6061" y="3980"/>
                        <a:pt x="6313" y="3489"/>
                      </a:cubicBezTo>
                      <a:cubicBezTo>
                        <a:pt x="6565" y="2997"/>
                        <a:pt x="6786" y="2456"/>
                        <a:pt x="7223" y="2124"/>
                      </a:cubicBezTo>
                      <a:cubicBezTo>
                        <a:pt x="7493" y="1915"/>
                        <a:pt x="7850" y="1792"/>
                        <a:pt x="8034" y="1497"/>
                      </a:cubicBezTo>
                      <a:cubicBezTo>
                        <a:pt x="8323" y="1024"/>
                        <a:pt x="7972" y="366"/>
                        <a:pt x="7475" y="145"/>
                      </a:cubicBezTo>
                      <a:cubicBezTo>
                        <a:pt x="7242" y="38"/>
                        <a:pt x="6991" y="1"/>
                        <a:pt x="6735" y="1"/>
                      </a:cubicBezTo>
                      <a:cubicBezTo>
                        <a:pt x="6444" y="1"/>
                        <a:pt x="6146" y="49"/>
                        <a:pt x="5858" y="102"/>
                      </a:cubicBezTo>
                      <a:cubicBezTo>
                        <a:pt x="5292" y="200"/>
                        <a:pt x="4727" y="311"/>
                        <a:pt x="4161" y="434"/>
                      </a:cubicBezTo>
                      <a:cubicBezTo>
                        <a:pt x="3596" y="311"/>
                        <a:pt x="3030" y="200"/>
                        <a:pt x="2459" y="102"/>
                      </a:cubicBezTo>
                      <a:cubicBezTo>
                        <a:pt x="2171" y="49"/>
                        <a:pt x="1875"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4"/>
                <p:cNvSpPr/>
                <p:nvPr/>
              </p:nvSpPr>
              <p:spPr>
                <a:xfrm>
                  <a:off x="5166825" y="1818475"/>
                  <a:ext cx="53800" cy="203850"/>
                </a:xfrm>
                <a:custGeom>
                  <a:rect b="b" l="l" r="r" t="t"/>
                  <a:pathLst>
                    <a:path extrusionOk="0" h="8154" w="2152">
                      <a:moveTo>
                        <a:pt x="1589" y="0"/>
                      </a:moveTo>
                      <a:cubicBezTo>
                        <a:pt x="1274" y="0"/>
                        <a:pt x="885" y="222"/>
                        <a:pt x="873" y="544"/>
                      </a:cubicBezTo>
                      <a:cubicBezTo>
                        <a:pt x="849" y="1036"/>
                        <a:pt x="720" y="2739"/>
                        <a:pt x="701" y="3802"/>
                      </a:cubicBezTo>
                      <a:cubicBezTo>
                        <a:pt x="676" y="4866"/>
                        <a:pt x="443" y="6531"/>
                        <a:pt x="363" y="6974"/>
                      </a:cubicBezTo>
                      <a:cubicBezTo>
                        <a:pt x="277" y="7423"/>
                        <a:pt x="0" y="7552"/>
                        <a:pt x="43" y="7828"/>
                      </a:cubicBezTo>
                      <a:cubicBezTo>
                        <a:pt x="67" y="8003"/>
                        <a:pt x="451" y="8153"/>
                        <a:pt x="763" y="8153"/>
                      </a:cubicBezTo>
                      <a:cubicBezTo>
                        <a:pt x="945" y="8153"/>
                        <a:pt x="1102" y="8102"/>
                        <a:pt x="1150" y="7976"/>
                      </a:cubicBezTo>
                      <a:cubicBezTo>
                        <a:pt x="1273" y="7638"/>
                        <a:pt x="1033" y="6722"/>
                        <a:pt x="1027" y="6144"/>
                      </a:cubicBezTo>
                      <a:cubicBezTo>
                        <a:pt x="1021" y="5572"/>
                        <a:pt x="1512" y="1589"/>
                        <a:pt x="1678" y="1294"/>
                      </a:cubicBezTo>
                      <a:cubicBezTo>
                        <a:pt x="1807" y="1079"/>
                        <a:pt x="2152" y="569"/>
                        <a:pt x="1955" y="188"/>
                      </a:cubicBezTo>
                      <a:cubicBezTo>
                        <a:pt x="1891" y="58"/>
                        <a:pt x="1749" y="0"/>
                        <a:pt x="158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4"/>
                <p:cNvSpPr/>
                <p:nvPr/>
              </p:nvSpPr>
              <p:spPr>
                <a:xfrm>
                  <a:off x="5132400" y="2022800"/>
                  <a:ext cx="67125" cy="185725"/>
                </a:xfrm>
                <a:custGeom>
                  <a:rect b="b" l="l" r="r" t="t"/>
                  <a:pathLst>
                    <a:path extrusionOk="0" h="7429" w="2685">
                      <a:moveTo>
                        <a:pt x="1790" y="707"/>
                      </a:moveTo>
                      <a:cubicBezTo>
                        <a:pt x="1882" y="707"/>
                        <a:pt x="1966" y="777"/>
                        <a:pt x="1955" y="885"/>
                      </a:cubicBezTo>
                      <a:cubicBezTo>
                        <a:pt x="1931" y="1069"/>
                        <a:pt x="1045" y="3767"/>
                        <a:pt x="935" y="4634"/>
                      </a:cubicBezTo>
                      <a:cubicBezTo>
                        <a:pt x="935" y="4634"/>
                        <a:pt x="1291" y="1542"/>
                        <a:pt x="1599" y="848"/>
                      </a:cubicBezTo>
                      <a:cubicBezTo>
                        <a:pt x="1641" y="749"/>
                        <a:pt x="1718" y="707"/>
                        <a:pt x="1790" y="707"/>
                      </a:cubicBezTo>
                      <a:close/>
                      <a:moveTo>
                        <a:pt x="1474" y="1"/>
                      </a:moveTo>
                      <a:cubicBezTo>
                        <a:pt x="1446" y="1"/>
                        <a:pt x="1426" y="11"/>
                        <a:pt x="1414" y="36"/>
                      </a:cubicBezTo>
                      <a:cubicBezTo>
                        <a:pt x="1070" y="780"/>
                        <a:pt x="0" y="7074"/>
                        <a:pt x="62" y="7296"/>
                      </a:cubicBezTo>
                      <a:cubicBezTo>
                        <a:pt x="90" y="7388"/>
                        <a:pt x="196" y="7428"/>
                        <a:pt x="320" y="7428"/>
                      </a:cubicBezTo>
                      <a:cubicBezTo>
                        <a:pt x="490" y="7428"/>
                        <a:pt x="694" y="7352"/>
                        <a:pt x="769" y="7234"/>
                      </a:cubicBezTo>
                      <a:cubicBezTo>
                        <a:pt x="898" y="7037"/>
                        <a:pt x="1371" y="5046"/>
                        <a:pt x="1715" y="3583"/>
                      </a:cubicBezTo>
                      <a:cubicBezTo>
                        <a:pt x="2045" y="2156"/>
                        <a:pt x="2685" y="162"/>
                        <a:pt x="2528" y="162"/>
                      </a:cubicBezTo>
                      <a:cubicBezTo>
                        <a:pt x="2524" y="162"/>
                        <a:pt x="2519" y="163"/>
                        <a:pt x="2514" y="165"/>
                      </a:cubicBezTo>
                      <a:cubicBezTo>
                        <a:pt x="2421" y="213"/>
                        <a:pt x="2327" y="232"/>
                        <a:pt x="2234" y="232"/>
                      </a:cubicBezTo>
                      <a:cubicBezTo>
                        <a:pt x="1908" y="232"/>
                        <a:pt x="1606" y="1"/>
                        <a:pt x="14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4"/>
                <p:cNvSpPr/>
                <p:nvPr/>
              </p:nvSpPr>
              <p:spPr>
                <a:xfrm>
                  <a:off x="5144375" y="2212375"/>
                  <a:ext cx="15100" cy="37250"/>
                </a:xfrm>
                <a:custGeom>
                  <a:rect b="b" l="l" r="r" t="t"/>
                  <a:pathLst>
                    <a:path extrusionOk="0" h="1490" w="604">
                      <a:moveTo>
                        <a:pt x="229" y="0"/>
                      </a:moveTo>
                      <a:cubicBezTo>
                        <a:pt x="161" y="0"/>
                        <a:pt x="96" y="35"/>
                        <a:pt x="62" y="94"/>
                      </a:cubicBezTo>
                      <a:cubicBezTo>
                        <a:pt x="19" y="167"/>
                        <a:pt x="1" y="260"/>
                        <a:pt x="13" y="346"/>
                      </a:cubicBezTo>
                      <a:cubicBezTo>
                        <a:pt x="19" y="542"/>
                        <a:pt x="87" y="739"/>
                        <a:pt x="75" y="942"/>
                      </a:cubicBezTo>
                      <a:cubicBezTo>
                        <a:pt x="69" y="1022"/>
                        <a:pt x="44" y="1102"/>
                        <a:pt x="44" y="1188"/>
                      </a:cubicBezTo>
                      <a:cubicBezTo>
                        <a:pt x="32" y="1268"/>
                        <a:pt x="56" y="1354"/>
                        <a:pt x="112" y="1415"/>
                      </a:cubicBezTo>
                      <a:cubicBezTo>
                        <a:pt x="161" y="1465"/>
                        <a:pt x="224" y="1489"/>
                        <a:pt x="289" y="1489"/>
                      </a:cubicBezTo>
                      <a:cubicBezTo>
                        <a:pt x="345" y="1489"/>
                        <a:pt x="401" y="1471"/>
                        <a:pt x="450" y="1434"/>
                      </a:cubicBezTo>
                      <a:cubicBezTo>
                        <a:pt x="548" y="1354"/>
                        <a:pt x="603" y="1231"/>
                        <a:pt x="603" y="1108"/>
                      </a:cubicBezTo>
                      <a:cubicBezTo>
                        <a:pt x="603" y="985"/>
                        <a:pt x="585" y="856"/>
                        <a:pt x="554" y="739"/>
                      </a:cubicBezTo>
                      <a:lnTo>
                        <a:pt x="431" y="241"/>
                      </a:lnTo>
                      <a:cubicBezTo>
                        <a:pt x="407" y="149"/>
                        <a:pt x="376" y="38"/>
                        <a:pt x="284" y="8"/>
                      </a:cubicBezTo>
                      <a:cubicBezTo>
                        <a:pt x="266" y="3"/>
                        <a:pt x="247" y="0"/>
                        <a:pt x="2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4"/>
                <p:cNvSpPr/>
                <p:nvPr/>
              </p:nvSpPr>
              <p:spPr>
                <a:xfrm>
                  <a:off x="5149150" y="2254150"/>
                  <a:ext cx="10000" cy="15600"/>
                </a:xfrm>
                <a:custGeom>
                  <a:rect b="b" l="l" r="r" t="t"/>
                  <a:pathLst>
                    <a:path extrusionOk="0" h="624" w="400">
                      <a:moveTo>
                        <a:pt x="211" y="0"/>
                      </a:moveTo>
                      <a:cubicBezTo>
                        <a:pt x="195" y="0"/>
                        <a:pt x="177" y="3"/>
                        <a:pt x="160" y="9"/>
                      </a:cubicBezTo>
                      <a:cubicBezTo>
                        <a:pt x="111" y="21"/>
                        <a:pt x="62" y="45"/>
                        <a:pt x="19" y="76"/>
                      </a:cubicBezTo>
                      <a:cubicBezTo>
                        <a:pt x="0" y="254"/>
                        <a:pt x="87" y="568"/>
                        <a:pt x="259" y="623"/>
                      </a:cubicBezTo>
                      <a:cubicBezTo>
                        <a:pt x="357" y="488"/>
                        <a:pt x="400" y="316"/>
                        <a:pt x="369" y="150"/>
                      </a:cubicBezTo>
                      <a:cubicBezTo>
                        <a:pt x="363" y="107"/>
                        <a:pt x="345" y="70"/>
                        <a:pt x="314" y="39"/>
                      </a:cubicBezTo>
                      <a:cubicBezTo>
                        <a:pt x="284" y="14"/>
                        <a:pt x="249"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4"/>
                <p:cNvSpPr/>
                <p:nvPr/>
              </p:nvSpPr>
              <p:spPr>
                <a:xfrm>
                  <a:off x="5152825" y="2275925"/>
                  <a:ext cx="5875" cy="10425"/>
                </a:xfrm>
                <a:custGeom>
                  <a:rect b="b" l="l" r="r" t="t"/>
                  <a:pathLst>
                    <a:path extrusionOk="0" h="417" w="235">
                      <a:moveTo>
                        <a:pt x="91" y="0"/>
                      </a:moveTo>
                      <a:cubicBezTo>
                        <a:pt x="64" y="0"/>
                        <a:pt x="39" y="9"/>
                        <a:pt x="19" y="29"/>
                      </a:cubicBezTo>
                      <a:cubicBezTo>
                        <a:pt x="1" y="139"/>
                        <a:pt x="7" y="250"/>
                        <a:pt x="44" y="355"/>
                      </a:cubicBezTo>
                      <a:cubicBezTo>
                        <a:pt x="50" y="385"/>
                        <a:pt x="81" y="416"/>
                        <a:pt x="99" y="416"/>
                      </a:cubicBezTo>
                      <a:cubicBezTo>
                        <a:pt x="118" y="416"/>
                        <a:pt x="136" y="392"/>
                        <a:pt x="142" y="373"/>
                      </a:cubicBezTo>
                      <a:cubicBezTo>
                        <a:pt x="179" y="324"/>
                        <a:pt x="204" y="269"/>
                        <a:pt x="222" y="207"/>
                      </a:cubicBezTo>
                      <a:cubicBezTo>
                        <a:pt x="235" y="152"/>
                        <a:pt x="222" y="84"/>
                        <a:pt x="179" y="41"/>
                      </a:cubicBezTo>
                      <a:cubicBezTo>
                        <a:pt x="156" y="14"/>
                        <a:pt x="123" y="0"/>
                        <a:pt x="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4"/>
                <p:cNvSpPr/>
                <p:nvPr/>
              </p:nvSpPr>
              <p:spPr>
                <a:xfrm>
                  <a:off x="5128250" y="2216675"/>
                  <a:ext cx="13550" cy="37100"/>
                </a:xfrm>
                <a:custGeom>
                  <a:rect b="b" l="l" r="r" t="t"/>
                  <a:pathLst>
                    <a:path extrusionOk="0" h="1484" w="542">
                      <a:moveTo>
                        <a:pt x="293" y="1"/>
                      </a:moveTo>
                      <a:cubicBezTo>
                        <a:pt x="288" y="1"/>
                        <a:pt x="282" y="1"/>
                        <a:pt x="277" y="2"/>
                      </a:cubicBezTo>
                      <a:cubicBezTo>
                        <a:pt x="179" y="20"/>
                        <a:pt x="136" y="125"/>
                        <a:pt x="117" y="217"/>
                      </a:cubicBezTo>
                      <a:cubicBezTo>
                        <a:pt x="50" y="500"/>
                        <a:pt x="13" y="788"/>
                        <a:pt x="7" y="1077"/>
                      </a:cubicBezTo>
                      <a:cubicBezTo>
                        <a:pt x="1" y="1157"/>
                        <a:pt x="13" y="1243"/>
                        <a:pt x="37" y="1323"/>
                      </a:cubicBezTo>
                      <a:cubicBezTo>
                        <a:pt x="62" y="1403"/>
                        <a:pt x="130" y="1465"/>
                        <a:pt x="209" y="1483"/>
                      </a:cubicBezTo>
                      <a:cubicBezTo>
                        <a:pt x="214" y="1483"/>
                        <a:pt x="219" y="1483"/>
                        <a:pt x="224" y="1483"/>
                      </a:cubicBezTo>
                      <a:cubicBezTo>
                        <a:pt x="317" y="1483"/>
                        <a:pt x="402" y="1429"/>
                        <a:pt x="443" y="1348"/>
                      </a:cubicBezTo>
                      <a:cubicBezTo>
                        <a:pt x="480" y="1256"/>
                        <a:pt x="505" y="1163"/>
                        <a:pt x="505" y="1065"/>
                      </a:cubicBezTo>
                      <a:cubicBezTo>
                        <a:pt x="541" y="801"/>
                        <a:pt x="541" y="530"/>
                        <a:pt x="505" y="266"/>
                      </a:cubicBezTo>
                      <a:cubicBezTo>
                        <a:pt x="498" y="198"/>
                        <a:pt x="480" y="137"/>
                        <a:pt x="443" y="82"/>
                      </a:cubicBezTo>
                      <a:cubicBezTo>
                        <a:pt x="409" y="31"/>
                        <a:pt x="350" y="1"/>
                        <a:pt x="2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4"/>
                <p:cNvSpPr/>
                <p:nvPr/>
              </p:nvSpPr>
              <p:spPr>
                <a:xfrm>
                  <a:off x="5125650" y="2258950"/>
                  <a:ext cx="10000" cy="22800"/>
                </a:xfrm>
                <a:custGeom>
                  <a:rect b="b" l="l" r="r" t="t"/>
                  <a:pathLst>
                    <a:path extrusionOk="0" h="912" w="400">
                      <a:moveTo>
                        <a:pt x="215" y="1"/>
                      </a:moveTo>
                      <a:cubicBezTo>
                        <a:pt x="166" y="1"/>
                        <a:pt x="117" y="26"/>
                        <a:pt x="92" y="69"/>
                      </a:cubicBezTo>
                      <a:cubicBezTo>
                        <a:pt x="61" y="112"/>
                        <a:pt x="49" y="161"/>
                        <a:pt x="43" y="216"/>
                      </a:cubicBezTo>
                      <a:cubicBezTo>
                        <a:pt x="37" y="308"/>
                        <a:pt x="49" y="401"/>
                        <a:pt x="37" y="493"/>
                      </a:cubicBezTo>
                      <a:cubicBezTo>
                        <a:pt x="18" y="573"/>
                        <a:pt x="6" y="646"/>
                        <a:pt x="6" y="726"/>
                      </a:cubicBezTo>
                      <a:cubicBezTo>
                        <a:pt x="0" y="806"/>
                        <a:pt x="49" y="880"/>
                        <a:pt x="123" y="911"/>
                      </a:cubicBezTo>
                      <a:cubicBezTo>
                        <a:pt x="129" y="911"/>
                        <a:pt x="134" y="911"/>
                        <a:pt x="140" y="911"/>
                      </a:cubicBezTo>
                      <a:cubicBezTo>
                        <a:pt x="202" y="911"/>
                        <a:pt x="261" y="881"/>
                        <a:pt x="295" y="825"/>
                      </a:cubicBezTo>
                      <a:cubicBezTo>
                        <a:pt x="332" y="769"/>
                        <a:pt x="350" y="702"/>
                        <a:pt x="357" y="634"/>
                      </a:cubicBezTo>
                      <a:cubicBezTo>
                        <a:pt x="400" y="480"/>
                        <a:pt x="400" y="321"/>
                        <a:pt x="375" y="161"/>
                      </a:cubicBezTo>
                      <a:cubicBezTo>
                        <a:pt x="350" y="87"/>
                        <a:pt x="301" y="1"/>
                        <a:pt x="21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4"/>
                <p:cNvSpPr/>
                <p:nvPr/>
              </p:nvSpPr>
              <p:spPr>
                <a:xfrm>
                  <a:off x="5130875" y="2286450"/>
                  <a:ext cx="11225" cy="17200"/>
                </a:xfrm>
                <a:custGeom>
                  <a:rect b="b" l="l" r="r" t="t"/>
                  <a:pathLst>
                    <a:path extrusionOk="0" h="688" w="449">
                      <a:moveTo>
                        <a:pt x="118" y="1"/>
                      </a:moveTo>
                      <a:cubicBezTo>
                        <a:pt x="55" y="1"/>
                        <a:pt x="6" y="48"/>
                        <a:pt x="0" y="112"/>
                      </a:cubicBezTo>
                      <a:cubicBezTo>
                        <a:pt x="0" y="173"/>
                        <a:pt x="25" y="235"/>
                        <a:pt x="68" y="278"/>
                      </a:cubicBezTo>
                      <a:cubicBezTo>
                        <a:pt x="104" y="327"/>
                        <a:pt x="141" y="376"/>
                        <a:pt x="172" y="432"/>
                      </a:cubicBezTo>
                      <a:cubicBezTo>
                        <a:pt x="197" y="499"/>
                        <a:pt x="221" y="561"/>
                        <a:pt x="246" y="616"/>
                      </a:cubicBezTo>
                      <a:cubicBezTo>
                        <a:pt x="271" y="658"/>
                        <a:pt x="316" y="688"/>
                        <a:pt x="357" y="688"/>
                      </a:cubicBezTo>
                      <a:cubicBezTo>
                        <a:pt x="377" y="688"/>
                        <a:pt x="396" y="681"/>
                        <a:pt x="412" y="665"/>
                      </a:cubicBezTo>
                      <a:cubicBezTo>
                        <a:pt x="436" y="641"/>
                        <a:pt x="449" y="604"/>
                        <a:pt x="436" y="567"/>
                      </a:cubicBezTo>
                      <a:cubicBezTo>
                        <a:pt x="430" y="530"/>
                        <a:pt x="412" y="493"/>
                        <a:pt x="393" y="462"/>
                      </a:cubicBezTo>
                      <a:cubicBezTo>
                        <a:pt x="326" y="358"/>
                        <a:pt x="270" y="247"/>
                        <a:pt x="234" y="136"/>
                      </a:cubicBezTo>
                      <a:cubicBezTo>
                        <a:pt x="209" y="81"/>
                        <a:pt x="184" y="20"/>
                        <a:pt x="129" y="1"/>
                      </a:cubicBezTo>
                      <a:cubicBezTo>
                        <a:pt x="125" y="1"/>
                        <a:pt x="121" y="1"/>
                        <a:pt x="1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4"/>
                <p:cNvSpPr/>
                <p:nvPr/>
              </p:nvSpPr>
              <p:spPr>
                <a:xfrm>
                  <a:off x="5141625" y="2306150"/>
                  <a:ext cx="5250" cy="8000"/>
                </a:xfrm>
                <a:custGeom>
                  <a:rect b="b" l="l" r="r" t="t"/>
                  <a:pathLst>
                    <a:path extrusionOk="0" h="320" w="210">
                      <a:moveTo>
                        <a:pt x="56" y="0"/>
                      </a:moveTo>
                      <a:lnTo>
                        <a:pt x="56" y="0"/>
                      </a:lnTo>
                      <a:cubicBezTo>
                        <a:pt x="0" y="123"/>
                        <a:pt x="62" y="270"/>
                        <a:pt x="191" y="320"/>
                      </a:cubicBezTo>
                      <a:cubicBezTo>
                        <a:pt x="209" y="252"/>
                        <a:pt x="209" y="184"/>
                        <a:pt x="197" y="117"/>
                      </a:cubicBezTo>
                      <a:cubicBezTo>
                        <a:pt x="185" y="55"/>
                        <a:pt x="123" y="6"/>
                        <a:pt x="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4"/>
                <p:cNvSpPr/>
                <p:nvPr/>
              </p:nvSpPr>
              <p:spPr>
                <a:xfrm>
                  <a:off x="5229575" y="1823150"/>
                  <a:ext cx="82950" cy="196300"/>
                </a:xfrm>
                <a:custGeom>
                  <a:rect b="b" l="l" r="r" t="t"/>
                  <a:pathLst>
                    <a:path extrusionOk="0" h="7852" w="3318">
                      <a:moveTo>
                        <a:pt x="2690" y="1"/>
                      </a:moveTo>
                      <a:cubicBezTo>
                        <a:pt x="2690" y="1"/>
                        <a:pt x="2770" y="4427"/>
                        <a:pt x="2690" y="4494"/>
                      </a:cubicBezTo>
                      <a:cubicBezTo>
                        <a:pt x="2617" y="4562"/>
                        <a:pt x="2211" y="4808"/>
                        <a:pt x="1701" y="5619"/>
                      </a:cubicBezTo>
                      <a:cubicBezTo>
                        <a:pt x="1209" y="6400"/>
                        <a:pt x="1068" y="7260"/>
                        <a:pt x="779" y="7315"/>
                      </a:cubicBezTo>
                      <a:cubicBezTo>
                        <a:pt x="771" y="7317"/>
                        <a:pt x="763" y="7318"/>
                        <a:pt x="755" y="7318"/>
                      </a:cubicBezTo>
                      <a:cubicBezTo>
                        <a:pt x="504" y="7318"/>
                        <a:pt x="249" y="6662"/>
                        <a:pt x="133" y="6662"/>
                      </a:cubicBezTo>
                      <a:cubicBezTo>
                        <a:pt x="121" y="6662"/>
                        <a:pt x="111" y="6668"/>
                        <a:pt x="103" y="6682"/>
                      </a:cubicBezTo>
                      <a:cubicBezTo>
                        <a:pt x="0" y="6839"/>
                        <a:pt x="223" y="7852"/>
                        <a:pt x="758" y="7852"/>
                      </a:cubicBezTo>
                      <a:cubicBezTo>
                        <a:pt x="769" y="7852"/>
                        <a:pt x="780" y="7851"/>
                        <a:pt x="791" y="7850"/>
                      </a:cubicBezTo>
                      <a:cubicBezTo>
                        <a:pt x="1350" y="7801"/>
                        <a:pt x="1695" y="6842"/>
                        <a:pt x="2002" y="6092"/>
                      </a:cubicBezTo>
                      <a:cubicBezTo>
                        <a:pt x="2309" y="5342"/>
                        <a:pt x="3317" y="4937"/>
                        <a:pt x="3317" y="4937"/>
                      </a:cubicBezTo>
                      <a:lnTo>
                        <a:pt x="3317" y="25"/>
                      </a:lnTo>
                      <a:cubicBezTo>
                        <a:pt x="2992" y="25"/>
                        <a:pt x="2691" y="1"/>
                        <a:pt x="26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4"/>
                <p:cNvSpPr/>
                <p:nvPr/>
              </p:nvSpPr>
              <p:spPr>
                <a:xfrm>
                  <a:off x="5231925" y="1823375"/>
                  <a:ext cx="68775" cy="13925"/>
                </a:xfrm>
                <a:custGeom>
                  <a:rect b="b" l="l" r="r" t="t"/>
                  <a:pathLst>
                    <a:path extrusionOk="0" h="557" w="2751">
                      <a:moveTo>
                        <a:pt x="516" y="0"/>
                      </a:moveTo>
                      <a:cubicBezTo>
                        <a:pt x="137" y="0"/>
                        <a:pt x="1" y="197"/>
                        <a:pt x="82" y="312"/>
                      </a:cubicBezTo>
                      <a:cubicBezTo>
                        <a:pt x="150" y="411"/>
                        <a:pt x="1135" y="556"/>
                        <a:pt x="1963" y="556"/>
                      </a:cubicBezTo>
                      <a:cubicBezTo>
                        <a:pt x="2263" y="556"/>
                        <a:pt x="2542" y="537"/>
                        <a:pt x="2750" y="490"/>
                      </a:cubicBezTo>
                      <a:lnTo>
                        <a:pt x="2670" y="53"/>
                      </a:lnTo>
                      <a:cubicBezTo>
                        <a:pt x="2670" y="53"/>
                        <a:pt x="2459" y="56"/>
                        <a:pt x="2169" y="56"/>
                      </a:cubicBezTo>
                      <a:cubicBezTo>
                        <a:pt x="1686" y="56"/>
                        <a:pt x="984" y="49"/>
                        <a:pt x="673" y="10"/>
                      </a:cubicBezTo>
                      <a:cubicBezTo>
                        <a:pt x="616" y="3"/>
                        <a:pt x="564" y="0"/>
                        <a:pt x="51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4"/>
                <p:cNvSpPr/>
                <p:nvPr/>
              </p:nvSpPr>
              <p:spPr>
                <a:xfrm>
                  <a:off x="5273175" y="1794500"/>
                  <a:ext cx="35050" cy="10050"/>
                </a:xfrm>
                <a:custGeom>
                  <a:rect b="b" l="l" r="r" t="t"/>
                  <a:pathLst>
                    <a:path extrusionOk="0" h="402" w="1402">
                      <a:moveTo>
                        <a:pt x="244" y="0"/>
                      </a:moveTo>
                      <a:cubicBezTo>
                        <a:pt x="59" y="0"/>
                        <a:pt x="0" y="126"/>
                        <a:pt x="43" y="206"/>
                      </a:cubicBezTo>
                      <a:cubicBezTo>
                        <a:pt x="81" y="278"/>
                        <a:pt x="641" y="401"/>
                        <a:pt x="1074" y="401"/>
                      </a:cubicBezTo>
                      <a:cubicBezTo>
                        <a:pt x="1199" y="401"/>
                        <a:pt x="1313" y="391"/>
                        <a:pt x="1401" y="366"/>
                      </a:cubicBezTo>
                      <a:lnTo>
                        <a:pt x="1358" y="71"/>
                      </a:lnTo>
                      <a:cubicBezTo>
                        <a:pt x="1358" y="71"/>
                        <a:pt x="590" y="59"/>
                        <a:pt x="338" y="10"/>
                      </a:cubicBezTo>
                      <a:cubicBezTo>
                        <a:pt x="304" y="3"/>
                        <a:pt x="272" y="0"/>
                        <a:pt x="2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4"/>
                <p:cNvSpPr/>
                <p:nvPr/>
              </p:nvSpPr>
              <p:spPr>
                <a:xfrm>
                  <a:off x="5284975" y="1779250"/>
                  <a:ext cx="27250" cy="9250"/>
                </a:xfrm>
                <a:custGeom>
                  <a:rect b="b" l="l" r="r" t="t"/>
                  <a:pathLst>
                    <a:path extrusionOk="0" h="370" w="1090">
                      <a:moveTo>
                        <a:pt x="181" y="1"/>
                      </a:moveTo>
                      <a:cubicBezTo>
                        <a:pt x="45" y="1"/>
                        <a:pt x="0" y="110"/>
                        <a:pt x="32" y="183"/>
                      </a:cubicBezTo>
                      <a:cubicBezTo>
                        <a:pt x="66" y="247"/>
                        <a:pt x="523" y="370"/>
                        <a:pt x="863" y="370"/>
                      </a:cubicBezTo>
                      <a:cubicBezTo>
                        <a:pt x="949" y="370"/>
                        <a:pt x="1027" y="362"/>
                        <a:pt x="1089" y="343"/>
                      </a:cubicBezTo>
                      <a:lnTo>
                        <a:pt x="1052" y="79"/>
                      </a:lnTo>
                      <a:cubicBezTo>
                        <a:pt x="1052" y="79"/>
                        <a:pt x="456" y="54"/>
                        <a:pt x="259" y="11"/>
                      </a:cubicBezTo>
                      <a:cubicBezTo>
                        <a:pt x="230" y="4"/>
                        <a:pt x="204" y="1"/>
                        <a:pt x="1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4"/>
                <p:cNvSpPr/>
                <p:nvPr/>
              </p:nvSpPr>
              <p:spPr>
                <a:xfrm>
                  <a:off x="5284950" y="1973650"/>
                  <a:ext cx="25275" cy="8500"/>
                </a:xfrm>
                <a:custGeom>
                  <a:rect b="b" l="l" r="r" t="t"/>
                  <a:pathLst>
                    <a:path extrusionOk="0" h="340" w="1011">
                      <a:moveTo>
                        <a:pt x="176" y="1"/>
                      </a:moveTo>
                      <a:cubicBezTo>
                        <a:pt x="32" y="1"/>
                        <a:pt x="1" y="129"/>
                        <a:pt x="45" y="208"/>
                      </a:cubicBezTo>
                      <a:cubicBezTo>
                        <a:pt x="79" y="263"/>
                        <a:pt x="408" y="339"/>
                        <a:pt x="692" y="339"/>
                      </a:cubicBezTo>
                      <a:cubicBezTo>
                        <a:pt x="816" y="339"/>
                        <a:pt x="932" y="325"/>
                        <a:pt x="1010" y="287"/>
                      </a:cubicBezTo>
                      <a:lnTo>
                        <a:pt x="943" y="11"/>
                      </a:lnTo>
                      <a:cubicBezTo>
                        <a:pt x="943" y="11"/>
                        <a:pt x="740" y="20"/>
                        <a:pt x="541" y="20"/>
                      </a:cubicBezTo>
                      <a:cubicBezTo>
                        <a:pt x="417" y="20"/>
                        <a:pt x="294" y="16"/>
                        <a:pt x="223" y="5"/>
                      </a:cubicBezTo>
                      <a:cubicBezTo>
                        <a:pt x="207" y="2"/>
                        <a:pt x="191" y="1"/>
                        <a:pt x="1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4"/>
                <p:cNvSpPr/>
                <p:nvPr/>
              </p:nvSpPr>
              <p:spPr>
                <a:xfrm>
                  <a:off x="5284925" y="1991775"/>
                  <a:ext cx="25300" cy="8500"/>
                </a:xfrm>
                <a:custGeom>
                  <a:rect b="b" l="l" r="r" t="t"/>
                  <a:pathLst>
                    <a:path extrusionOk="0" h="340" w="1012">
                      <a:moveTo>
                        <a:pt x="179" y="1"/>
                      </a:moveTo>
                      <a:cubicBezTo>
                        <a:pt x="38" y="1"/>
                        <a:pt x="1" y="130"/>
                        <a:pt x="40" y="208"/>
                      </a:cubicBezTo>
                      <a:cubicBezTo>
                        <a:pt x="74" y="263"/>
                        <a:pt x="406" y="340"/>
                        <a:pt x="691" y="340"/>
                      </a:cubicBezTo>
                      <a:cubicBezTo>
                        <a:pt x="816" y="340"/>
                        <a:pt x="933" y="325"/>
                        <a:pt x="1011" y="288"/>
                      </a:cubicBezTo>
                      <a:lnTo>
                        <a:pt x="944" y="11"/>
                      </a:lnTo>
                      <a:cubicBezTo>
                        <a:pt x="944" y="11"/>
                        <a:pt x="739" y="20"/>
                        <a:pt x="540" y="20"/>
                      </a:cubicBezTo>
                      <a:cubicBezTo>
                        <a:pt x="415" y="20"/>
                        <a:pt x="293" y="17"/>
                        <a:pt x="224" y="5"/>
                      </a:cubicBezTo>
                      <a:cubicBezTo>
                        <a:pt x="208" y="2"/>
                        <a:pt x="193" y="1"/>
                        <a:pt x="1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4"/>
                <p:cNvSpPr/>
                <p:nvPr/>
              </p:nvSpPr>
              <p:spPr>
                <a:xfrm>
                  <a:off x="5284800" y="2009925"/>
                  <a:ext cx="25425" cy="8525"/>
                </a:xfrm>
                <a:custGeom>
                  <a:rect b="b" l="l" r="r" t="t"/>
                  <a:pathLst>
                    <a:path extrusionOk="0" h="341" w="1017">
                      <a:moveTo>
                        <a:pt x="183" y="0"/>
                      </a:moveTo>
                      <a:cubicBezTo>
                        <a:pt x="42" y="0"/>
                        <a:pt x="1" y="129"/>
                        <a:pt x="51" y="207"/>
                      </a:cubicBezTo>
                      <a:cubicBezTo>
                        <a:pt x="85" y="266"/>
                        <a:pt x="408" y="340"/>
                        <a:pt x="690" y="340"/>
                      </a:cubicBezTo>
                      <a:cubicBezTo>
                        <a:pt x="817" y="340"/>
                        <a:pt x="936" y="325"/>
                        <a:pt x="1016" y="287"/>
                      </a:cubicBezTo>
                      <a:lnTo>
                        <a:pt x="949" y="10"/>
                      </a:lnTo>
                      <a:cubicBezTo>
                        <a:pt x="949" y="10"/>
                        <a:pt x="737" y="22"/>
                        <a:pt x="535" y="22"/>
                      </a:cubicBezTo>
                      <a:cubicBezTo>
                        <a:pt x="414" y="22"/>
                        <a:pt x="296" y="18"/>
                        <a:pt x="229" y="4"/>
                      </a:cubicBezTo>
                      <a:cubicBezTo>
                        <a:pt x="213" y="1"/>
                        <a:pt x="198" y="0"/>
                        <a:pt x="18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4"/>
                <p:cNvSpPr/>
                <p:nvPr/>
              </p:nvSpPr>
              <p:spPr>
                <a:xfrm>
                  <a:off x="5284800" y="2028050"/>
                  <a:ext cx="25425" cy="8650"/>
                </a:xfrm>
                <a:custGeom>
                  <a:rect b="b" l="l" r="r" t="t"/>
                  <a:pathLst>
                    <a:path extrusionOk="0" h="346" w="1017">
                      <a:moveTo>
                        <a:pt x="182" y="0"/>
                      </a:moveTo>
                      <a:cubicBezTo>
                        <a:pt x="37" y="0"/>
                        <a:pt x="0" y="129"/>
                        <a:pt x="45" y="207"/>
                      </a:cubicBezTo>
                      <a:cubicBezTo>
                        <a:pt x="79" y="267"/>
                        <a:pt x="410" y="345"/>
                        <a:pt x="696" y="345"/>
                      </a:cubicBezTo>
                      <a:cubicBezTo>
                        <a:pt x="820" y="345"/>
                        <a:pt x="936" y="331"/>
                        <a:pt x="1016" y="294"/>
                      </a:cubicBezTo>
                      <a:lnTo>
                        <a:pt x="949" y="11"/>
                      </a:lnTo>
                      <a:cubicBezTo>
                        <a:pt x="949" y="11"/>
                        <a:pt x="740" y="23"/>
                        <a:pt x="538" y="23"/>
                      </a:cubicBezTo>
                      <a:cubicBezTo>
                        <a:pt x="417" y="23"/>
                        <a:pt x="299" y="18"/>
                        <a:pt x="229" y="5"/>
                      </a:cubicBezTo>
                      <a:cubicBezTo>
                        <a:pt x="213" y="2"/>
                        <a:pt x="197" y="0"/>
                        <a:pt x="18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4"/>
                <p:cNvSpPr/>
                <p:nvPr/>
              </p:nvSpPr>
              <p:spPr>
                <a:xfrm>
                  <a:off x="5284800" y="2046175"/>
                  <a:ext cx="25425" cy="8650"/>
                </a:xfrm>
                <a:custGeom>
                  <a:rect b="b" l="l" r="r" t="t"/>
                  <a:pathLst>
                    <a:path extrusionOk="0" h="346" w="1017">
                      <a:moveTo>
                        <a:pt x="182" y="1"/>
                      </a:moveTo>
                      <a:cubicBezTo>
                        <a:pt x="37" y="1"/>
                        <a:pt x="0" y="130"/>
                        <a:pt x="45" y="208"/>
                      </a:cubicBezTo>
                      <a:cubicBezTo>
                        <a:pt x="79" y="268"/>
                        <a:pt x="410" y="346"/>
                        <a:pt x="696" y="346"/>
                      </a:cubicBezTo>
                      <a:cubicBezTo>
                        <a:pt x="820" y="346"/>
                        <a:pt x="936" y="331"/>
                        <a:pt x="1016" y="294"/>
                      </a:cubicBezTo>
                      <a:lnTo>
                        <a:pt x="949" y="11"/>
                      </a:lnTo>
                      <a:cubicBezTo>
                        <a:pt x="949" y="11"/>
                        <a:pt x="737" y="23"/>
                        <a:pt x="535" y="23"/>
                      </a:cubicBezTo>
                      <a:cubicBezTo>
                        <a:pt x="414" y="23"/>
                        <a:pt x="296" y="19"/>
                        <a:pt x="229" y="5"/>
                      </a:cubicBezTo>
                      <a:cubicBezTo>
                        <a:pt x="213" y="2"/>
                        <a:pt x="197" y="1"/>
                        <a:pt x="1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4"/>
                <p:cNvSpPr/>
                <p:nvPr/>
              </p:nvSpPr>
              <p:spPr>
                <a:xfrm>
                  <a:off x="5284825" y="2064425"/>
                  <a:ext cx="25400" cy="8550"/>
                </a:xfrm>
                <a:custGeom>
                  <a:rect b="b" l="l" r="r" t="t"/>
                  <a:pathLst>
                    <a:path extrusionOk="0" h="342" w="1016">
                      <a:moveTo>
                        <a:pt x="174" y="1"/>
                      </a:moveTo>
                      <a:cubicBezTo>
                        <a:pt x="35" y="1"/>
                        <a:pt x="0" y="126"/>
                        <a:pt x="44" y="203"/>
                      </a:cubicBezTo>
                      <a:cubicBezTo>
                        <a:pt x="78" y="263"/>
                        <a:pt x="409" y="341"/>
                        <a:pt x="695" y="341"/>
                      </a:cubicBezTo>
                      <a:cubicBezTo>
                        <a:pt x="819" y="341"/>
                        <a:pt x="935" y="326"/>
                        <a:pt x="1015" y="289"/>
                      </a:cubicBezTo>
                      <a:lnTo>
                        <a:pt x="948" y="13"/>
                      </a:lnTo>
                      <a:cubicBezTo>
                        <a:pt x="948" y="13"/>
                        <a:pt x="743" y="22"/>
                        <a:pt x="544" y="22"/>
                      </a:cubicBezTo>
                      <a:cubicBezTo>
                        <a:pt x="419" y="22"/>
                        <a:pt x="297" y="18"/>
                        <a:pt x="228" y="6"/>
                      </a:cubicBezTo>
                      <a:cubicBezTo>
                        <a:pt x="209" y="2"/>
                        <a:pt x="190" y="1"/>
                        <a:pt x="1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4"/>
                <p:cNvSpPr/>
                <p:nvPr/>
              </p:nvSpPr>
              <p:spPr>
                <a:xfrm>
                  <a:off x="5284800" y="2082600"/>
                  <a:ext cx="25425" cy="8500"/>
                </a:xfrm>
                <a:custGeom>
                  <a:rect b="b" l="l" r="r" t="t"/>
                  <a:pathLst>
                    <a:path extrusionOk="0" h="340" w="1017">
                      <a:moveTo>
                        <a:pt x="182" y="1"/>
                      </a:moveTo>
                      <a:cubicBezTo>
                        <a:pt x="37" y="1"/>
                        <a:pt x="0" y="129"/>
                        <a:pt x="45" y="208"/>
                      </a:cubicBezTo>
                      <a:cubicBezTo>
                        <a:pt x="79" y="263"/>
                        <a:pt x="408" y="340"/>
                        <a:pt x="694" y="340"/>
                      </a:cubicBezTo>
                      <a:cubicBezTo>
                        <a:pt x="819" y="340"/>
                        <a:pt x="936" y="325"/>
                        <a:pt x="1016" y="287"/>
                      </a:cubicBezTo>
                      <a:lnTo>
                        <a:pt x="942" y="11"/>
                      </a:lnTo>
                      <a:cubicBezTo>
                        <a:pt x="942" y="11"/>
                        <a:pt x="742" y="20"/>
                        <a:pt x="545" y="20"/>
                      </a:cubicBezTo>
                      <a:cubicBezTo>
                        <a:pt x="422" y="20"/>
                        <a:pt x="300" y="17"/>
                        <a:pt x="229" y="5"/>
                      </a:cubicBezTo>
                      <a:cubicBezTo>
                        <a:pt x="213" y="2"/>
                        <a:pt x="197" y="1"/>
                        <a:pt x="1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4"/>
                <p:cNvSpPr/>
                <p:nvPr/>
              </p:nvSpPr>
              <p:spPr>
                <a:xfrm>
                  <a:off x="5284825" y="2100700"/>
                  <a:ext cx="25400" cy="8525"/>
                </a:xfrm>
                <a:custGeom>
                  <a:rect b="b" l="l" r="r" t="t"/>
                  <a:pathLst>
                    <a:path extrusionOk="0" h="341" w="1016">
                      <a:moveTo>
                        <a:pt x="175" y="0"/>
                      </a:moveTo>
                      <a:cubicBezTo>
                        <a:pt x="35" y="0"/>
                        <a:pt x="0" y="131"/>
                        <a:pt x="44" y="203"/>
                      </a:cubicBezTo>
                      <a:cubicBezTo>
                        <a:pt x="78" y="263"/>
                        <a:pt x="409" y="341"/>
                        <a:pt x="695" y="341"/>
                      </a:cubicBezTo>
                      <a:cubicBezTo>
                        <a:pt x="819" y="341"/>
                        <a:pt x="935" y="326"/>
                        <a:pt x="1015" y="289"/>
                      </a:cubicBezTo>
                      <a:lnTo>
                        <a:pt x="941" y="12"/>
                      </a:lnTo>
                      <a:cubicBezTo>
                        <a:pt x="941" y="12"/>
                        <a:pt x="739" y="21"/>
                        <a:pt x="542" y="21"/>
                      </a:cubicBezTo>
                      <a:cubicBezTo>
                        <a:pt x="418" y="21"/>
                        <a:pt x="297" y="18"/>
                        <a:pt x="228" y="6"/>
                      </a:cubicBezTo>
                      <a:cubicBezTo>
                        <a:pt x="209" y="2"/>
                        <a:pt x="191" y="0"/>
                        <a:pt x="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4"/>
                <p:cNvSpPr/>
                <p:nvPr/>
              </p:nvSpPr>
              <p:spPr>
                <a:xfrm>
                  <a:off x="5284800" y="2118875"/>
                  <a:ext cx="25425" cy="8500"/>
                </a:xfrm>
                <a:custGeom>
                  <a:rect b="b" l="l" r="r" t="t"/>
                  <a:pathLst>
                    <a:path extrusionOk="0" h="340" w="1017">
                      <a:moveTo>
                        <a:pt x="177" y="0"/>
                      </a:moveTo>
                      <a:cubicBezTo>
                        <a:pt x="37" y="0"/>
                        <a:pt x="0" y="129"/>
                        <a:pt x="45" y="207"/>
                      </a:cubicBezTo>
                      <a:cubicBezTo>
                        <a:pt x="79" y="263"/>
                        <a:pt x="408" y="339"/>
                        <a:pt x="694" y="339"/>
                      </a:cubicBezTo>
                      <a:cubicBezTo>
                        <a:pt x="819" y="339"/>
                        <a:pt x="936" y="324"/>
                        <a:pt x="1016" y="287"/>
                      </a:cubicBezTo>
                      <a:lnTo>
                        <a:pt x="942" y="10"/>
                      </a:lnTo>
                      <a:cubicBezTo>
                        <a:pt x="942" y="10"/>
                        <a:pt x="740" y="20"/>
                        <a:pt x="541" y="20"/>
                      </a:cubicBezTo>
                      <a:cubicBezTo>
                        <a:pt x="417" y="20"/>
                        <a:pt x="294" y="16"/>
                        <a:pt x="223" y="4"/>
                      </a:cubicBezTo>
                      <a:cubicBezTo>
                        <a:pt x="207" y="1"/>
                        <a:pt x="192" y="0"/>
                        <a:pt x="17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4"/>
                <p:cNvSpPr/>
                <p:nvPr/>
              </p:nvSpPr>
              <p:spPr>
                <a:xfrm>
                  <a:off x="5218350" y="1840700"/>
                  <a:ext cx="83100" cy="17425"/>
                </a:xfrm>
                <a:custGeom>
                  <a:rect b="b" l="l" r="r" t="t"/>
                  <a:pathLst>
                    <a:path extrusionOk="0" h="697" w="3324">
                      <a:moveTo>
                        <a:pt x="305" y="1"/>
                      </a:moveTo>
                      <a:cubicBezTo>
                        <a:pt x="0" y="1"/>
                        <a:pt x="45" y="325"/>
                        <a:pt x="306" y="461"/>
                      </a:cubicBezTo>
                      <a:cubicBezTo>
                        <a:pt x="539" y="585"/>
                        <a:pt x="2067" y="696"/>
                        <a:pt x="2885" y="696"/>
                      </a:cubicBezTo>
                      <a:cubicBezTo>
                        <a:pt x="3082" y="696"/>
                        <a:pt x="3237" y="690"/>
                        <a:pt x="3324" y="676"/>
                      </a:cubicBezTo>
                      <a:lnTo>
                        <a:pt x="3275" y="295"/>
                      </a:lnTo>
                      <a:cubicBezTo>
                        <a:pt x="3275" y="295"/>
                        <a:pt x="1277" y="215"/>
                        <a:pt x="441" y="18"/>
                      </a:cubicBezTo>
                      <a:cubicBezTo>
                        <a:pt x="390" y="6"/>
                        <a:pt x="344" y="1"/>
                        <a:pt x="3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4"/>
                <p:cNvSpPr/>
                <p:nvPr/>
              </p:nvSpPr>
              <p:spPr>
                <a:xfrm>
                  <a:off x="5208600" y="1889900"/>
                  <a:ext cx="93475" cy="14250"/>
                </a:xfrm>
                <a:custGeom>
                  <a:rect b="b" l="l" r="r" t="t"/>
                  <a:pathLst>
                    <a:path extrusionOk="0" h="570" w="3739">
                      <a:moveTo>
                        <a:pt x="381" y="1"/>
                      </a:moveTo>
                      <a:cubicBezTo>
                        <a:pt x="0" y="1"/>
                        <a:pt x="73" y="367"/>
                        <a:pt x="382" y="490"/>
                      </a:cubicBezTo>
                      <a:cubicBezTo>
                        <a:pt x="522" y="546"/>
                        <a:pt x="1034" y="569"/>
                        <a:pt x="1621" y="569"/>
                      </a:cubicBezTo>
                      <a:cubicBezTo>
                        <a:pt x="2458" y="569"/>
                        <a:pt x="3450" y="522"/>
                        <a:pt x="3738" y="453"/>
                      </a:cubicBezTo>
                      <a:lnTo>
                        <a:pt x="3646" y="54"/>
                      </a:lnTo>
                      <a:cubicBezTo>
                        <a:pt x="3646" y="54"/>
                        <a:pt x="2912" y="85"/>
                        <a:pt x="2110" y="85"/>
                      </a:cubicBezTo>
                      <a:cubicBezTo>
                        <a:pt x="1522" y="85"/>
                        <a:pt x="897" y="68"/>
                        <a:pt x="499" y="11"/>
                      </a:cubicBezTo>
                      <a:cubicBezTo>
                        <a:pt x="456" y="4"/>
                        <a:pt x="417" y="1"/>
                        <a:pt x="3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4"/>
                <p:cNvSpPr/>
                <p:nvPr/>
              </p:nvSpPr>
              <p:spPr>
                <a:xfrm>
                  <a:off x="5210350" y="1863550"/>
                  <a:ext cx="94025" cy="19475"/>
                </a:xfrm>
                <a:custGeom>
                  <a:rect b="b" l="l" r="r" t="t"/>
                  <a:pathLst>
                    <a:path extrusionOk="0" h="779" w="3761">
                      <a:moveTo>
                        <a:pt x="381" y="0"/>
                      </a:moveTo>
                      <a:cubicBezTo>
                        <a:pt x="84" y="0"/>
                        <a:pt x="0" y="322"/>
                        <a:pt x="368" y="506"/>
                      </a:cubicBezTo>
                      <a:cubicBezTo>
                        <a:pt x="688" y="666"/>
                        <a:pt x="2231" y="779"/>
                        <a:pt x="3148" y="779"/>
                      </a:cubicBezTo>
                      <a:cubicBezTo>
                        <a:pt x="3428" y="779"/>
                        <a:pt x="3650" y="768"/>
                        <a:pt x="3761" y="745"/>
                      </a:cubicBezTo>
                      <a:lnTo>
                        <a:pt x="3687" y="278"/>
                      </a:lnTo>
                      <a:cubicBezTo>
                        <a:pt x="3687" y="278"/>
                        <a:pt x="3529" y="283"/>
                        <a:pt x="3276" y="283"/>
                      </a:cubicBezTo>
                      <a:cubicBezTo>
                        <a:pt x="2618" y="283"/>
                        <a:pt x="1323" y="251"/>
                        <a:pt x="515" y="20"/>
                      </a:cubicBezTo>
                      <a:cubicBezTo>
                        <a:pt x="467" y="7"/>
                        <a:pt x="422" y="0"/>
                        <a:pt x="3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4"/>
                <p:cNvSpPr/>
                <p:nvPr/>
              </p:nvSpPr>
              <p:spPr>
                <a:xfrm>
                  <a:off x="5213750" y="1912125"/>
                  <a:ext cx="91550" cy="14400"/>
                </a:xfrm>
                <a:custGeom>
                  <a:rect b="b" l="l" r="r" t="t"/>
                  <a:pathLst>
                    <a:path extrusionOk="0" h="576" w="3662">
                      <a:moveTo>
                        <a:pt x="3551" y="1"/>
                      </a:moveTo>
                      <a:cubicBezTo>
                        <a:pt x="3551" y="1"/>
                        <a:pt x="2511" y="131"/>
                        <a:pt x="1520" y="131"/>
                      </a:cubicBezTo>
                      <a:cubicBezTo>
                        <a:pt x="1148" y="131"/>
                        <a:pt x="784" y="113"/>
                        <a:pt x="484" y="62"/>
                      </a:cubicBezTo>
                      <a:cubicBezTo>
                        <a:pt x="453" y="58"/>
                        <a:pt x="424" y="55"/>
                        <a:pt x="397" y="55"/>
                      </a:cubicBezTo>
                      <a:cubicBezTo>
                        <a:pt x="74" y="55"/>
                        <a:pt x="0" y="369"/>
                        <a:pt x="385" y="505"/>
                      </a:cubicBezTo>
                      <a:cubicBezTo>
                        <a:pt x="527" y="555"/>
                        <a:pt x="899" y="575"/>
                        <a:pt x="1345" y="575"/>
                      </a:cubicBezTo>
                      <a:cubicBezTo>
                        <a:pt x="2215" y="575"/>
                        <a:pt x="3369" y="498"/>
                        <a:pt x="3662" y="413"/>
                      </a:cubicBezTo>
                      <a:lnTo>
                        <a:pt x="355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4"/>
                <p:cNvSpPr/>
                <p:nvPr/>
              </p:nvSpPr>
              <p:spPr>
                <a:xfrm>
                  <a:off x="5219325" y="1931650"/>
                  <a:ext cx="89675" cy="15550"/>
                </a:xfrm>
                <a:custGeom>
                  <a:rect b="b" l="l" r="r" t="t"/>
                  <a:pathLst>
                    <a:path extrusionOk="0" h="622" w="3587">
                      <a:moveTo>
                        <a:pt x="3469" y="0"/>
                      </a:moveTo>
                      <a:cubicBezTo>
                        <a:pt x="3469" y="0"/>
                        <a:pt x="2096" y="221"/>
                        <a:pt x="1019" y="221"/>
                      </a:cubicBezTo>
                      <a:cubicBezTo>
                        <a:pt x="825" y="221"/>
                        <a:pt x="641" y="214"/>
                        <a:pt x="476" y="197"/>
                      </a:cubicBezTo>
                      <a:cubicBezTo>
                        <a:pt x="455" y="195"/>
                        <a:pt x="435" y="194"/>
                        <a:pt x="416" y="194"/>
                      </a:cubicBezTo>
                      <a:cubicBezTo>
                        <a:pt x="84" y="194"/>
                        <a:pt x="0" y="486"/>
                        <a:pt x="390" y="591"/>
                      </a:cubicBezTo>
                      <a:cubicBezTo>
                        <a:pt x="469" y="612"/>
                        <a:pt x="621" y="621"/>
                        <a:pt x="818" y="621"/>
                      </a:cubicBezTo>
                      <a:cubicBezTo>
                        <a:pt x="1639" y="621"/>
                        <a:pt x="3239" y="460"/>
                        <a:pt x="3586" y="351"/>
                      </a:cubicBezTo>
                      <a:lnTo>
                        <a:pt x="346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4"/>
                <p:cNvSpPr/>
                <p:nvPr/>
              </p:nvSpPr>
              <p:spPr>
                <a:xfrm>
                  <a:off x="5221775" y="1955325"/>
                  <a:ext cx="63850" cy="12850"/>
                </a:xfrm>
                <a:custGeom>
                  <a:rect b="b" l="l" r="r" t="t"/>
                  <a:pathLst>
                    <a:path extrusionOk="0" h="514" w="2554">
                      <a:moveTo>
                        <a:pt x="2455" y="0"/>
                      </a:moveTo>
                      <a:cubicBezTo>
                        <a:pt x="2455" y="0"/>
                        <a:pt x="1638" y="141"/>
                        <a:pt x="910" y="141"/>
                      </a:cubicBezTo>
                      <a:cubicBezTo>
                        <a:pt x="700" y="141"/>
                        <a:pt x="496" y="129"/>
                        <a:pt x="323" y="98"/>
                      </a:cubicBezTo>
                      <a:cubicBezTo>
                        <a:pt x="302" y="95"/>
                        <a:pt x="283" y="93"/>
                        <a:pt x="264" y="93"/>
                      </a:cubicBezTo>
                      <a:cubicBezTo>
                        <a:pt x="38" y="93"/>
                        <a:pt x="0" y="359"/>
                        <a:pt x="273" y="467"/>
                      </a:cubicBezTo>
                      <a:cubicBezTo>
                        <a:pt x="357" y="500"/>
                        <a:pt x="547" y="513"/>
                        <a:pt x="784" y="513"/>
                      </a:cubicBezTo>
                      <a:cubicBezTo>
                        <a:pt x="1399" y="513"/>
                        <a:pt x="2332" y="422"/>
                        <a:pt x="2554" y="338"/>
                      </a:cubicBezTo>
                      <a:lnTo>
                        <a:pt x="24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4"/>
                <p:cNvSpPr/>
                <p:nvPr/>
              </p:nvSpPr>
              <p:spPr>
                <a:xfrm>
                  <a:off x="5229500" y="1975750"/>
                  <a:ext cx="42925" cy="10700"/>
                </a:xfrm>
                <a:custGeom>
                  <a:rect b="b" l="l" r="r" t="t"/>
                  <a:pathLst>
                    <a:path extrusionOk="0" h="428" w="1717">
                      <a:moveTo>
                        <a:pt x="1642" y="1"/>
                      </a:moveTo>
                      <a:cubicBezTo>
                        <a:pt x="1642" y="1"/>
                        <a:pt x="1217" y="78"/>
                        <a:pt x="781" y="78"/>
                      </a:cubicBezTo>
                      <a:cubicBezTo>
                        <a:pt x="580" y="78"/>
                        <a:pt x="376" y="62"/>
                        <a:pt x="210" y="13"/>
                      </a:cubicBezTo>
                      <a:cubicBezTo>
                        <a:pt x="194" y="8"/>
                        <a:pt x="178" y="6"/>
                        <a:pt x="164" y="6"/>
                      </a:cubicBezTo>
                      <a:cubicBezTo>
                        <a:pt x="15" y="6"/>
                        <a:pt x="1" y="251"/>
                        <a:pt x="186" y="357"/>
                      </a:cubicBezTo>
                      <a:cubicBezTo>
                        <a:pt x="271" y="407"/>
                        <a:pt x="509" y="428"/>
                        <a:pt x="773" y="428"/>
                      </a:cubicBezTo>
                      <a:cubicBezTo>
                        <a:pt x="1158" y="428"/>
                        <a:pt x="1600" y="385"/>
                        <a:pt x="1716" y="326"/>
                      </a:cubicBezTo>
                      <a:lnTo>
                        <a:pt x="16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4"/>
                <p:cNvSpPr/>
                <p:nvPr/>
              </p:nvSpPr>
              <p:spPr>
                <a:xfrm>
                  <a:off x="5296675" y="1774600"/>
                  <a:ext cx="15850" cy="49825"/>
                </a:xfrm>
                <a:custGeom>
                  <a:rect b="b" l="l" r="r" t="t"/>
                  <a:pathLst>
                    <a:path extrusionOk="0" h="1993" w="634">
                      <a:moveTo>
                        <a:pt x="228" y="1"/>
                      </a:moveTo>
                      <a:cubicBezTo>
                        <a:pt x="228" y="1"/>
                        <a:pt x="0" y="1162"/>
                        <a:pt x="0" y="1943"/>
                      </a:cubicBezTo>
                      <a:cubicBezTo>
                        <a:pt x="0" y="1943"/>
                        <a:pt x="280" y="1992"/>
                        <a:pt x="474" y="1992"/>
                      </a:cubicBezTo>
                      <a:cubicBezTo>
                        <a:pt x="544" y="1992"/>
                        <a:pt x="604" y="1986"/>
                        <a:pt x="633" y="1967"/>
                      </a:cubicBezTo>
                      <a:lnTo>
                        <a:pt x="633" y="93"/>
                      </a:lnTo>
                      <a:cubicBezTo>
                        <a:pt x="633" y="93"/>
                        <a:pt x="326" y="62"/>
                        <a:pt x="2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4"/>
                <p:cNvSpPr/>
                <p:nvPr/>
              </p:nvSpPr>
              <p:spPr>
                <a:xfrm>
                  <a:off x="5194025" y="1804725"/>
                  <a:ext cx="29825" cy="15700"/>
                </a:xfrm>
                <a:custGeom>
                  <a:rect b="b" l="l" r="r" t="t"/>
                  <a:pathLst>
                    <a:path extrusionOk="0" h="628" w="1193">
                      <a:moveTo>
                        <a:pt x="640" y="1"/>
                      </a:moveTo>
                      <a:cubicBezTo>
                        <a:pt x="454" y="1"/>
                        <a:pt x="270" y="75"/>
                        <a:pt x="136" y="209"/>
                      </a:cubicBezTo>
                      <a:cubicBezTo>
                        <a:pt x="62" y="277"/>
                        <a:pt x="13" y="369"/>
                        <a:pt x="0" y="474"/>
                      </a:cubicBezTo>
                      <a:cubicBezTo>
                        <a:pt x="136" y="393"/>
                        <a:pt x="287" y="353"/>
                        <a:pt x="437" y="353"/>
                      </a:cubicBezTo>
                      <a:cubicBezTo>
                        <a:pt x="641" y="353"/>
                        <a:pt x="843" y="427"/>
                        <a:pt x="1002" y="572"/>
                      </a:cubicBezTo>
                      <a:cubicBezTo>
                        <a:pt x="1031" y="595"/>
                        <a:pt x="1064" y="628"/>
                        <a:pt x="1098" y="628"/>
                      </a:cubicBezTo>
                      <a:cubicBezTo>
                        <a:pt x="1101" y="628"/>
                        <a:pt x="1104" y="628"/>
                        <a:pt x="1107" y="627"/>
                      </a:cubicBezTo>
                      <a:cubicBezTo>
                        <a:pt x="1168" y="621"/>
                        <a:pt x="1193" y="547"/>
                        <a:pt x="1193" y="486"/>
                      </a:cubicBezTo>
                      <a:cubicBezTo>
                        <a:pt x="1174" y="252"/>
                        <a:pt x="1002" y="56"/>
                        <a:pt x="769" y="13"/>
                      </a:cubicBezTo>
                      <a:cubicBezTo>
                        <a:pt x="726" y="4"/>
                        <a:pt x="683" y="1"/>
                        <a:pt x="6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4"/>
                <p:cNvSpPr/>
                <p:nvPr/>
              </p:nvSpPr>
              <p:spPr>
                <a:xfrm>
                  <a:off x="5219825" y="1800025"/>
                  <a:ext cx="83475" cy="18850"/>
                </a:xfrm>
                <a:custGeom>
                  <a:rect b="b" l="l" r="r" t="t"/>
                  <a:pathLst>
                    <a:path extrusionOk="0" h="754" w="3339">
                      <a:moveTo>
                        <a:pt x="373" y="0"/>
                      </a:moveTo>
                      <a:cubicBezTo>
                        <a:pt x="292" y="0"/>
                        <a:pt x="223" y="10"/>
                        <a:pt x="167" y="35"/>
                      </a:cubicBezTo>
                      <a:cubicBezTo>
                        <a:pt x="1" y="108"/>
                        <a:pt x="130" y="403"/>
                        <a:pt x="671" y="502"/>
                      </a:cubicBezTo>
                      <a:cubicBezTo>
                        <a:pt x="1047" y="567"/>
                        <a:pt x="1807" y="753"/>
                        <a:pt x="2511" y="753"/>
                      </a:cubicBezTo>
                      <a:cubicBezTo>
                        <a:pt x="2808" y="753"/>
                        <a:pt x="3095" y="720"/>
                        <a:pt x="3339" y="631"/>
                      </a:cubicBezTo>
                      <a:lnTo>
                        <a:pt x="3246" y="287"/>
                      </a:lnTo>
                      <a:cubicBezTo>
                        <a:pt x="3246" y="287"/>
                        <a:pt x="3050" y="370"/>
                        <a:pt x="2629" y="370"/>
                      </a:cubicBezTo>
                      <a:cubicBezTo>
                        <a:pt x="2477" y="370"/>
                        <a:pt x="2296" y="359"/>
                        <a:pt x="2085" y="330"/>
                      </a:cubicBezTo>
                      <a:cubicBezTo>
                        <a:pt x="1422" y="243"/>
                        <a:pt x="764" y="0"/>
                        <a:pt x="3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4"/>
                <p:cNvSpPr/>
                <p:nvPr/>
              </p:nvSpPr>
              <p:spPr>
                <a:xfrm>
                  <a:off x="5299425" y="1955325"/>
                  <a:ext cx="13100" cy="176425"/>
                </a:xfrm>
                <a:custGeom>
                  <a:rect b="b" l="l" r="r" t="t"/>
                  <a:pathLst>
                    <a:path extrusionOk="0" h="7057" w="524">
                      <a:moveTo>
                        <a:pt x="523" y="0"/>
                      </a:moveTo>
                      <a:cubicBezTo>
                        <a:pt x="204" y="0"/>
                        <a:pt x="1" y="338"/>
                        <a:pt x="1" y="338"/>
                      </a:cubicBezTo>
                      <a:cubicBezTo>
                        <a:pt x="50" y="959"/>
                        <a:pt x="1" y="6921"/>
                        <a:pt x="1" y="6921"/>
                      </a:cubicBezTo>
                      <a:cubicBezTo>
                        <a:pt x="5" y="6921"/>
                        <a:pt x="8" y="6921"/>
                        <a:pt x="12" y="6921"/>
                      </a:cubicBezTo>
                      <a:cubicBezTo>
                        <a:pt x="182" y="6921"/>
                        <a:pt x="523" y="7056"/>
                        <a:pt x="523" y="7056"/>
                      </a:cubicBezTo>
                      <a:lnTo>
                        <a:pt x="5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4"/>
                <p:cNvSpPr/>
                <p:nvPr/>
              </p:nvSpPr>
              <p:spPr>
                <a:xfrm>
                  <a:off x="5350000" y="2221050"/>
                  <a:ext cx="53950" cy="335175"/>
                </a:xfrm>
                <a:custGeom>
                  <a:rect b="b" l="l" r="r" t="t"/>
                  <a:pathLst>
                    <a:path extrusionOk="0" h="13407" w="2158">
                      <a:moveTo>
                        <a:pt x="1671" y="0"/>
                      </a:moveTo>
                      <a:cubicBezTo>
                        <a:pt x="1167" y="0"/>
                        <a:pt x="413" y="514"/>
                        <a:pt x="252" y="1339"/>
                      </a:cubicBezTo>
                      <a:cubicBezTo>
                        <a:pt x="129" y="1966"/>
                        <a:pt x="959" y="4836"/>
                        <a:pt x="842" y="6502"/>
                      </a:cubicBezTo>
                      <a:cubicBezTo>
                        <a:pt x="719" y="8174"/>
                        <a:pt x="0" y="12403"/>
                        <a:pt x="381" y="13054"/>
                      </a:cubicBezTo>
                      <a:cubicBezTo>
                        <a:pt x="528" y="13301"/>
                        <a:pt x="782" y="13407"/>
                        <a:pt x="1049" y="13407"/>
                      </a:cubicBezTo>
                      <a:cubicBezTo>
                        <a:pt x="1487" y="13407"/>
                        <a:pt x="1958" y="13121"/>
                        <a:pt x="2035" y="12704"/>
                      </a:cubicBezTo>
                      <a:cubicBezTo>
                        <a:pt x="2158" y="12034"/>
                        <a:pt x="1949" y="9920"/>
                        <a:pt x="1900" y="8549"/>
                      </a:cubicBezTo>
                      <a:cubicBezTo>
                        <a:pt x="1857" y="7172"/>
                        <a:pt x="2158" y="1996"/>
                        <a:pt x="2139" y="460"/>
                      </a:cubicBezTo>
                      <a:cubicBezTo>
                        <a:pt x="2135" y="143"/>
                        <a:pt x="1938" y="0"/>
                        <a:pt x="16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4"/>
                <p:cNvSpPr/>
                <p:nvPr/>
              </p:nvSpPr>
              <p:spPr>
                <a:xfrm>
                  <a:off x="5358900" y="2586575"/>
                  <a:ext cx="49825" cy="223850"/>
                </a:xfrm>
                <a:custGeom>
                  <a:rect b="b" l="l" r="r" t="t"/>
                  <a:pathLst>
                    <a:path extrusionOk="0" h="8954" w="1993">
                      <a:moveTo>
                        <a:pt x="1479" y="1683"/>
                      </a:moveTo>
                      <a:cubicBezTo>
                        <a:pt x="1483" y="1683"/>
                        <a:pt x="1486" y="1690"/>
                        <a:pt x="1488" y="1703"/>
                      </a:cubicBezTo>
                      <a:cubicBezTo>
                        <a:pt x="1609" y="2494"/>
                        <a:pt x="959" y="6859"/>
                        <a:pt x="732" y="6859"/>
                      </a:cubicBezTo>
                      <a:cubicBezTo>
                        <a:pt x="728" y="6859"/>
                        <a:pt x="724" y="6857"/>
                        <a:pt x="720" y="6854"/>
                      </a:cubicBezTo>
                      <a:cubicBezTo>
                        <a:pt x="512" y="6700"/>
                        <a:pt x="1364" y="1683"/>
                        <a:pt x="1479" y="1683"/>
                      </a:cubicBezTo>
                      <a:close/>
                      <a:moveTo>
                        <a:pt x="1931" y="1"/>
                      </a:moveTo>
                      <a:cubicBezTo>
                        <a:pt x="1931" y="1"/>
                        <a:pt x="1591" y="496"/>
                        <a:pt x="1092" y="496"/>
                      </a:cubicBezTo>
                      <a:cubicBezTo>
                        <a:pt x="1067" y="496"/>
                        <a:pt x="1041" y="495"/>
                        <a:pt x="1015" y="493"/>
                      </a:cubicBezTo>
                      <a:cubicBezTo>
                        <a:pt x="575" y="453"/>
                        <a:pt x="381" y="179"/>
                        <a:pt x="243" y="179"/>
                      </a:cubicBezTo>
                      <a:cubicBezTo>
                        <a:pt x="209" y="179"/>
                        <a:pt x="178" y="195"/>
                        <a:pt x="148" y="234"/>
                      </a:cubicBezTo>
                      <a:cubicBezTo>
                        <a:pt x="1" y="431"/>
                        <a:pt x="376" y="1279"/>
                        <a:pt x="394" y="2078"/>
                      </a:cubicBezTo>
                      <a:cubicBezTo>
                        <a:pt x="406" y="2877"/>
                        <a:pt x="204" y="8287"/>
                        <a:pt x="302" y="8612"/>
                      </a:cubicBezTo>
                      <a:cubicBezTo>
                        <a:pt x="370" y="8821"/>
                        <a:pt x="559" y="8954"/>
                        <a:pt x="715" y="8954"/>
                      </a:cubicBezTo>
                      <a:cubicBezTo>
                        <a:pt x="797" y="8954"/>
                        <a:pt x="870" y="8917"/>
                        <a:pt x="910" y="8834"/>
                      </a:cubicBezTo>
                      <a:cubicBezTo>
                        <a:pt x="1021" y="8594"/>
                        <a:pt x="1931" y="2798"/>
                        <a:pt x="1912" y="1919"/>
                      </a:cubicBezTo>
                      <a:cubicBezTo>
                        <a:pt x="1900" y="1040"/>
                        <a:pt x="1992" y="241"/>
                        <a:pt x="19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4"/>
                <p:cNvSpPr/>
                <p:nvPr/>
              </p:nvSpPr>
              <p:spPr>
                <a:xfrm>
                  <a:off x="5355675" y="2807700"/>
                  <a:ext cx="32250" cy="24975"/>
                </a:xfrm>
                <a:custGeom>
                  <a:rect b="b" l="l" r="r" t="t"/>
                  <a:pathLst>
                    <a:path extrusionOk="0" h="999" w="1290">
                      <a:moveTo>
                        <a:pt x="296" y="1"/>
                      </a:moveTo>
                      <a:cubicBezTo>
                        <a:pt x="294" y="1"/>
                        <a:pt x="292" y="1"/>
                        <a:pt x="290" y="1"/>
                      </a:cubicBezTo>
                      <a:cubicBezTo>
                        <a:pt x="148" y="19"/>
                        <a:pt x="1" y="462"/>
                        <a:pt x="62" y="622"/>
                      </a:cubicBezTo>
                      <a:cubicBezTo>
                        <a:pt x="112" y="738"/>
                        <a:pt x="167" y="790"/>
                        <a:pt x="287" y="790"/>
                      </a:cubicBezTo>
                      <a:cubicBezTo>
                        <a:pt x="332" y="790"/>
                        <a:pt x="385" y="783"/>
                        <a:pt x="449" y="769"/>
                      </a:cubicBezTo>
                      <a:cubicBezTo>
                        <a:pt x="471" y="765"/>
                        <a:pt x="493" y="763"/>
                        <a:pt x="514" y="763"/>
                      </a:cubicBezTo>
                      <a:cubicBezTo>
                        <a:pt x="728" y="763"/>
                        <a:pt x="921" y="969"/>
                        <a:pt x="1095" y="997"/>
                      </a:cubicBezTo>
                      <a:cubicBezTo>
                        <a:pt x="1101" y="998"/>
                        <a:pt x="1107" y="998"/>
                        <a:pt x="1113" y="998"/>
                      </a:cubicBezTo>
                      <a:cubicBezTo>
                        <a:pt x="1286" y="998"/>
                        <a:pt x="1290" y="477"/>
                        <a:pt x="1230" y="370"/>
                      </a:cubicBezTo>
                      <a:cubicBezTo>
                        <a:pt x="1186" y="290"/>
                        <a:pt x="1173" y="227"/>
                        <a:pt x="1086" y="227"/>
                      </a:cubicBezTo>
                      <a:cubicBezTo>
                        <a:pt x="1051" y="227"/>
                        <a:pt x="1005" y="237"/>
                        <a:pt x="941" y="259"/>
                      </a:cubicBezTo>
                      <a:cubicBezTo>
                        <a:pt x="918" y="267"/>
                        <a:pt x="895" y="271"/>
                        <a:pt x="870" y="271"/>
                      </a:cubicBezTo>
                      <a:cubicBezTo>
                        <a:pt x="662" y="271"/>
                        <a:pt x="405" y="1"/>
                        <a:pt x="29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4"/>
                <p:cNvSpPr/>
                <p:nvPr/>
              </p:nvSpPr>
              <p:spPr>
                <a:xfrm>
                  <a:off x="5354150" y="2830450"/>
                  <a:ext cx="11550" cy="28625"/>
                </a:xfrm>
                <a:custGeom>
                  <a:rect b="b" l="l" r="r" t="t"/>
                  <a:pathLst>
                    <a:path extrusionOk="0" h="1145" w="462">
                      <a:moveTo>
                        <a:pt x="196" y="1"/>
                      </a:moveTo>
                      <a:cubicBezTo>
                        <a:pt x="145" y="1"/>
                        <a:pt x="103" y="11"/>
                        <a:pt x="92" y="37"/>
                      </a:cubicBezTo>
                      <a:cubicBezTo>
                        <a:pt x="68" y="99"/>
                        <a:pt x="215" y="290"/>
                        <a:pt x="191" y="406"/>
                      </a:cubicBezTo>
                      <a:cubicBezTo>
                        <a:pt x="166" y="523"/>
                        <a:pt x="0" y="1009"/>
                        <a:pt x="62" y="1076"/>
                      </a:cubicBezTo>
                      <a:cubicBezTo>
                        <a:pt x="97" y="1118"/>
                        <a:pt x="173" y="1144"/>
                        <a:pt x="233" y="1144"/>
                      </a:cubicBezTo>
                      <a:cubicBezTo>
                        <a:pt x="278" y="1144"/>
                        <a:pt x="314" y="1129"/>
                        <a:pt x="314" y="1095"/>
                      </a:cubicBezTo>
                      <a:cubicBezTo>
                        <a:pt x="314" y="1015"/>
                        <a:pt x="338" y="468"/>
                        <a:pt x="351" y="406"/>
                      </a:cubicBezTo>
                      <a:cubicBezTo>
                        <a:pt x="369" y="345"/>
                        <a:pt x="461" y="87"/>
                        <a:pt x="387" y="44"/>
                      </a:cubicBezTo>
                      <a:cubicBezTo>
                        <a:pt x="345" y="19"/>
                        <a:pt x="263" y="1"/>
                        <a:pt x="19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4"/>
                <p:cNvSpPr/>
                <p:nvPr/>
              </p:nvSpPr>
              <p:spPr>
                <a:xfrm>
                  <a:off x="5363375" y="2831550"/>
                  <a:ext cx="8925" cy="28775"/>
                </a:xfrm>
                <a:custGeom>
                  <a:rect b="b" l="l" r="r" t="t"/>
                  <a:pathLst>
                    <a:path extrusionOk="0" h="1151" w="357">
                      <a:moveTo>
                        <a:pt x="180" y="1"/>
                      </a:moveTo>
                      <a:cubicBezTo>
                        <a:pt x="163" y="1"/>
                        <a:pt x="148" y="6"/>
                        <a:pt x="141" y="18"/>
                      </a:cubicBezTo>
                      <a:cubicBezTo>
                        <a:pt x="105" y="196"/>
                        <a:pt x="86" y="381"/>
                        <a:pt x="98" y="565"/>
                      </a:cubicBezTo>
                      <a:cubicBezTo>
                        <a:pt x="111" y="707"/>
                        <a:pt x="0" y="1038"/>
                        <a:pt x="31" y="1106"/>
                      </a:cubicBezTo>
                      <a:cubicBezTo>
                        <a:pt x="45" y="1135"/>
                        <a:pt x="108" y="1151"/>
                        <a:pt x="171" y="1151"/>
                      </a:cubicBezTo>
                      <a:cubicBezTo>
                        <a:pt x="241" y="1151"/>
                        <a:pt x="313" y="1132"/>
                        <a:pt x="326" y="1094"/>
                      </a:cubicBezTo>
                      <a:cubicBezTo>
                        <a:pt x="357" y="1026"/>
                        <a:pt x="283" y="823"/>
                        <a:pt x="270" y="639"/>
                      </a:cubicBezTo>
                      <a:cubicBezTo>
                        <a:pt x="252" y="461"/>
                        <a:pt x="344" y="147"/>
                        <a:pt x="314" y="86"/>
                      </a:cubicBezTo>
                      <a:cubicBezTo>
                        <a:pt x="296" y="37"/>
                        <a:pt x="227" y="1"/>
                        <a:pt x="18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4"/>
                <p:cNvSpPr/>
                <p:nvPr/>
              </p:nvSpPr>
              <p:spPr>
                <a:xfrm>
                  <a:off x="5372725" y="2833525"/>
                  <a:ext cx="7725" cy="27075"/>
                </a:xfrm>
                <a:custGeom>
                  <a:rect b="b" l="l" r="r" t="t"/>
                  <a:pathLst>
                    <a:path extrusionOk="0" h="1083" w="309">
                      <a:moveTo>
                        <a:pt x="94" y="0"/>
                      </a:moveTo>
                      <a:cubicBezTo>
                        <a:pt x="59" y="0"/>
                        <a:pt x="25" y="11"/>
                        <a:pt x="19" y="37"/>
                      </a:cubicBezTo>
                      <a:cubicBezTo>
                        <a:pt x="1" y="197"/>
                        <a:pt x="13" y="363"/>
                        <a:pt x="38" y="523"/>
                      </a:cubicBezTo>
                      <a:cubicBezTo>
                        <a:pt x="69" y="603"/>
                        <a:pt x="7" y="953"/>
                        <a:pt x="38" y="1033"/>
                      </a:cubicBezTo>
                      <a:cubicBezTo>
                        <a:pt x="52" y="1067"/>
                        <a:pt x="97" y="1083"/>
                        <a:pt x="145" y="1083"/>
                      </a:cubicBezTo>
                      <a:cubicBezTo>
                        <a:pt x="201" y="1083"/>
                        <a:pt x="261" y="1061"/>
                        <a:pt x="278" y="1021"/>
                      </a:cubicBezTo>
                      <a:cubicBezTo>
                        <a:pt x="308" y="953"/>
                        <a:pt x="222" y="769"/>
                        <a:pt x="161" y="603"/>
                      </a:cubicBezTo>
                      <a:cubicBezTo>
                        <a:pt x="99" y="437"/>
                        <a:pt x="173" y="80"/>
                        <a:pt x="173" y="37"/>
                      </a:cubicBezTo>
                      <a:cubicBezTo>
                        <a:pt x="173" y="15"/>
                        <a:pt x="133" y="0"/>
                        <a:pt x="9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4"/>
                <p:cNvSpPr/>
                <p:nvPr/>
              </p:nvSpPr>
              <p:spPr>
                <a:xfrm>
                  <a:off x="5353400" y="2882075"/>
                  <a:ext cx="8150" cy="10475"/>
                </a:xfrm>
                <a:custGeom>
                  <a:rect b="b" l="l" r="r" t="t"/>
                  <a:pathLst>
                    <a:path extrusionOk="0" h="419" w="326">
                      <a:moveTo>
                        <a:pt x="67" y="0"/>
                      </a:moveTo>
                      <a:cubicBezTo>
                        <a:pt x="27" y="0"/>
                        <a:pt x="0" y="116"/>
                        <a:pt x="18" y="216"/>
                      </a:cubicBezTo>
                      <a:cubicBezTo>
                        <a:pt x="28" y="300"/>
                        <a:pt x="128" y="419"/>
                        <a:pt x="206" y="419"/>
                      </a:cubicBezTo>
                      <a:cubicBezTo>
                        <a:pt x="220" y="419"/>
                        <a:pt x="233" y="415"/>
                        <a:pt x="245" y="407"/>
                      </a:cubicBezTo>
                      <a:cubicBezTo>
                        <a:pt x="325" y="351"/>
                        <a:pt x="319" y="179"/>
                        <a:pt x="288" y="81"/>
                      </a:cubicBezTo>
                      <a:cubicBezTo>
                        <a:pt x="270" y="32"/>
                        <a:pt x="110" y="7"/>
                        <a:pt x="73" y="1"/>
                      </a:cubicBezTo>
                      <a:cubicBezTo>
                        <a:pt x="71" y="0"/>
                        <a:pt x="69" y="0"/>
                        <a:pt x="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4"/>
                <p:cNvSpPr/>
                <p:nvPr/>
              </p:nvSpPr>
              <p:spPr>
                <a:xfrm>
                  <a:off x="5363675" y="2885275"/>
                  <a:ext cx="8625" cy="12900"/>
                </a:xfrm>
                <a:custGeom>
                  <a:rect b="b" l="l" r="r" t="t"/>
                  <a:pathLst>
                    <a:path extrusionOk="0" h="516" w="345">
                      <a:moveTo>
                        <a:pt x="152" y="0"/>
                      </a:moveTo>
                      <a:cubicBezTo>
                        <a:pt x="113" y="0"/>
                        <a:pt x="74" y="15"/>
                        <a:pt x="43" y="45"/>
                      </a:cubicBezTo>
                      <a:cubicBezTo>
                        <a:pt x="6" y="162"/>
                        <a:pt x="0" y="291"/>
                        <a:pt x="25" y="414"/>
                      </a:cubicBezTo>
                      <a:cubicBezTo>
                        <a:pt x="54" y="476"/>
                        <a:pt x="116" y="516"/>
                        <a:pt x="183" y="516"/>
                      </a:cubicBezTo>
                      <a:cubicBezTo>
                        <a:pt x="202" y="516"/>
                        <a:pt x="221" y="513"/>
                        <a:pt x="240" y="506"/>
                      </a:cubicBezTo>
                      <a:cubicBezTo>
                        <a:pt x="345" y="481"/>
                        <a:pt x="338" y="223"/>
                        <a:pt x="302" y="106"/>
                      </a:cubicBezTo>
                      <a:cubicBezTo>
                        <a:pt x="279" y="38"/>
                        <a:pt x="216" y="0"/>
                        <a:pt x="1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4"/>
                <p:cNvSpPr/>
                <p:nvPr/>
              </p:nvSpPr>
              <p:spPr>
                <a:xfrm>
                  <a:off x="5374575" y="2886525"/>
                  <a:ext cx="7400" cy="13900"/>
                </a:xfrm>
                <a:custGeom>
                  <a:rect b="b" l="l" r="r" t="t"/>
                  <a:pathLst>
                    <a:path extrusionOk="0" h="556" w="296">
                      <a:moveTo>
                        <a:pt x="164" y="0"/>
                      </a:moveTo>
                      <a:cubicBezTo>
                        <a:pt x="128" y="0"/>
                        <a:pt x="92" y="17"/>
                        <a:pt x="68" y="50"/>
                      </a:cubicBezTo>
                      <a:cubicBezTo>
                        <a:pt x="19" y="179"/>
                        <a:pt x="1" y="321"/>
                        <a:pt x="13" y="462"/>
                      </a:cubicBezTo>
                      <a:cubicBezTo>
                        <a:pt x="27" y="536"/>
                        <a:pt x="61" y="555"/>
                        <a:pt x="103" y="555"/>
                      </a:cubicBezTo>
                      <a:cubicBezTo>
                        <a:pt x="135" y="555"/>
                        <a:pt x="173" y="544"/>
                        <a:pt x="210" y="536"/>
                      </a:cubicBezTo>
                      <a:cubicBezTo>
                        <a:pt x="296" y="511"/>
                        <a:pt x="296" y="173"/>
                        <a:pt x="271" y="87"/>
                      </a:cubicBezTo>
                      <a:cubicBezTo>
                        <a:pt x="261" y="30"/>
                        <a:pt x="213" y="0"/>
                        <a:pt x="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4"/>
                <p:cNvSpPr/>
                <p:nvPr/>
              </p:nvSpPr>
              <p:spPr>
                <a:xfrm>
                  <a:off x="5384250" y="2885150"/>
                  <a:ext cx="7425" cy="12900"/>
                </a:xfrm>
                <a:custGeom>
                  <a:rect b="b" l="l" r="r" t="t"/>
                  <a:pathLst>
                    <a:path extrusionOk="0" h="516" w="297">
                      <a:moveTo>
                        <a:pt x="143" y="1"/>
                      </a:moveTo>
                      <a:cubicBezTo>
                        <a:pt x="114" y="1"/>
                        <a:pt x="85" y="12"/>
                        <a:pt x="62" y="38"/>
                      </a:cubicBezTo>
                      <a:cubicBezTo>
                        <a:pt x="1" y="93"/>
                        <a:pt x="26" y="431"/>
                        <a:pt x="62" y="480"/>
                      </a:cubicBezTo>
                      <a:cubicBezTo>
                        <a:pt x="82" y="503"/>
                        <a:pt x="106" y="515"/>
                        <a:pt x="132" y="515"/>
                      </a:cubicBezTo>
                      <a:cubicBezTo>
                        <a:pt x="162" y="515"/>
                        <a:pt x="195" y="498"/>
                        <a:pt x="228" y="462"/>
                      </a:cubicBezTo>
                      <a:cubicBezTo>
                        <a:pt x="296" y="400"/>
                        <a:pt x="271" y="130"/>
                        <a:pt x="247" y="68"/>
                      </a:cubicBezTo>
                      <a:cubicBezTo>
                        <a:pt x="225" y="25"/>
                        <a:pt x="184" y="1"/>
                        <a:pt x="1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4"/>
                <p:cNvSpPr/>
                <p:nvPr/>
              </p:nvSpPr>
              <p:spPr>
                <a:xfrm>
                  <a:off x="5391375" y="2881775"/>
                  <a:ext cx="6550" cy="9250"/>
                </a:xfrm>
                <a:custGeom>
                  <a:rect b="b" l="l" r="r" t="t"/>
                  <a:pathLst>
                    <a:path extrusionOk="0" h="370" w="262">
                      <a:moveTo>
                        <a:pt x="170" y="1"/>
                      </a:moveTo>
                      <a:cubicBezTo>
                        <a:pt x="162" y="1"/>
                        <a:pt x="154" y="5"/>
                        <a:pt x="146" y="13"/>
                      </a:cubicBezTo>
                      <a:cubicBezTo>
                        <a:pt x="1" y="170"/>
                        <a:pt x="100" y="370"/>
                        <a:pt x="162" y="370"/>
                      </a:cubicBezTo>
                      <a:cubicBezTo>
                        <a:pt x="163" y="370"/>
                        <a:pt x="164" y="370"/>
                        <a:pt x="165" y="369"/>
                      </a:cubicBezTo>
                      <a:cubicBezTo>
                        <a:pt x="232" y="363"/>
                        <a:pt x="245" y="265"/>
                        <a:pt x="257" y="173"/>
                      </a:cubicBezTo>
                      <a:cubicBezTo>
                        <a:pt x="262" y="91"/>
                        <a:pt x="212" y="1"/>
                        <a:pt x="17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4"/>
                <p:cNvSpPr/>
                <p:nvPr/>
              </p:nvSpPr>
              <p:spPr>
                <a:xfrm>
                  <a:off x="5377950" y="2836575"/>
                  <a:ext cx="8500" cy="23350"/>
                </a:xfrm>
                <a:custGeom>
                  <a:rect b="b" l="l" r="r" t="t"/>
                  <a:pathLst>
                    <a:path extrusionOk="0" h="934" w="340">
                      <a:moveTo>
                        <a:pt x="53" y="1"/>
                      </a:moveTo>
                      <a:cubicBezTo>
                        <a:pt x="43" y="1"/>
                        <a:pt x="36" y="5"/>
                        <a:pt x="32" y="14"/>
                      </a:cubicBezTo>
                      <a:cubicBezTo>
                        <a:pt x="1" y="131"/>
                        <a:pt x="1" y="254"/>
                        <a:pt x="32" y="370"/>
                      </a:cubicBezTo>
                      <a:cubicBezTo>
                        <a:pt x="69" y="462"/>
                        <a:pt x="142" y="893"/>
                        <a:pt x="192" y="917"/>
                      </a:cubicBezTo>
                      <a:cubicBezTo>
                        <a:pt x="214" y="928"/>
                        <a:pt x="235" y="933"/>
                        <a:pt x="254" y="933"/>
                      </a:cubicBezTo>
                      <a:cubicBezTo>
                        <a:pt x="288" y="933"/>
                        <a:pt x="315" y="919"/>
                        <a:pt x="327" y="899"/>
                      </a:cubicBezTo>
                      <a:cubicBezTo>
                        <a:pt x="339" y="874"/>
                        <a:pt x="241" y="641"/>
                        <a:pt x="204" y="536"/>
                      </a:cubicBezTo>
                      <a:cubicBezTo>
                        <a:pt x="173" y="389"/>
                        <a:pt x="155" y="241"/>
                        <a:pt x="155" y="88"/>
                      </a:cubicBezTo>
                      <a:cubicBezTo>
                        <a:pt x="155" y="54"/>
                        <a:pt x="90" y="1"/>
                        <a:pt x="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4"/>
                <p:cNvSpPr/>
                <p:nvPr/>
              </p:nvSpPr>
              <p:spPr>
                <a:xfrm>
                  <a:off x="5383350" y="2840700"/>
                  <a:ext cx="9475" cy="17500"/>
                </a:xfrm>
                <a:custGeom>
                  <a:rect b="b" l="l" r="r" t="t"/>
                  <a:pathLst>
                    <a:path extrusionOk="0" h="700" w="379">
                      <a:moveTo>
                        <a:pt x="41" y="0"/>
                      </a:moveTo>
                      <a:cubicBezTo>
                        <a:pt x="21" y="0"/>
                        <a:pt x="10" y="35"/>
                        <a:pt x="6" y="70"/>
                      </a:cubicBezTo>
                      <a:cubicBezTo>
                        <a:pt x="0" y="125"/>
                        <a:pt x="197" y="636"/>
                        <a:pt x="215" y="685"/>
                      </a:cubicBezTo>
                      <a:cubicBezTo>
                        <a:pt x="220" y="695"/>
                        <a:pt x="231" y="699"/>
                        <a:pt x="247" y="699"/>
                      </a:cubicBezTo>
                      <a:cubicBezTo>
                        <a:pt x="295" y="699"/>
                        <a:pt x="378" y="656"/>
                        <a:pt x="369" y="623"/>
                      </a:cubicBezTo>
                      <a:cubicBezTo>
                        <a:pt x="363" y="586"/>
                        <a:pt x="160" y="205"/>
                        <a:pt x="98" y="76"/>
                      </a:cubicBezTo>
                      <a:cubicBezTo>
                        <a:pt x="75" y="20"/>
                        <a:pt x="55" y="0"/>
                        <a:pt x="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4"/>
                <p:cNvSpPr/>
                <p:nvPr/>
              </p:nvSpPr>
              <p:spPr>
                <a:xfrm>
                  <a:off x="5352600" y="2860375"/>
                  <a:ext cx="9400" cy="20600"/>
                </a:xfrm>
                <a:custGeom>
                  <a:rect b="b" l="l" r="r" t="t"/>
                  <a:pathLst>
                    <a:path extrusionOk="0" h="824" w="376">
                      <a:moveTo>
                        <a:pt x="217" y="0"/>
                      </a:moveTo>
                      <a:cubicBezTo>
                        <a:pt x="176" y="0"/>
                        <a:pt x="137" y="11"/>
                        <a:pt x="118" y="33"/>
                      </a:cubicBezTo>
                      <a:cubicBezTo>
                        <a:pt x="75" y="88"/>
                        <a:pt x="130" y="371"/>
                        <a:pt x="111" y="482"/>
                      </a:cubicBezTo>
                      <a:cubicBezTo>
                        <a:pt x="93" y="598"/>
                        <a:pt x="1" y="654"/>
                        <a:pt x="81" y="740"/>
                      </a:cubicBezTo>
                      <a:cubicBezTo>
                        <a:pt x="129" y="791"/>
                        <a:pt x="218" y="823"/>
                        <a:pt x="284" y="823"/>
                      </a:cubicBezTo>
                      <a:cubicBezTo>
                        <a:pt x="328" y="823"/>
                        <a:pt x="361" y="809"/>
                        <a:pt x="363" y="777"/>
                      </a:cubicBezTo>
                      <a:cubicBezTo>
                        <a:pt x="376" y="703"/>
                        <a:pt x="296" y="476"/>
                        <a:pt x="327" y="371"/>
                      </a:cubicBezTo>
                      <a:cubicBezTo>
                        <a:pt x="357" y="273"/>
                        <a:pt x="370" y="168"/>
                        <a:pt x="357" y="64"/>
                      </a:cubicBezTo>
                      <a:cubicBezTo>
                        <a:pt x="343" y="23"/>
                        <a:pt x="277" y="0"/>
                        <a:pt x="2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4"/>
                <p:cNvSpPr/>
                <p:nvPr/>
              </p:nvSpPr>
              <p:spPr>
                <a:xfrm>
                  <a:off x="5364450" y="2862075"/>
                  <a:ext cx="7700" cy="21350"/>
                </a:xfrm>
                <a:custGeom>
                  <a:rect b="b" l="l" r="r" t="t"/>
                  <a:pathLst>
                    <a:path extrusionOk="0" h="854" w="308">
                      <a:moveTo>
                        <a:pt x="124" y="0"/>
                      </a:moveTo>
                      <a:cubicBezTo>
                        <a:pt x="86" y="0"/>
                        <a:pt x="52" y="10"/>
                        <a:pt x="37" y="33"/>
                      </a:cubicBezTo>
                      <a:cubicBezTo>
                        <a:pt x="0" y="88"/>
                        <a:pt x="49" y="352"/>
                        <a:pt x="62" y="475"/>
                      </a:cubicBezTo>
                      <a:cubicBezTo>
                        <a:pt x="80" y="592"/>
                        <a:pt x="6" y="684"/>
                        <a:pt x="31" y="776"/>
                      </a:cubicBezTo>
                      <a:cubicBezTo>
                        <a:pt x="45" y="826"/>
                        <a:pt x="104" y="853"/>
                        <a:pt x="160" y="853"/>
                      </a:cubicBezTo>
                      <a:cubicBezTo>
                        <a:pt x="201" y="853"/>
                        <a:pt x="240" y="838"/>
                        <a:pt x="258" y="807"/>
                      </a:cubicBezTo>
                      <a:cubicBezTo>
                        <a:pt x="307" y="733"/>
                        <a:pt x="234" y="635"/>
                        <a:pt x="215" y="512"/>
                      </a:cubicBezTo>
                      <a:cubicBezTo>
                        <a:pt x="191" y="383"/>
                        <a:pt x="271" y="137"/>
                        <a:pt x="252" y="63"/>
                      </a:cubicBezTo>
                      <a:cubicBezTo>
                        <a:pt x="241" y="23"/>
                        <a:pt x="179" y="0"/>
                        <a:pt x="1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4"/>
                <p:cNvSpPr/>
                <p:nvPr/>
              </p:nvSpPr>
              <p:spPr>
                <a:xfrm>
                  <a:off x="5374275" y="2863800"/>
                  <a:ext cx="6325" cy="19550"/>
                </a:xfrm>
                <a:custGeom>
                  <a:rect b="b" l="l" r="r" t="t"/>
                  <a:pathLst>
                    <a:path extrusionOk="0" h="782" w="253">
                      <a:moveTo>
                        <a:pt x="117" y="0"/>
                      </a:moveTo>
                      <a:cubicBezTo>
                        <a:pt x="68" y="7"/>
                        <a:pt x="25" y="50"/>
                        <a:pt x="19" y="105"/>
                      </a:cubicBezTo>
                      <a:cubicBezTo>
                        <a:pt x="0" y="209"/>
                        <a:pt x="80" y="314"/>
                        <a:pt x="80" y="425"/>
                      </a:cubicBezTo>
                      <a:cubicBezTo>
                        <a:pt x="74" y="474"/>
                        <a:pt x="68" y="523"/>
                        <a:pt x="56" y="572"/>
                      </a:cubicBezTo>
                      <a:cubicBezTo>
                        <a:pt x="37" y="621"/>
                        <a:pt x="43" y="670"/>
                        <a:pt x="62" y="720"/>
                      </a:cubicBezTo>
                      <a:cubicBezTo>
                        <a:pt x="76" y="758"/>
                        <a:pt x="113" y="781"/>
                        <a:pt x="151" y="781"/>
                      </a:cubicBezTo>
                      <a:cubicBezTo>
                        <a:pt x="162" y="781"/>
                        <a:pt x="174" y="779"/>
                        <a:pt x="185" y="775"/>
                      </a:cubicBezTo>
                      <a:cubicBezTo>
                        <a:pt x="228" y="750"/>
                        <a:pt x="252" y="701"/>
                        <a:pt x="240" y="652"/>
                      </a:cubicBezTo>
                      <a:cubicBezTo>
                        <a:pt x="234" y="603"/>
                        <a:pt x="209" y="554"/>
                        <a:pt x="197" y="504"/>
                      </a:cubicBezTo>
                      <a:cubicBezTo>
                        <a:pt x="173" y="400"/>
                        <a:pt x="209" y="283"/>
                        <a:pt x="222" y="173"/>
                      </a:cubicBezTo>
                      <a:cubicBezTo>
                        <a:pt x="222" y="136"/>
                        <a:pt x="222" y="99"/>
                        <a:pt x="203" y="62"/>
                      </a:cubicBezTo>
                      <a:cubicBezTo>
                        <a:pt x="191" y="25"/>
                        <a:pt x="154" y="7"/>
                        <a:pt x="11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4"/>
                <p:cNvSpPr/>
                <p:nvPr/>
              </p:nvSpPr>
              <p:spPr>
                <a:xfrm>
                  <a:off x="5383350" y="2863500"/>
                  <a:ext cx="6000" cy="18775"/>
                </a:xfrm>
                <a:custGeom>
                  <a:rect b="b" l="l" r="r" t="t"/>
                  <a:pathLst>
                    <a:path extrusionOk="0" h="751" w="240">
                      <a:moveTo>
                        <a:pt x="118" y="1"/>
                      </a:moveTo>
                      <a:cubicBezTo>
                        <a:pt x="70" y="1"/>
                        <a:pt x="28" y="31"/>
                        <a:pt x="19" y="80"/>
                      </a:cubicBezTo>
                      <a:cubicBezTo>
                        <a:pt x="0" y="142"/>
                        <a:pt x="6" y="197"/>
                        <a:pt x="31" y="252"/>
                      </a:cubicBezTo>
                      <a:cubicBezTo>
                        <a:pt x="49" y="301"/>
                        <a:pt x="62" y="357"/>
                        <a:pt x="62" y="406"/>
                      </a:cubicBezTo>
                      <a:cubicBezTo>
                        <a:pt x="62" y="455"/>
                        <a:pt x="55" y="498"/>
                        <a:pt x="43" y="547"/>
                      </a:cubicBezTo>
                      <a:cubicBezTo>
                        <a:pt x="31" y="590"/>
                        <a:pt x="31" y="633"/>
                        <a:pt x="43" y="682"/>
                      </a:cubicBezTo>
                      <a:cubicBezTo>
                        <a:pt x="54" y="722"/>
                        <a:pt x="91" y="751"/>
                        <a:pt x="135" y="751"/>
                      </a:cubicBezTo>
                      <a:cubicBezTo>
                        <a:pt x="139" y="751"/>
                        <a:pt x="143" y="751"/>
                        <a:pt x="148" y="750"/>
                      </a:cubicBezTo>
                      <a:cubicBezTo>
                        <a:pt x="209" y="744"/>
                        <a:pt x="240" y="670"/>
                        <a:pt x="234" y="615"/>
                      </a:cubicBezTo>
                      <a:cubicBezTo>
                        <a:pt x="228" y="553"/>
                        <a:pt x="197" y="498"/>
                        <a:pt x="185" y="437"/>
                      </a:cubicBezTo>
                      <a:cubicBezTo>
                        <a:pt x="172" y="338"/>
                        <a:pt x="209" y="240"/>
                        <a:pt x="209" y="142"/>
                      </a:cubicBezTo>
                      <a:cubicBezTo>
                        <a:pt x="221" y="92"/>
                        <a:pt x="197" y="37"/>
                        <a:pt x="154" y="6"/>
                      </a:cubicBezTo>
                      <a:cubicBezTo>
                        <a:pt x="142" y="3"/>
                        <a:pt x="130" y="1"/>
                        <a:pt x="1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4"/>
                <p:cNvSpPr/>
                <p:nvPr/>
              </p:nvSpPr>
              <p:spPr>
                <a:xfrm>
                  <a:off x="5390400" y="2862850"/>
                  <a:ext cx="6650" cy="16400"/>
                </a:xfrm>
                <a:custGeom>
                  <a:rect b="b" l="l" r="r" t="t"/>
                  <a:pathLst>
                    <a:path extrusionOk="0" h="656" w="266">
                      <a:moveTo>
                        <a:pt x="82" y="1"/>
                      </a:moveTo>
                      <a:cubicBezTo>
                        <a:pt x="77" y="1"/>
                        <a:pt x="73" y="1"/>
                        <a:pt x="68" y="2"/>
                      </a:cubicBezTo>
                      <a:cubicBezTo>
                        <a:pt x="25" y="8"/>
                        <a:pt x="1" y="51"/>
                        <a:pt x="13" y="94"/>
                      </a:cubicBezTo>
                      <a:cubicBezTo>
                        <a:pt x="50" y="211"/>
                        <a:pt x="68" y="340"/>
                        <a:pt x="68" y="463"/>
                      </a:cubicBezTo>
                      <a:cubicBezTo>
                        <a:pt x="68" y="499"/>
                        <a:pt x="75" y="536"/>
                        <a:pt x="81" y="573"/>
                      </a:cubicBezTo>
                      <a:cubicBezTo>
                        <a:pt x="93" y="604"/>
                        <a:pt x="118" y="635"/>
                        <a:pt x="148" y="647"/>
                      </a:cubicBezTo>
                      <a:cubicBezTo>
                        <a:pt x="160" y="653"/>
                        <a:pt x="171" y="655"/>
                        <a:pt x="182" y="655"/>
                      </a:cubicBezTo>
                      <a:cubicBezTo>
                        <a:pt x="207" y="655"/>
                        <a:pt x="230" y="642"/>
                        <a:pt x="247" y="616"/>
                      </a:cubicBezTo>
                      <a:cubicBezTo>
                        <a:pt x="265" y="573"/>
                        <a:pt x="234" y="524"/>
                        <a:pt x="210" y="481"/>
                      </a:cubicBezTo>
                      <a:cubicBezTo>
                        <a:pt x="185" y="432"/>
                        <a:pt x="173" y="370"/>
                        <a:pt x="173" y="309"/>
                      </a:cubicBezTo>
                      <a:cubicBezTo>
                        <a:pt x="173" y="272"/>
                        <a:pt x="185" y="229"/>
                        <a:pt x="191" y="186"/>
                      </a:cubicBezTo>
                      <a:cubicBezTo>
                        <a:pt x="198" y="143"/>
                        <a:pt x="191" y="100"/>
                        <a:pt x="173" y="57"/>
                      </a:cubicBezTo>
                      <a:cubicBezTo>
                        <a:pt x="156" y="24"/>
                        <a:pt x="120" y="1"/>
                        <a:pt x="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4"/>
                <p:cNvSpPr/>
                <p:nvPr/>
              </p:nvSpPr>
              <p:spPr>
                <a:xfrm>
                  <a:off x="5364275" y="2559325"/>
                  <a:ext cx="40600" cy="32375"/>
                </a:xfrm>
                <a:custGeom>
                  <a:rect b="b" l="l" r="r" t="t"/>
                  <a:pathLst>
                    <a:path extrusionOk="0" h="1295" w="1624">
                      <a:moveTo>
                        <a:pt x="1120" y="0"/>
                      </a:moveTo>
                      <a:cubicBezTo>
                        <a:pt x="1028" y="0"/>
                        <a:pt x="933" y="17"/>
                        <a:pt x="843" y="27"/>
                      </a:cubicBezTo>
                      <a:cubicBezTo>
                        <a:pt x="702" y="34"/>
                        <a:pt x="554" y="52"/>
                        <a:pt x="413" y="77"/>
                      </a:cubicBezTo>
                      <a:cubicBezTo>
                        <a:pt x="271" y="107"/>
                        <a:pt x="148" y="193"/>
                        <a:pt x="69" y="316"/>
                      </a:cubicBezTo>
                      <a:cubicBezTo>
                        <a:pt x="19" y="408"/>
                        <a:pt x="1" y="519"/>
                        <a:pt x="19" y="624"/>
                      </a:cubicBezTo>
                      <a:cubicBezTo>
                        <a:pt x="76" y="1013"/>
                        <a:pt x="413" y="1294"/>
                        <a:pt x="796" y="1294"/>
                      </a:cubicBezTo>
                      <a:cubicBezTo>
                        <a:pt x="830" y="1294"/>
                        <a:pt x="864" y="1292"/>
                        <a:pt x="898" y="1287"/>
                      </a:cubicBezTo>
                      <a:cubicBezTo>
                        <a:pt x="1322" y="1226"/>
                        <a:pt x="1624" y="833"/>
                        <a:pt x="1562" y="408"/>
                      </a:cubicBezTo>
                      <a:cubicBezTo>
                        <a:pt x="1550" y="261"/>
                        <a:pt x="1470" y="132"/>
                        <a:pt x="1341" y="52"/>
                      </a:cubicBezTo>
                      <a:cubicBezTo>
                        <a:pt x="1273" y="13"/>
                        <a:pt x="1198" y="0"/>
                        <a:pt x="11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4"/>
                <p:cNvSpPr/>
                <p:nvPr/>
              </p:nvSpPr>
              <p:spPr>
                <a:xfrm>
                  <a:off x="5404400" y="1818475"/>
                  <a:ext cx="53800" cy="203850"/>
                </a:xfrm>
                <a:custGeom>
                  <a:rect b="b" l="l" r="r" t="t"/>
                  <a:pathLst>
                    <a:path extrusionOk="0" h="8154" w="2152">
                      <a:moveTo>
                        <a:pt x="560" y="0"/>
                      </a:moveTo>
                      <a:cubicBezTo>
                        <a:pt x="399" y="0"/>
                        <a:pt x="257" y="58"/>
                        <a:pt x="191" y="188"/>
                      </a:cubicBezTo>
                      <a:cubicBezTo>
                        <a:pt x="0" y="569"/>
                        <a:pt x="344" y="1079"/>
                        <a:pt x="467" y="1294"/>
                      </a:cubicBezTo>
                      <a:cubicBezTo>
                        <a:pt x="639" y="1589"/>
                        <a:pt x="1131" y="5572"/>
                        <a:pt x="1125" y="6144"/>
                      </a:cubicBezTo>
                      <a:cubicBezTo>
                        <a:pt x="1119" y="6722"/>
                        <a:pt x="873" y="7638"/>
                        <a:pt x="1002" y="7976"/>
                      </a:cubicBezTo>
                      <a:cubicBezTo>
                        <a:pt x="1050" y="8102"/>
                        <a:pt x="1206" y="8153"/>
                        <a:pt x="1387" y="8153"/>
                      </a:cubicBezTo>
                      <a:cubicBezTo>
                        <a:pt x="1698" y="8153"/>
                        <a:pt x="2081" y="8003"/>
                        <a:pt x="2109" y="7828"/>
                      </a:cubicBezTo>
                      <a:cubicBezTo>
                        <a:pt x="2152" y="7552"/>
                        <a:pt x="1875" y="7423"/>
                        <a:pt x="1789" y="6974"/>
                      </a:cubicBezTo>
                      <a:cubicBezTo>
                        <a:pt x="1703" y="6531"/>
                        <a:pt x="1469" y="4866"/>
                        <a:pt x="1451" y="3802"/>
                      </a:cubicBezTo>
                      <a:cubicBezTo>
                        <a:pt x="1426" y="2739"/>
                        <a:pt x="1297" y="1036"/>
                        <a:pt x="1279" y="544"/>
                      </a:cubicBezTo>
                      <a:cubicBezTo>
                        <a:pt x="1262" y="222"/>
                        <a:pt x="876" y="0"/>
                        <a:pt x="56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4"/>
                <p:cNvSpPr/>
                <p:nvPr/>
              </p:nvSpPr>
              <p:spPr>
                <a:xfrm>
                  <a:off x="5425475" y="2022800"/>
                  <a:ext cx="67000" cy="185725"/>
                </a:xfrm>
                <a:custGeom>
                  <a:rect b="b" l="l" r="r" t="t"/>
                  <a:pathLst>
                    <a:path extrusionOk="0" h="7429" w="2680">
                      <a:moveTo>
                        <a:pt x="896" y="707"/>
                      </a:moveTo>
                      <a:cubicBezTo>
                        <a:pt x="968" y="707"/>
                        <a:pt x="1044" y="749"/>
                        <a:pt x="1087" y="848"/>
                      </a:cubicBezTo>
                      <a:cubicBezTo>
                        <a:pt x="1395" y="1542"/>
                        <a:pt x="1745" y="4634"/>
                        <a:pt x="1745" y="4634"/>
                      </a:cubicBezTo>
                      <a:cubicBezTo>
                        <a:pt x="1640" y="3767"/>
                        <a:pt x="749" y="1075"/>
                        <a:pt x="731" y="885"/>
                      </a:cubicBezTo>
                      <a:cubicBezTo>
                        <a:pt x="720" y="777"/>
                        <a:pt x="804" y="707"/>
                        <a:pt x="896" y="707"/>
                      </a:cubicBezTo>
                      <a:close/>
                      <a:moveTo>
                        <a:pt x="1210" y="1"/>
                      </a:moveTo>
                      <a:cubicBezTo>
                        <a:pt x="1075" y="1"/>
                        <a:pt x="773" y="232"/>
                        <a:pt x="449" y="232"/>
                      </a:cubicBezTo>
                      <a:cubicBezTo>
                        <a:pt x="357" y="232"/>
                        <a:pt x="264" y="213"/>
                        <a:pt x="171" y="165"/>
                      </a:cubicBezTo>
                      <a:cubicBezTo>
                        <a:pt x="166" y="163"/>
                        <a:pt x="162" y="162"/>
                        <a:pt x="158" y="162"/>
                      </a:cubicBezTo>
                      <a:cubicBezTo>
                        <a:pt x="1" y="162"/>
                        <a:pt x="635" y="2156"/>
                        <a:pt x="971" y="3583"/>
                      </a:cubicBezTo>
                      <a:cubicBezTo>
                        <a:pt x="1309" y="5046"/>
                        <a:pt x="1788" y="7037"/>
                        <a:pt x="1911" y="7234"/>
                      </a:cubicBezTo>
                      <a:cubicBezTo>
                        <a:pt x="1986" y="7352"/>
                        <a:pt x="2191" y="7428"/>
                        <a:pt x="2363" y="7428"/>
                      </a:cubicBezTo>
                      <a:cubicBezTo>
                        <a:pt x="2486" y="7428"/>
                        <a:pt x="2592" y="7388"/>
                        <a:pt x="2618" y="7296"/>
                      </a:cubicBezTo>
                      <a:cubicBezTo>
                        <a:pt x="2679" y="7074"/>
                        <a:pt x="1616" y="780"/>
                        <a:pt x="1272" y="36"/>
                      </a:cubicBezTo>
                      <a:cubicBezTo>
                        <a:pt x="1259" y="11"/>
                        <a:pt x="1238" y="1"/>
                        <a:pt x="12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4"/>
                <p:cNvSpPr/>
                <p:nvPr/>
              </p:nvSpPr>
              <p:spPr>
                <a:xfrm>
                  <a:off x="5465400" y="2212350"/>
                  <a:ext cx="15075" cy="37150"/>
                </a:xfrm>
                <a:custGeom>
                  <a:rect b="b" l="l" r="r" t="t"/>
                  <a:pathLst>
                    <a:path extrusionOk="0" h="1486" w="603">
                      <a:moveTo>
                        <a:pt x="381" y="0"/>
                      </a:moveTo>
                      <a:cubicBezTo>
                        <a:pt x="363" y="0"/>
                        <a:pt x="344" y="3"/>
                        <a:pt x="326" y="9"/>
                      </a:cubicBezTo>
                      <a:cubicBezTo>
                        <a:pt x="234" y="39"/>
                        <a:pt x="197" y="150"/>
                        <a:pt x="179" y="242"/>
                      </a:cubicBezTo>
                      <a:lnTo>
                        <a:pt x="56" y="740"/>
                      </a:lnTo>
                      <a:cubicBezTo>
                        <a:pt x="19" y="857"/>
                        <a:pt x="0" y="980"/>
                        <a:pt x="7" y="1103"/>
                      </a:cubicBezTo>
                      <a:cubicBezTo>
                        <a:pt x="7" y="1232"/>
                        <a:pt x="62" y="1349"/>
                        <a:pt x="160" y="1435"/>
                      </a:cubicBezTo>
                      <a:cubicBezTo>
                        <a:pt x="206" y="1469"/>
                        <a:pt x="262" y="1486"/>
                        <a:pt x="318" y="1486"/>
                      </a:cubicBezTo>
                      <a:cubicBezTo>
                        <a:pt x="383" y="1486"/>
                        <a:pt x="449" y="1463"/>
                        <a:pt x="498" y="1416"/>
                      </a:cubicBezTo>
                      <a:cubicBezTo>
                        <a:pt x="548" y="1349"/>
                        <a:pt x="572" y="1269"/>
                        <a:pt x="566" y="1183"/>
                      </a:cubicBezTo>
                      <a:cubicBezTo>
                        <a:pt x="566" y="1103"/>
                        <a:pt x="541" y="1023"/>
                        <a:pt x="535" y="937"/>
                      </a:cubicBezTo>
                      <a:cubicBezTo>
                        <a:pt x="517" y="740"/>
                        <a:pt x="591" y="543"/>
                        <a:pt x="597" y="341"/>
                      </a:cubicBezTo>
                      <a:cubicBezTo>
                        <a:pt x="603" y="255"/>
                        <a:pt x="584" y="168"/>
                        <a:pt x="548" y="95"/>
                      </a:cubicBezTo>
                      <a:cubicBezTo>
                        <a:pt x="509" y="33"/>
                        <a:pt x="445" y="0"/>
                        <a:pt x="3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4"/>
                <p:cNvSpPr/>
                <p:nvPr/>
              </p:nvSpPr>
              <p:spPr>
                <a:xfrm>
                  <a:off x="5465850" y="2254150"/>
                  <a:ext cx="10025" cy="15600"/>
                </a:xfrm>
                <a:custGeom>
                  <a:rect b="b" l="l" r="r" t="t"/>
                  <a:pathLst>
                    <a:path extrusionOk="0" h="624" w="401">
                      <a:moveTo>
                        <a:pt x="188" y="0"/>
                      </a:moveTo>
                      <a:cubicBezTo>
                        <a:pt x="152" y="0"/>
                        <a:pt x="117" y="14"/>
                        <a:pt x="87" y="39"/>
                      </a:cubicBezTo>
                      <a:cubicBezTo>
                        <a:pt x="56" y="70"/>
                        <a:pt x="38" y="107"/>
                        <a:pt x="32" y="150"/>
                      </a:cubicBezTo>
                      <a:cubicBezTo>
                        <a:pt x="1" y="316"/>
                        <a:pt x="38" y="488"/>
                        <a:pt x="142" y="623"/>
                      </a:cubicBezTo>
                      <a:cubicBezTo>
                        <a:pt x="314" y="568"/>
                        <a:pt x="400" y="254"/>
                        <a:pt x="376" y="76"/>
                      </a:cubicBezTo>
                      <a:cubicBezTo>
                        <a:pt x="333" y="45"/>
                        <a:pt x="284" y="21"/>
                        <a:pt x="234" y="9"/>
                      </a:cubicBezTo>
                      <a:cubicBezTo>
                        <a:pt x="219" y="3"/>
                        <a:pt x="203" y="0"/>
                        <a:pt x="18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4"/>
                <p:cNvSpPr/>
                <p:nvPr/>
              </p:nvSpPr>
              <p:spPr>
                <a:xfrm>
                  <a:off x="5466175" y="2275925"/>
                  <a:ext cx="5850" cy="10425"/>
                </a:xfrm>
                <a:custGeom>
                  <a:rect b="b" l="l" r="r" t="t"/>
                  <a:pathLst>
                    <a:path extrusionOk="0" h="417" w="234">
                      <a:moveTo>
                        <a:pt x="145" y="0"/>
                      </a:moveTo>
                      <a:cubicBezTo>
                        <a:pt x="112" y="0"/>
                        <a:pt x="79" y="14"/>
                        <a:pt x="56" y="41"/>
                      </a:cubicBezTo>
                      <a:cubicBezTo>
                        <a:pt x="19" y="84"/>
                        <a:pt x="0" y="152"/>
                        <a:pt x="19" y="207"/>
                      </a:cubicBezTo>
                      <a:cubicBezTo>
                        <a:pt x="37" y="269"/>
                        <a:pt x="62" y="324"/>
                        <a:pt x="92" y="373"/>
                      </a:cubicBezTo>
                      <a:cubicBezTo>
                        <a:pt x="105" y="392"/>
                        <a:pt x="117" y="416"/>
                        <a:pt x="142" y="416"/>
                      </a:cubicBezTo>
                      <a:cubicBezTo>
                        <a:pt x="160" y="416"/>
                        <a:pt x="185" y="385"/>
                        <a:pt x="197" y="355"/>
                      </a:cubicBezTo>
                      <a:cubicBezTo>
                        <a:pt x="228" y="250"/>
                        <a:pt x="234" y="139"/>
                        <a:pt x="221" y="29"/>
                      </a:cubicBezTo>
                      <a:cubicBezTo>
                        <a:pt x="199" y="9"/>
                        <a:pt x="172" y="0"/>
                        <a:pt x="1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4"/>
                <p:cNvSpPr/>
                <p:nvPr/>
              </p:nvSpPr>
              <p:spPr>
                <a:xfrm>
                  <a:off x="5483225" y="2216675"/>
                  <a:ext cx="13400" cy="37100"/>
                </a:xfrm>
                <a:custGeom>
                  <a:rect b="b" l="l" r="r" t="t"/>
                  <a:pathLst>
                    <a:path extrusionOk="0" h="1484" w="536">
                      <a:moveTo>
                        <a:pt x="248" y="1"/>
                      </a:moveTo>
                      <a:cubicBezTo>
                        <a:pt x="187" y="1"/>
                        <a:pt x="133" y="31"/>
                        <a:pt x="99" y="82"/>
                      </a:cubicBezTo>
                      <a:cubicBezTo>
                        <a:pt x="62" y="137"/>
                        <a:pt x="37" y="198"/>
                        <a:pt x="31" y="266"/>
                      </a:cubicBezTo>
                      <a:cubicBezTo>
                        <a:pt x="0" y="530"/>
                        <a:pt x="0" y="801"/>
                        <a:pt x="31" y="1065"/>
                      </a:cubicBezTo>
                      <a:cubicBezTo>
                        <a:pt x="37" y="1163"/>
                        <a:pt x="56" y="1256"/>
                        <a:pt x="99" y="1348"/>
                      </a:cubicBezTo>
                      <a:cubicBezTo>
                        <a:pt x="140" y="1429"/>
                        <a:pt x="219" y="1483"/>
                        <a:pt x="311" y="1483"/>
                      </a:cubicBezTo>
                      <a:cubicBezTo>
                        <a:pt x="316" y="1483"/>
                        <a:pt x="321" y="1483"/>
                        <a:pt x="326" y="1483"/>
                      </a:cubicBezTo>
                      <a:cubicBezTo>
                        <a:pt x="412" y="1465"/>
                        <a:pt x="480" y="1403"/>
                        <a:pt x="505" y="1323"/>
                      </a:cubicBezTo>
                      <a:cubicBezTo>
                        <a:pt x="529" y="1243"/>
                        <a:pt x="535" y="1157"/>
                        <a:pt x="529" y="1077"/>
                      </a:cubicBezTo>
                      <a:cubicBezTo>
                        <a:pt x="529" y="788"/>
                        <a:pt x="492" y="500"/>
                        <a:pt x="425" y="217"/>
                      </a:cubicBezTo>
                      <a:cubicBezTo>
                        <a:pt x="400" y="125"/>
                        <a:pt x="357" y="20"/>
                        <a:pt x="265" y="2"/>
                      </a:cubicBezTo>
                      <a:cubicBezTo>
                        <a:pt x="259" y="1"/>
                        <a:pt x="253" y="1"/>
                        <a:pt x="24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4"/>
                <p:cNvSpPr/>
                <p:nvPr/>
              </p:nvSpPr>
              <p:spPr>
                <a:xfrm>
                  <a:off x="5489075" y="2258950"/>
                  <a:ext cx="10300" cy="22800"/>
                </a:xfrm>
                <a:custGeom>
                  <a:rect b="b" l="l" r="r" t="t"/>
                  <a:pathLst>
                    <a:path extrusionOk="0" h="912" w="412">
                      <a:moveTo>
                        <a:pt x="191" y="1"/>
                      </a:moveTo>
                      <a:cubicBezTo>
                        <a:pt x="111" y="1"/>
                        <a:pt x="55" y="87"/>
                        <a:pt x="31" y="173"/>
                      </a:cubicBezTo>
                      <a:cubicBezTo>
                        <a:pt x="0" y="327"/>
                        <a:pt x="6" y="487"/>
                        <a:pt x="49" y="640"/>
                      </a:cubicBezTo>
                      <a:cubicBezTo>
                        <a:pt x="55" y="708"/>
                        <a:pt x="80" y="769"/>
                        <a:pt x="111" y="825"/>
                      </a:cubicBezTo>
                      <a:cubicBezTo>
                        <a:pt x="144" y="881"/>
                        <a:pt x="204" y="911"/>
                        <a:pt x="266" y="911"/>
                      </a:cubicBezTo>
                      <a:cubicBezTo>
                        <a:pt x="271" y="911"/>
                        <a:pt x="277" y="911"/>
                        <a:pt x="283" y="911"/>
                      </a:cubicBezTo>
                      <a:cubicBezTo>
                        <a:pt x="363" y="880"/>
                        <a:pt x="412" y="806"/>
                        <a:pt x="406" y="726"/>
                      </a:cubicBezTo>
                      <a:cubicBezTo>
                        <a:pt x="400" y="646"/>
                        <a:pt x="387" y="573"/>
                        <a:pt x="369" y="493"/>
                      </a:cubicBezTo>
                      <a:cubicBezTo>
                        <a:pt x="363" y="401"/>
                        <a:pt x="369" y="308"/>
                        <a:pt x="363" y="216"/>
                      </a:cubicBezTo>
                      <a:cubicBezTo>
                        <a:pt x="357" y="161"/>
                        <a:pt x="344" y="112"/>
                        <a:pt x="320" y="69"/>
                      </a:cubicBezTo>
                      <a:cubicBezTo>
                        <a:pt x="289" y="26"/>
                        <a:pt x="240" y="1"/>
                        <a:pt x="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4"/>
                <p:cNvSpPr/>
                <p:nvPr/>
              </p:nvSpPr>
              <p:spPr>
                <a:xfrm>
                  <a:off x="5483075" y="2286450"/>
                  <a:ext cx="11075" cy="17200"/>
                </a:xfrm>
                <a:custGeom>
                  <a:rect b="b" l="l" r="r" t="t"/>
                  <a:pathLst>
                    <a:path extrusionOk="0" h="688" w="443">
                      <a:moveTo>
                        <a:pt x="330" y="1"/>
                      </a:moveTo>
                      <a:cubicBezTo>
                        <a:pt x="327" y="1"/>
                        <a:pt x="323" y="1"/>
                        <a:pt x="320" y="1"/>
                      </a:cubicBezTo>
                      <a:cubicBezTo>
                        <a:pt x="259" y="20"/>
                        <a:pt x="234" y="81"/>
                        <a:pt x="215" y="136"/>
                      </a:cubicBezTo>
                      <a:cubicBezTo>
                        <a:pt x="172" y="247"/>
                        <a:pt x="117" y="358"/>
                        <a:pt x="56" y="462"/>
                      </a:cubicBezTo>
                      <a:cubicBezTo>
                        <a:pt x="37" y="493"/>
                        <a:pt x="19" y="530"/>
                        <a:pt x="6" y="567"/>
                      </a:cubicBezTo>
                      <a:cubicBezTo>
                        <a:pt x="0" y="604"/>
                        <a:pt x="6" y="641"/>
                        <a:pt x="31" y="665"/>
                      </a:cubicBezTo>
                      <a:cubicBezTo>
                        <a:pt x="47" y="681"/>
                        <a:pt x="67" y="688"/>
                        <a:pt x="87" y="688"/>
                      </a:cubicBezTo>
                      <a:cubicBezTo>
                        <a:pt x="130" y="688"/>
                        <a:pt x="176" y="658"/>
                        <a:pt x="197" y="616"/>
                      </a:cubicBezTo>
                      <a:cubicBezTo>
                        <a:pt x="228" y="561"/>
                        <a:pt x="252" y="499"/>
                        <a:pt x="271" y="432"/>
                      </a:cubicBezTo>
                      <a:cubicBezTo>
                        <a:pt x="302" y="376"/>
                        <a:pt x="338" y="327"/>
                        <a:pt x="381" y="278"/>
                      </a:cubicBezTo>
                      <a:cubicBezTo>
                        <a:pt x="424" y="235"/>
                        <a:pt x="443" y="173"/>
                        <a:pt x="443" y="112"/>
                      </a:cubicBezTo>
                      <a:cubicBezTo>
                        <a:pt x="437" y="48"/>
                        <a:pt x="388" y="1"/>
                        <a:pt x="3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4"/>
                <p:cNvSpPr/>
                <p:nvPr/>
              </p:nvSpPr>
              <p:spPr>
                <a:xfrm>
                  <a:off x="5478150" y="2306150"/>
                  <a:ext cx="5250" cy="8000"/>
                </a:xfrm>
                <a:custGeom>
                  <a:rect b="b" l="l" r="r" t="t"/>
                  <a:pathLst>
                    <a:path extrusionOk="0" h="320" w="210">
                      <a:moveTo>
                        <a:pt x="154" y="0"/>
                      </a:moveTo>
                      <a:cubicBezTo>
                        <a:pt x="87" y="6"/>
                        <a:pt x="25" y="55"/>
                        <a:pt x="13" y="117"/>
                      </a:cubicBezTo>
                      <a:cubicBezTo>
                        <a:pt x="1" y="184"/>
                        <a:pt x="1" y="252"/>
                        <a:pt x="19" y="320"/>
                      </a:cubicBezTo>
                      <a:cubicBezTo>
                        <a:pt x="148" y="270"/>
                        <a:pt x="210" y="123"/>
                        <a:pt x="1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4"/>
                <p:cNvSpPr/>
                <p:nvPr/>
              </p:nvSpPr>
              <p:spPr>
                <a:xfrm>
                  <a:off x="5312500" y="1823150"/>
                  <a:ext cx="82800" cy="196300"/>
                </a:xfrm>
                <a:custGeom>
                  <a:rect b="b" l="l" r="r" t="t"/>
                  <a:pathLst>
                    <a:path extrusionOk="0" h="7852" w="3312">
                      <a:moveTo>
                        <a:pt x="621" y="1"/>
                      </a:moveTo>
                      <a:cubicBezTo>
                        <a:pt x="621" y="1"/>
                        <a:pt x="326" y="25"/>
                        <a:pt x="0" y="25"/>
                      </a:cubicBezTo>
                      <a:lnTo>
                        <a:pt x="0" y="4937"/>
                      </a:lnTo>
                      <a:cubicBezTo>
                        <a:pt x="0" y="4937"/>
                        <a:pt x="1009" y="5342"/>
                        <a:pt x="1316" y="6092"/>
                      </a:cubicBezTo>
                      <a:cubicBezTo>
                        <a:pt x="1617" y="6842"/>
                        <a:pt x="1961" y="7801"/>
                        <a:pt x="2527" y="7850"/>
                      </a:cubicBezTo>
                      <a:cubicBezTo>
                        <a:pt x="2538" y="7851"/>
                        <a:pt x="2549" y="7852"/>
                        <a:pt x="2560" y="7852"/>
                      </a:cubicBezTo>
                      <a:cubicBezTo>
                        <a:pt x="3095" y="7852"/>
                        <a:pt x="3312" y="6839"/>
                        <a:pt x="3215" y="6682"/>
                      </a:cubicBezTo>
                      <a:cubicBezTo>
                        <a:pt x="3207" y="6668"/>
                        <a:pt x="3197" y="6662"/>
                        <a:pt x="3185" y="6662"/>
                      </a:cubicBezTo>
                      <a:cubicBezTo>
                        <a:pt x="3069" y="6662"/>
                        <a:pt x="2813" y="7318"/>
                        <a:pt x="2558" y="7318"/>
                      </a:cubicBezTo>
                      <a:cubicBezTo>
                        <a:pt x="2549" y="7318"/>
                        <a:pt x="2541" y="7317"/>
                        <a:pt x="2533" y="7315"/>
                      </a:cubicBezTo>
                      <a:cubicBezTo>
                        <a:pt x="2250" y="7260"/>
                        <a:pt x="2109" y="6400"/>
                        <a:pt x="1611" y="5619"/>
                      </a:cubicBezTo>
                      <a:cubicBezTo>
                        <a:pt x="1101" y="4808"/>
                        <a:pt x="701" y="4562"/>
                        <a:pt x="621" y="4494"/>
                      </a:cubicBezTo>
                      <a:cubicBezTo>
                        <a:pt x="548" y="4427"/>
                        <a:pt x="621"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4"/>
                <p:cNvSpPr/>
                <p:nvPr/>
              </p:nvSpPr>
              <p:spPr>
                <a:xfrm>
                  <a:off x="5324175" y="1823375"/>
                  <a:ext cx="68925" cy="13925"/>
                </a:xfrm>
                <a:custGeom>
                  <a:rect b="b" l="l" r="r" t="t"/>
                  <a:pathLst>
                    <a:path extrusionOk="0" h="557" w="2757">
                      <a:moveTo>
                        <a:pt x="2241" y="0"/>
                      </a:moveTo>
                      <a:cubicBezTo>
                        <a:pt x="2193" y="0"/>
                        <a:pt x="2141" y="3"/>
                        <a:pt x="2084" y="10"/>
                      </a:cubicBezTo>
                      <a:cubicBezTo>
                        <a:pt x="1773" y="49"/>
                        <a:pt x="1071" y="56"/>
                        <a:pt x="587" y="56"/>
                      </a:cubicBezTo>
                      <a:cubicBezTo>
                        <a:pt x="298" y="56"/>
                        <a:pt x="87" y="53"/>
                        <a:pt x="87" y="53"/>
                      </a:cubicBezTo>
                      <a:lnTo>
                        <a:pt x="1" y="490"/>
                      </a:lnTo>
                      <a:cubicBezTo>
                        <a:pt x="210" y="537"/>
                        <a:pt x="490" y="556"/>
                        <a:pt x="791" y="556"/>
                      </a:cubicBezTo>
                      <a:cubicBezTo>
                        <a:pt x="1620" y="556"/>
                        <a:pt x="2602" y="411"/>
                        <a:pt x="2674" y="312"/>
                      </a:cubicBezTo>
                      <a:cubicBezTo>
                        <a:pt x="2756" y="197"/>
                        <a:pt x="2620" y="0"/>
                        <a:pt x="22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4"/>
                <p:cNvSpPr/>
                <p:nvPr/>
              </p:nvSpPr>
              <p:spPr>
                <a:xfrm>
                  <a:off x="5316650" y="1794500"/>
                  <a:ext cx="35200" cy="10050"/>
                </a:xfrm>
                <a:custGeom>
                  <a:rect b="b" l="l" r="r" t="t"/>
                  <a:pathLst>
                    <a:path extrusionOk="0" h="402" w="1408">
                      <a:moveTo>
                        <a:pt x="1162" y="0"/>
                      </a:moveTo>
                      <a:cubicBezTo>
                        <a:pt x="1134" y="0"/>
                        <a:pt x="1103" y="3"/>
                        <a:pt x="1070" y="10"/>
                      </a:cubicBezTo>
                      <a:cubicBezTo>
                        <a:pt x="812" y="59"/>
                        <a:pt x="50" y="71"/>
                        <a:pt x="50" y="71"/>
                      </a:cubicBezTo>
                      <a:lnTo>
                        <a:pt x="0" y="366"/>
                      </a:lnTo>
                      <a:cubicBezTo>
                        <a:pt x="90" y="391"/>
                        <a:pt x="205" y="401"/>
                        <a:pt x="330" y="401"/>
                      </a:cubicBezTo>
                      <a:cubicBezTo>
                        <a:pt x="765" y="401"/>
                        <a:pt x="1322" y="278"/>
                        <a:pt x="1365" y="206"/>
                      </a:cubicBezTo>
                      <a:cubicBezTo>
                        <a:pt x="1408" y="126"/>
                        <a:pt x="1344" y="0"/>
                        <a:pt x="116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4"/>
                <p:cNvSpPr/>
                <p:nvPr/>
              </p:nvSpPr>
              <p:spPr>
                <a:xfrm>
                  <a:off x="5312650" y="1779250"/>
                  <a:ext cx="27375" cy="9250"/>
                </a:xfrm>
                <a:custGeom>
                  <a:rect b="b" l="l" r="r" t="t"/>
                  <a:pathLst>
                    <a:path extrusionOk="0" h="370" w="1095">
                      <a:moveTo>
                        <a:pt x="915" y="1"/>
                      </a:moveTo>
                      <a:cubicBezTo>
                        <a:pt x="892" y="1"/>
                        <a:pt x="865" y="4"/>
                        <a:pt x="837" y="11"/>
                      </a:cubicBezTo>
                      <a:cubicBezTo>
                        <a:pt x="634" y="54"/>
                        <a:pt x="44" y="79"/>
                        <a:pt x="44" y="79"/>
                      </a:cubicBezTo>
                      <a:lnTo>
                        <a:pt x="1" y="343"/>
                      </a:lnTo>
                      <a:cubicBezTo>
                        <a:pt x="63" y="362"/>
                        <a:pt x="141" y="370"/>
                        <a:pt x="227" y="370"/>
                      </a:cubicBezTo>
                      <a:cubicBezTo>
                        <a:pt x="568" y="370"/>
                        <a:pt x="1028" y="247"/>
                        <a:pt x="1058" y="183"/>
                      </a:cubicBezTo>
                      <a:cubicBezTo>
                        <a:pt x="1095" y="110"/>
                        <a:pt x="1051" y="1"/>
                        <a:pt x="91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4"/>
                <p:cNvSpPr/>
                <p:nvPr/>
              </p:nvSpPr>
              <p:spPr>
                <a:xfrm>
                  <a:off x="5314650" y="1973650"/>
                  <a:ext cx="25425" cy="8500"/>
                </a:xfrm>
                <a:custGeom>
                  <a:rect b="b" l="l" r="r" t="t"/>
                  <a:pathLst>
                    <a:path extrusionOk="0" h="340" w="1017">
                      <a:moveTo>
                        <a:pt x="835" y="1"/>
                      </a:moveTo>
                      <a:cubicBezTo>
                        <a:pt x="820" y="1"/>
                        <a:pt x="804" y="2"/>
                        <a:pt x="787" y="5"/>
                      </a:cubicBezTo>
                      <a:cubicBezTo>
                        <a:pt x="719" y="16"/>
                        <a:pt x="597" y="20"/>
                        <a:pt x="474" y="20"/>
                      </a:cubicBezTo>
                      <a:cubicBezTo>
                        <a:pt x="277" y="20"/>
                        <a:pt x="74" y="11"/>
                        <a:pt x="74" y="11"/>
                      </a:cubicBezTo>
                      <a:lnTo>
                        <a:pt x="1" y="287"/>
                      </a:lnTo>
                      <a:cubicBezTo>
                        <a:pt x="81" y="325"/>
                        <a:pt x="198" y="339"/>
                        <a:pt x="323" y="339"/>
                      </a:cubicBezTo>
                      <a:cubicBezTo>
                        <a:pt x="609" y="339"/>
                        <a:pt x="937" y="263"/>
                        <a:pt x="972" y="208"/>
                      </a:cubicBezTo>
                      <a:cubicBezTo>
                        <a:pt x="1016" y="129"/>
                        <a:pt x="980" y="1"/>
                        <a:pt x="8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4"/>
                <p:cNvSpPr/>
                <p:nvPr/>
              </p:nvSpPr>
              <p:spPr>
                <a:xfrm>
                  <a:off x="5314650" y="1991775"/>
                  <a:ext cx="25425" cy="8500"/>
                </a:xfrm>
                <a:custGeom>
                  <a:rect b="b" l="l" r="r" t="t"/>
                  <a:pathLst>
                    <a:path extrusionOk="0" h="340" w="1017">
                      <a:moveTo>
                        <a:pt x="841" y="1"/>
                      </a:moveTo>
                      <a:cubicBezTo>
                        <a:pt x="826" y="1"/>
                        <a:pt x="810" y="2"/>
                        <a:pt x="793" y="5"/>
                      </a:cubicBezTo>
                      <a:cubicBezTo>
                        <a:pt x="723" y="17"/>
                        <a:pt x="600" y="20"/>
                        <a:pt x="476" y="20"/>
                      </a:cubicBezTo>
                      <a:cubicBezTo>
                        <a:pt x="277" y="20"/>
                        <a:pt x="74" y="11"/>
                        <a:pt x="74" y="11"/>
                      </a:cubicBezTo>
                      <a:lnTo>
                        <a:pt x="1" y="288"/>
                      </a:lnTo>
                      <a:cubicBezTo>
                        <a:pt x="81" y="325"/>
                        <a:pt x="198" y="340"/>
                        <a:pt x="323" y="340"/>
                      </a:cubicBezTo>
                      <a:cubicBezTo>
                        <a:pt x="609" y="340"/>
                        <a:pt x="937" y="263"/>
                        <a:pt x="972" y="208"/>
                      </a:cubicBezTo>
                      <a:cubicBezTo>
                        <a:pt x="1016" y="130"/>
                        <a:pt x="985" y="1"/>
                        <a:pt x="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4"/>
                <p:cNvSpPr/>
                <p:nvPr/>
              </p:nvSpPr>
              <p:spPr>
                <a:xfrm>
                  <a:off x="5314650" y="2009925"/>
                  <a:ext cx="25425" cy="8525"/>
                </a:xfrm>
                <a:custGeom>
                  <a:rect b="b" l="l" r="r" t="t"/>
                  <a:pathLst>
                    <a:path extrusionOk="0" h="341" w="1017">
                      <a:moveTo>
                        <a:pt x="841" y="0"/>
                      </a:moveTo>
                      <a:cubicBezTo>
                        <a:pt x="826" y="0"/>
                        <a:pt x="810" y="1"/>
                        <a:pt x="793" y="4"/>
                      </a:cubicBezTo>
                      <a:cubicBezTo>
                        <a:pt x="724" y="18"/>
                        <a:pt x="606" y="22"/>
                        <a:pt x="485" y="22"/>
                      </a:cubicBezTo>
                      <a:cubicBezTo>
                        <a:pt x="283" y="22"/>
                        <a:pt x="74" y="10"/>
                        <a:pt x="74" y="10"/>
                      </a:cubicBezTo>
                      <a:lnTo>
                        <a:pt x="1" y="287"/>
                      </a:lnTo>
                      <a:cubicBezTo>
                        <a:pt x="83" y="325"/>
                        <a:pt x="203" y="340"/>
                        <a:pt x="331" y="340"/>
                      </a:cubicBezTo>
                      <a:cubicBezTo>
                        <a:pt x="615" y="340"/>
                        <a:pt x="938" y="266"/>
                        <a:pt x="972" y="207"/>
                      </a:cubicBezTo>
                      <a:cubicBezTo>
                        <a:pt x="1016" y="129"/>
                        <a:pt x="985"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4"/>
                <p:cNvSpPr/>
                <p:nvPr/>
              </p:nvSpPr>
              <p:spPr>
                <a:xfrm>
                  <a:off x="5314650" y="2028050"/>
                  <a:ext cx="25425" cy="8650"/>
                </a:xfrm>
                <a:custGeom>
                  <a:rect b="b" l="l" r="r" t="t"/>
                  <a:pathLst>
                    <a:path extrusionOk="0" h="346" w="1017">
                      <a:moveTo>
                        <a:pt x="841" y="0"/>
                      </a:moveTo>
                      <a:cubicBezTo>
                        <a:pt x="826" y="0"/>
                        <a:pt x="810" y="2"/>
                        <a:pt x="793" y="5"/>
                      </a:cubicBezTo>
                      <a:cubicBezTo>
                        <a:pt x="724" y="18"/>
                        <a:pt x="606" y="23"/>
                        <a:pt x="485" y="23"/>
                      </a:cubicBezTo>
                      <a:cubicBezTo>
                        <a:pt x="283" y="23"/>
                        <a:pt x="74" y="11"/>
                        <a:pt x="74" y="11"/>
                      </a:cubicBezTo>
                      <a:lnTo>
                        <a:pt x="1" y="294"/>
                      </a:lnTo>
                      <a:cubicBezTo>
                        <a:pt x="81" y="331"/>
                        <a:pt x="197" y="345"/>
                        <a:pt x="321" y="345"/>
                      </a:cubicBezTo>
                      <a:cubicBezTo>
                        <a:pt x="607" y="345"/>
                        <a:pt x="937" y="267"/>
                        <a:pt x="972" y="207"/>
                      </a:cubicBezTo>
                      <a:cubicBezTo>
                        <a:pt x="1016" y="129"/>
                        <a:pt x="985"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4"/>
                <p:cNvSpPr/>
                <p:nvPr/>
              </p:nvSpPr>
              <p:spPr>
                <a:xfrm>
                  <a:off x="5314650" y="2046175"/>
                  <a:ext cx="25425" cy="8650"/>
                </a:xfrm>
                <a:custGeom>
                  <a:rect b="b" l="l" r="r" t="t"/>
                  <a:pathLst>
                    <a:path extrusionOk="0" h="346" w="1017">
                      <a:moveTo>
                        <a:pt x="841" y="1"/>
                      </a:moveTo>
                      <a:cubicBezTo>
                        <a:pt x="826" y="1"/>
                        <a:pt x="810" y="2"/>
                        <a:pt x="793" y="5"/>
                      </a:cubicBezTo>
                      <a:cubicBezTo>
                        <a:pt x="724" y="19"/>
                        <a:pt x="606" y="23"/>
                        <a:pt x="485" y="23"/>
                      </a:cubicBezTo>
                      <a:cubicBezTo>
                        <a:pt x="283" y="23"/>
                        <a:pt x="74" y="11"/>
                        <a:pt x="74" y="11"/>
                      </a:cubicBezTo>
                      <a:lnTo>
                        <a:pt x="1" y="294"/>
                      </a:lnTo>
                      <a:cubicBezTo>
                        <a:pt x="81" y="331"/>
                        <a:pt x="197" y="346"/>
                        <a:pt x="321" y="346"/>
                      </a:cubicBezTo>
                      <a:cubicBezTo>
                        <a:pt x="607" y="346"/>
                        <a:pt x="937" y="268"/>
                        <a:pt x="972" y="208"/>
                      </a:cubicBezTo>
                      <a:cubicBezTo>
                        <a:pt x="1016" y="130"/>
                        <a:pt x="985" y="1"/>
                        <a:pt x="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4"/>
                <p:cNvSpPr/>
                <p:nvPr/>
              </p:nvSpPr>
              <p:spPr>
                <a:xfrm>
                  <a:off x="5314650" y="2064425"/>
                  <a:ext cx="25400" cy="8550"/>
                </a:xfrm>
                <a:custGeom>
                  <a:rect b="b" l="l" r="r" t="t"/>
                  <a:pathLst>
                    <a:path extrusionOk="0" h="342" w="1016">
                      <a:moveTo>
                        <a:pt x="847" y="1"/>
                      </a:moveTo>
                      <a:cubicBezTo>
                        <a:pt x="830" y="1"/>
                        <a:pt x="813" y="2"/>
                        <a:pt x="793" y="6"/>
                      </a:cubicBezTo>
                      <a:cubicBezTo>
                        <a:pt x="725" y="18"/>
                        <a:pt x="603" y="22"/>
                        <a:pt x="478" y="22"/>
                      </a:cubicBezTo>
                      <a:cubicBezTo>
                        <a:pt x="279" y="22"/>
                        <a:pt x="74" y="13"/>
                        <a:pt x="74" y="13"/>
                      </a:cubicBezTo>
                      <a:lnTo>
                        <a:pt x="1" y="289"/>
                      </a:lnTo>
                      <a:cubicBezTo>
                        <a:pt x="81" y="326"/>
                        <a:pt x="197" y="341"/>
                        <a:pt x="321" y="341"/>
                      </a:cubicBezTo>
                      <a:cubicBezTo>
                        <a:pt x="607" y="341"/>
                        <a:pt x="937" y="263"/>
                        <a:pt x="972" y="203"/>
                      </a:cubicBezTo>
                      <a:cubicBezTo>
                        <a:pt x="1016" y="126"/>
                        <a:pt x="981" y="1"/>
                        <a:pt x="84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4"/>
                <p:cNvSpPr/>
                <p:nvPr/>
              </p:nvSpPr>
              <p:spPr>
                <a:xfrm>
                  <a:off x="5314800" y="2082600"/>
                  <a:ext cx="25275" cy="8500"/>
                </a:xfrm>
                <a:custGeom>
                  <a:rect b="b" l="l" r="r" t="t"/>
                  <a:pathLst>
                    <a:path extrusionOk="0" h="340" w="1011">
                      <a:moveTo>
                        <a:pt x="835" y="1"/>
                      </a:moveTo>
                      <a:cubicBezTo>
                        <a:pt x="820" y="1"/>
                        <a:pt x="804" y="2"/>
                        <a:pt x="787" y="5"/>
                      </a:cubicBezTo>
                      <a:cubicBezTo>
                        <a:pt x="717" y="17"/>
                        <a:pt x="594" y="20"/>
                        <a:pt x="470" y="20"/>
                      </a:cubicBezTo>
                      <a:cubicBezTo>
                        <a:pt x="271" y="20"/>
                        <a:pt x="68" y="11"/>
                        <a:pt x="68" y="11"/>
                      </a:cubicBezTo>
                      <a:lnTo>
                        <a:pt x="1" y="287"/>
                      </a:lnTo>
                      <a:cubicBezTo>
                        <a:pt x="79" y="325"/>
                        <a:pt x="195" y="340"/>
                        <a:pt x="319" y="340"/>
                      </a:cubicBezTo>
                      <a:cubicBezTo>
                        <a:pt x="603" y="340"/>
                        <a:pt x="931" y="263"/>
                        <a:pt x="966" y="208"/>
                      </a:cubicBezTo>
                      <a:cubicBezTo>
                        <a:pt x="1010" y="129"/>
                        <a:pt x="979" y="1"/>
                        <a:pt x="8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4"/>
                <p:cNvSpPr/>
                <p:nvPr/>
              </p:nvSpPr>
              <p:spPr>
                <a:xfrm>
                  <a:off x="5314800" y="2100700"/>
                  <a:ext cx="25400" cy="8525"/>
                </a:xfrm>
                <a:custGeom>
                  <a:rect b="b" l="l" r="r" t="t"/>
                  <a:pathLst>
                    <a:path extrusionOk="0" h="341" w="1016">
                      <a:moveTo>
                        <a:pt x="841" y="0"/>
                      </a:moveTo>
                      <a:cubicBezTo>
                        <a:pt x="824" y="0"/>
                        <a:pt x="807" y="2"/>
                        <a:pt x="787" y="6"/>
                      </a:cubicBezTo>
                      <a:cubicBezTo>
                        <a:pt x="717" y="18"/>
                        <a:pt x="594" y="21"/>
                        <a:pt x="470" y="21"/>
                      </a:cubicBezTo>
                      <a:cubicBezTo>
                        <a:pt x="271" y="21"/>
                        <a:pt x="68" y="12"/>
                        <a:pt x="68" y="12"/>
                      </a:cubicBezTo>
                      <a:lnTo>
                        <a:pt x="1" y="289"/>
                      </a:lnTo>
                      <a:cubicBezTo>
                        <a:pt x="79" y="326"/>
                        <a:pt x="194" y="341"/>
                        <a:pt x="318" y="341"/>
                      </a:cubicBezTo>
                      <a:cubicBezTo>
                        <a:pt x="604" y="341"/>
                        <a:pt x="938" y="263"/>
                        <a:pt x="972" y="203"/>
                      </a:cubicBezTo>
                      <a:cubicBezTo>
                        <a:pt x="1016" y="131"/>
                        <a:pt x="981" y="0"/>
                        <a:pt x="84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4"/>
                <p:cNvSpPr/>
                <p:nvPr/>
              </p:nvSpPr>
              <p:spPr>
                <a:xfrm>
                  <a:off x="5314800" y="2118875"/>
                  <a:ext cx="25400" cy="8500"/>
                </a:xfrm>
                <a:custGeom>
                  <a:rect b="b" l="l" r="r" t="t"/>
                  <a:pathLst>
                    <a:path extrusionOk="0" h="340" w="1016">
                      <a:moveTo>
                        <a:pt x="833" y="0"/>
                      </a:moveTo>
                      <a:cubicBezTo>
                        <a:pt x="819" y="0"/>
                        <a:pt x="804" y="1"/>
                        <a:pt x="787" y="4"/>
                      </a:cubicBezTo>
                      <a:cubicBezTo>
                        <a:pt x="719" y="16"/>
                        <a:pt x="597" y="20"/>
                        <a:pt x="472" y="20"/>
                      </a:cubicBezTo>
                      <a:cubicBezTo>
                        <a:pt x="273" y="20"/>
                        <a:pt x="68" y="10"/>
                        <a:pt x="68" y="10"/>
                      </a:cubicBezTo>
                      <a:lnTo>
                        <a:pt x="1" y="287"/>
                      </a:lnTo>
                      <a:cubicBezTo>
                        <a:pt x="81" y="324"/>
                        <a:pt x="197" y="339"/>
                        <a:pt x="322" y="339"/>
                      </a:cubicBezTo>
                      <a:cubicBezTo>
                        <a:pt x="606" y="339"/>
                        <a:pt x="931" y="263"/>
                        <a:pt x="966" y="207"/>
                      </a:cubicBezTo>
                      <a:cubicBezTo>
                        <a:pt x="1016" y="129"/>
                        <a:pt x="975"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4"/>
                <p:cNvSpPr/>
                <p:nvPr/>
              </p:nvSpPr>
              <p:spPr>
                <a:xfrm>
                  <a:off x="5323400" y="1840700"/>
                  <a:ext cx="83125" cy="17425"/>
                </a:xfrm>
                <a:custGeom>
                  <a:rect b="b" l="l" r="r" t="t"/>
                  <a:pathLst>
                    <a:path extrusionOk="0" h="697" w="3325">
                      <a:moveTo>
                        <a:pt x="3020" y="1"/>
                      </a:moveTo>
                      <a:cubicBezTo>
                        <a:pt x="2980" y="1"/>
                        <a:pt x="2935" y="6"/>
                        <a:pt x="2884" y="18"/>
                      </a:cubicBezTo>
                      <a:cubicBezTo>
                        <a:pt x="2054" y="215"/>
                        <a:pt x="56" y="295"/>
                        <a:pt x="56" y="295"/>
                      </a:cubicBezTo>
                      <a:lnTo>
                        <a:pt x="1" y="676"/>
                      </a:lnTo>
                      <a:cubicBezTo>
                        <a:pt x="88" y="690"/>
                        <a:pt x="243" y="696"/>
                        <a:pt x="440" y="696"/>
                      </a:cubicBezTo>
                      <a:cubicBezTo>
                        <a:pt x="1258" y="696"/>
                        <a:pt x="2787" y="585"/>
                        <a:pt x="3025" y="461"/>
                      </a:cubicBezTo>
                      <a:cubicBezTo>
                        <a:pt x="3281" y="325"/>
                        <a:pt x="3325" y="1"/>
                        <a:pt x="302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4"/>
                <p:cNvSpPr/>
                <p:nvPr/>
              </p:nvSpPr>
              <p:spPr>
                <a:xfrm>
                  <a:off x="5322950" y="1889900"/>
                  <a:ext cx="93325" cy="14250"/>
                </a:xfrm>
                <a:custGeom>
                  <a:rect b="b" l="l" r="r" t="t"/>
                  <a:pathLst>
                    <a:path extrusionOk="0" h="570" w="3733">
                      <a:moveTo>
                        <a:pt x="3356" y="1"/>
                      </a:moveTo>
                      <a:cubicBezTo>
                        <a:pt x="3321" y="1"/>
                        <a:pt x="3283" y="4"/>
                        <a:pt x="3240" y="11"/>
                      </a:cubicBezTo>
                      <a:cubicBezTo>
                        <a:pt x="2842" y="68"/>
                        <a:pt x="2216" y="85"/>
                        <a:pt x="1627" y="85"/>
                      </a:cubicBezTo>
                      <a:cubicBezTo>
                        <a:pt x="823" y="85"/>
                        <a:pt x="86" y="54"/>
                        <a:pt x="86" y="54"/>
                      </a:cubicBezTo>
                      <a:lnTo>
                        <a:pt x="0" y="453"/>
                      </a:lnTo>
                      <a:cubicBezTo>
                        <a:pt x="289" y="522"/>
                        <a:pt x="1281" y="569"/>
                        <a:pt x="2118" y="569"/>
                      </a:cubicBezTo>
                      <a:cubicBezTo>
                        <a:pt x="2705" y="569"/>
                        <a:pt x="3217" y="546"/>
                        <a:pt x="3357" y="490"/>
                      </a:cubicBezTo>
                      <a:cubicBezTo>
                        <a:pt x="3660" y="367"/>
                        <a:pt x="3732" y="1"/>
                        <a:pt x="33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4"/>
                <p:cNvSpPr/>
                <p:nvPr/>
              </p:nvSpPr>
              <p:spPr>
                <a:xfrm>
                  <a:off x="5320500" y="1863550"/>
                  <a:ext cx="94175" cy="19475"/>
                </a:xfrm>
                <a:custGeom>
                  <a:rect b="b" l="l" r="r" t="t"/>
                  <a:pathLst>
                    <a:path extrusionOk="0" h="779" w="3767">
                      <a:moveTo>
                        <a:pt x="3386" y="0"/>
                      </a:moveTo>
                      <a:cubicBezTo>
                        <a:pt x="3345" y="0"/>
                        <a:pt x="3300" y="7"/>
                        <a:pt x="3252" y="20"/>
                      </a:cubicBezTo>
                      <a:cubicBezTo>
                        <a:pt x="2439" y="251"/>
                        <a:pt x="1143" y="283"/>
                        <a:pt x="485" y="283"/>
                      </a:cubicBezTo>
                      <a:cubicBezTo>
                        <a:pt x="232" y="283"/>
                        <a:pt x="74" y="278"/>
                        <a:pt x="74" y="278"/>
                      </a:cubicBezTo>
                      <a:lnTo>
                        <a:pt x="0" y="745"/>
                      </a:lnTo>
                      <a:cubicBezTo>
                        <a:pt x="112" y="768"/>
                        <a:pt x="335" y="779"/>
                        <a:pt x="616" y="779"/>
                      </a:cubicBezTo>
                      <a:cubicBezTo>
                        <a:pt x="1536" y="779"/>
                        <a:pt x="3079" y="666"/>
                        <a:pt x="3399" y="506"/>
                      </a:cubicBezTo>
                      <a:cubicBezTo>
                        <a:pt x="3767" y="322"/>
                        <a:pt x="3683" y="0"/>
                        <a:pt x="3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4"/>
                <p:cNvSpPr/>
                <p:nvPr/>
              </p:nvSpPr>
              <p:spPr>
                <a:xfrm>
                  <a:off x="5319725" y="1912125"/>
                  <a:ext cx="91400" cy="14400"/>
                </a:xfrm>
                <a:custGeom>
                  <a:rect b="b" l="l" r="r" t="t"/>
                  <a:pathLst>
                    <a:path extrusionOk="0" h="576" w="3656">
                      <a:moveTo>
                        <a:pt x="105" y="1"/>
                      </a:moveTo>
                      <a:lnTo>
                        <a:pt x="0" y="413"/>
                      </a:lnTo>
                      <a:cubicBezTo>
                        <a:pt x="293" y="498"/>
                        <a:pt x="1444" y="575"/>
                        <a:pt x="2313" y="575"/>
                      </a:cubicBezTo>
                      <a:cubicBezTo>
                        <a:pt x="2758" y="575"/>
                        <a:pt x="3129" y="555"/>
                        <a:pt x="3270" y="505"/>
                      </a:cubicBezTo>
                      <a:cubicBezTo>
                        <a:pt x="3656" y="369"/>
                        <a:pt x="3581" y="55"/>
                        <a:pt x="3259" y="55"/>
                      </a:cubicBezTo>
                      <a:cubicBezTo>
                        <a:pt x="3232" y="55"/>
                        <a:pt x="3203" y="58"/>
                        <a:pt x="3172" y="62"/>
                      </a:cubicBezTo>
                      <a:cubicBezTo>
                        <a:pt x="2872" y="113"/>
                        <a:pt x="2507" y="131"/>
                        <a:pt x="2136" y="131"/>
                      </a:cubicBezTo>
                      <a:cubicBezTo>
                        <a:pt x="1145" y="131"/>
                        <a:pt x="105" y="1"/>
                        <a:pt x="10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4"/>
                <p:cNvSpPr/>
                <p:nvPr/>
              </p:nvSpPr>
              <p:spPr>
                <a:xfrm>
                  <a:off x="5316025" y="1931650"/>
                  <a:ext cx="89525" cy="15550"/>
                </a:xfrm>
                <a:custGeom>
                  <a:rect b="b" l="l" r="r" t="t"/>
                  <a:pathLst>
                    <a:path extrusionOk="0" h="622" w="3581">
                      <a:moveTo>
                        <a:pt x="118" y="0"/>
                      </a:moveTo>
                      <a:lnTo>
                        <a:pt x="1" y="351"/>
                      </a:lnTo>
                      <a:cubicBezTo>
                        <a:pt x="343" y="460"/>
                        <a:pt x="1942" y="621"/>
                        <a:pt x="2763" y="621"/>
                      </a:cubicBezTo>
                      <a:cubicBezTo>
                        <a:pt x="2960" y="621"/>
                        <a:pt x="3112" y="612"/>
                        <a:pt x="3191" y="591"/>
                      </a:cubicBezTo>
                      <a:cubicBezTo>
                        <a:pt x="3581" y="486"/>
                        <a:pt x="3503" y="194"/>
                        <a:pt x="3165" y="194"/>
                      </a:cubicBezTo>
                      <a:cubicBezTo>
                        <a:pt x="3146" y="194"/>
                        <a:pt x="3126" y="195"/>
                        <a:pt x="3105" y="197"/>
                      </a:cubicBezTo>
                      <a:cubicBezTo>
                        <a:pt x="2941" y="214"/>
                        <a:pt x="2757" y="221"/>
                        <a:pt x="2564" y="221"/>
                      </a:cubicBezTo>
                      <a:cubicBezTo>
                        <a:pt x="1491" y="221"/>
                        <a:pt x="118" y="0"/>
                        <a:pt x="1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4"/>
                <p:cNvSpPr/>
                <p:nvPr/>
              </p:nvSpPr>
              <p:spPr>
                <a:xfrm>
                  <a:off x="5339400" y="1955325"/>
                  <a:ext cx="63850" cy="12850"/>
                </a:xfrm>
                <a:custGeom>
                  <a:rect b="b" l="l" r="r" t="t"/>
                  <a:pathLst>
                    <a:path extrusionOk="0" h="514" w="2554">
                      <a:moveTo>
                        <a:pt x="92" y="0"/>
                      </a:moveTo>
                      <a:lnTo>
                        <a:pt x="0" y="338"/>
                      </a:lnTo>
                      <a:cubicBezTo>
                        <a:pt x="218" y="422"/>
                        <a:pt x="1153" y="513"/>
                        <a:pt x="1767" y="513"/>
                      </a:cubicBezTo>
                      <a:cubicBezTo>
                        <a:pt x="2003" y="513"/>
                        <a:pt x="2192" y="500"/>
                        <a:pt x="2274" y="467"/>
                      </a:cubicBezTo>
                      <a:cubicBezTo>
                        <a:pt x="2553" y="359"/>
                        <a:pt x="2516" y="93"/>
                        <a:pt x="2290" y="93"/>
                      </a:cubicBezTo>
                      <a:cubicBezTo>
                        <a:pt x="2271" y="93"/>
                        <a:pt x="2252" y="95"/>
                        <a:pt x="2231" y="98"/>
                      </a:cubicBezTo>
                      <a:cubicBezTo>
                        <a:pt x="2056" y="129"/>
                        <a:pt x="1852" y="141"/>
                        <a:pt x="1640" y="141"/>
                      </a:cubicBezTo>
                      <a:cubicBezTo>
                        <a:pt x="909" y="141"/>
                        <a:pt x="92" y="0"/>
                        <a:pt x="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4"/>
                <p:cNvSpPr/>
                <p:nvPr/>
              </p:nvSpPr>
              <p:spPr>
                <a:xfrm>
                  <a:off x="5352450" y="1975750"/>
                  <a:ext cx="42925" cy="10700"/>
                </a:xfrm>
                <a:custGeom>
                  <a:rect b="b" l="l" r="r" t="t"/>
                  <a:pathLst>
                    <a:path extrusionOk="0" h="428" w="1717">
                      <a:moveTo>
                        <a:pt x="81" y="1"/>
                      </a:moveTo>
                      <a:lnTo>
                        <a:pt x="1" y="326"/>
                      </a:lnTo>
                      <a:cubicBezTo>
                        <a:pt x="121" y="385"/>
                        <a:pt x="564" y="428"/>
                        <a:pt x="948" y="428"/>
                      </a:cubicBezTo>
                      <a:cubicBezTo>
                        <a:pt x="1212" y="428"/>
                        <a:pt x="1448" y="407"/>
                        <a:pt x="1531" y="357"/>
                      </a:cubicBezTo>
                      <a:cubicBezTo>
                        <a:pt x="1716" y="251"/>
                        <a:pt x="1707" y="6"/>
                        <a:pt x="1559" y="6"/>
                      </a:cubicBezTo>
                      <a:cubicBezTo>
                        <a:pt x="1545" y="6"/>
                        <a:pt x="1529" y="8"/>
                        <a:pt x="1513" y="13"/>
                      </a:cubicBezTo>
                      <a:cubicBezTo>
                        <a:pt x="1345" y="62"/>
                        <a:pt x="1141" y="78"/>
                        <a:pt x="939" y="78"/>
                      </a:cubicBezTo>
                      <a:cubicBezTo>
                        <a:pt x="503" y="78"/>
                        <a:pt x="81" y="1"/>
                        <a:pt x="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4"/>
                <p:cNvSpPr/>
                <p:nvPr/>
              </p:nvSpPr>
              <p:spPr>
                <a:xfrm>
                  <a:off x="5312500" y="1774600"/>
                  <a:ext cx="15850" cy="49825"/>
                </a:xfrm>
                <a:custGeom>
                  <a:rect b="b" l="l" r="r" t="t"/>
                  <a:pathLst>
                    <a:path extrusionOk="0" h="1993" w="634">
                      <a:moveTo>
                        <a:pt x="406" y="1"/>
                      </a:moveTo>
                      <a:cubicBezTo>
                        <a:pt x="302" y="62"/>
                        <a:pt x="0" y="93"/>
                        <a:pt x="0" y="93"/>
                      </a:cubicBezTo>
                      <a:lnTo>
                        <a:pt x="0" y="1967"/>
                      </a:lnTo>
                      <a:cubicBezTo>
                        <a:pt x="32" y="1986"/>
                        <a:pt x="91" y="1992"/>
                        <a:pt x="162" y="1992"/>
                      </a:cubicBezTo>
                      <a:cubicBezTo>
                        <a:pt x="355" y="1992"/>
                        <a:pt x="629" y="1943"/>
                        <a:pt x="634" y="1943"/>
                      </a:cubicBezTo>
                      <a:cubicBezTo>
                        <a:pt x="634" y="1162"/>
                        <a:pt x="406" y="1"/>
                        <a:pt x="4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4"/>
                <p:cNvSpPr/>
                <p:nvPr/>
              </p:nvSpPr>
              <p:spPr>
                <a:xfrm>
                  <a:off x="5401000" y="1804725"/>
                  <a:ext cx="29850" cy="15700"/>
                </a:xfrm>
                <a:custGeom>
                  <a:rect b="b" l="l" r="r" t="t"/>
                  <a:pathLst>
                    <a:path extrusionOk="0" h="628" w="1194">
                      <a:moveTo>
                        <a:pt x="560" y="1"/>
                      </a:moveTo>
                      <a:cubicBezTo>
                        <a:pt x="517" y="1"/>
                        <a:pt x="474" y="4"/>
                        <a:pt x="431" y="13"/>
                      </a:cubicBezTo>
                      <a:cubicBezTo>
                        <a:pt x="198" y="56"/>
                        <a:pt x="26" y="252"/>
                        <a:pt x="7" y="486"/>
                      </a:cubicBezTo>
                      <a:cubicBezTo>
                        <a:pt x="1" y="547"/>
                        <a:pt x="26" y="621"/>
                        <a:pt x="87" y="627"/>
                      </a:cubicBezTo>
                      <a:cubicBezTo>
                        <a:pt x="90" y="628"/>
                        <a:pt x="93" y="628"/>
                        <a:pt x="97" y="628"/>
                      </a:cubicBezTo>
                      <a:cubicBezTo>
                        <a:pt x="136" y="628"/>
                        <a:pt x="169" y="595"/>
                        <a:pt x="198" y="572"/>
                      </a:cubicBezTo>
                      <a:cubicBezTo>
                        <a:pt x="357" y="427"/>
                        <a:pt x="559" y="353"/>
                        <a:pt x="762" y="353"/>
                      </a:cubicBezTo>
                      <a:cubicBezTo>
                        <a:pt x="911" y="353"/>
                        <a:pt x="1061" y="393"/>
                        <a:pt x="1193" y="474"/>
                      </a:cubicBezTo>
                      <a:cubicBezTo>
                        <a:pt x="1187" y="369"/>
                        <a:pt x="1138" y="277"/>
                        <a:pt x="1058" y="209"/>
                      </a:cubicBezTo>
                      <a:cubicBezTo>
                        <a:pt x="923" y="75"/>
                        <a:pt x="744" y="1"/>
                        <a:pt x="5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4"/>
                <p:cNvSpPr/>
                <p:nvPr/>
              </p:nvSpPr>
              <p:spPr>
                <a:xfrm>
                  <a:off x="5321725" y="1800025"/>
                  <a:ext cx="83450" cy="18850"/>
                </a:xfrm>
                <a:custGeom>
                  <a:rect b="b" l="l" r="r" t="t"/>
                  <a:pathLst>
                    <a:path extrusionOk="0" h="754" w="3338">
                      <a:moveTo>
                        <a:pt x="2966" y="0"/>
                      </a:moveTo>
                      <a:cubicBezTo>
                        <a:pt x="2573" y="0"/>
                        <a:pt x="1910" y="243"/>
                        <a:pt x="1248" y="330"/>
                      </a:cubicBezTo>
                      <a:cubicBezTo>
                        <a:pt x="1037" y="359"/>
                        <a:pt x="856" y="370"/>
                        <a:pt x="704" y="370"/>
                      </a:cubicBezTo>
                      <a:cubicBezTo>
                        <a:pt x="282" y="370"/>
                        <a:pt x="86" y="287"/>
                        <a:pt x="86" y="287"/>
                      </a:cubicBezTo>
                      <a:lnTo>
                        <a:pt x="0" y="631"/>
                      </a:lnTo>
                      <a:cubicBezTo>
                        <a:pt x="244" y="720"/>
                        <a:pt x="531" y="753"/>
                        <a:pt x="828" y="753"/>
                      </a:cubicBezTo>
                      <a:cubicBezTo>
                        <a:pt x="1532" y="753"/>
                        <a:pt x="2292" y="567"/>
                        <a:pt x="2668" y="502"/>
                      </a:cubicBezTo>
                      <a:cubicBezTo>
                        <a:pt x="3203" y="403"/>
                        <a:pt x="3338" y="108"/>
                        <a:pt x="3172" y="35"/>
                      </a:cubicBezTo>
                      <a:cubicBezTo>
                        <a:pt x="3116" y="10"/>
                        <a:pt x="3047" y="0"/>
                        <a:pt x="29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4"/>
                <p:cNvSpPr/>
                <p:nvPr/>
              </p:nvSpPr>
              <p:spPr>
                <a:xfrm>
                  <a:off x="5312500" y="1955325"/>
                  <a:ext cx="13075" cy="176425"/>
                </a:xfrm>
                <a:custGeom>
                  <a:rect b="b" l="l" r="r" t="t"/>
                  <a:pathLst>
                    <a:path extrusionOk="0" h="7057" w="523">
                      <a:moveTo>
                        <a:pt x="0" y="0"/>
                      </a:moveTo>
                      <a:lnTo>
                        <a:pt x="0" y="7056"/>
                      </a:lnTo>
                      <a:cubicBezTo>
                        <a:pt x="0" y="7056"/>
                        <a:pt x="336" y="6921"/>
                        <a:pt x="512" y="6921"/>
                      </a:cubicBezTo>
                      <a:cubicBezTo>
                        <a:pt x="516" y="6921"/>
                        <a:pt x="519" y="6921"/>
                        <a:pt x="523" y="6921"/>
                      </a:cubicBezTo>
                      <a:cubicBezTo>
                        <a:pt x="523" y="6921"/>
                        <a:pt x="474" y="959"/>
                        <a:pt x="523" y="338"/>
                      </a:cubicBezTo>
                      <a:cubicBezTo>
                        <a:pt x="517" y="338"/>
                        <a:pt x="314" y="0"/>
                        <a:pt x="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4"/>
                <p:cNvSpPr/>
                <p:nvPr/>
              </p:nvSpPr>
              <p:spPr>
                <a:xfrm>
                  <a:off x="5253500" y="1613550"/>
                  <a:ext cx="118025" cy="151400"/>
                </a:xfrm>
                <a:custGeom>
                  <a:rect b="b" l="l" r="r" t="t"/>
                  <a:pathLst>
                    <a:path extrusionOk="0" h="6056" w="4721">
                      <a:moveTo>
                        <a:pt x="1334" y="2097"/>
                      </a:moveTo>
                      <a:cubicBezTo>
                        <a:pt x="1422" y="2097"/>
                        <a:pt x="1511" y="2111"/>
                        <a:pt x="1592" y="2140"/>
                      </a:cubicBezTo>
                      <a:cubicBezTo>
                        <a:pt x="1826" y="2232"/>
                        <a:pt x="2016" y="2416"/>
                        <a:pt x="2127" y="2644"/>
                      </a:cubicBezTo>
                      <a:cubicBezTo>
                        <a:pt x="2194" y="2779"/>
                        <a:pt x="2238" y="2933"/>
                        <a:pt x="2182" y="3074"/>
                      </a:cubicBezTo>
                      <a:cubicBezTo>
                        <a:pt x="2121" y="3234"/>
                        <a:pt x="1949" y="3332"/>
                        <a:pt x="1783" y="3412"/>
                      </a:cubicBezTo>
                      <a:cubicBezTo>
                        <a:pt x="1635" y="3480"/>
                        <a:pt x="1481" y="3529"/>
                        <a:pt x="1322" y="3547"/>
                      </a:cubicBezTo>
                      <a:cubicBezTo>
                        <a:pt x="1299" y="3550"/>
                        <a:pt x="1276" y="3551"/>
                        <a:pt x="1253" y="3551"/>
                      </a:cubicBezTo>
                      <a:cubicBezTo>
                        <a:pt x="1112" y="3551"/>
                        <a:pt x="978" y="3503"/>
                        <a:pt x="867" y="3418"/>
                      </a:cubicBezTo>
                      <a:cubicBezTo>
                        <a:pt x="719" y="3283"/>
                        <a:pt x="695" y="3068"/>
                        <a:pt x="695" y="2877"/>
                      </a:cubicBezTo>
                      <a:cubicBezTo>
                        <a:pt x="695" y="2668"/>
                        <a:pt x="713" y="2435"/>
                        <a:pt x="861" y="2275"/>
                      </a:cubicBezTo>
                      <a:cubicBezTo>
                        <a:pt x="976" y="2156"/>
                        <a:pt x="1154" y="2097"/>
                        <a:pt x="1334" y="2097"/>
                      </a:cubicBezTo>
                      <a:close/>
                      <a:moveTo>
                        <a:pt x="3423" y="2097"/>
                      </a:moveTo>
                      <a:cubicBezTo>
                        <a:pt x="3600" y="2097"/>
                        <a:pt x="3776" y="2156"/>
                        <a:pt x="3891" y="2275"/>
                      </a:cubicBezTo>
                      <a:cubicBezTo>
                        <a:pt x="4045" y="2435"/>
                        <a:pt x="4063" y="2668"/>
                        <a:pt x="4057" y="2877"/>
                      </a:cubicBezTo>
                      <a:cubicBezTo>
                        <a:pt x="4057" y="3068"/>
                        <a:pt x="4032" y="3283"/>
                        <a:pt x="3885" y="3418"/>
                      </a:cubicBezTo>
                      <a:cubicBezTo>
                        <a:pt x="3774" y="3503"/>
                        <a:pt x="3640" y="3551"/>
                        <a:pt x="3499" y="3551"/>
                      </a:cubicBezTo>
                      <a:cubicBezTo>
                        <a:pt x="3476" y="3551"/>
                        <a:pt x="3453" y="3550"/>
                        <a:pt x="3430" y="3547"/>
                      </a:cubicBezTo>
                      <a:cubicBezTo>
                        <a:pt x="3270" y="3529"/>
                        <a:pt x="3117" y="3480"/>
                        <a:pt x="2969" y="3412"/>
                      </a:cubicBezTo>
                      <a:cubicBezTo>
                        <a:pt x="2803" y="3332"/>
                        <a:pt x="2631" y="3234"/>
                        <a:pt x="2569" y="3074"/>
                      </a:cubicBezTo>
                      <a:cubicBezTo>
                        <a:pt x="2514" y="2933"/>
                        <a:pt x="2557" y="2779"/>
                        <a:pt x="2625" y="2644"/>
                      </a:cubicBezTo>
                      <a:cubicBezTo>
                        <a:pt x="2735" y="2416"/>
                        <a:pt x="2926" y="2232"/>
                        <a:pt x="3166" y="2140"/>
                      </a:cubicBezTo>
                      <a:cubicBezTo>
                        <a:pt x="3247" y="2111"/>
                        <a:pt x="3335" y="2097"/>
                        <a:pt x="3423" y="2097"/>
                      </a:cubicBezTo>
                      <a:close/>
                      <a:moveTo>
                        <a:pt x="2360" y="3431"/>
                      </a:moveTo>
                      <a:cubicBezTo>
                        <a:pt x="2496" y="3431"/>
                        <a:pt x="2729" y="3806"/>
                        <a:pt x="2760" y="4008"/>
                      </a:cubicBezTo>
                      <a:cubicBezTo>
                        <a:pt x="2791" y="4181"/>
                        <a:pt x="2756" y="4282"/>
                        <a:pt x="2650" y="4282"/>
                      </a:cubicBezTo>
                      <a:cubicBezTo>
                        <a:pt x="2632" y="4282"/>
                        <a:pt x="2611" y="4279"/>
                        <a:pt x="2588" y="4273"/>
                      </a:cubicBezTo>
                      <a:cubicBezTo>
                        <a:pt x="2434" y="4224"/>
                        <a:pt x="2447" y="4015"/>
                        <a:pt x="2354" y="4015"/>
                      </a:cubicBezTo>
                      <a:cubicBezTo>
                        <a:pt x="2268" y="4015"/>
                        <a:pt x="2281" y="4224"/>
                        <a:pt x="2127" y="4273"/>
                      </a:cubicBezTo>
                      <a:cubicBezTo>
                        <a:pt x="2104" y="4279"/>
                        <a:pt x="2083" y="4282"/>
                        <a:pt x="2064" y="4282"/>
                      </a:cubicBezTo>
                      <a:cubicBezTo>
                        <a:pt x="1959" y="4282"/>
                        <a:pt x="1922" y="4181"/>
                        <a:pt x="1949" y="4008"/>
                      </a:cubicBezTo>
                      <a:cubicBezTo>
                        <a:pt x="1986" y="3806"/>
                        <a:pt x="2219" y="3431"/>
                        <a:pt x="2360" y="3431"/>
                      </a:cubicBezTo>
                      <a:close/>
                      <a:moveTo>
                        <a:pt x="3700" y="4338"/>
                      </a:moveTo>
                      <a:cubicBezTo>
                        <a:pt x="3794" y="4338"/>
                        <a:pt x="3820" y="4791"/>
                        <a:pt x="3670" y="4986"/>
                      </a:cubicBezTo>
                      <a:cubicBezTo>
                        <a:pt x="3504" y="5201"/>
                        <a:pt x="2864" y="5674"/>
                        <a:pt x="2360" y="5674"/>
                      </a:cubicBezTo>
                      <a:cubicBezTo>
                        <a:pt x="1856" y="5674"/>
                        <a:pt x="1217" y="5201"/>
                        <a:pt x="1057" y="4986"/>
                      </a:cubicBezTo>
                      <a:cubicBezTo>
                        <a:pt x="907" y="4791"/>
                        <a:pt x="928" y="4338"/>
                        <a:pt x="1025" y="4338"/>
                      </a:cubicBezTo>
                      <a:cubicBezTo>
                        <a:pt x="1035" y="4338"/>
                        <a:pt x="1046" y="4342"/>
                        <a:pt x="1057" y="4353"/>
                      </a:cubicBezTo>
                      <a:cubicBezTo>
                        <a:pt x="1174" y="4457"/>
                        <a:pt x="1715" y="4721"/>
                        <a:pt x="2360" y="4721"/>
                      </a:cubicBezTo>
                      <a:cubicBezTo>
                        <a:pt x="3012" y="4721"/>
                        <a:pt x="3553" y="4457"/>
                        <a:pt x="3670" y="4353"/>
                      </a:cubicBezTo>
                      <a:cubicBezTo>
                        <a:pt x="3681" y="4342"/>
                        <a:pt x="3691" y="4338"/>
                        <a:pt x="3700" y="4338"/>
                      </a:cubicBezTo>
                      <a:close/>
                      <a:moveTo>
                        <a:pt x="2360" y="1"/>
                      </a:moveTo>
                      <a:cubicBezTo>
                        <a:pt x="43" y="1"/>
                        <a:pt x="0" y="990"/>
                        <a:pt x="172" y="2945"/>
                      </a:cubicBezTo>
                      <a:cubicBezTo>
                        <a:pt x="344" y="4900"/>
                        <a:pt x="1543" y="6055"/>
                        <a:pt x="2360" y="6055"/>
                      </a:cubicBezTo>
                      <a:cubicBezTo>
                        <a:pt x="3172" y="6055"/>
                        <a:pt x="4377" y="4900"/>
                        <a:pt x="4549" y="2945"/>
                      </a:cubicBezTo>
                      <a:cubicBezTo>
                        <a:pt x="4721" y="990"/>
                        <a:pt x="4678" y="1"/>
                        <a:pt x="236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4"/>
                <p:cNvSpPr/>
                <p:nvPr/>
              </p:nvSpPr>
              <p:spPr>
                <a:xfrm>
                  <a:off x="5303575" y="1732350"/>
                  <a:ext cx="8500" cy="10800"/>
                </a:xfrm>
                <a:custGeom>
                  <a:rect b="b" l="l" r="r" t="t"/>
                  <a:pathLst>
                    <a:path extrusionOk="0" h="432" w="340">
                      <a:moveTo>
                        <a:pt x="192" y="0"/>
                      </a:moveTo>
                      <a:cubicBezTo>
                        <a:pt x="150" y="0"/>
                        <a:pt x="109" y="11"/>
                        <a:pt x="93" y="37"/>
                      </a:cubicBezTo>
                      <a:cubicBezTo>
                        <a:pt x="50" y="99"/>
                        <a:pt x="1" y="283"/>
                        <a:pt x="50" y="351"/>
                      </a:cubicBezTo>
                      <a:cubicBezTo>
                        <a:pt x="84" y="401"/>
                        <a:pt x="164" y="432"/>
                        <a:pt x="227" y="432"/>
                      </a:cubicBezTo>
                      <a:cubicBezTo>
                        <a:pt x="256" y="432"/>
                        <a:pt x="281" y="425"/>
                        <a:pt x="296" y="412"/>
                      </a:cubicBezTo>
                      <a:cubicBezTo>
                        <a:pt x="339" y="375"/>
                        <a:pt x="321" y="86"/>
                        <a:pt x="308" y="43"/>
                      </a:cubicBezTo>
                      <a:cubicBezTo>
                        <a:pt x="305" y="19"/>
                        <a:pt x="247" y="0"/>
                        <a:pt x="1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4"/>
                <p:cNvSpPr/>
                <p:nvPr/>
              </p:nvSpPr>
              <p:spPr>
                <a:xfrm>
                  <a:off x="5302675" y="1743875"/>
                  <a:ext cx="8775" cy="10600"/>
                </a:xfrm>
                <a:custGeom>
                  <a:rect b="b" l="l" r="r" t="t"/>
                  <a:pathLst>
                    <a:path extrusionOk="0" h="424" w="351">
                      <a:moveTo>
                        <a:pt x="125" y="0"/>
                      </a:moveTo>
                      <a:cubicBezTo>
                        <a:pt x="99" y="0"/>
                        <a:pt x="78" y="5"/>
                        <a:pt x="68" y="19"/>
                      </a:cubicBezTo>
                      <a:cubicBezTo>
                        <a:pt x="25" y="68"/>
                        <a:pt x="0" y="338"/>
                        <a:pt x="37" y="363"/>
                      </a:cubicBezTo>
                      <a:cubicBezTo>
                        <a:pt x="64" y="381"/>
                        <a:pt x="181" y="423"/>
                        <a:pt x="256" y="423"/>
                      </a:cubicBezTo>
                      <a:cubicBezTo>
                        <a:pt x="282" y="423"/>
                        <a:pt x="303" y="418"/>
                        <a:pt x="314" y="406"/>
                      </a:cubicBezTo>
                      <a:cubicBezTo>
                        <a:pt x="350" y="351"/>
                        <a:pt x="332" y="86"/>
                        <a:pt x="314" y="56"/>
                      </a:cubicBezTo>
                      <a:cubicBezTo>
                        <a:pt x="300" y="38"/>
                        <a:pt x="195"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4"/>
                <p:cNvSpPr/>
                <p:nvPr/>
              </p:nvSpPr>
              <p:spPr>
                <a:xfrm>
                  <a:off x="5298200" y="1731850"/>
                  <a:ext cx="5725" cy="9000"/>
                </a:xfrm>
                <a:custGeom>
                  <a:rect b="b" l="l" r="r" t="t"/>
                  <a:pathLst>
                    <a:path extrusionOk="0" h="360" w="229">
                      <a:moveTo>
                        <a:pt x="117" y="0"/>
                      </a:moveTo>
                      <a:cubicBezTo>
                        <a:pt x="88" y="0"/>
                        <a:pt x="59" y="10"/>
                        <a:pt x="44" y="32"/>
                      </a:cubicBezTo>
                      <a:cubicBezTo>
                        <a:pt x="7" y="119"/>
                        <a:pt x="1" y="211"/>
                        <a:pt x="25" y="297"/>
                      </a:cubicBezTo>
                      <a:cubicBezTo>
                        <a:pt x="53" y="335"/>
                        <a:pt x="100" y="359"/>
                        <a:pt x="154" y="359"/>
                      </a:cubicBezTo>
                      <a:cubicBezTo>
                        <a:pt x="160" y="359"/>
                        <a:pt x="167" y="359"/>
                        <a:pt x="173" y="358"/>
                      </a:cubicBezTo>
                      <a:cubicBezTo>
                        <a:pt x="216" y="352"/>
                        <a:pt x="228" y="94"/>
                        <a:pt x="210" y="45"/>
                      </a:cubicBezTo>
                      <a:cubicBezTo>
                        <a:pt x="203" y="19"/>
                        <a:pt x="159"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4"/>
                <p:cNvSpPr/>
                <p:nvPr/>
              </p:nvSpPr>
              <p:spPr>
                <a:xfrm>
                  <a:off x="5296975" y="1741950"/>
                  <a:ext cx="5725" cy="8625"/>
                </a:xfrm>
                <a:custGeom>
                  <a:rect b="b" l="l" r="r" t="t"/>
                  <a:pathLst>
                    <a:path extrusionOk="0" h="345" w="229">
                      <a:moveTo>
                        <a:pt x="98" y="1"/>
                      </a:moveTo>
                      <a:cubicBezTo>
                        <a:pt x="76" y="1"/>
                        <a:pt x="53" y="8"/>
                        <a:pt x="31" y="22"/>
                      </a:cubicBezTo>
                      <a:cubicBezTo>
                        <a:pt x="7" y="102"/>
                        <a:pt x="1" y="188"/>
                        <a:pt x="13" y="268"/>
                      </a:cubicBezTo>
                      <a:cubicBezTo>
                        <a:pt x="44" y="315"/>
                        <a:pt x="94" y="344"/>
                        <a:pt x="146" y="344"/>
                      </a:cubicBezTo>
                      <a:cubicBezTo>
                        <a:pt x="155" y="344"/>
                        <a:pt x="164" y="343"/>
                        <a:pt x="173" y="341"/>
                      </a:cubicBezTo>
                      <a:cubicBezTo>
                        <a:pt x="222" y="329"/>
                        <a:pt x="228" y="108"/>
                        <a:pt x="197" y="53"/>
                      </a:cubicBezTo>
                      <a:cubicBezTo>
                        <a:pt x="171" y="19"/>
                        <a:pt x="135" y="1"/>
                        <a:pt x="9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4"/>
                <p:cNvSpPr/>
                <p:nvPr/>
              </p:nvSpPr>
              <p:spPr>
                <a:xfrm>
                  <a:off x="5292400" y="1730950"/>
                  <a:ext cx="7375" cy="9250"/>
                </a:xfrm>
                <a:custGeom>
                  <a:rect b="b" l="l" r="r" t="t"/>
                  <a:pathLst>
                    <a:path extrusionOk="0" h="370" w="295">
                      <a:moveTo>
                        <a:pt x="77" y="1"/>
                      </a:moveTo>
                      <a:cubicBezTo>
                        <a:pt x="23" y="1"/>
                        <a:pt x="1" y="272"/>
                        <a:pt x="122" y="370"/>
                      </a:cubicBezTo>
                      <a:cubicBezTo>
                        <a:pt x="159" y="320"/>
                        <a:pt x="184" y="259"/>
                        <a:pt x="190" y="204"/>
                      </a:cubicBezTo>
                      <a:cubicBezTo>
                        <a:pt x="202" y="112"/>
                        <a:pt x="294" y="19"/>
                        <a:pt x="79" y="1"/>
                      </a:cubicBezTo>
                      <a:cubicBezTo>
                        <a:pt x="79" y="1"/>
                        <a:pt x="78"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4"/>
                <p:cNvSpPr/>
                <p:nvPr/>
              </p:nvSpPr>
              <p:spPr>
                <a:xfrm>
                  <a:off x="5290975" y="1739575"/>
                  <a:ext cx="4950" cy="7975"/>
                </a:xfrm>
                <a:custGeom>
                  <a:rect b="b" l="l" r="r" t="t"/>
                  <a:pathLst>
                    <a:path extrusionOk="0" h="319" w="198">
                      <a:moveTo>
                        <a:pt x="105" y="0"/>
                      </a:moveTo>
                      <a:cubicBezTo>
                        <a:pt x="7" y="49"/>
                        <a:pt x="1" y="154"/>
                        <a:pt x="7" y="228"/>
                      </a:cubicBezTo>
                      <a:cubicBezTo>
                        <a:pt x="7" y="281"/>
                        <a:pt x="72" y="318"/>
                        <a:pt x="114" y="318"/>
                      </a:cubicBezTo>
                      <a:cubicBezTo>
                        <a:pt x="130" y="318"/>
                        <a:pt x="143" y="313"/>
                        <a:pt x="148" y="301"/>
                      </a:cubicBezTo>
                      <a:cubicBezTo>
                        <a:pt x="198" y="191"/>
                        <a:pt x="105" y="0"/>
                        <a:pt x="1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4"/>
                <p:cNvSpPr/>
                <p:nvPr/>
              </p:nvSpPr>
              <p:spPr>
                <a:xfrm>
                  <a:off x="5287300" y="1728425"/>
                  <a:ext cx="5550" cy="8700"/>
                </a:xfrm>
                <a:custGeom>
                  <a:rect b="b" l="l" r="r" t="t"/>
                  <a:pathLst>
                    <a:path extrusionOk="0" h="348" w="222">
                      <a:moveTo>
                        <a:pt x="59" y="1"/>
                      </a:moveTo>
                      <a:cubicBezTo>
                        <a:pt x="48" y="1"/>
                        <a:pt x="39" y="3"/>
                        <a:pt x="31" y="10"/>
                      </a:cubicBezTo>
                      <a:cubicBezTo>
                        <a:pt x="0" y="40"/>
                        <a:pt x="0" y="206"/>
                        <a:pt x="7" y="262"/>
                      </a:cubicBezTo>
                      <a:cubicBezTo>
                        <a:pt x="13" y="311"/>
                        <a:pt x="111" y="348"/>
                        <a:pt x="154" y="348"/>
                      </a:cubicBezTo>
                      <a:cubicBezTo>
                        <a:pt x="197" y="348"/>
                        <a:pt x="222" y="90"/>
                        <a:pt x="185" y="65"/>
                      </a:cubicBezTo>
                      <a:cubicBezTo>
                        <a:pt x="160" y="41"/>
                        <a:pt x="101" y="1"/>
                        <a:pt x="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4"/>
                <p:cNvSpPr/>
                <p:nvPr/>
              </p:nvSpPr>
              <p:spPr>
                <a:xfrm>
                  <a:off x="5286075" y="1737300"/>
                  <a:ext cx="4925" cy="6950"/>
                </a:xfrm>
                <a:custGeom>
                  <a:rect b="b" l="l" r="r" t="t"/>
                  <a:pathLst>
                    <a:path extrusionOk="0" h="278" w="197">
                      <a:moveTo>
                        <a:pt x="62" y="1"/>
                      </a:moveTo>
                      <a:cubicBezTo>
                        <a:pt x="54" y="1"/>
                        <a:pt x="48" y="2"/>
                        <a:pt x="43" y="5"/>
                      </a:cubicBezTo>
                      <a:cubicBezTo>
                        <a:pt x="13" y="60"/>
                        <a:pt x="0" y="128"/>
                        <a:pt x="13" y="196"/>
                      </a:cubicBezTo>
                      <a:cubicBezTo>
                        <a:pt x="24" y="229"/>
                        <a:pt x="85" y="277"/>
                        <a:pt x="124" y="277"/>
                      </a:cubicBezTo>
                      <a:cubicBezTo>
                        <a:pt x="128" y="277"/>
                        <a:pt x="132" y="277"/>
                        <a:pt x="135" y="275"/>
                      </a:cubicBezTo>
                      <a:cubicBezTo>
                        <a:pt x="166" y="269"/>
                        <a:pt x="197" y="91"/>
                        <a:pt x="191" y="60"/>
                      </a:cubicBezTo>
                      <a:cubicBezTo>
                        <a:pt x="186" y="39"/>
                        <a:pt x="105" y="1"/>
                        <a:pt x="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4"/>
                <p:cNvSpPr/>
                <p:nvPr/>
              </p:nvSpPr>
              <p:spPr>
                <a:xfrm>
                  <a:off x="5281300" y="1734425"/>
                  <a:ext cx="4800" cy="6275"/>
                </a:xfrm>
                <a:custGeom>
                  <a:rect b="b" l="l" r="r" t="t"/>
                  <a:pathLst>
                    <a:path extrusionOk="0" h="251" w="192">
                      <a:moveTo>
                        <a:pt x="42" y="0"/>
                      </a:moveTo>
                      <a:cubicBezTo>
                        <a:pt x="37" y="0"/>
                        <a:pt x="34" y="1"/>
                        <a:pt x="31" y="3"/>
                      </a:cubicBezTo>
                      <a:cubicBezTo>
                        <a:pt x="7" y="59"/>
                        <a:pt x="1" y="120"/>
                        <a:pt x="19" y="181"/>
                      </a:cubicBezTo>
                      <a:cubicBezTo>
                        <a:pt x="41" y="204"/>
                        <a:pt x="98" y="251"/>
                        <a:pt x="132" y="251"/>
                      </a:cubicBezTo>
                      <a:cubicBezTo>
                        <a:pt x="136" y="251"/>
                        <a:pt x="139" y="250"/>
                        <a:pt x="142" y="249"/>
                      </a:cubicBezTo>
                      <a:cubicBezTo>
                        <a:pt x="167" y="237"/>
                        <a:pt x="191" y="95"/>
                        <a:pt x="179" y="71"/>
                      </a:cubicBezTo>
                      <a:cubicBezTo>
                        <a:pt x="168" y="55"/>
                        <a:pt x="76" y="0"/>
                        <a:pt x="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4"/>
                <p:cNvSpPr/>
                <p:nvPr/>
              </p:nvSpPr>
              <p:spPr>
                <a:xfrm>
                  <a:off x="5278550" y="1731675"/>
                  <a:ext cx="2450" cy="5175"/>
                </a:xfrm>
                <a:custGeom>
                  <a:rect b="b" l="l" r="r" t="t"/>
                  <a:pathLst>
                    <a:path extrusionOk="0" h="207" w="98">
                      <a:moveTo>
                        <a:pt x="26" y="1"/>
                      </a:moveTo>
                      <a:cubicBezTo>
                        <a:pt x="23" y="1"/>
                        <a:pt x="20" y="1"/>
                        <a:pt x="18" y="3"/>
                      </a:cubicBezTo>
                      <a:cubicBezTo>
                        <a:pt x="6" y="9"/>
                        <a:pt x="0" y="169"/>
                        <a:pt x="74" y="205"/>
                      </a:cubicBezTo>
                      <a:cubicBezTo>
                        <a:pt x="75" y="206"/>
                        <a:pt x="76" y="206"/>
                        <a:pt x="77" y="206"/>
                      </a:cubicBezTo>
                      <a:cubicBezTo>
                        <a:pt x="98" y="206"/>
                        <a:pt x="92" y="81"/>
                        <a:pt x="92" y="58"/>
                      </a:cubicBezTo>
                      <a:cubicBezTo>
                        <a:pt x="92" y="41"/>
                        <a:pt x="48" y="1"/>
                        <a:pt x="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4"/>
                <p:cNvSpPr/>
                <p:nvPr/>
              </p:nvSpPr>
              <p:spPr>
                <a:xfrm>
                  <a:off x="5312950" y="1732425"/>
                  <a:ext cx="8325" cy="10775"/>
                </a:xfrm>
                <a:custGeom>
                  <a:rect b="b" l="l" r="r" t="t"/>
                  <a:pathLst>
                    <a:path extrusionOk="0" h="431" w="333">
                      <a:moveTo>
                        <a:pt x="156" y="1"/>
                      </a:moveTo>
                      <a:cubicBezTo>
                        <a:pt x="96" y="1"/>
                        <a:pt x="29" y="22"/>
                        <a:pt x="25" y="40"/>
                      </a:cubicBezTo>
                      <a:cubicBezTo>
                        <a:pt x="19" y="77"/>
                        <a:pt x="1" y="378"/>
                        <a:pt x="44" y="415"/>
                      </a:cubicBezTo>
                      <a:cubicBezTo>
                        <a:pt x="56" y="426"/>
                        <a:pt x="79" y="431"/>
                        <a:pt x="104" y="431"/>
                      </a:cubicBezTo>
                      <a:cubicBezTo>
                        <a:pt x="167" y="431"/>
                        <a:pt x="253" y="402"/>
                        <a:pt x="284" y="354"/>
                      </a:cubicBezTo>
                      <a:cubicBezTo>
                        <a:pt x="333" y="280"/>
                        <a:pt x="284" y="96"/>
                        <a:pt x="247" y="34"/>
                      </a:cubicBezTo>
                      <a:cubicBezTo>
                        <a:pt x="232" y="10"/>
                        <a:pt x="195" y="1"/>
                        <a:pt x="1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4"/>
                <p:cNvSpPr/>
                <p:nvPr/>
              </p:nvSpPr>
              <p:spPr>
                <a:xfrm>
                  <a:off x="5313425" y="1743775"/>
                  <a:ext cx="8775" cy="10700"/>
                </a:xfrm>
                <a:custGeom>
                  <a:rect b="b" l="l" r="r" t="t"/>
                  <a:pathLst>
                    <a:path extrusionOk="0" h="428" w="351">
                      <a:moveTo>
                        <a:pt x="224" y="0"/>
                      </a:moveTo>
                      <a:cubicBezTo>
                        <a:pt x="153" y="0"/>
                        <a:pt x="56" y="38"/>
                        <a:pt x="43" y="60"/>
                      </a:cubicBezTo>
                      <a:cubicBezTo>
                        <a:pt x="19" y="90"/>
                        <a:pt x="0" y="355"/>
                        <a:pt x="43" y="410"/>
                      </a:cubicBezTo>
                      <a:cubicBezTo>
                        <a:pt x="53" y="422"/>
                        <a:pt x="73" y="427"/>
                        <a:pt x="97" y="427"/>
                      </a:cubicBezTo>
                      <a:cubicBezTo>
                        <a:pt x="170" y="427"/>
                        <a:pt x="286" y="385"/>
                        <a:pt x="314" y="367"/>
                      </a:cubicBezTo>
                      <a:cubicBezTo>
                        <a:pt x="351" y="342"/>
                        <a:pt x="326" y="72"/>
                        <a:pt x="289" y="23"/>
                      </a:cubicBezTo>
                      <a:cubicBezTo>
                        <a:pt x="277" y="7"/>
                        <a:pt x="252"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4"/>
                <p:cNvSpPr/>
                <p:nvPr/>
              </p:nvSpPr>
              <p:spPr>
                <a:xfrm>
                  <a:off x="5320950" y="1731850"/>
                  <a:ext cx="5700" cy="9000"/>
                </a:xfrm>
                <a:custGeom>
                  <a:rect b="b" l="l" r="r" t="t"/>
                  <a:pathLst>
                    <a:path extrusionOk="0" h="360" w="228">
                      <a:moveTo>
                        <a:pt x="117" y="0"/>
                      </a:moveTo>
                      <a:cubicBezTo>
                        <a:pt x="76" y="0"/>
                        <a:pt x="32" y="19"/>
                        <a:pt x="25" y="45"/>
                      </a:cubicBezTo>
                      <a:cubicBezTo>
                        <a:pt x="1" y="94"/>
                        <a:pt x="25" y="352"/>
                        <a:pt x="62" y="358"/>
                      </a:cubicBezTo>
                      <a:cubicBezTo>
                        <a:pt x="68" y="359"/>
                        <a:pt x="73" y="359"/>
                        <a:pt x="79" y="359"/>
                      </a:cubicBezTo>
                      <a:cubicBezTo>
                        <a:pt x="128" y="359"/>
                        <a:pt x="176" y="335"/>
                        <a:pt x="210" y="297"/>
                      </a:cubicBezTo>
                      <a:cubicBezTo>
                        <a:pt x="228" y="211"/>
                        <a:pt x="222" y="119"/>
                        <a:pt x="185" y="32"/>
                      </a:cubicBezTo>
                      <a:cubicBezTo>
                        <a:pt x="172" y="10"/>
                        <a:pt x="145"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4"/>
                <p:cNvSpPr/>
                <p:nvPr/>
              </p:nvSpPr>
              <p:spPr>
                <a:xfrm>
                  <a:off x="5322325" y="1742100"/>
                  <a:ext cx="5725" cy="8575"/>
                </a:xfrm>
                <a:custGeom>
                  <a:rect b="b" l="l" r="r" t="t"/>
                  <a:pathLst>
                    <a:path extrusionOk="0" h="343" w="229">
                      <a:moveTo>
                        <a:pt x="127" y="1"/>
                      </a:moveTo>
                      <a:cubicBezTo>
                        <a:pt x="90" y="1"/>
                        <a:pt x="54" y="17"/>
                        <a:pt x="32" y="47"/>
                      </a:cubicBezTo>
                      <a:cubicBezTo>
                        <a:pt x="1" y="108"/>
                        <a:pt x="7" y="323"/>
                        <a:pt x="50" y="342"/>
                      </a:cubicBezTo>
                      <a:cubicBezTo>
                        <a:pt x="56" y="342"/>
                        <a:pt x="61" y="342"/>
                        <a:pt x="67" y="342"/>
                      </a:cubicBezTo>
                      <a:cubicBezTo>
                        <a:pt x="128" y="342"/>
                        <a:pt x="182" y="312"/>
                        <a:pt x="216" y="262"/>
                      </a:cubicBezTo>
                      <a:cubicBezTo>
                        <a:pt x="228" y="182"/>
                        <a:pt x="222" y="96"/>
                        <a:pt x="198" y="22"/>
                      </a:cubicBezTo>
                      <a:cubicBezTo>
                        <a:pt x="176" y="7"/>
                        <a:pt x="151" y="1"/>
                        <a:pt x="1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4"/>
                <p:cNvSpPr/>
                <p:nvPr/>
              </p:nvSpPr>
              <p:spPr>
                <a:xfrm>
                  <a:off x="5325250" y="1730950"/>
                  <a:ext cx="7525" cy="9250"/>
                </a:xfrm>
                <a:custGeom>
                  <a:rect b="b" l="l" r="r" t="t"/>
                  <a:pathLst>
                    <a:path extrusionOk="0" h="370" w="301">
                      <a:moveTo>
                        <a:pt x="217" y="1"/>
                      </a:moveTo>
                      <a:cubicBezTo>
                        <a:pt x="217" y="1"/>
                        <a:pt x="216" y="1"/>
                        <a:pt x="216" y="1"/>
                      </a:cubicBezTo>
                      <a:cubicBezTo>
                        <a:pt x="1" y="13"/>
                        <a:pt x="93" y="112"/>
                        <a:pt x="99" y="204"/>
                      </a:cubicBezTo>
                      <a:cubicBezTo>
                        <a:pt x="111" y="259"/>
                        <a:pt x="136" y="320"/>
                        <a:pt x="167" y="370"/>
                      </a:cubicBezTo>
                      <a:cubicBezTo>
                        <a:pt x="300" y="272"/>
                        <a:pt x="266" y="1"/>
                        <a:pt x="2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4"/>
                <p:cNvSpPr/>
                <p:nvPr/>
              </p:nvSpPr>
              <p:spPr>
                <a:xfrm>
                  <a:off x="5328950" y="1739725"/>
                  <a:ext cx="5075" cy="7875"/>
                </a:xfrm>
                <a:custGeom>
                  <a:rect b="b" l="l" r="r" t="t"/>
                  <a:pathLst>
                    <a:path extrusionOk="0" h="315" w="203">
                      <a:moveTo>
                        <a:pt x="99" y="0"/>
                      </a:moveTo>
                      <a:cubicBezTo>
                        <a:pt x="99" y="0"/>
                        <a:pt x="0" y="185"/>
                        <a:pt x="49" y="301"/>
                      </a:cubicBezTo>
                      <a:cubicBezTo>
                        <a:pt x="54" y="311"/>
                        <a:pt x="65" y="315"/>
                        <a:pt x="79" y="315"/>
                      </a:cubicBezTo>
                      <a:cubicBezTo>
                        <a:pt x="122" y="315"/>
                        <a:pt x="192" y="277"/>
                        <a:pt x="197" y="222"/>
                      </a:cubicBezTo>
                      <a:cubicBezTo>
                        <a:pt x="203" y="154"/>
                        <a:pt x="197" y="43"/>
                        <a:pt x="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4"/>
                <p:cNvSpPr/>
                <p:nvPr/>
              </p:nvSpPr>
              <p:spPr>
                <a:xfrm>
                  <a:off x="5332175" y="1728450"/>
                  <a:ext cx="5400" cy="8675"/>
                </a:xfrm>
                <a:custGeom>
                  <a:rect b="b" l="l" r="r" t="t"/>
                  <a:pathLst>
                    <a:path extrusionOk="0" h="347" w="216">
                      <a:moveTo>
                        <a:pt x="158" y="0"/>
                      </a:moveTo>
                      <a:cubicBezTo>
                        <a:pt x="115" y="0"/>
                        <a:pt x="51" y="44"/>
                        <a:pt x="31" y="64"/>
                      </a:cubicBezTo>
                      <a:cubicBezTo>
                        <a:pt x="0" y="82"/>
                        <a:pt x="25" y="341"/>
                        <a:pt x="68" y="347"/>
                      </a:cubicBezTo>
                      <a:cubicBezTo>
                        <a:pt x="111" y="347"/>
                        <a:pt x="209" y="310"/>
                        <a:pt x="209" y="261"/>
                      </a:cubicBezTo>
                      <a:cubicBezTo>
                        <a:pt x="215" y="205"/>
                        <a:pt x="215" y="39"/>
                        <a:pt x="185" y="9"/>
                      </a:cubicBezTo>
                      <a:cubicBezTo>
                        <a:pt x="178" y="3"/>
                        <a:pt x="168" y="0"/>
                        <a:pt x="1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4"/>
                <p:cNvSpPr/>
                <p:nvPr/>
              </p:nvSpPr>
              <p:spPr>
                <a:xfrm>
                  <a:off x="5334025" y="1737300"/>
                  <a:ext cx="4925" cy="6950"/>
                </a:xfrm>
                <a:custGeom>
                  <a:rect b="b" l="l" r="r" t="t"/>
                  <a:pathLst>
                    <a:path extrusionOk="0" h="278" w="197">
                      <a:moveTo>
                        <a:pt x="129" y="1"/>
                      </a:moveTo>
                      <a:cubicBezTo>
                        <a:pt x="87" y="1"/>
                        <a:pt x="11" y="39"/>
                        <a:pt x="6" y="60"/>
                      </a:cubicBezTo>
                      <a:cubicBezTo>
                        <a:pt x="0" y="91"/>
                        <a:pt x="25" y="263"/>
                        <a:pt x="61" y="275"/>
                      </a:cubicBezTo>
                      <a:cubicBezTo>
                        <a:pt x="65" y="277"/>
                        <a:pt x="69" y="277"/>
                        <a:pt x="73" y="277"/>
                      </a:cubicBezTo>
                      <a:cubicBezTo>
                        <a:pt x="111" y="277"/>
                        <a:pt x="168" y="229"/>
                        <a:pt x="184" y="196"/>
                      </a:cubicBezTo>
                      <a:cubicBezTo>
                        <a:pt x="197" y="128"/>
                        <a:pt x="184" y="60"/>
                        <a:pt x="148" y="5"/>
                      </a:cubicBezTo>
                      <a:cubicBezTo>
                        <a:pt x="143" y="2"/>
                        <a:pt x="136" y="1"/>
                        <a:pt x="1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4"/>
                <p:cNvSpPr/>
                <p:nvPr/>
              </p:nvSpPr>
              <p:spPr>
                <a:xfrm>
                  <a:off x="5338925" y="1734425"/>
                  <a:ext cx="4650" cy="6275"/>
                </a:xfrm>
                <a:custGeom>
                  <a:rect b="b" l="l" r="r" t="t"/>
                  <a:pathLst>
                    <a:path extrusionOk="0" h="251" w="186">
                      <a:moveTo>
                        <a:pt x="150" y="0"/>
                      </a:moveTo>
                      <a:cubicBezTo>
                        <a:pt x="116" y="0"/>
                        <a:pt x="24" y="55"/>
                        <a:pt x="13" y="77"/>
                      </a:cubicBezTo>
                      <a:cubicBezTo>
                        <a:pt x="1" y="95"/>
                        <a:pt x="19" y="237"/>
                        <a:pt x="50" y="249"/>
                      </a:cubicBezTo>
                      <a:cubicBezTo>
                        <a:pt x="52" y="250"/>
                        <a:pt x="55" y="251"/>
                        <a:pt x="58" y="251"/>
                      </a:cubicBezTo>
                      <a:cubicBezTo>
                        <a:pt x="88" y="251"/>
                        <a:pt x="150" y="204"/>
                        <a:pt x="167" y="181"/>
                      </a:cubicBezTo>
                      <a:cubicBezTo>
                        <a:pt x="185" y="120"/>
                        <a:pt x="185" y="59"/>
                        <a:pt x="161" y="3"/>
                      </a:cubicBezTo>
                      <a:cubicBezTo>
                        <a:pt x="158" y="1"/>
                        <a:pt x="155" y="0"/>
                        <a:pt x="1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4"/>
                <p:cNvSpPr/>
                <p:nvPr/>
              </p:nvSpPr>
              <p:spPr>
                <a:xfrm>
                  <a:off x="5343875" y="1731700"/>
                  <a:ext cx="2600" cy="5300"/>
                </a:xfrm>
                <a:custGeom>
                  <a:rect b="b" l="l" r="r" t="t"/>
                  <a:pathLst>
                    <a:path extrusionOk="0" h="212" w="104">
                      <a:moveTo>
                        <a:pt x="76" y="1"/>
                      </a:moveTo>
                      <a:cubicBezTo>
                        <a:pt x="59" y="1"/>
                        <a:pt x="12" y="35"/>
                        <a:pt x="12" y="63"/>
                      </a:cubicBezTo>
                      <a:cubicBezTo>
                        <a:pt x="12" y="87"/>
                        <a:pt x="0" y="211"/>
                        <a:pt x="21" y="211"/>
                      </a:cubicBezTo>
                      <a:cubicBezTo>
                        <a:pt x="22" y="211"/>
                        <a:pt x="23" y="211"/>
                        <a:pt x="24" y="211"/>
                      </a:cubicBezTo>
                      <a:cubicBezTo>
                        <a:pt x="104" y="174"/>
                        <a:pt x="98" y="14"/>
                        <a:pt x="79" y="2"/>
                      </a:cubicBezTo>
                      <a:cubicBezTo>
                        <a:pt x="78" y="1"/>
                        <a:pt x="77"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4"/>
                <p:cNvSpPr/>
                <p:nvPr/>
              </p:nvSpPr>
              <p:spPr>
                <a:xfrm>
                  <a:off x="5339292" y="1726059"/>
                  <a:ext cx="3700" cy="6950"/>
                </a:xfrm>
                <a:custGeom>
                  <a:rect b="b" l="l" r="r" t="t"/>
                  <a:pathLst>
                    <a:path extrusionOk="0" h="278" w="148">
                      <a:moveTo>
                        <a:pt x="77" y="1"/>
                      </a:moveTo>
                      <a:cubicBezTo>
                        <a:pt x="43" y="1"/>
                        <a:pt x="6" y="13"/>
                        <a:pt x="6" y="32"/>
                      </a:cubicBezTo>
                      <a:cubicBezTo>
                        <a:pt x="6" y="57"/>
                        <a:pt x="0" y="266"/>
                        <a:pt x="19" y="272"/>
                      </a:cubicBezTo>
                      <a:cubicBezTo>
                        <a:pt x="24" y="275"/>
                        <a:pt x="33" y="277"/>
                        <a:pt x="45" y="277"/>
                      </a:cubicBezTo>
                      <a:cubicBezTo>
                        <a:pt x="74" y="277"/>
                        <a:pt x="114" y="264"/>
                        <a:pt x="123" y="229"/>
                      </a:cubicBezTo>
                      <a:cubicBezTo>
                        <a:pt x="135" y="180"/>
                        <a:pt x="148" y="38"/>
                        <a:pt x="123" y="14"/>
                      </a:cubicBezTo>
                      <a:cubicBezTo>
                        <a:pt x="114" y="5"/>
                        <a:pt x="96"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4"/>
                <p:cNvSpPr/>
                <p:nvPr/>
              </p:nvSpPr>
              <p:spPr>
                <a:xfrm>
                  <a:off x="5343592" y="1723309"/>
                  <a:ext cx="3550" cy="7125"/>
                </a:xfrm>
                <a:custGeom>
                  <a:rect b="b" l="l" r="r" t="t"/>
                  <a:pathLst>
                    <a:path extrusionOk="0" h="285" w="142">
                      <a:moveTo>
                        <a:pt x="93" y="0"/>
                      </a:moveTo>
                      <a:cubicBezTo>
                        <a:pt x="57" y="0"/>
                        <a:pt x="7" y="58"/>
                        <a:pt x="7" y="93"/>
                      </a:cubicBezTo>
                      <a:cubicBezTo>
                        <a:pt x="1" y="123"/>
                        <a:pt x="0" y="284"/>
                        <a:pt x="28" y="284"/>
                      </a:cubicBezTo>
                      <a:cubicBezTo>
                        <a:pt x="29" y="284"/>
                        <a:pt x="30" y="284"/>
                        <a:pt x="31" y="283"/>
                      </a:cubicBezTo>
                      <a:cubicBezTo>
                        <a:pt x="74" y="271"/>
                        <a:pt x="111" y="240"/>
                        <a:pt x="123" y="197"/>
                      </a:cubicBezTo>
                      <a:cubicBezTo>
                        <a:pt x="136" y="161"/>
                        <a:pt x="142" y="13"/>
                        <a:pt x="99" y="1"/>
                      </a:cubicBezTo>
                      <a:cubicBezTo>
                        <a:pt x="97" y="0"/>
                        <a:pt x="95" y="0"/>
                        <a:pt x="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4"/>
                <p:cNvSpPr/>
                <p:nvPr/>
              </p:nvSpPr>
              <p:spPr>
                <a:xfrm>
                  <a:off x="5282477" y="1726059"/>
                  <a:ext cx="3700" cy="6950"/>
                </a:xfrm>
                <a:custGeom>
                  <a:rect b="b" l="l" r="r" t="t"/>
                  <a:pathLst>
                    <a:path extrusionOk="0" h="278" w="148">
                      <a:moveTo>
                        <a:pt x="71" y="1"/>
                      </a:moveTo>
                      <a:cubicBezTo>
                        <a:pt x="52" y="1"/>
                        <a:pt x="34" y="5"/>
                        <a:pt x="25" y="14"/>
                      </a:cubicBezTo>
                      <a:cubicBezTo>
                        <a:pt x="0" y="38"/>
                        <a:pt x="12" y="180"/>
                        <a:pt x="25" y="229"/>
                      </a:cubicBezTo>
                      <a:cubicBezTo>
                        <a:pt x="34" y="264"/>
                        <a:pt x="71" y="277"/>
                        <a:pt x="101" y="277"/>
                      </a:cubicBezTo>
                      <a:cubicBezTo>
                        <a:pt x="112" y="277"/>
                        <a:pt x="122" y="275"/>
                        <a:pt x="129" y="272"/>
                      </a:cubicBezTo>
                      <a:cubicBezTo>
                        <a:pt x="148" y="266"/>
                        <a:pt x="142" y="57"/>
                        <a:pt x="142" y="32"/>
                      </a:cubicBezTo>
                      <a:cubicBezTo>
                        <a:pt x="142" y="13"/>
                        <a:pt x="105" y="1"/>
                        <a:pt x="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4"/>
                <p:cNvSpPr/>
                <p:nvPr/>
              </p:nvSpPr>
              <p:spPr>
                <a:xfrm>
                  <a:off x="5278327" y="1723434"/>
                  <a:ext cx="3550" cy="7125"/>
                </a:xfrm>
                <a:custGeom>
                  <a:rect b="b" l="l" r="r" t="t"/>
                  <a:pathLst>
                    <a:path extrusionOk="0" h="285" w="142">
                      <a:moveTo>
                        <a:pt x="45" y="0"/>
                      </a:moveTo>
                      <a:cubicBezTo>
                        <a:pt x="42" y="0"/>
                        <a:pt x="40" y="1"/>
                        <a:pt x="37" y="2"/>
                      </a:cubicBezTo>
                      <a:cubicBezTo>
                        <a:pt x="6" y="8"/>
                        <a:pt x="0" y="156"/>
                        <a:pt x="12" y="199"/>
                      </a:cubicBezTo>
                      <a:cubicBezTo>
                        <a:pt x="31" y="235"/>
                        <a:pt x="62" y="266"/>
                        <a:pt x="105" y="285"/>
                      </a:cubicBezTo>
                      <a:cubicBezTo>
                        <a:pt x="105" y="285"/>
                        <a:pt x="106" y="285"/>
                        <a:pt x="107" y="285"/>
                      </a:cubicBezTo>
                      <a:cubicBezTo>
                        <a:pt x="141" y="285"/>
                        <a:pt x="135" y="118"/>
                        <a:pt x="135" y="88"/>
                      </a:cubicBezTo>
                      <a:cubicBezTo>
                        <a:pt x="135" y="60"/>
                        <a:pt x="78" y="0"/>
                        <a:pt x="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35" name="Google Shape;8335;p74"/>
            <p:cNvSpPr/>
            <p:nvPr/>
          </p:nvSpPr>
          <p:spPr>
            <a:xfrm>
              <a:off x="5206775" y="1548900"/>
              <a:ext cx="193800" cy="222950"/>
            </a:xfrm>
            <a:custGeom>
              <a:rect b="b" l="l" r="r" t="t"/>
              <a:pathLst>
                <a:path extrusionOk="0" h="8918" w="7752">
                  <a:moveTo>
                    <a:pt x="3748" y="1"/>
                  </a:moveTo>
                  <a:cubicBezTo>
                    <a:pt x="3379" y="1"/>
                    <a:pt x="2960" y="60"/>
                    <a:pt x="2502" y="220"/>
                  </a:cubicBezTo>
                  <a:cubicBezTo>
                    <a:pt x="670" y="853"/>
                    <a:pt x="0" y="3460"/>
                    <a:pt x="738" y="5888"/>
                  </a:cubicBezTo>
                  <a:cubicBezTo>
                    <a:pt x="1482" y="8322"/>
                    <a:pt x="2889" y="8918"/>
                    <a:pt x="2889" y="8918"/>
                  </a:cubicBezTo>
                  <a:cubicBezTo>
                    <a:pt x="1869" y="7615"/>
                    <a:pt x="1832" y="5525"/>
                    <a:pt x="1832" y="5525"/>
                  </a:cubicBezTo>
                  <a:lnTo>
                    <a:pt x="1832" y="5525"/>
                  </a:lnTo>
                  <a:cubicBezTo>
                    <a:pt x="2041" y="6459"/>
                    <a:pt x="2644" y="6914"/>
                    <a:pt x="2644" y="6914"/>
                  </a:cubicBezTo>
                  <a:cubicBezTo>
                    <a:pt x="2183" y="6422"/>
                    <a:pt x="2115" y="4941"/>
                    <a:pt x="2644" y="4695"/>
                  </a:cubicBezTo>
                  <a:cubicBezTo>
                    <a:pt x="3172" y="4449"/>
                    <a:pt x="4229" y="3779"/>
                    <a:pt x="4229" y="3779"/>
                  </a:cubicBezTo>
                  <a:lnTo>
                    <a:pt x="4229" y="3779"/>
                  </a:lnTo>
                  <a:cubicBezTo>
                    <a:pt x="3947" y="4308"/>
                    <a:pt x="3277" y="4621"/>
                    <a:pt x="3277" y="4621"/>
                  </a:cubicBezTo>
                  <a:cubicBezTo>
                    <a:pt x="4826" y="4375"/>
                    <a:pt x="5287" y="3460"/>
                    <a:pt x="5287" y="3460"/>
                  </a:cubicBezTo>
                  <a:cubicBezTo>
                    <a:pt x="5287" y="3460"/>
                    <a:pt x="6375" y="4375"/>
                    <a:pt x="5987" y="6490"/>
                  </a:cubicBezTo>
                  <a:cubicBezTo>
                    <a:pt x="6264" y="6109"/>
                    <a:pt x="6436" y="5654"/>
                    <a:pt x="6479" y="5187"/>
                  </a:cubicBezTo>
                  <a:cubicBezTo>
                    <a:pt x="6479" y="5138"/>
                    <a:pt x="6479" y="5088"/>
                    <a:pt x="6485" y="5045"/>
                  </a:cubicBezTo>
                  <a:cubicBezTo>
                    <a:pt x="6485" y="4961"/>
                    <a:pt x="6489" y="4922"/>
                    <a:pt x="6493" y="4922"/>
                  </a:cubicBezTo>
                  <a:lnTo>
                    <a:pt x="6493" y="4922"/>
                  </a:lnTo>
                  <a:cubicBezTo>
                    <a:pt x="6534" y="4922"/>
                    <a:pt x="6671" y="7783"/>
                    <a:pt x="5569" y="8918"/>
                  </a:cubicBezTo>
                  <a:cubicBezTo>
                    <a:pt x="5569" y="8918"/>
                    <a:pt x="7610" y="7725"/>
                    <a:pt x="7678" y="5045"/>
                  </a:cubicBezTo>
                  <a:cubicBezTo>
                    <a:pt x="7752" y="2365"/>
                    <a:pt x="7192" y="608"/>
                    <a:pt x="5533" y="540"/>
                  </a:cubicBezTo>
                  <a:cubicBezTo>
                    <a:pt x="5533" y="540"/>
                    <a:pt x="4858" y="1"/>
                    <a:pt x="3748"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74"/>
          <p:cNvGrpSpPr/>
          <p:nvPr/>
        </p:nvGrpSpPr>
        <p:grpSpPr>
          <a:xfrm>
            <a:off x="6644350" y="1548975"/>
            <a:ext cx="389275" cy="1356650"/>
            <a:chOff x="6644350" y="1548975"/>
            <a:chExt cx="389275" cy="1356650"/>
          </a:xfrm>
        </p:grpSpPr>
        <p:sp>
          <p:nvSpPr>
            <p:cNvPr id="8337" name="Google Shape;8337;p74"/>
            <p:cNvSpPr/>
            <p:nvPr/>
          </p:nvSpPr>
          <p:spPr>
            <a:xfrm>
              <a:off x="6746525" y="1620325"/>
              <a:ext cx="178750" cy="170600"/>
            </a:xfrm>
            <a:custGeom>
              <a:rect b="b" l="l" r="r" t="t"/>
              <a:pathLst>
                <a:path extrusionOk="0" h="6824" w="7150">
                  <a:moveTo>
                    <a:pt x="3572" y="0"/>
                  </a:moveTo>
                  <a:lnTo>
                    <a:pt x="1" y="2109"/>
                  </a:lnTo>
                  <a:cubicBezTo>
                    <a:pt x="1" y="2109"/>
                    <a:pt x="794" y="5114"/>
                    <a:pt x="247" y="6823"/>
                  </a:cubicBezTo>
                  <a:lnTo>
                    <a:pt x="7150" y="6823"/>
                  </a:lnTo>
                  <a:cubicBezTo>
                    <a:pt x="7150" y="6823"/>
                    <a:pt x="6867" y="5077"/>
                    <a:pt x="7150" y="2188"/>
                  </a:cubicBezTo>
                  <a:lnTo>
                    <a:pt x="357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8" name="Google Shape;8338;p74"/>
            <p:cNvGrpSpPr/>
            <p:nvPr/>
          </p:nvGrpSpPr>
          <p:grpSpPr>
            <a:xfrm>
              <a:off x="6644350" y="1606500"/>
              <a:ext cx="389275" cy="1299125"/>
              <a:chOff x="6644350" y="1606500"/>
              <a:chExt cx="389275" cy="1299125"/>
            </a:xfrm>
          </p:grpSpPr>
          <p:sp>
            <p:nvSpPr>
              <p:cNvPr id="8339" name="Google Shape;8339;p74"/>
              <p:cNvSpPr/>
              <p:nvPr/>
            </p:nvSpPr>
            <p:spPr>
              <a:xfrm>
                <a:off x="6774350" y="1606500"/>
                <a:ext cx="129250" cy="165675"/>
              </a:xfrm>
              <a:custGeom>
                <a:rect b="b" l="l" r="r" t="t"/>
                <a:pathLst>
                  <a:path extrusionOk="0" h="6627" w="5170">
                    <a:moveTo>
                      <a:pt x="2588" y="0"/>
                    </a:moveTo>
                    <a:cubicBezTo>
                      <a:pt x="50" y="0"/>
                      <a:pt x="0" y="1082"/>
                      <a:pt x="191" y="3221"/>
                    </a:cubicBezTo>
                    <a:cubicBezTo>
                      <a:pt x="382" y="5360"/>
                      <a:pt x="1691" y="6626"/>
                      <a:pt x="2588" y="6626"/>
                    </a:cubicBezTo>
                    <a:cubicBezTo>
                      <a:pt x="3480" y="6626"/>
                      <a:pt x="4795" y="5360"/>
                      <a:pt x="4979" y="3221"/>
                    </a:cubicBezTo>
                    <a:cubicBezTo>
                      <a:pt x="5170" y="1082"/>
                      <a:pt x="5121" y="0"/>
                      <a:pt x="2588" y="0"/>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4"/>
              <p:cNvSpPr/>
              <p:nvPr/>
            </p:nvSpPr>
            <p:spPr>
              <a:xfrm>
                <a:off x="6644350" y="1721575"/>
                <a:ext cx="389275" cy="1184050"/>
              </a:xfrm>
              <a:custGeom>
                <a:rect b="b" l="l" r="r" t="t"/>
                <a:pathLst>
                  <a:path extrusionOk="0" h="47362" w="15571">
                    <a:moveTo>
                      <a:pt x="9374" y="1"/>
                    </a:moveTo>
                    <a:lnTo>
                      <a:pt x="7788" y="38"/>
                    </a:lnTo>
                    <a:lnTo>
                      <a:pt x="6202" y="7"/>
                    </a:lnTo>
                    <a:lnTo>
                      <a:pt x="6202" y="7"/>
                    </a:lnTo>
                    <a:cubicBezTo>
                      <a:pt x="6202" y="7"/>
                      <a:pt x="6270" y="1525"/>
                      <a:pt x="6202" y="1771"/>
                    </a:cubicBezTo>
                    <a:cubicBezTo>
                      <a:pt x="6129" y="2017"/>
                      <a:pt x="5957" y="2367"/>
                      <a:pt x="5287" y="2576"/>
                    </a:cubicBezTo>
                    <a:cubicBezTo>
                      <a:pt x="4617" y="2792"/>
                      <a:pt x="3910" y="2718"/>
                      <a:pt x="3098" y="3216"/>
                    </a:cubicBezTo>
                    <a:cubicBezTo>
                      <a:pt x="2287" y="3707"/>
                      <a:pt x="2078" y="5680"/>
                      <a:pt x="2078" y="6947"/>
                    </a:cubicBezTo>
                    <a:cubicBezTo>
                      <a:pt x="2078" y="8213"/>
                      <a:pt x="1973" y="11034"/>
                      <a:pt x="1728" y="12128"/>
                    </a:cubicBezTo>
                    <a:cubicBezTo>
                      <a:pt x="1482" y="13216"/>
                      <a:pt x="812" y="16179"/>
                      <a:pt x="775" y="17058"/>
                    </a:cubicBezTo>
                    <a:cubicBezTo>
                      <a:pt x="738" y="17937"/>
                      <a:pt x="424" y="19173"/>
                      <a:pt x="351" y="19701"/>
                    </a:cubicBezTo>
                    <a:cubicBezTo>
                      <a:pt x="283" y="20230"/>
                      <a:pt x="0" y="22234"/>
                      <a:pt x="209" y="22658"/>
                    </a:cubicBezTo>
                    <a:cubicBezTo>
                      <a:pt x="681" y="23602"/>
                      <a:pt x="1024" y="23870"/>
                      <a:pt x="1191" y="23870"/>
                    </a:cubicBezTo>
                    <a:cubicBezTo>
                      <a:pt x="1276" y="23870"/>
                      <a:pt x="1316" y="23800"/>
                      <a:pt x="1303" y="23715"/>
                    </a:cubicBezTo>
                    <a:cubicBezTo>
                      <a:pt x="1267" y="23469"/>
                      <a:pt x="984" y="22977"/>
                      <a:pt x="916" y="22486"/>
                    </a:cubicBezTo>
                    <a:cubicBezTo>
                      <a:pt x="862" y="22089"/>
                      <a:pt x="943" y="21530"/>
                      <a:pt x="1031" y="21530"/>
                    </a:cubicBezTo>
                    <a:cubicBezTo>
                      <a:pt x="1052" y="21530"/>
                      <a:pt x="1074" y="21562"/>
                      <a:pt x="1094" y="21637"/>
                    </a:cubicBezTo>
                    <a:cubicBezTo>
                      <a:pt x="1187" y="21980"/>
                      <a:pt x="1308" y="22847"/>
                      <a:pt x="1484" y="22847"/>
                    </a:cubicBezTo>
                    <a:cubicBezTo>
                      <a:pt x="1507" y="22847"/>
                      <a:pt x="1531" y="22832"/>
                      <a:pt x="1555" y="22799"/>
                    </a:cubicBezTo>
                    <a:cubicBezTo>
                      <a:pt x="1771" y="22522"/>
                      <a:pt x="1838" y="21391"/>
                      <a:pt x="1838" y="20832"/>
                    </a:cubicBezTo>
                    <a:cubicBezTo>
                      <a:pt x="1838" y="20267"/>
                      <a:pt x="1555" y="19701"/>
                      <a:pt x="1592" y="19142"/>
                    </a:cubicBezTo>
                    <a:cubicBezTo>
                      <a:pt x="1629" y="18576"/>
                      <a:pt x="2932" y="15226"/>
                      <a:pt x="3178" y="13819"/>
                    </a:cubicBezTo>
                    <a:cubicBezTo>
                      <a:pt x="3424" y="12411"/>
                      <a:pt x="3774" y="8569"/>
                      <a:pt x="3774" y="8569"/>
                    </a:cubicBezTo>
                    <a:cubicBezTo>
                      <a:pt x="3916" y="9448"/>
                      <a:pt x="4481" y="10579"/>
                      <a:pt x="4518" y="12233"/>
                    </a:cubicBezTo>
                    <a:cubicBezTo>
                      <a:pt x="4549" y="13886"/>
                      <a:pt x="3104" y="16603"/>
                      <a:pt x="2828" y="18890"/>
                    </a:cubicBezTo>
                    <a:cubicBezTo>
                      <a:pt x="2545" y="21182"/>
                      <a:pt x="3356" y="27981"/>
                      <a:pt x="3670" y="30556"/>
                    </a:cubicBezTo>
                    <a:cubicBezTo>
                      <a:pt x="3990" y="33126"/>
                      <a:pt x="3320" y="35806"/>
                      <a:pt x="3565" y="37355"/>
                    </a:cubicBezTo>
                    <a:cubicBezTo>
                      <a:pt x="3811" y="38903"/>
                      <a:pt x="4623" y="42671"/>
                      <a:pt x="4623" y="43200"/>
                    </a:cubicBezTo>
                    <a:cubicBezTo>
                      <a:pt x="4623" y="43729"/>
                      <a:pt x="4586" y="44190"/>
                      <a:pt x="4727" y="44540"/>
                    </a:cubicBezTo>
                    <a:cubicBezTo>
                      <a:pt x="4869" y="44890"/>
                      <a:pt x="4408" y="45456"/>
                      <a:pt x="4266" y="46058"/>
                    </a:cubicBezTo>
                    <a:cubicBezTo>
                      <a:pt x="4119" y="46654"/>
                      <a:pt x="4512" y="47361"/>
                      <a:pt x="5145" y="47361"/>
                    </a:cubicBezTo>
                    <a:cubicBezTo>
                      <a:pt x="5778" y="47361"/>
                      <a:pt x="6374" y="46833"/>
                      <a:pt x="6276" y="46378"/>
                    </a:cubicBezTo>
                    <a:cubicBezTo>
                      <a:pt x="6172" y="45917"/>
                      <a:pt x="6166" y="44792"/>
                      <a:pt x="6239" y="44190"/>
                    </a:cubicBezTo>
                    <a:cubicBezTo>
                      <a:pt x="6307" y="43593"/>
                      <a:pt x="5957" y="43274"/>
                      <a:pt x="5957" y="42714"/>
                    </a:cubicBezTo>
                    <a:cubicBezTo>
                      <a:pt x="5957" y="42149"/>
                      <a:pt x="6166" y="37988"/>
                      <a:pt x="6190" y="34668"/>
                    </a:cubicBezTo>
                    <a:cubicBezTo>
                      <a:pt x="6202" y="33261"/>
                      <a:pt x="6565" y="32179"/>
                      <a:pt x="6946" y="28983"/>
                    </a:cubicBezTo>
                    <a:cubicBezTo>
                      <a:pt x="7321" y="25786"/>
                      <a:pt x="7788" y="21182"/>
                      <a:pt x="7788" y="21182"/>
                    </a:cubicBezTo>
                    <a:cubicBezTo>
                      <a:pt x="7788" y="21182"/>
                      <a:pt x="8255" y="25786"/>
                      <a:pt x="8636" y="28983"/>
                    </a:cubicBezTo>
                    <a:cubicBezTo>
                      <a:pt x="9011" y="32173"/>
                      <a:pt x="9374" y="33255"/>
                      <a:pt x="9386" y="34668"/>
                    </a:cubicBezTo>
                    <a:cubicBezTo>
                      <a:pt x="9411" y="37988"/>
                      <a:pt x="9620" y="42149"/>
                      <a:pt x="9620" y="42714"/>
                    </a:cubicBezTo>
                    <a:cubicBezTo>
                      <a:pt x="9620" y="43274"/>
                      <a:pt x="9270" y="43593"/>
                      <a:pt x="9337" y="44190"/>
                    </a:cubicBezTo>
                    <a:cubicBezTo>
                      <a:pt x="9411" y="44792"/>
                      <a:pt x="9411" y="45917"/>
                      <a:pt x="9300" y="46378"/>
                    </a:cubicBezTo>
                    <a:cubicBezTo>
                      <a:pt x="9196" y="46833"/>
                      <a:pt x="9798" y="47361"/>
                      <a:pt x="10431" y="47361"/>
                    </a:cubicBezTo>
                    <a:cubicBezTo>
                      <a:pt x="11064" y="47361"/>
                      <a:pt x="11452" y="46661"/>
                      <a:pt x="11310" y="46058"/>
                    </a:cubicBezTo>
                    <a:cubicBezTo>
                      <a:pt x="11169" y="45456"/>
                      <a:pt x="10714" y="44897"/>
                      <a:pt x="10849" y="44540"/>
                    </a:cubicBezTo>
                    <a:cubicBezTo>
                      <a:pt x="10991" y="44190"/>
                      <a:pt x="10954" y="43729"/>
                      <a:pt x="10954" y="43200"/>
                    </a:cubicBezTo>
                    <a:cubicBezTo>
                      <a:pt x="10954" y="42671"/>
                      <a:pt x="11765" y="38897"/>
                      <a:pt x="12011" y="37355"/>
                    </a:cubicBezTo>
                    <a:cubicBezTo>
                      <a:pt x="12257" y="35806"/>
                      <a:pt x="11593" y="33126"/>
                      <a:pt x="11907" y="30556"/>
                    </a:cubicBezTo>
                    <a:cubicBezTo>
                      <a:pt x="12220" y="27981"/>
                      <a:pt x="13031" y="21182"/>
                      <a:pt x="12755" y="18890"/>
                    </a:cubicBezTo>
                    <a:cubicBezTo>
                      <a:pt x="12472" y="16603"/>
                      <a:pt x="11028" y="13886"/>
                      <a:pt x="11064" y="12233"/>
                    </a:cubicBezTo>
                    <a:cubicBezTo>
                      <a:pt x="11095" y="10579"/>
                      <a:pt x="11661" y="9448"/>
                      <a:pt x="11802" y="8569"/>
                    </a:cubicBezTo>
                    <a:cubicBezTo>
                      <a:pt x="11802" y="8569"/>
                      <a:pt x="12152" y="12411"/>
                      <a:pt x="12398" y="13819"/>
                    </a:cubicBezTo>
                    <a:cubicBezTo>
                      <a:pt x="12644" y="15226"/>
                      <a:pt x="13947" y="18576"/>
                      <a:pt x="13984" y="19142"/>
                    </a:cubicBezTo>
                    <a:cubicBezTo>
                      <a:pt x="14021" y="19701"/>
                      <a:pt x="13738" y="20267"/>
                      <a:pt x="13738" y="20832"/>
                    </a:cubicBezTo>
                    <a:cubicBezTo>
                      <a:pt x="13738" y="21391"/>
                      <a:pt x="13812" y="22522"/>
                      <a:pt x="14021" y="22799"/>
                    </a:cubicBezTo>
                    <a:cubicBezTo>
                      <a:pt x="14045" y="22832"/>
                      <a:pt x="14069" y="22847"/>
                      <a:pt x="14091" y="22847"/>
                    </a:cubicBezTo>
                    <a:cubicBezTo>
                      <a:pt x="14262" y="22847"/>
                      <a:pt x="14384" y="21985"/>
                      <a:pt x="14482" y="21637"/>
                    </a:cubicBezTo>
                    <a:cubicBezTo>
                      <a:pt x="14504" y="21562"/>
                      <a:pt x="14526" y="21530"/>
                      <a:pt x="14548" y="21530"/>
                    </a:cubicBezTo>
                    <a:cubicBezTo>
                      <a:pt x="14638" y="21530"/>
                      <a:pt x="14715" y="22089"/>
                      <a:pt x="14660" y="22486"/>
                    </a:cubicBezTo>
                    <a:cubicBezTo>
                      <a:pt x="14587" y="22977"/>
                      <a:pt x="14304" y="23469"/>
                      <a:pt x="14273" y="23721"/>
                    </a:cubicBezTo>
                    <a:cubicBezTo>
                      <a:pt x="14263" y="23804"/>
                      <a:pt x="14302" y="23872"/>
                      <a:pt x="14387" y="23872"/>
                    </a:cubicBezTo>
                    <a:cubicBezTo>
                      <a:pt x="14553" y="23872"/>
                      <a:pt x="14894" y="23606"/>
                      <a:pt x="15367" y="22664"/>
                    </a:cubicBezTo>
                    <a:cubicBezTo>
                      <a:pt x="15570" y="22234"/>
                      <a:pt x="15287" y="20230"/>
                      <a:pt x="15220" y="19701"/>
                    </a:cubicBezTo>
                    <a:cubicBezTo>
                      <a:pt x="15152" y="19173"/>
                      <a:pt x="14832" y="17937"/>
                      <a:pt x="14796" y="17058"/>
                    </a:cubicBezTo>
                    <a:cubicBezTo>
                      <a:pt x="14759" y="16173"/>
                      <a:pt x="14095" y="13216"/>
                      <a:pt x="13843" y="12122"/>
                    </a:cubicBezTo>
                    <a:cubicBezTo>
                      <a:pt x="13597" y="11034"/>
                      <a:pt x="13492" y="8213"/>
                      <a:pt x="13492" y="6947"/>
                    </a:cubicBezTo>
                    <a:cubicBezTo>
                      <a:pt x="13492" y="5674"/>
                      <a:pt x="13283" y="3701"/>
                      <a:pt x="12472" y="3209"/>
                    </a:cubicBezTo>
                    <a:cubicBezTo>
                      <a:pt x="11661" y="2718"/>
                      <a:pt x="10954" y="2785"/>
                      <a:pt x="10290" y="2576"/>
                    </a:cubicBezTo>
                    <a:cubicBezTo>
                      <a:pt x="9620" y="2367"/>
                      <a:pt x="9442" y="2011"/>
                      <a:pt x="9374" y="1765"/>
                    </a:cubicBezTo>
                    <a:cubicBezTo>
                      <a:pt x="9300" y="1519"/>
                      <a:pt x="9374" y="1"/>
                      <a:pt x="9374" y="1"/>
                    </a:cubicBezTo>
                    <a:close/>
                  </a:path>
                </a:pathLst>
              </a:custGeom>
              <a:solidFill>
                <a:srgbClr val="F9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74"/>
            <p:cNvGrpSpPr/>
            <p:nvPr/>
          </p:nvGrpSpPr>
          <p:grpSpPr>
            <a:xfrm>
              <a:off x="6644800" y="1661800"/>
              <a:ext cx="381750" cy="1218925"/>
              <a:chOff x="6644800" y="1661800"/>
              <a:chExt cx="381750" cy="1218925"/>
            </a:xfrm>
          </p:grpSpPr>
          <p:grpSp>
            <p:nvGrpSpPr>
              <p:cNvPr id="8342" name="Google Shape;8342;p74"/>
              <p:cNvGrpSpPr/>
              <p:nvPr/>
            </p:nvGrpSpPr>
            <p:grpSpPr>
              <a:xfrm>
                <a:off x="6739925" y="1838600"/>
                <a:ext cx="198100" cy="161275"/>
                <a:chOff x="6739925" y="1838600"/>
                <a:chExt cx="198100" cy="161275"/>
              </a:xfrm>
            </p:grpSpPr>
            <p:sp>
              <p:nvSpPr>
                <p:cNvPr id="8343" name="Google Shape;8343;p74"/>
                <p:cNvSpPr/>
                <p:nvPr/>
              </p:nvSpPr>
              <p:spPr>
                <a:xfrm>
                  <a:off x="6739925" y="1838600"/>
                  <a:ext cx="99000" cy="161275"/>
                </a:xfrm>
                <a:custGeom>
                  <a:rect b="b" l="l" r="r" t="t"/>
                  <a:pathLst>
                    <a:path extrusionOk="0" h="6451" w="3960">
                      <a:moveTo>
                        <a:pt x="2257" y="1"/>
                      </a:moveTo>
                      <a:cubicBezTo>
                        <a:pt x="1805" y="1"/>
                        <a:pt x="1347" y="144"/>
                        <a:pt x="1003" y="514"/>
                      </a:cubicBezTo>
                      <a:cubicBezTo>
                        <a:pt x="1" y="1583"/>
                        <a:pt x="406" y="4817"/>
                        <a:pt x="1003" y="5880"/>
                      </a:cubicBezTo>
                      <a:cubicBezTo>
                        <a:pt x="1224" y="6270"/>
                        <a:pt x="1638" y="6451"/>
                        <a:pt x="2090" y="6451"/>
                      </a:cubicBezTo>
                      <a:cubicBezTo>
                        <a:pt x="2870" y="6451"/>
                        <a:pt x="3761" y="5913"/>
                        <a:pt x="3959" y="4983"/>
                      </a:cubicBezTo>
                      <a:lnTo>
                        <a:pt x="3959" y="975"/>
                      </a:lnTo>
                      <a:cubicBezTo>
                        <a:pt x="3959" y="519"/>
                        <a:pt x="3119" y="1"/>
                        <a:pt x="2257"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4"/>
                <p:cNvSpPr/>
                <p:nvPr/>
              </p:nvSpPr>
              <p:spPr>
                <a:xfrm>
                  <a:off x="6766200" y="1853800"/>
                  <a:ext cx="72725" cy="127000"/>
                </a:xfrm>
                <a:custGeom>
                  <a:rect b="b" l="l" r="r" t="t"/>
                  <a:pathLst>
                    <a:path extrusionOk="0" h="5080" w="2909">
                      <a:moveTo>
                        <a:pt x="1060" y="0"/>
                      </a:moveTo>
                      <a:cubicBezTo>
                        <a:pt x="994" y="0"/>
                        <a:pt x="932" y="5"/>
                        <a:pt x="874" y="17"/>
                      </a:cubicBezTo>
                      <a:cubicBezTo>
                        <a:pt x="831" y="29"/>
                        <a:pt x="812" y="84"/>
                        <a:pt x="849" y="115"/>
                      </a:cubicBezTo>
                      <a:cubicBezTo>
                        <a:pt x="1027" y="262"/>
                        <a:pt x="1218" y="299"/>
                        <a:pt x="1439" y="355"/>
                      </a:cubicBezTo>
                      <a:cubicBezTo>
                        <a:pt x="1783" y="447"/>
                        <a:pt x="1882" y="742"/>
                        <a:pt x="2103" y="963"/>
                      </a:cubicBezTo>
                      <a:cubicBezTo>
                        <a:pt x="2201" y="1068"/>
                        <a:pt x="2318" y="1148"/>
                        <a:pt x="2447" y="1215"/>
                      </a:cubicBezTo>
                      <a:cubicBezTo>
                        <a:pt x="2312" y="1234"/>
                        <a:pt x="2183" y="1270"/>
                        <a:pt x="2060" y="1338"/>
                      </a:cubicBezTo>
                      <a:cubicBezTo>
                        <a:pt x="1753" y="1498"/>
                        <a:pt x="1500" y="1713"/>
                        <a:pt x="1218" y="1910"/>
                      </a:cubicBezTo>
                      <a:cubicBezTo>
                        <a:pt x="855" y="2156"/>
                        <a:pt x="480" y="2199"/>
                        <a:pt x="74" y="2322"/>
                      </a:cubicBezTo>
                      <a:cubicBezTo>
                        <a:pt x="1" y="2346"/>
                        <a:pt x="13" y="2457"/>
                        <a:pt x="93" y="2457"/>
                      </a:cubicBezTo>
                      <a:cubicBezTo>
                        <a:pt x="116" y="2458"/>
                        <a:pt x="139" y="2458"/>
                        <a:pt x="163" y="2458"/>
                      </a:cubicBezTo>
                      <a:cubicBezTo>
                        <a:pt x="579" y="2458"/>
                        <a:pt x="967" y="2304"/>
                        <a:pt x="1322" y="2094"/>
                      </a:cubicBezTo>
                      <a:cubicBezTo>
                        <a:pt x="1568" y="1947"/>
                        <a:pt x="1814" y="1768"/>
                        <a:pt x="2072" y="1639"/>
                      </a:cubicBezTo>
                      <a:lnTo>
                        <a:pt x="2072" y="1639"/>
                      </a:lnTo>
                      <a:cubicBezTo>
                        <a:pt x="2029" y="1713"/>
                        <a:pt x="1986" y="1793"/>
                        <a:pt x="1955" y="1879"/>
                      </a:cubicBezTo>
                      <a:cubicBezTo>
                        <a:pt x="1906" y="2014"/>
                        <a:pt x="1882" y="2156"/>
                        <a:pt x="1875" y="2303"/>
                      </a:cubicBezTo>
                      <a:cubicBezTo>
                        <a:pt x="1839" y="2703"/>
                        <a:pt x="1642" y="2875"/>
                        <a:pt x="1365" y="3127"/>
                      </a:cubicBezTo>
                      <a:cubicBezTo>
                        <a:pt x="1021" y="3440"/>
                        <a:pt x="548" y="3729"/>
                        <a:pt x="308" y="4129"/>
                      </a:cubicBezTo>
                      <a:cubicBezTo>
                        <a:pt x="275" y="4190"/>
                        <a:pt x="322" y="4266"/>
                        <a:pt x="391" y="4266"/>
                      </a:cubicBezTo>
                      <a:cubicBezTo>
                        <a:pt x="398" y="4266"/>
                        <a:pt x="405" y="4266"/>
                        <a:pt x="413" y="4264"/>
                      </a:cubicBezTo>
                      <a:cubicBezTo>
                        <a:pt x="720" y="4159"/>
                        <a:pt x="935" y="3920"/>
                        <a:pt x="1181" y="3705"/>
                      </a:cubicBezTo>
                      <a:cubicBezTo>
                        <a:pt x="1445" y="3465"/>
                        <a:pt x="1796" y="3176"/>
                        <a:pt x="1974" y="2856"/>
                      </a:cubicBezTo>
                      <a:cubicBezTo>
                        <a:pt x="2152" y="2543"/>
                        <a:pt x="2084" y="2180"/>
                        <a:pt x="2244" y="1854"/>
                      </a:cubicBezTo>
                      <a:cubicBezTo>
                        <a:pt x="2293" y="1756"/>
                        <a:pt x="2361" y="1664"/>
                        <a:pt x="2441" y="1590"/>
                      </a:cubicBezTo>
                      <a:lnTo>
                        <a:pt x="2441" y="1590"/>
                      </a:lnTo>
                      <a:cubicBezTo>
                        <a:pt x="2318" y="1842"/>
                        <a:pt x="2281" y="2149"/>
                        <a:pt x="2293" y="2463"/>
                      </a:cubicBezTo>
                      <a:cubicBezTo>
                        <a:pt x="2306" y="3022"/>
                        <a:pt x="2355" y="3483"/>
                        <a:pt x="2103" y="4000"/>
                      </a:cubicBezTo>
                      <a:cubicBezTo>
                        <a:pt x="1931" y="4362"/>
                        <a:pt x="1611" y="4627"/>
                        <a:pt x="1414" y="4971"/>
                      </a:cubicBezTo>
                      <a:cubicBezTo>
                        <a:pt x="1388" y="5014"/>
                        <a:pt x="1422" y="5080"/>
                        <a:pt x="1467" y="5080"/>
                      </a:cubicBezTo>
                      <a:cubicBezTo>
                        <a:pt x="1474" y="5080"/>
                        <a:pt x="1481" y="5078"/>
                        <a:pt x="1488" y="5075"/>
                      </a:cubicBezTo>
                      <a:cubicBezTo>
                        <a:pt x="2035" y="4848"/>
                        <a:pt x="2367" y="4239"/>
                        <a:pt x="2539" y="3698"/>
                      </a:cubicBezTo>
                      <a:cubicBezTo>
                        <a:pt x="2742" y="3078"/>
                        <a:pt x="2324" y="2039"/>
                        <a:pt x="2711" y="1473"/>
                      </a:cubicBezTo>
                      <a:cubicBezTo>
                        <a:pt x="2779" y="1473"/>
                        <a:pt x="2840" y="1486"/>
                        <a:pt x="2908" y="1498"/>
                      </a:cubicBezTo>
                      <a:lnTo>
                        <a:pt x="2908" y="1006"/>
                      </a:lnTo>
                      <a:cubicBezTo>
                        <a:pt x="2877" y="1006"/>
                        <a:pt x="2853" y="1012"/>
                        <a:pt x="2828" y="1018"/>
                      </a:cubicBezTo>
                      <a:cubicBezTo>
                        <a:pt x="2545" y="809"/>
                        <a:pt x="2250" y="619"/>
                        <a:pt x="1998" y="355"/>
                      </a:cubicBezTo>
                      <a:cubicBezTo>
                        <a:pt x="1788" y="139"/>
                        <a:pt x="1392" y="0"/>
                        <a:pt x="1060" y="0"/>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4"/>
                <p:cNvSpPr/>
                <p:nvPr/>
              </p:nvSpPr>
              <p:spPr>
                <a:xfrm>
                  <a:off x="6839200" y="1838600"/>
                  <a:ext cx="98825" cy="161275"/>
                </a:xfrm>
                <a:custGeom>
                  <a:rect b="b" l="l" r="r" t="t"/>
                  <a:pathLst>
                    <a:path extrusionOk="0" h="6451" w="3953">
                      <a:moveTo>
                        <a:pt x="1698" y="1"/>
                      </a:moveTo>
                      <a:cubicBezTo>
                        <a:pt x="838" y="1"/>
                        <a:pt x="0" y="519"/>
                        <a:pt x="0" y="975"/>
                      </a:cubicBezTo>
                      <a:lnTo>
                        <a:pt x="0" y="4983"/>
                      </a:lnTo>
                      <a:cubicBezTo>
                        <a:pt x="195" y="5913"/>
                        <a:pt x="1084" y="6451"/>
                        <a:pt x="1864" y="6451"/>
                      </a:cubicBezTo>
                      <a:cubicBezTo>
                        <a:pt x="2315" y="6451"/>
                        <a:pt x="2730" y="6270"/>
                        <a:pt x="2951" y="5880"/>
                      </a:cubicBezTo>
                      <a:cubicBezTo>
                        <a:pt x="3553" y="4817"/>
                        <a:pt x="3953" y="1583"/>
                        <a:pt x="2951" y="514"/>
                      </a:cubicBezTo>
                      <a:cubicBezTo>
                        <a:pt x="2606" y="144"/>
                        <a:pt x="2149" y="1"/>
                        <a:pt x="1698"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4"/>
                <p:cNvSpPr/>
                <p:nvPr/>
              </p:nvSpPr>
              <p:spPr>
                <a:xfrm>
                  <a:off x="6839200" y="1853800"/>
                  <a:ext cx="72700" cy="127000"/>
                </a:xfrm>
                <a:custGeom>
                  <a:rect b="b" l="l" r="r" t="t"/>
                  <a:pathLst>
                    <a:path extrusionOk="0" h="5080" w="2908">
                      <a:moveTo>
                        <a:pt x="1845" y="0"/>
                      </a:moveTo>
                      <a:cubicBezTo>
                        <a:pt x="1517" y="0"/>
                        <a:pt x="1121" y="139"/>
                        <a:pt x="910" y="355"/>
                      </a:cubicBezTo>
                      <a:cubicBezTo>
                        <a:pt x="652" y="619"/>
                        <a:pt x="363" y="809"/>
                        <a:pt x="74" y="1018"/>
                      </a:cubicBezTo>
                      <a:cubicBezTo>
                        <a:pt x="50" y="1012"/>
                        <a:pt x="25" y="1006"/>
                        <a:pt x="0" y="1006"/>
                      </a:cubicBezTo>
                      <a:lnTo>
                        <a:pt x="0" y="1498"/>
                      </a:lnTo>
                      <a:cubicBezTo>
                        <a:pt x="62" y="1486"/>
                        <a:pt x="129" y="1479"/>
                        <a:pt x="191" y="1479"/>
                      </a:cubicBezTo>
                      <a:cubicBezTo>
                        <a:pt x="578" y="2045"/>
                        <a:pt x="166" y="3084"/>
                        <a:pt x="363" y="3711"/>
                      </a:cubicBezTo>
                      <a:cubicBezTo>
                        <a:pt x="541" y="4245"/>
                        <a:pt x="867" y="4848"/>
                        <a:pt x="1420" y="5075"/>
                      </a:cubicBezTo>
                      <a:cubicBezTo>
                        <a:pt x="1427" y="5078"/>
                        <a:pt x="1434" y="5080"/>
                        <a:pt x="1441" y="5080"/>
                      </a:cubicBezTo>
                      <a:cubicBezTo>
                        <a:pt x="1487" y="5080"/>
                        <a:pt x="1521" y="5014"/>
                        <a:pt x="1494" y="4971"/>
                      </a:cubicBezTo>
                      <a:cubicBezTo>
                        <a:pt x="1291" y="4627"/>
                        <a:pt x="978" y="4362"/>
                        <a:pt x="806" y="4000"/>
                      </a:cubicBezTo>
                      <a:cubicBezTo>
                        <a:pt x="554" y="3483"/>
                        <a:pt x="603" y="3022"/>
                        <a:pt x="615" y="2463"/>
                      </a:cubicBezTo>
                      <a:cubicBezTo>
                        <a:pt x="627" y="2149"/>
                        <a:pt x="590" y="1842"/>
                        <a:pt x="468" y="1590"/>
                      </a:cubicBezTo>
                      <a:lnTo>
                        <a:pt x="468" y="1590"/>
                      </a:lnTo>
                      <a:cubicBezTo>
                        <a:pt x="547" y="1664"/>
                        <a:pt x="615" y="1756"/>
                        <a:pt x="664" y="1854"/>
                      </a:cubicBezTo>
                      <a:cubicBezTo>
                        <a:pt x="824" y="2180"/>
                        <a:pt x="756" y="2543"/>
                        <a:pt x="935" y="2856"/>
                      </a:cubicBezTo>
                      <a:cubicBezTo>
                        <a:pt x="1113" y="3176"/>
                        <a:pt x="1463" y="3465"/>
                        <a:pt x="1728" y="3705"/>
                      </a:cubicBezTo>
                      <a:cubicBezTo>
                        <a:pt x="1974" y="3920"/>
                        <a:pt x="2189" y="4159"/>
                        <a:pt x="2496" y="4264"/>
                      </a:cubicBezTo>
                      <a:cubicBezTo>
                        <a:pt x="2503" y="4266"/>
                        <a:pt x="2511" y="4266"/>
                        <a:pt x="2518" y="4266"/>
                      </a:cubicBezTo>
                      <a:cubicBezTo>
                        <a:pt x="2587" y="4266"/>
                        <a:pt x="2634" y="4190"/>
                        <a:pt x="2600" y="4129"/>
                      </a:cubicBezTo>
                      <a:cubicBezTo>
                        <a:pt x="2361" y="3729"/>
                        <a:pt x="1887" y="3440"/>
                        <a:pt x="1543" y="3127"/>
                      </a:cubicBezTo>
                      <a:cubicBezTo>
                        <a:pt x="1267" y="2875"/>
                        <a:pt x="1070" y="2703"/>
                        <a:pt x="1033" y="2303"/>
                      </a:cubicBezTo>
                      <a:cubicBezTo>
                        <a:pt x="1027" y="2156"/>
                        <a:pt x="1002" y="2014"/>
                        <a:pt x="953" y="1879"/>
                      </a:cubicBezTo>
                      <a:cubicBezTo>
                        <a:pt x="922" y="1793"/>
                        <a:pt x="879" y="1719"/>
                        <a:pt x="830" y="1639"/>
                      </a:cubicBezTo>
                      <a:lnTo>
                        <a:pt x="830" y="1639"/>
                      </a:lnTo>
                      <a:cubicBezTo>
                        <a:pt x="1088" y="1768"/>
                        <a:pt x="1340" y="1947"/>
                        <a:pt x="1586" y="2094"/>
                      </a:cubicBezTo>
                      <a:cubicBezTo>
                        <a:pt x="1941" y="2304"/>
                        <a:pt x="2324" y="2458"/>
                        <a:pt x="2745" y="2458"/>
                      </a:cubicBezTo>
                      <a:cubicBezTo>
                        <a:pt x="2768" y="2458"/>
                        <a:pt x="2792" y="2458"/>
                        <a:pt x="2816" y="2457"/>
                      </a:cubicBezTo>
                      <a:cubicBezTo>
                        <a:pt x="2889" y="2457"/>
                        <a:pt x="2908" y="2346"/>
                        <a:pt x="2828" y="2322"/>
                      </a:cubicBezTo>
                      <a:cubicBezTo>
                        <a:pt x="2428" y="2199"/>
                        <a:pt x="2047" y="2156"/>
                        <a:pt x="1691" y="1910"/>
                      </a:cubicBezTo>
                      <a:cubicBezTo>
                        <a:pt x="1408" y="1713"/>
                        <a:pt x="1150" y="1498"/>
                        <a:pt x="842" y="1338"/>
                      </a:cubicBezTo>
                      <a:cubicBezTo>
                        <a:pt x="726" y="1270"/>
                        <a:pt x="597" y="1234"/>
                        <a:pt x="461" y="1215"/>
                      </a:cubicBezTo>
                      <a:lnTo>
                        <a:pt x="455" y="1215"/>
                      </a:lnTo>
                      <a:cubicBezTo>
                        <a:pt x="584" y="1148"/>
                        <a:pt x="701" y="1068"/>
                        <a:pt x="799" y="963"/>
                      </a:cubicBezTo>
                      <a:cubicBezTo>
                        <a:pt x="1021" y="742"/>
                        <a:pt x="1125" y="447"/>
                        <a:pt x="1463" y="355"/>
                      </a:cubicBezTo>
                      <a:cubicBezTo>
                        <a:pt x="1691" y="299"/>
                        <a:pt x="1881" y="262"/>
                        <a:pt x="2060" y="115"/>
                      </a:cubicBezTo>
                      <a:cubicBezTo>
                        <a:pt x="2090" y="84"/>
                        <a:pt x="2072" y="29"/>
                        <a:pt x="2029" y="17"/>
                      </a:cubicBezTo>
                      <a:cubicBezTo>
                        <a:pt x="1971" y="5"/>
                        <a:pt x="1910" y="0"/>
                        <a:pt x="1845" y="0"/>
                      </a:cubicBez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7" name="Google Shape;8347;p74"/>
              <p:cNvSpPr/>
              <p:nvPr/>
            </p:nvSpPr>
            <p:spPr>
              <a:xfrm>
                <a:off x="6662475" y="1804975"/>
                <a:ext cx="179825" cy="462475"/>
              </a:xfrm>
              <a:custGeom>
                <a:rect b="b" l="l" r="r" t="t"/>
                <a:pathLst>
                  <a:path extrusionOk="0" h="18499" w="7193">
                    <a:moveTo>
                      <a:pt x="3491" y="1"/>
                    </a:moveTo>
                    <a:cubicBezTo>
                      <a:pt x="3439" y="1"/>
                      <a:pt x="3388" y="5"/>
                      <a:pt x="3338" y="15"/>
                    </a:cubicBezTo>
                    <a:cubicBezTo>
                      <a:pt x="3000" y="76"/>
                      <a:pt x="2717" y="285"/>
                      <a:pt x="2490" y="630"/>
                    </a:cubicBezTo>
                    <a:cubicBezTo>
                      <a:pt x="1716" y="1791"/>
                      <a:pt x="1765" y="4164"/>
                      <a:pt x="2140" y="5879"/>
                    </a:cubicBezTo>
                    <a:cubicBezTo>
                      <a:pt x="2361" y="6887"/>
                      <a:pt x="1894" y="8030"/>
                      <a:pt x="1445" y="9130"/>
                    </a:cubicBezTo>
                    <a:cubicBezTo>
                      <a:pt x="1119" y="9930"/>
                      <a:pt x="812" y="10686"/>
                      <a:pt x="757" y="11392"/>
                    </a:cubicBezTo>
                    <a:cubicBezTo>
                      <a:pt x="708" y="11970"/>
                      <a:pt x="714" y="12548"/>
                      <a:pt x="781" y="13126"/>
                    </a:cubicBezTo>
                    <a:cubicBezTo>
                      <a:pt x="830" y="13691"/>
                      <a:pt x="873" y="14140"/>
                      <a:pt x="664" y="14712"/>
                    </a:cubicBezTo>
                    <a:cubicBezTo>
                      <a:pt x="240" y="15873"/>
                      <a:pt x="1" y="17465"/>
                      <a:pt x="603" y="18449"/>
                    </a:cubicBezTo>
                    <a:cubicBezTo>
                      <a:pt x="615" y="18473"/>
                      <a:pt x="646" y="18492"/>
                      <a:pt x="683" y="18492"/>
                    </a:cubicBezTo>
                    <a:lnTo>
                      <a:pt x="677" y="18498"/>
                    </a:lnTo>
                    <a:cubicBezTo>
                      <a:pt x="757" y="18498"/>
                      <a:pt x="800" y="18418"/>
                      <a:pt x="763" y="18357"/>
                    </a:cubicBezTo>
                    <a:cubicBezTo>
                      <a:pt x="197" y="17429"/>
                      <a:pt x="449" y="15849"/>
                      <a:pt x="837" y="14779"/>
                    </a:cubicBezTo>
                    <a:cubicBezTo>
                      <a:pt x="1058" y="14171"/>
                      <a:pt x="1015" y="13710"/>
                      <a:pt x="966" y="13120"/>
                    </a:cubicBezTo>
                    <a:cubicBezTo>
                      <a:pt x="904" y="12554"/>
                      <a:pt x="892" y="11983"/>
                      <a:pt x="941" y="11411"/>
                    </a:cubicBezTo>
                    <a:cubicBezTo>
                      <a:pt x="996" y="10741"/>
                      <a:pt x="1298" y="9997"/>
                      <a:pt x="1617" y="9210"/>
                    </a:cubicBezTo>
                    <a:cubicBezTo>
                      <a:pt x="2078" y="8079"/>
                      <a:pt x="2552" y="6911"/>
                      <a:pt x="2324" y="5848"/>
                    </a:cubicBezTo>
                    <a:cubicBezTo>
                      <a:pt x="1949" y="4121"/>
                      <a:pt x="1937" y="1810"/>
                      <a:pt x="2644" y="740"/>
                    </a:cubicBezTo>
                    <a:cubicBezTo>
                      <a:pt x="2847" y="433"/>
                      <a:pt x="3092" y="261"/>
                      <a:pt x="3375" y="205"/>
                    </a:cubicBezTo>
                    <a:cubicBezTo>
                      <a:pt x="3417" y="197"/>
                      <a:pt x="3459" y="194"/>
                      <a:pt x="3502" y="194"/>
                    </a:cubicBezTo>
                    <a:cubicBezTo>
                      <a:pt x="4857" y="194"/>
                      <a:pt x="6953" y="4005"/>
                      <a:pt x="6971" y="4047"/>
                    </a:cubicBezTo>
                    <a:cubicBezTo>
                      <a:pt x="6989" y="4087"/>
                      <a:pt x="7022" y="4104"/>
                      <a:pt x="7055" y="4104"/>
                    </a:cubicBezTo>
                    <a:cubicBezTo>
                      <a:pt x="7123" y="4104"/>
                      <a:pt x="7193" y="4034"/>
                      <a:pt x="7143" y="3955"/>
                    </a:cubicBezTo>
                    <a:cubicBezTo>
                      <a:pt x="7048" y="3789"/>
                      <a:pt x="4967" y="1"/>
                      <a:pt x="349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4"/>
              <p:cNvSpPr/>
              <p:nvPr/>
            </p:nvSpPr>
            <p:spPr>
              <a:xfrm>
                <a:off x="6644800" y="2204650"/>
                <a:ext cx="29925" cy="93050"/>
              </a:xfrm>
              <a:custGeom>
                <a:rect b="b" l="l" r="r" t="t"/>
                <a:pathLst>
                  <a:path extrusionOk="0" h="3722" w="1197">
                    <a:moveTo>
                      <a:pt x="1065" y="1"/>
                    </a:moveTo>
                    <a:cubicBezTo>
                      <a:pt x="1030" y="1"/>
                      <a:pt x="995" y="19"/>
                      <a:pt x="978" y="65"/>
                    </a:cubicBezTo>
                    <a:cubicBezTo>
                      <a:pt x="941" y="151"/>
                      <a:pt x="1" y="2210"/>
                      <a:pt x="585" y="3667"/>
                    </a:cubicBezTo>
                    <a:cubicBezTo>
                      <a:pt x="597" y="3704"/>
                      <a:pt x="634" y="3722"/>
                      <a:pt x="671" y="3722"/>
                    </a:cubicBezTo>
                    <a:cubicBezTo>
                      <a:pt x="738" y="3722"/>
                      <a:pt x="788" y="3654"/>
                      <a:pt x="763" y="3593"/>
                    </a:cubicBezTo>
                    <a:cubicBezTo>
                      <a:pt x="210" y="2210"/>
                      <a:pt x="1144" y="163"/>
                      <a:pt x="1156" y="145"/>
                    </a:cubicBezTo>
                    <a:cubicBezTo>
                      <a:pt x="1196" y="65"/>
                      <a:pt x="1130" y="1"/>
                      <a:pt x="106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4"/>
              <p:cNvSpPr/>
              <p:nvPr/>
            </p:nvSpPr>
            <p:spPr>
              <a:xfrm>
                <a:off x="6874700" y="1817825"/>
                <a:ext cx="136025" cy="445475"/>
              </a:xfrm>
              <a:custGeom>
                <a:rect b="b" l="l" r="r" t="t"/>
                <a:pathLst>
                  <a:path extrusionOk="0" h="17819" w="5441">
                    <a:moveTo>
                      <a:pt x="2096" y="1"/>
                    </a:moveTo>
                    <a:cubicBezTo>
                      <a:pt x="2033" y="1"/>
                      <a:pt x="1970" y="6"/>
                      <a:pt x="1906" y="17"/>
                    </a:cubicBezTo>
                    <a:cubicBezTo>
                      <a:pt x="836" y="195"/>
                      <a:pt x="338" y="1597"/>
                      <a:pt x="172" y="2193"/>
                    </a:cubicBezTo>
                    <a:cubicBezTo>
                      <a:pt x="86" y="2507"/>
                      <a:pt x="0" y="2900"/>
                      <a:pt x="92" y="2980"/>
                    </a:cubicBezTo>
                    <a:cubicBezTo>
                      <a:pt x="110" y="2994"/>
                      <a:pt x="133" y="3000"/>
                      <a:pt x="154" y="3000"/>
                    </a:cubicBezTo>
                    <a:cubicBezTo>
                      <a:pt x="169" y="3000"/>
                      <a:pt x="184" y="2997"/>
                      <a:pt x="197" y="2992"/>
                    </a:cubicBezTo>
                    <a:cubicBezTo>
                      <a:pt x="246" y="2968"/>
                      <a:pt x="271" y="2912"/>
                      <a:pt x="246" y="2863"/>
                    </a:cubicBezTo>
                    <a:cubicBezTo>
                      <a:pt x="246" y="2863"/>
                      <a:pt x="246" y="2857"/>
                      <a:pt x="240" y="2857"/>
                    </a:cubicBezTo>
                    <a:cubicBezTo>
                      <a:pt x="234" y="2562"/>
                      <a:pt x="719" y="411"/>
                      <a:pt x="1930" y="208"/>
                    </a:cubicBezTo>
                    <a:cubicBezTo>
                      <a:pt x="1988" y="197"/>
                      <a:pt x="2044" y="192"/>
                      <a:pt x="2100" y="192"/>
                    </a:cubicBezTo>
                    <a:cubicBezTo>
                      <a:pt x="2365" y="192"/>
                      <a:pt x="2608" y="313"/>
                      <a:pt x="2822" y="552"/>
                    </a:cubicBezTo>
                    <a:cubicBezTo>
                      <a:pt x="3535" y="1333"/>
                      <a:pt x="3756" y="3164"/>
                      <a:pt x="3326" y="4719"/>
                    </a:cubicBezTo>
                    <a:cubicBezTo>
                      <a:pt x="2748" y="6846"/>
                      <a:pt x="3664" y="9293"/>
                      <a:pt x="4469" y="10276"/>
                    </a:cubicBezTo>
                    <a:cubicBezTo>
                      <a:pt x="5121" y="11075"/>
                      <a:pt x="5286" y="16681"/>
                      <a:pt x="4942" y="17695"/>
                    </a:cubicBezTo>
                    <a:cubicBezTo>
                      <a:pt x="4924" y="17744"/>
                      <a:pt x="4948" y="17794"/>
                      <a:pt x="4998" y="17812"/>
                    </a:cubicBezTo>
                    <a:cubicBezTo>
                      <a:pt x="5010" y="17818"/>
                      <a:pt x="5022" y="17818"/>
                      <a:pt x="5034" y="17818"/>
                    </a:cubicBezTo>
                    <a:cubicBezTo>
                      <a:pt x="5071" y="17818"/>
                      <a:pt x="5114" y="17794"/>
                      <a:pt x="5127" y="17757"/>
                    </a:cubicBezTo>
                    <a:cubicBezTo>
                      <a:pt x="5440" y="16828"/>
                      <a:pt x="5373" y="11069"/>
                      <a:pt x="4623" y="10153"/>
                    </a:cubicBezTo>
                    <a:cubicBezTo>
                      <a:pt x="4014" y="9416"/>
                      <a:pt x="2902" y="7031"/>
                      <a:pt x="3516" y="4769"/>
                    </a:cubicBezTo>
                    <a:cubicBezTo>
                      <a:pt x="3959" y="3158"/>
                      <a:pt x="3713" y="1247"/>
                      <a:pt x="2969" y="423"/>
                    </a:cubicBezTo>
                    <a:cubicBezTo>
                      <a:pt x="2717" y="145"/>
                      <a:pt x="2418" y="1"/>
                      <a:pt x="20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4"/>
              <p:cNvSpPr/>
              <p:nvPr/>
            </p:nvSpPr>
            <p:spPr>
              <a:xfrm>
                <a:off x="7004850" y="2187825"/>
                <a:ext cx="21700" cy="93300"/>
              </a:xfrm>
              <a:custGeom>
                <a:rect b="b" l="l" r="r" t="t"/>
                <a:pathLst>
                  <a:path extrusionOk="0" fill="none" h="3732" w="868">
                    <a:moveTo>
                      <a:pt x="1" y="0"/>
                    </a:moveTo>
                    <a:cubicBezTo>
                      <a:pt x="1" y="0"/>
                      <a:pt x="867" y="2010"/>
                      <a:pt x="628" y="3731"/>
                    </a:cubicBezTo>
                  </a:path>
                </a:pathLst>
              </a:custGeom>
              <a:noFill/>
              <a:ln cap="rnd" cmpd="sng" w="38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4"/>
              <p:cNvSpPr/>
              <p:nvPr/>
            </p:nvSpPr>
            <p:spPr>
              <a:xfrm>
                <a:off x="6733625" y="1928075"/>
                <a:ext cx="127575" cy="952650"/>
              </a:xfrm>
              <a:custGeom>
                <a:rect b="b" l="l" r="r" t="t"/>
                <a:pathLst>
                  <a:path extrusionOk="0" h="38106" w="5103">
                    <a:moveTo>
                      <a:pt x="2121" y="6782"/>
                    </a:moveTo>
                    <a:cubicBezTo>
                      <a:pt x="2638" y="6782"/>
                      <a:pt x="3283" y="7046"/>
                      <a:pt x="3418" y="7304"/>
                    </a:cubicBezTo>
                    <a:cubicBezTo>
                      <a:pt x="3517" y="7495"/>
                      <a:pt x="3412" y="7913"/>
                      <a:pt x="3197" y="8448"/>
                    </a:cubicBezTo>
                    <a:lnTo>
                      <a:pt x="3172" y="8448"/>
                    </a:lnTo>
                    <a:cubicBezTo>
                      <a:pt x="2392" y="8380"/>
                      <a:pt x="1531" y="7765"/>
                      <a:pt x="1494" y="7255"/>
                    </a:cubicBezTo>
                    <a:cubicBezTo>
                      <a:pt x="1476" y="7034"/>
                      <a:pt x="1586" y="6893"/>
                      <a:pt x="1814" y="6825"/>
                    </a:cubicBezTo>
                    <a:cubicBezTo>
                      <a:pt x="1918" y="6794"/>
                      <a:pt x="2017" y="6782"/>
                      <a:pt x="2121" y="6782"/>
                    </a:cubicBezTo>
                    <a:close/>
                    <a:moveTo>
                      <a:pt x="5004" y="1"/>
                    </a:moveTo>
                    <a:cubicBezTo>
                      <a:pt x="4957" y="1"/>
                      <a:pt x="4912" y="31"/>
                      <a:pt x="4912" y="94"/>
                    </a:cubicBezTo>
                    <a:cubicBezTo>
                      <a:pt x="4912" y="156"/>
                      <a:pt x="4740" y="6075"/>
                      <a:pt x="4316" y="7692"/>
                    </a:cubicBezTo>
                    <a:cubicBezTo>
                      <a:pt x="4162" y="8282"/>
                      <a:pt x="3738" y="8429"/>
                      <a:pt x="3400" y="8454"/>
                    </a:cubicBezTo>
                    <a:cubicBezTo>
                      <a:pt x="3627" y="7876"/>
                      <a:pt x="3707" y="7452"/>
                      <a:pt x="3584" y="7224"/>
                    </a:cubicBezTo>
                    <a:cubicBezTo>
                      <a:pt x="3399" y="6873"/>
                      <a:pt x="2697" y="6596"/>
                      <a:pt x="2121" y="6596"/>
                    </a:cubicBezTo>
                    <a:cubicBezTo>
                      <a:pt x="1992" y="6596"/>
                      <a:pt x="1868" y="6610"/>
                      <a:pt x="1759" y="6641"/>
                    </a:cubicBezTo>
                    <a:cubicBezTo>
                      <a:pt x="1439" y="6739"/>
                      <a:pt x="1279" y="6960"/>
                      <a:pt x="1298" y="7274"/>
                    </a:cubicBezTo>
                    <a:cubicBezTo>
                      <a:pt x="1347" y="7876"/>
                      <a:pt x="2238" y="8546"/>
                      <a:pt x="3117" y="8638"/>
                    </a:cubicBezTo>
                    <a:cubicBezTo>
                      <a:pt x="2779" y="9425"/>
                      <a:pt x="2250" y="10415"/>
                      <a:pt x="1783" y="11287"/>
                    </a:cubicBezTo>
                    <a:lnTo>
                      <a:pt x="1648" y="11546"/>
                    </a:lnTo>
                    <a:cubicBezTo>
                      <a:pt x="794" y="13131"/>
                      <a:pt x="1" y="15719"/>
                      <a:pt x="560" y="17778"/>
                    </a:cubicBezTo>
                    <a:cubicBezTo>
                      <a:pt x="1052" y="19573"/>
                      <a:pt x="1728" y="22026"/>
                      <a:pt x="1802" y="23968"/>
                    </a:cubicBezTo>
                    <a:cubicBezTo>
                      <a:pt x="1863" y="25536"/>
                      <a:pt x="1494" y="29568"/>
                      <a:pt x="1298" y="31725"/>
                    </a:cubicBezTo>
                    <a:cubicBezTo>
                      <a:pt x="1255" y="32149"/>
                      <a:pt x="1224" y="32500"/>
                      <a:pt x="1205" y="32746"/>
                    </a:cubicBezTo>
                    <a:cubicBezTo>
                      <a:pt x="1144" y="33422"/>
                      <a:pt x="1298" y="34190"/>
                      <a:pt x="1451" y="35002"/>
                    </a:cubicBezTo>
                    <a:cubicBezTo>
                      <a:pt x="1648" y="36003"/>
                      <a:pt x="1851" y="37036"/>
                      <a:pt x="1679" y="37995"/>
                    </a:cubicBezTo>
                    <a:cubicBezTo>
                      <a:pt x="1666" y="38044"/>
                      <a:pt x="1703" y="38093"/>
                      <a:pt x="1752" y="38106"/>
                    </a:cubicBezTo>
                    <a:lnTo>
                      <a:pt x="1771" y="38106"/>
                    </a:lnTo>
                    <a:cubicBezTo>
                      <a:pt x="1820" y="38106"/>
                      <a:pt x="1857" y="38069"/>
                      <a:pt x="1869" y="38026"/>
                    </a:cubicBezTo>
                    <a:cubicBezTo>
                      <a:pt x="2041" y="37036"/>
                      <a:pt x="1838" y="35985"/>
                      <a:pt x="1642" y="34965"/>
                    </a:cubicBezTo>
                    <a:cubicBezTo>
                      <a:pt x="1488" y="34166"/>
                      <a:pt x="1341" y="33416"/>
                      <a:pt x="1396" y="32758"/>
                    </a:cubicBezTo>
                    <a:cubicBezTo>
                      <a:pt x="1414" y="32512"/>
                      <a:pt x="1451" y="32168"/>
                      <a:pt x="1488" y="31744"/>
                    </a:cubicBezTo>
                    <a:cubicBezTo>
                      <a:pt x="1685" y="29580"/>
                      <a:pt x="2054" y="25542"/>
                      <a:pt x="1992" y="23956"/>
                    </a:cubicBezTo>
                    <a:cubicBezTo>
                      <a:pt x="1918" y="21995"/>
                      <a:pt x="1242" y="19530"/>
                      <a:pt x="750" y="17723"/>
                    </a:cubicBezTo>
                    <a:cubicBezTo>
                      <a:pt x="234" y="15848"/>
                      <a:pt x="910" y="13316"/>
                      <a:pt x="1814" y="11632"/>
                    </a:cubicBezTo>
                    <a:lnTo>
                      <a:pt x="1949" y="11380"/>
                    </a:lnTo>
                    <a:cubicBezTo>
                      <a:pt x="2545" y="10273"/>
                      <a:pt x="3025" y="9351"/>
                      <a:pt x="3326" y="8644"/>
                    </a:cubicBezTo>
                    <a:cubicBezTo>
                      <a:pt x="3922" y="8644"/>
                      <a:pt x="4346" y="8319"/>
                      <a:pt x="4500" y="7741"/>
                    </a:cubicBezTo>
                    <a:cubicBezTo>
                      <a:pt x="4930" y="6100"/>
                      <a:pt x="5096" y="346"/>
                      <a:pt x="5102" y="100"/>
                    </a:cubicBezTo>
                    <a:cubicBezTo>
                      <a:pt x="5102" y="34"/>
                      <a:pt x="5052" y="1"/>
                      <a:pt x="50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4"/>
              <p:cNvSpPr/>
              <p:nvPr/>
            </p:nvSpPr>
            <p:spPr>
              <a:xfrm>
                <a:off x="6840900" y="1921975"/>
                <a:ext cx="88525" cy="958750"/>
              </a:xfrm>
              <a:custGeom>
                <a:rect b="b" l="l" r="r" t="t"/>
                <a:pathLst>
                  <a:path extrusionOk="0" h="38350" w="3541">
                    <a:moveTo>
                      <a:pt x="2436" y="7239"/>
                    </a:moveTo>
                    <a:cubicBezTo>
                      <a:pt x="2780" y="7239"/>
                      <a:pt x="3073" y="7357"/>
                      <a:pt x="3190" y="7555"/>
                    </a:cubicBezTo>
                    <a:cubicBezTo>
                      <a:pt x="3301" y="7751"/>
                      <a:pt x="3073" y="8132"/>
                      <a:pt x="2680" y="8409"/>
                    </a:cubicBezTo>
                    <a:cubicBezTo>
                      <a:pt x="2438" y="8578"/>
                      <a:pt x="2126" y="8707"/>
                      <a:pt x="1817" y="8707"/>
                    </a:cubicBezTo>
                    <a:cubicBezTo>
                      <a:pt x="1608" y="8707"/>
                      <a:pt x="1401" y="8648"/>
                      <a:pt x="1217" y="8501"/>
                    </a:cubicBezTo>
                    <a:cubicBezTo>
                      <a:pt x="1260" y="8274"/>
                      <a:pt x="1322" y="8059"/>
                      <a:pt x="1383" y="7856"/>
                    </a:cubicBezTo>
                    <a:cubicBezTo>
                      <a:pt x="1506" y="7475"/>
                      <a:pt x="1918" y="7290"/>
                      <a:pt x="2274" y="7247"/>
                    </a:cubicBezTo>
                    <a:cubicBezTo>
                      <a:pt x="2329" y="7241"/>
                      <a:pt x="2383" y="7239"/>
                      <a:pt x="2436" y="7239"/>
                    </a:cubicBezTo>
                    <a:close/>
                    <a:moveTo>
                      <a:pt x="1085" y="1"/>
                    </a:moveTo>
                    <a:cubicBezTo>
                      <a:pt x="1042" y="1"/>
                      <a:pt x="998" y="28"/>
                      <a:pt x="990" y="86"/>
                    </a:cubicBezTo>
                    <a:cubicBezTo>
                      <a:pt x="953" y="381"/>
                      <a:pt x="0" y="7370"/>
                      <a:pt x="916" y="8470"/>
                    </a:cubicBezTo>
                    <a:cubicBezTo>
                      <a:pt x="940" y="8507"/>
                      <a:pt x="971" y="8538"/>
                      <a:pt x="1008" y="8575"/>
                    </a:cubicBezTo>
                    <a:cubicBezTo>
                      <a:pt x="867" y="9362"/>
                      <a:pt x="873" y="10345"/>
                      <a:pt x="1408" y="11753"/>
                    </a:cubicBezTo>
                    <a:cubicBezTo>
                      <a:pt x="1512" y="12036"/>
                      <a:pt x="1635" y="12331"/>
                      <a:pt x="1758" y="12644"/>
                    </a:cubicBezTo>
                    <a:cubicBezTo>
                      <a:pt x="2453" y="14390"/>
                      <a:pt x="3319" y="16566"/>
                      <a:pt x="3172" y="19043"/>
                    </a:cubicBezTo>
                    <a:cubicBezTo>
                      <a:pt x="3086" y="20493"/>
                      <a:pt x="2741" y="21471"/>
                      <a:pt x="2434" y="22337"/>
                    </a:cubicBezTo>
                    <a:cubicBezTo>
                      <a:pt x="2114" y="23235"/>
                      <a:pt x="1838" y="24015"/>
                      <a:pt x="1893" y="25103"/>
                    </a:cubicBezTo>
                    <a:cubicBezTo>
                      <a:pt x="1936" y="25909"/>
                      <a:pt x="2065" y="26972"/>
                      <a:pt x="2194" y="28103"/>
                    </a:cubicBezTo>
                    <a:cubicBezTo>
                      <a:pt x="2422" y="30002"/>
                      <a:pt x="2649" y="31969"/>
                      <a:pt x="2551" y="33113"/>
                    </a:cubicBezTo>
                    <a:cubicBezTo>
                      <a:pt x="2502" y="33684"/>
                      <a:pt x="2416" y="34262"/>
                      <a:pt x="2336" y="34815"/>
                    </a:cubicBezTo>
                    <a:cubicBezTo>
                      <a:pt x="2145" y="36088"/>
                      <a:pt x="1967" y="37286"/>
                      <a:pt x="2225" y="38276"/>
                    </a:cubicBezTo>
                    <a:cubicBezTo>
                      <a:pt x="2231" y="38319"/>
                      <a:pt x="2274" y="38343"/>
                      <a:pt x="2317" y="38350"/>
                    </a:cubicBezTo>
                    <a:lnTo>
                      <a:pt x="2336" y="38350"/>
                    </a:lnTo>
                    <a:cubicBezTo>
                      <a:pt x="2391" y="38331"/>
                      <a:pt x="2422" y="38282"/>
                      <a:pt x="2403" y="38233"/>
                    </a:cubicBezTo>
                    <a:cubicBezTo>
                      <a:pt x="2158" y="37280"/>
                      <a:pt x="2336" y="36100"/>
                      <a:pt x="2520" y="34852"/>
                    </a:cubicBezTo>
                    <a:cubicBezTo>
                      <a:pt x="2606" y="34287"/>
                      <a:pt x="2692" y="33709"/>
                      <a:pt x="2741" y="33137"/>
                    </a:cubicBezTo>
                    <a:cubicBezTo>
                      <a:pt x="2840" y="31969"/>
                      <a:pt x="2606" y="29996"/>
                      <a:pt x="2385" y="28085"/>
                    </a:cubicBezTo>
                    <a:cubicBezTo>
                      <a:pt x="2250" y="26960"/>
                      <a:pt x="2127" y="25896"/>
                      <a:pt x="2084" y="25097"/>
                    </a:cubicBezTo>
                    <a:cubicBezTo>
                      <a:pt x="2028" y="24046"/>
                      <a:pt x="2299" y="23272"/>
                      <a:pt x="2612" y="22399"/>
                    </a:cubicBezTo>
                    <a:cubicBezTo>
                      <a:pt x="2920" y="21520"/>
                      <a:pt x="3270" y="20530"/>
                      <a:pt x="3362" y="19055"/>
                    </a:cubicBezTo>
                    <a:cubicBezTo>
                      <a:pt x="3510" y="16535"/>
                      <a:pt x="2637" y="14341"/>
                      <a:pt x="1930" y="12570"/>
                    </a:cubicBezTo>
                    <a:cubicBezTo>
                      <a:pt x="1807" y="12263"/>
                      <a:pt x="1690" y="11968"/>
                      <a:pt x="1580" y="11685"/>
                    </a:cubicBezTo>
                    <a:cubicBezTo>
                      <a:pt x="1088" y="10382"/>
                      <a:pt x="1057" y="9454"/>
                      <a:pt x="1174" y="8716"/>
                    </a:cubicBezTo>
                    <a:lnTo>
                      <a:pt x="1174" y="8716"/>
                    </a:lnTo>
                    <a:cubicBezTo>
                      <a:pt x="1373" y="8850"/>
                      <a:pt x="1590" y="8905"/>
                      <a:pt x="1807" y="8905"/>
                    </a:cubicBezTo>
                    <a:cubicBezTo>
                      <a:pt x="2159" y="8905"/>
                      <a:pt x="2513" y="8759"/>
                      <a:pt x="2791" y="8569"/>
                    </a:cubicBezTo>
                    <a:cubicBezTo>
                      <a:pt x="3215" y="8268"/>
                      <a:pt x="3541" y="7794"/>
                      <a:pt x="3350" y="7462"/>
                    </a:cubicBezTo>
                    <a:cubicBezTo>
                      <a:pt x="3198" y="7205"/>
                      <a:pt x="2862" y="7056"/>
                      <a:pt x="2461" y="7056"/>
                    </a:cubicBezTo>
                    <a:cubicBezTo>
                      <a:pt x="2392" y="7056"/>
                      <a:pt x="2322" y="7060"/>
                      <a:pt x="2250" y="7069"/>
                    </a:cubicBezTo>
                    <a:cubicBezTo>
                      <a:pt x="1838" y="7118"/>
                      <a:pt x="1340" y="7333"/>
                      <a:pt x="1199" y="7807"/>
                    </a:cubicBezTo>
                    <a:cubicBezTo>
                      <a:pt x="1149" y="7979"/>
                      <a:pt x="1094" y="8157"/>
                      <a:pt x="1051" y="8341"/>
                    </a:cubicBezTo>
                    <a:cubicBezTo>
                      <a:pt x="375" y="7493"/>
                      <a:pt x="836" y="2588"/>
                      <a:pt x="1180" y="111"/>
                    </a:cubicBezTo>
                    <a:cubicBezTo>
                      <a:pt x="1190" y="40"/>
                      <a:pt x="1138" y="1"/>
                      <a:pt x="108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4"/>
              <p:cNvSpPr/>
              <p:nvPr/>
            </p:nvSpPr>
            <p:spPr>
              <a:xfrm>
                <a:off x="6782350" y="1682025"/>
                <a:ext cx="75150" cy="206625"/>
              </a:xfrm>
              <a:custGeom>
                <a:rect b="b" l="l" r="r" t="t"/>
                <a:pathLst>
                  <a:path extrusionOk="0" h="8265" w="3006">
                    <a:moveTo>
                      <a:pt x="790" y="1"/>
                    </a:moveTo>
                    <a:cubicBezTo>
                      <a:pt x="777" y="1"/>
                      <a:pt x="764" y="3"/>
                      <a:pt x="750" y="9"/>
                    </a:cubicBezTo>
                    <a:cubicBezTo>
                      <a:pt x="0" y="298"/>
                      <a:pt x="203" y="1060"/>
                      <a:pt x="314" y="1472"/>
                    </a:cubicBezTo>
                    <a:cubicBezTo>
                      <a:pt x="430" y="1915"/>
                      <a:pt x="676" y="2314"/>
                      <a:pt x="904" y="2695"/>
                    </a:cubicBezTo>
                    <a:cubicBezTo>
                      <a:pt x="947" y="2763"/>
                      <a:pt x="984" y="2825"/>
                      <a:pt x="1027" y="2892"/>
                    </a:cubicBezTo>
                    <a:cubicBezTo>
                      <a:pt x="1992" y="4503"/>
                      <a:pt x="2600" y="6310"/>
                      <a:pt x="2815" y="8178"/>
                    </a:cubicBezTo>
                    <a:cubicBezTo>
                      <a:pt x="2815" y="8228"/>
                      <a:pt x="2858" y="8258"/>
                      <a:pt x="2908" y="8264"/>
                    </a:cubicBezTo>
                    <a:lnTo>
                      <a:pt x="2920" y="8258"/>
                    </a:lnTo>
                    <a:cubicBezTo>
                      <a:pt x="2969" y="8252"/>
                      <a:pt x="3006" y="8209"/>
                      <a:pt x="3006" y="8154"/>
                    </a:cubicBezTo>
                    <a:cubicBezTo>
                      <a:pt x="2785" y="6261"/>
                      <a:pt x="2164" y="4429"/>
                      <a:pt x="1186" y="2794"/>
                    </a:cubicBezTo>
                    <a:cubicBezTo>
                      <a:pt x="1143" y="2726"/>
                      <a:pt x="1107" y="2659"/>
                      <a:pt x="1070" y="2597"/>
                    </a:cubicBezTo>
                    <a:cubicBezTo>
                      <a:pt x="842" y="2228"/>
                      <a:pt x="609" y="1841"/>
                      <a:pt x="498" y="1423"/>
                    </a:cubicBezTo>
                    <a:cubicBezTo>
                      <a:pt x="357" y="894"/>
                      <a:pt x="271" y="397"/>
                      <a:pt x="818" y="188"/>
                    </a:cubicBezTo>
                    <a:cubicBezTo>
                      <a:pt x="926" y="144"/>
                      <a:pt x="882" y="1"/>
                      <a:pt x="7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4"/>
              <p:cNvSpPr/>
              <p:nvPr/>
            </p:nvSpPr>
            <p:spPr>
              <a:xfrm>
                <a:off x="6843500" y="1674825"/>
                <a:ext cx="49650" cy="216425"/>
              </a:xfrm>
              <a:custGeom>
                <a:rect b="b" l="l" r="r" t="t"/>
                <a:pathLst>
                  <a:path extrusionOk="0" h="8657" w="1986">
                    <a:moveTo>
                      <a:pt x="1141" y="0"/>
                    </a:moveTo>
                    <a:cubicBezTo>
                      <a:pt x="1025" y="0"/>
                      <a:pt x="1016" y="187"/>
                      <a:pt x="1144" y="193"/>
                    </a:cubicBezTo>
                    <a:cubicBezTo>
                      <a:pt x="1402" y="224"/>
                      <a:pt x="1765" y="500"/>
                      <a:pt x="1783" y="746"/>
                    </a:cubicBezTo>
                    <a:cubicBezTo>
                      <a:pt x="1789" y="937"/>
                      <a:pt x="1691" y="1090"/>
                      <a:pt x="1574" y="1269"/>
                    </a:cubicBezTo>
                    <a:cubicBezTo>
                      <a:pt x="1525" y="1336"/>
                      <a:pt x="1482" y="1404"/>
                      <a:pt x="1445" y="1478"/>
                    </a:cubicBezTo>
                    <a:cubicBezTo>
                      <a:pt x="253" y="3653"/>
                      <a:pt x="1" y="6223"/>
                      <a:pt x="744" y="8589"/>
                    </a:cubicBezTo>
                    <a:cubicBezTo>
                      <a:pt x="757" y="8632"/>
                      <a:pt x="793" y="8657"/>
                      <a:pt x="836" y="8657"/>
                    </a:cubicBezTo>
                    <a:lnTo>
                      <a:pt x="861" y="8657"/>
                    </a:lnTo>
                    <a:cubicBezTo>
                      <a:pt x="916" y="8638"/>
                      <a:pt x="941" y="8583"/>
                      <a:pt x="923" y="8534"/>
                    </a:cubicBezTo>
                    <a:cubicBezTo>
                      <a:pt x="197" y="6217"/>
                      <a:pt x="443" y="3703"/>
                      <a:pt x="1611" y="1570"/>
                    </a:cubicBezTo>
                    <a:cubicBezTo>
                      <a:pt x="1648" y="1502"/>
                      <a:pt x="1691" y="1441"/>
                      <a:pt x="1734" y="1373"/>
                    </a:cubicBezTo>
                    <a:cubicBezTo>
                      <a:pt x="1857" y="1189"/>
                      <a:pt x="1986" y="992"/>
                      <a:pt x="1974" y="734"/>
                    </a:cubicBezTo>
                    <a:cubicBezTo>
                      <a:pt x="1955" y="383"/>
                      <a:pt x="1513" y="39"/>
                      <a:pt x="1162" y="2"/>
                    </a:cubicBezTo>
                    <a:cubicBezTo>
                      <a:pt x="1155" y="1"/>
                      <a:pt x="1148" y="0"/>
                      <a:pt x="114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4"/>
              <p:cNvSpPr/>
              <p:nvPr/>
            </p:nvSpPr>
            <p:spPr>
              <a:xfrm>
                <a:off x="6663250" y="1824700"/>
                <a:ext cx="189850" cy="422925"/>
              </a:xfrm>
              <a:custGeom>
                <a:rect b="b" l="l" r="r" t="t"/>
                <a:pathLst>
                  <a:path extrusionOk="0" h="16917" w="7594">
                    <a:moveTo>
                      <a:pt x="3701" y="0"/>
                    </a:moveTo>
                    <a:cubicBezTo>
                      <a:pt x="3307" y="7"/>
                      <a:pt x="2939" y="185"/>
                      <a:pt x="2686" y="486"/>
                    </a:cubicBezTo>
                    <a:cubicBezTo>
                      <a:pt x="1697" y="1580"/>
                      <a:pt x="1660" y="4346"/>
                      <a:pt x="1789" y="5809"/>
                    </a:cubicBezTo>
                    <a:cubicBezTo>
                      <a:pt x="1949" y="7549"/>
                      <a:pt x="1949" y="9976"/>
                      <a:pt x="1039" y="11648"/>
                    </a:cubicBezTo>
                    <a:cubicBezTo>
                      <a:pt x="0" y="13554"/>
                      <a:pt x="117" y="16148"/>
                      <a:pt x="529" y="16867"/>
                    </a:cubicBezTo>
                    <a:cubicBezTo>
                      <a:pt x="547" y="16898"/>
                      <a:pt x="578" y="16916"/>
                      <a:pt x="609" y="16916"/>
                    </a:cubicBezTo>
                    <a:cubicBezTo>
                      <a:pt x="627" y="16916"/>
                      <a:pt x="646" y="16910"/>
                      <a:pt x="658" y="16904"/>
                    </a:cubicBezTo>
                    <a:cubicBezTo>
                      <a:pt x="701" y="16879"/>
                      <a:pt x="720" y="16818"/>
                      <a:pt x="695" y="16775"/>
                    </a:cubicBezTo>
                    <a:cubicBezTo>
                      <a:pt x="295" y="16068"/>
                      <a:pt x="240" y="13517"/>
                      <a:pt x="1205" y="11734"/>
                    </a:cubicBezTo>
                    <a:cubicBezTo>
                      <a:pt x="2133" y="10026"/>
                      <a:pt x="2139" y="7555"/>
                      <a:pt x="1980" y="5791"/>
                    </a:cubicBezTo>
                    <a:cubicBezTo>
                      <a:pt x="1851" y="4365"/>
                      <a:pt x="1881" y="1666"/>
                      <a:pt x="2828" y="615"/>
                    </a:cubicBezTo>
                    <a:cubicBezTo>
                      <a:pt x="3043" y="351"/>
                      <a:pt x="3363" y="197"/>
                      <a:pt x="3701" y="191"/>
                    </a:cubicBezTo>
                    <a:lnTo>
                      <a:pt x="3744" y="191"/>
                    </a:lnTo>
                    <a:cubicBezTo>
                      <a:pt x="5545" y="191"/>
                      <a:pt x="7370" y="2305"/>
                      <a:pt x="7389" y="2324"/>
                    </a:cubicBezTo>
                    <a:cubicBezTo>
                      <a:pt x="7410" y="2349"/>
                      <a:pt x="7435" y="2360"/>
                      <a:pt x="7459" y="2360"/>
                    </a:cubicBezTo>
                    <a:cubicBezTo>
                      <a:pt x="7530" y="2360"/>
                      <a:pt x="7594" y="2274"/>
                      <a:pt x="7530" y="2201"/>
                    </a:cubicBezTo>
                    <a:cubicBezTo>
                      <a:pt x="7456" y="2109"/>
                      <a:pt x="5631" y="0"/>
                      <a:pt x="37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4"/>
              <p:cNvSpPr/>
              <p:nvPr/>
            </p:nvSpPr>
            <p:spPr>
              <a:xfrm>
                <a:off x="6649875" y="2188025"/>
                <a:ext cx="24350" cy="88625"/>
              </a:xfrm>
              <a:custGeom>
                <a:rect b="b" l="l" r="r" t="t"/>
                <a:pathLst>
                  <a:path extrusionOk="0" h="3545" w="974">
                    <a:moveTo>
                      <a:pt x="856" y="0"/>
                    </a:moveTo>
                    <a:cubicBezTo>
                      <a:pt x="824" y="0"/>
                      <a:pt x="793" y="16"/>
                      <a:pt x="775" y="54"/>
                    </a:cubicBezTo>
                    <a:cubicBezTo>
                      <a:pt x="738" y="133"/>
                      <a:pt x="1" y="2008"/>
                      <a:pt x="222" y="3465"/>
                    </a:cubicBezTo>
                    <a:cubicBezTo>
                      <a:pt x="228" y="3508"/>
                      <a:pt x="271" y="3545"/>
                      <a:pt x="320" y="3545"/>
                    </a:cubicBezTo>
                    <a:lnTo>
                      <a:pt x="339" y="3545"/>
                    </a:lnTo>
                    <a:cubicBezTo>
                      <a:pt x="388" y="3533"/>
                      <a:pt x="419" y="3483"/>
                      <a:pt x="412" y="3434"/>
                    </a:cubicBezTo>
                    <a:cubicBezTo>
                      <a:pt x="197" y="2033"/>
                      <a:pt x="941" y="146"/>
                      <a:pt x="953" y="127"/>
                    </a:cubicBezTo>
                    <a:cubicBezTo>
                      <a:pt x="973" y="52"/>
                      <a:pt x="914" y="0"/>
                      <a:pt x="85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4"/>
              <p:cNvSpPr/>
              <p:nvPr/>
            </p:nvSpPr>
            <p:spPr>
              <a:xfrm>
                <a:off x="6750075" y="1931500"/>
                <a:ext cx="118350" cy="761450"/>
              </a:xfrm>
              <a:custGeom>
                <a:rect b="b" l="l" r="r" t="t"/>
                <a:pathLst>
                  <a:path extrusionOk="0" h="30458" w="4734">
                    <a:moveTo>
                      <a:pt x="1972" y="6287"/>
                    </a:moveTo>
                    <a:cubicBezTo>
                      <a:pt x="1993" y="6287"/>
                      <a:pt x="2014" y="6287"/>
                      <a:pt x="2035" y="6288"/>
                    </a:cubicBezTo>
                    <a:cubicBezTo>
                      <a:pt x="2490" y="6288"/>
                      <a:pt x="2994" y="6424"/>
                      <a:pt x="3252" y="6756"/>
                    </a:cubicBezTo>
                    <a:cubicBezTo>
                      <a:pt x="3363" y="6891"/>
                      <a:pt x="3418" y="7063"/>
                      <a:pt x="3424" y="7235"/>
                    </a:cubicBezTo>
                    <a:cubicBezTo>
                      <a:pt x="3210" y="7437"/>
                      <a:pt x="2865" y="7527"/>
                      <a:pt x="2500" y="7527"/>
                    </a:cubicBezTo>
                    <a:cubicBezTo>
                      <a:pt x="2142" y="7527"/>
                      <a:pt x="1765" y="7440"/>
                      <a:pt x="1476" y="7284"/>
                    </a:cubicBezTo>
                    <a:cubicBezTo>
                      <a:pt x="1291" y="7186"/>
                      <a:pt x="996" y="6977"/>
                      <a:pt x="1082" y="6688"/>
                    </a:cubicBezTo>
                    <a:cubicBezTo>
                      <a:pt x="1137" y="6516"/>
                      <a:pt x="1359" y="6381"/>
                      <a:pt x="1678" y="6319"/>
                    </a:cubicBezTo>
                    <a:cubicBezTo>
                      <a:pt x="1775" y="6299"/>
                      <a:pt x="1872" y="6287"/>
                      <a:pt x="1972" y="6287"/>
                    </a:cubicBezTo>
                    <a:close/>
                    <a:moveTo>
                      <a:pt x="4168" y="0"/>
                    </a:moveTo>
                    <a:cubicBezTo>
                      <a:pt x="4119" y="6"/>
                      <a:pt x="4076" y="50"/>
                      <a:pt x="4082" y="105"/>
                    </a:cubicBezTo>
                    <a:cubicBezTo>
                      <a:pt x="4088" y="160"/>
                      <a:pt x="4512" y="5495"/>
                      <a:pt x="3590" y="7020"/>
                    </a:cubicBezTo>
                    <a:cubicBezTo>
                      <a:pt x="3553" y="6879"/>
                      <a:pt x="3492" y="6743"/>
                      <a:pt x="3399" y="6633"/>
                    </a:cubicBezTo>
                    <a:cubicBezTo>
                      <a:pt x="3101" y="6257"/>
                      <a:pt x="2548" y="6092"/>
                      <a:pt x="2042" y="6092"/>
                    </a:cubicBezTo>
                    <a:cubicBezTo>
                      <a:pt x="1903" y="6092"/>
                      <a:pt x="1767" y="6105"/>
                      <a:pt x="1641" y="6129"/>
                    </a:cubicBezTo>
                    <a:cubicBezTo>
                      <a:pt x="1248" y="6202"/>
                      <a:pt x="978" y="6381"/>
                      <a:pt x="904" y="6626"/>
                    </a:cubicBezTo>
                    <a:cubicBezTo>
                      <a:pt x="806" y="6934"/>
                      <a:pt x="984" y="7235"/>
                      <a:pt x="1383" y="7450"/>
                    </a:cubicBezTo>
                    <a:cubicBezTo>
                      <a:pt x="1679" y="7608"/>
                      <a:pt x="2099" y="7713"/>
                      <a:pt x="2509" y="7713"/>
                    </a:cubicBezTo>
                    <a:cubicBezTo>
                      <a:pt x="2833" y="7713"/>
                      <a:pt x="3149" y="7648"/>
                      <a:pt x="3393" y="7493"/>
                    </a:cubicBezTo>
                    <a:lnTo>
                      <a:pt x="3393" y="7493"/>
                    </a:lnTo>
                    <a:cubicBezTo>
                      <a:pt x="3369" y="7598"/>
                      <a:pt x="3338" y="7702"/>
                      <a:pt x="3295" y="7794"/>
                    </a:cubicBezTo>
                    <a:cubicBezTo>
                      <a:pt x="3086" y="8268"/>
                      <a:pt x="2815" y="8747"/>
                      <a:pt x="2533" y="9257"/>
                    </a:cubicBezTo>
                    <a:cubicBezTo>
                      <a:pt x="1721" y="10720"/>
                      <a:pt x="793" y="12374"/>
                      <a:pt x="547" y="15047"/>
                    </a:cubicBezTo>
                    <a:cubicBezTo>
                      <a:pt x="344" y="17223"/>
                      <a:pt x="437" y="19977"/>
                      <a:pt x="510" y="22190"/>
                    </a:cubicBezTo>
                    <a:cubicBezTo>
                      <a:pt x="560" y="23634"/>
                      <a:pt x="603" y="24876"/>
                      <a:pt x="547" y="25534"/>
                    </a:cubicBezTo>
                    <a:cubicBezTo>
                      <a:pt x="498" y="26081"/>
                      <a:pt x="418" y="26634"/>
                      <a:pt x="332" y="27163"/>
                    </a:cubicBezTo>
                    <a:cubicBezTo>
                      <a:pt x="166" y="28294"/>
                      <a:pt x="0" y="29363"/>
                      <a:pt x="166" y="30377"/>
                    </a:cubicBezTo>
                    <a:cubicBezTo>
                      <a:pt x="172" y="30420"/>
                      <a:pt x="209" y="30457"/>
                      <a:pt x="258" y="30457"/>
                    </a:cubicBezTo>
                    <a:lnTo>
                      <a:pt x="277" y="30457"/>
                    </a:lnTo>
                    <a:cubicBezTo>
                      <a:pt x="326" y="30445"/>
                      <a:pt x="363" y="30396"/>
                      <a:pt x="351" y="30347"/>
                    </a:cubicBezTo>
                    <a:cubicBezTo>
                      <a:pt x="191" y="29363"/>
                      <a:pt x="357" y="28312"/>
                      <a:pt x="523" y="27200"/>
                    </a:cubicBezTo>
                    <a:cubicBezTo>
                      <a:pt x="603" y="26659"/>
                      <a:pt x="689" y="26105"/>
                      <a:pt x="738" y="25552"/>
                    </a:cubicBezTo>
                    <a:cubicBezTo>
                      <a:pt x="793" y="24882"/>
                      <a:pt x="750" y="23634"/>
                      <a:pt x="701" y="22190"/>
                    </a:cubicBezTo>
                    <a:cubicBezTo>
                      <a:pt x="627" y="19983"/>
                      <a:pt x="535" y="17236"/>
                      <a:pt x="738" y="15072"/>
                    </a:cubicBezTo>
                    <a:cubicBezTo>
                      <a:pt x="984" y="12435"/>
                      <a:pt x="1893" y="10800"/>
                      <a:pt x="2699" y="9356"/>
                    </a:cubicBezTo>
                    <a:cubicBezTo>
                      <a:pt x="2988" y="8845"/>
                      <a:pt x="3258" y="8360"/>
                      <a:pt x="3467" y="7874"/>
                    </a:cubicBezTo>
                    <a:cubicBezTo>
                      <a:pt x="3547" y="7696"/>
                      <a:pt x="3596" y="7512"/>
                      <a:pt x="3615" y="7315"/>
                    </a:cubicBezTo>
                    <a:lnTo>
                      <a:pt x="3633" y="7290"/>
                    </a:lnTo>
                    <a:cubicBezTo>
                      <a:pt x="4733" y="5944"/>
                      <a:pt x="4291" y="326"/>
                      <a:pt x="4272" y="93"/>
                    </a:cubicBezTo>
                    <a:cubicBezTo>
                      <a:pt x="4266" y="37"/>
                      <a:pt x="4223" y="0"/>
                      <a:pt x="416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4"/>
              <p:cNvSpPr/>
              <p:nvPr/>
            </p:nvSpPr>
            <p:spPr>
              <a:xfrm>
                <a:off x="6856000" y="1835150"/>
                <a:ext cx="157625" cy="414925"/>
              </a:xfrm>
              <a:custGeom>
                <a:rect b="b" l="l" r="r" t="t"/>
                <a:pathLst>
                  <a:path extrusionOk="0" h="16597" w="6305">
                    <a:moveTo>
                      <a:pt x="2683" y="1"/>
                    </a:moveTo>
                    <a:cubicBezTo>
                      <a:pt x="2626" y="1"/>
                      <a:pt x="2569" y="5"/>
                      <a:pt x="2512" y="13"/>
                    </a:cubicBezTo>
                    <a:cubicBezTo>
                      <a:pt x="269" y="289"/>
                      <a:pt x="23" y="1678"/>
                      <a:pt x="11" y="1740"/>
                    </a:cubicBezTo>
                    <a:cubicBezTo>
                      <a:pt x="0" y="1809"/>
                      <a:pt x="56" y="1849"/>
                      <a:pt x="110" y="1849"/>
                    </a:cubicBezTo>
                    <a:cubicBezTo>
                      <a:pt x="152" y="1849"/>
                      <a:pt x="193" y="1824"/>
                      <a:pt x="201" y="1771"/>
                    </a:cubicBezTo>
                    <a:cubicBezTo>
                      <a:pt x="207" y="1715"/>
                      <a:pt x="441" y="461"/>
                      <a:pt x="2537" y="203"/>
                    </a:cubicBezTo>
                    <a:cubicBezTo>
                      <a:pt x="2587" y="196"/>
                      <a:pt x="2636" y="192"/>
                      <a:pt x="2686" y="192"/>
                    </a:cubicBezTo>
                    <a:cubicBezTo>
                      <a:pt x="2933" y="192"/>
                      <a:pt x="3178" y="280"/>
                      <a:pt x="3367" y="449"/>
                    </a:cubicBezTo>
                    <a:cubicBezTo>
                      <a:pt x="4332" y="1297"/>
                      <a:pt x="4375" y="4076"/>
                      <a:pt x="4406" y="6110"/>
                    </a:cubicBezTo>
                    <a:cubicBezTo>
                      <a:pt x="4412" y="6534"/>
                      <a:pt x="4418" y="6934"/>
                      <a:pt x="4430" y="7284"/>
                    </a:cubicBezTo>
                    <a:cubicBezTo>
                      <a:pt x="4467" y="8188"/>
                      <a:pt x="4738" y="9233"/>
                      <a:pt x="5026" y="10333"/>
                    </a:cubicBezTo>
                    <a:cubicBezTo>
                      <a:pt x="5530" y="12263"/>
                      <a:pt x="6108" y="14451"/>
                      <a:pt x="5530" y="16474"/>
                    </a:cubicBezTo>
                    <a:cubicBezTo>
                      <a:pt x="5518" y="16523"/>
                      <a:pt x="5549" y="16578"/>
                      <a:pt x="5598" y="16590"/>
                    </a:cubicBezTo>
                    <a:cubicBezTo>
                      <a:pt x="5610" y="16590"/>
                      <a:pt x="5617" y="16596"/>
                      <a:pt x="5629" y="16596"/>
                    </a:cubicBezTo>
                    <a:cubicBezTo>
                      <a:pt x="5672" y="16596"/>
                      <a:pt x="5709" y="16566"/>
                      <a:pt x="5721" y="16523"/>
                    </a:cubicBezTo>
                    <a:cubicBezTo>
                      <a:pt x="6305" y="14451"/>
                      <a:pt x="5727" y="12238"/>
                      <a:pt x="5217" y="10284"/>
                    </a:cubicBezTo>
                    <a:cubicBezTo>
                      <a:pt x="4934" y="9196"/>
                      <a:pt x="4658" y="8157"/>
                      <a:pt x="4627" y="7272"/>
                    </a:cubicBezTo>
                    <a:cubicBezTo>
                      <a:pt x="4608" y="6928"/>
                      <a:pt x="4608" y="6528"/>
                      <a:pt x="4602" y="6104"/>
                    </a:cubicBezTo>
                    <a:cubicBezTo>
                      <a:pt x="4565" y="3922"/>
                      <a:pt x="4529" y="1205"/>
                      <a:pt x="3490" y="302"/>
                    </a:cubicBezTo>
                    <a:cubicBezTo>
                      <a:pt x="3268" y="106"/>
                      <a:pt x="2978" y="1"/>
                      <a:pt x="26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4"/>
              <p:cNvSpPr/>
              <p:nvPr/>
            </p:nvSpPr>
            <p:spPr>
              <a:xfrm>
                <a:off x="7000550" y="2168750"/>
                <a:ext cx="21225" cy="92225"/>
              </a:xfrm>
              <a:custGeom>
                <a:rect b="b" l="l" r="r" t="t"/>
                <a:pathLst>
                  <a:path extrusionOk="0" fill="none" h="3689" w="849">
                    <a:moveTo>
                      <a:pt x="0" y="1"/>
                    </a:moveTo>
                    <a:cubicBezTo>
                      <a:pt x="0" y="1"/>
                      <a:pt x="849" y="1212"/>
                      <a:pt x="800" y="3689"/>
                    </a:cubicBezTo>
                  </a:path>
                </a:pathLst>
              </a:custGeom>
              <a:noFill/>
              <a:ln cap="rnd" cmpd="sng" w="38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4"/>
              <p:cNvSpPr/>
              <p:nvPr/>
            </p:nvSpPr>
            <p:spPr>
              <a:xfrm>
                <a:off x="6849800" y="1931475"/>
                <a:ext cx="75325" cy="745800"/>
              </a:xfrm>
              <a:custGeom>
                <a:rect b="b" l="l" r="r" t="t"/>
                <a:pathLst>
                  <a:path extrusionOk="0" h="29832" w="3013">
                    <a:moveTo>
                      <a:pt x="1882" y="6401"/>
                    </a:moveTo>
                    <a:cubicBezTo>
                      <a:pt x="2135" y="6401"/>
                      <a:pt x="2363" y="6476"/>
                      <a:pt x="2502" y="6621"/>
                    </a:cubicBezTo>
                    <a:cubicBezTo>
                      <a:pt x="2588" y="6714"/>
                      <a:pt x="2601" y="6836"/>
                      <a:pt x="2533" y="6984"/>
                    </a:cubicBezTo>
                    <a:cubicBezTo>
                      <a:pt x="2373" y="7321"/>
                      <a:pt x="1844" y="7686"/>
                      <a:pt x="1377" y="7686"/>
                    </a:cubicBezTo>
                    <a:cubicBezTo>
                      <a:pt x="1359" y="7686"/>
                      <a:pt x="1340" y="7686"/>
                      <a:pt x="1322" y="7685"/>
                    </a:cubicBezTo>
                    <a:cubicBezTo>
                      <a:pt x="1021" y="7666"/>
                      <a:pt x="806" y="7494"/>
                      <a:pt x="683" y="7168"/>
                    </a:cubicBezTo>
                    <a:lnTo>
                      <a:pt x="689" y="7168"/>
                    </a:lnTo>
                    <a:cubicBezTo>
                      <a:pt x="781" y="6910"/>
                      <a:pt x="972" y="6695"/>
                      <a:pt x="1224" y="6566"/>
                    </a:cubicBezTo>
                    <a:cubicBezTo>
                      <a:pt x="1433" y="6456"/>
                      <a:pt x="1667" y="6401"/>
                      <a:pt x="1882" y="6401"/>
                    </a:cubicBezTo>
                    <a:close/>
                    <a:moveTo>
                      <a:pt x="568" y="1"/>
                    </a:moveTo>
                    <a:cubicBezTo>
                      <a:pt x="518" y="1"/>
                      <a:pt x="480" y="41"/>
                      <a:pt x="474" y="87"/>
                    </a:cubicBezTo>
                    <a:cubicBezTo>
                      <a:pt x="455" y="315"/>
                      <a:pt x="1" y="5650"/>
                      <a:pt x="480" y="7156"/>
                    </a:cubicBezTo>
                    <a:lnTo>
                      <a:pt x="486" y="7175"/>
                    </a:lnTo>
                    <a:cubicBezTo>
                      <a:pt x="431" y="7384"/>
                      <a:pt x="431" y="7599"/>
                      <a:pt x="480" y="7802"/>
                    </a:cubicBezTo>
                    <a:cubicBezTo>
                      <a:pt x="560" y="8195"/>
                      <a:pt x="738" y="8717"/>
                      <a:pt x="947" y="9326"/>
                    </a:cubicBezTo>
                    <a:cubicBezTo>
                      <a:pt x="1457" y="10844"/>
                      <a:pt x="2164" y="12916"/>
                      <a:pt x="2195" y="15061"/>
                    </a:cubicBezTo>
                    <a:cubicBezTo>
                      <a:pt x="2213" y="16235"/>
                      <a:pt x="2183" y="18005"/>
                      <a:pt x="2152" y="19714"/>
                    </a:cubicBezTo>
                    <a:cubicBezTo>
                      <a:pt x="2097" y="22541"/>
                      <a:pt x="2047" y="25209"/>
                      <a:pt x="2195" y="25805"/>
                    </a:cubicBezTo>
                    <a:cubicBezTo>
                      <a:pt x="2441" y="26764"/>
                      <a:pt x="2730" y="28811"/>
                      <a:pt x="2816" y="29745"/>
                    </a:cubicBezTo>
                    <a:cubicBezTo>
                      <a:pt x="2822" y="29794"/>
                      <a:pt x="2865" y="29831"/>
                      <a:pt x="2914" y="29831"/>
                    </a:cubicBezTo>
                    <a:lnTo>
                      <a:pt x="2920" y="29831"/>
                    </a:lnTo>
                    <a:cubicBezTo>
                      <a:pt x="2969" y="29825"/>
                      <a:pt x="3012" y="29782"/>
                      <a:pt x="3006" y="29727"/>
                    </a:cubicBezTo>
                    <a:cubicBezTo>
                      <a:pt x="2920" y="28786"/>
                      <a:pt x="2625" y="26727"/>
                      <a:pt x="2379" y="25762"/>
                    </a:cubicBezTo>
                    <a:cubicBezTo>
                      <a:pt x="2238" y="25191"/>
                      <a:pt x="2287" y="22406"/>
                      <a:pt x="2336" y="19714"/>
                    </a:cubicBezTo>
                    <a:cubicBezTo>
                      <a:pt x="2373" y="18005"/>
                      <a:pt x="2404" y="16235"/>
                      <a:pt x="2385" y="15055"/>
                    </a:cubicBezTo>
                    <a:cubicBezTo>
                      <a:pt x="2355" y="12885"/>
                      <a:pt x="1642" y="10795"/>
                      <a:pt x="1125" y="9271"/>
                    </a:cubicBezTo>
                    <a:cubicBezTo>
                      <a:pt x="923" y="8662"/>
                      <a:pt x="744" y="8140"/>
                      <a:pt x="664" y="7765"/>
                    </a:cubicBezTo>
                    <a:cubicBezTo>
                      <a:pt x="646" y="7672"/>
                      <a:pt x="634" y="7580"/>
                      <a:pt x="634" y="7482"/>
                    </a:cubicBezTo>
                    <a:lnTo>
                      <a:pt x="634" y="7482"/>
                    </a:lnTo>
                    <a:cubicBezTo>
                      <a:pt x="781" y="7715"/>
                      <a:pt x="1033" y="7863"/>
                      <a:pt x="1310" y="7875"/>
                    </a:cubicBezTo>
                    <a:cubicBezTo>
                      <a:pt x="1336" y="7877"/>
                      <a:pt x="1362" y="7878"/>
                      <a:pt x="1389" y="7878"/>
                    </a:cubicBezTo>
                    <a:cubicBezTo>
                      <a:pt x="1939" y="7878"/>
                      <a:pt x="2523" y="7463"/>
                      <a:pt x="2705" y="7064"/>
                    </a:cubicBezTo>
                    <a:cubicBezTo>
                      <a:pt x="2810" y="6843"/>
                      <a:pt x="2791" y="6640"/>
                      <a:pt x="2644" y="6492"/>
                    </a:cubicBezTo>
                    <a:cubicBezTo>
                      <a:pt x="2467" y="6305"/>
                      <a:pt x="2188" y="6208"/>
                      <a:pt x="1883" y="6208"/>
                    </a:cubicBezTo>
                    <a:cubicBezTo>
                      <a:pt x="1638" y="6208"/>
                      <a:pt x="1376" y="6271"/>
                      <a:pt x="1138" y="6400"/>
                    </a:cubicBezTo>
                    <a:cubicBezTo>
                      <a:pt x="916" y="6511"/>
                      <a:pt x="732" y="6683"/>
                      <a:pt x="609" y="6892"/>
                    </a:cubicBezTo>
                    <a:cubicBezTo>
                      <a:pt x="234" y="5177"/>
                      <a:pt x="658" y="155"/>
                      <a:pt x="664" y="106"/>
                    </a:cubicBezTo>
                    <a:cubicBezTo>
                      <a:pt x="671" y="51"/>
                      <a:pt x="634" y="7"/>
                      <a:pt x="578" y="1"/>
                    </a:cubicBezTo>
                    <a:cubicBezTo>
                      <a:pt x="575" y="1"/>
                      <a:pt x="571" y="1"/>
                      <a:pt x="56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4"/>
              <p:cNvSpPr/>
              <p:nvPr/>
            </p:nvSpPr>
            <p:spPr>
              <a:xfrm>
                <a:off x="6780500" y="1666375"/>
                <a:ext cx="81150" cy="224275"/>
              </a:xfrm>
              <a:custGeom>
                <a:rect b="b" l="l" r="r" t="t"/>
                <a:pathLst>
                  <a:path extrusionOk="0" h="8971" w="3246">
                    <a:moveTo>
                      <a:pt x="823" y="1"/>
                    </a:moveTo>
                    <a:cubicBezTo>
                      <a:pt x="659" y="1"/>
                      <a:pt x="498" y="63"/>
                      <a:pt x="375" y="180"/>
                    </a:cubicBezTo>
                    <a:cubicBezTo>
                      <a:pt x="129" y="420"/>
                      <a:pt x="0" y="752"/>
                      <a:pt x="19" y="1096"/>
                    </a:cubicBezTo>
                    <a:cubicBezTo>
                      <a:pt x="43" y="1502"/>
                      <a:pt x="240" y="1772"/>
                      <a:pt x="455" y="2061"/>
                    </a:cubicBezTo>
                    <a:cubicBezTo>
                      <a:pt x="517" y="2141"/>
                      <a:pt x="578" y="2227"/>
                      <a:pt x="640" y="2320"/>
                    </a:cubicBezTo>
                    <a:cubicBezTo>
                      <a:pt x="1943" y="4287"/>
                      <a:pt x="2773" y="6536"/>
                      <a:pt x="3043" y="8884"/>
                    </a:cubicBezTo>
                    <a:cubicBezTo>
                      <a:pt x="3049" y="8927"/>
                      <a:pt x="3092" y="8964"/>
                      <a:pt x="3141" y="8964"/>
                    </a:cubicBezTo>
                    <a:lnTo>
                      <a:pt x="3154" y="8970"/>
                    </a:lnTo>
                    <a:cubicBezTo>
                      <a:pt x="3209" y="8964"/>
                      <a:pt x="3246" y="8915"/>
                      <a:pt x="3240" y="8866"/>
                    </a:cubicBezTo>
                    <a:cubicBezTo>
                      <a:pt x="2957" y="6487"/>
                      <a:pt x="2121" y="4207"/>
                      <a:pt x="793" y="2215"/>
                    </a:cubicBezTo>
                    <a:cubicBezTo>
                      <a:pt x="732" y="2123"/>
                      <a:pt x="670" y="2037"/>
                      <a:pt x="609" y="1951"/>
                    </a:cubicBezTo>
                    <a:cubicBezTo>
                      <a:pt x="406" y="1674"/>
                      <a:pt x="228" y="1441"/>
                      <a:pt x="209" y="1090"/>
                    </a:cubicBezTo>
                    <a:cubicBezTo>
                      <a:pt x="197" y="801"/>
                      <a:pt x="302" y="525"/>
                      <a:pt x="504" y="322"/>
                    </a:cubicBezTo>
                    <a:cubicBezTo>
                      <a:pt x="594" y="237"/>
                      <a:pt x="712" y="189"/>
                      <a:pt x="833" y="189"/>
                    </a:cubicBezTo>
                    <a:cubicBezTo>
                      <a:pt x="852" y="189"/>
                      <a:pt x="872" y="190"/>
                      <a:pt x="892" y="193"/>
                    </a:cubicBezTo>
                    <a:cubicBezTo>
                      <a:pt x="902" y="196"/>
                      <a:pt x="912" y="197"/>
                      <a:pt x="922" y="197"/>
                    </a:cubicBezTo>
                    <a:cubicBezTo>
                      <a:pt x="1032" y="197"/>
                      <a:pt x="1053" y="14"/>
                      <a:pt x="922" y="8"/>
                    </a:cubicBezTo>
                    <a:cubicBezTo>
                      <a:pt x="889" y="3"/>
                      <a:pt x="856" y="1"/>
                      <a:pt x="8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4"/>
              <p:cNvSpPr/>
              <p:nvPr/>
            </p:nvSpPr>
            <p:spPr>
              <a:xfrm>
                <a:off x="6844425" y="1661800"/>
                <a:ext cx="48275" cy="231150"/>
              </a:xfrm>
              <a:custGeom>
                <a:rect b="b" l="l" r="r" t="t"/>
                <a:pathLst>
                  <a:path extrusionOk="0" h="9246" w="1931">
                    <a:moveTo>
                      <a:pt x="1076" y="0"/>
                    </a:moveTo>
                    <a:cubicBezTo>
                      <a:pt x="1026" y="0"/>
                      <a:pt x="983" y="36"/>
                      <a:pt x="978" y="87"/>
                    </a:cubicBezTo>
                    <a:cubicBezTo>
                      <a:pt x="972" y="136"/>
                      <a:pt x="1008" y="185"/>
                      <a:pt x="1064" y="191"/>
                    </a:cubicBezTo>
                    <a:cubicBezTo>
                      <a:pt x="1488" y="253"/>
                      <a:pt x="1746" y="529"/>
                      <a:pt x="1746" y="941"/>
                    </a:cubicBezTo>
                    <a:cubicBezTo>
                      <a:pt x="1746" y="1304"/>
                      <a:pt x="1568" y="1654"/>
                      <a:pt x="1396" y="1986"/>
                    </a:cubicBezTo>
                    <a:lnTo>
                      <a:pt x="1334" y="2103"/>
                    </a:lnTo>
                    <a:cubicBezTo>
                      <a:pt x="240" y="4291"/>
                      <a:pt x="0" y="6818"/>
                      <a:pt x="664" y="9178"/>
                    </a:cubicBezTo>
                    <a:cubicBezTo>
                      <a:pt x="677" y="9221"/>
                      <a:pt x="713" y="9246"/>
                      <a:pt x="756" y="9246"/>
                    </a:cubicBezTo>
                    <a:lnTo>
                      <a:pt x="781" y="9246"/>
                    </a:lnTo>
                    <a:cubicBezTo>
                      <a:pt x="830" y="9227"/>
                      <a:pt x="861" y="9178"/>
                      <a:pt x="849" y="9129"/>
                    </a:cubicBezTo>
                    <a:cubicBezTo>
                      <a:pt x="191" y="6811"/>
                      <a:pt x="431" y="4334"/>
                      <a:pt x="1506" y="2189"/>
                    </a:cubicBezTo>
                    <a:lnTo>
                      <a:pt x="1562" y="2072"/>
                    </a:lnTo>
                    <a:cubicBezTo>
                      <a:pt x="1746" y="1716"/>
                      <a:pt x="1930" y="1353"/>
                      <a:pt x="1930" y="941"/>
                    </a:cubicBezTo>
                    <a:cubicBezTo>
                      <a:pt x="1930" y="431"/>
                      <a:pt x="1611" y="75"/>
                      <a:pt x="1088" y="1"/>
                    </a:cubicBezTo>
                    <a:cubicBezTo>
                      <a:pt x="1084" y="0"/>
                      <a:pt x="1080" y="0"/>
                      <a:pt x="10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3" name="Google Shape;8363;p74"/>
              <p:cNvGrpSpPr/>
              <p:nvPr/>
            </p:nvGrpSpPr>
            <p:grpSpPr>
              <a:xfrm>
                <a:off x="6814150" y="1867175"/>
                <a:ext cx="117025" cy="84325"/>
                <a:chOff x="6814150" y="1867175"/>
                <a:chExt cx="117025" cy="84325"/>
              </a:xfrm>
            </p:grpSpPr>
            <p:sp>
              <p:nvSpPr>
                <p:cNvPr id="8364" name="Google Shape;8364;p74"/>
                <p:cNvSpPr/>
                <p:nvPr/>
              </p:nvSpPr>
              <p:spPr>
                <a:xfrm>
                  <a:off x="6828600" y="1867175"/>
                  <a:ext cx="102575" cy="78800"/>
                </a:xfrm>
                <a:custGeom>
                  <a:rect b="b" l="l" r="r" t="t"/>
                  <a:pathLst>
                    <a:path extrusionOk="0" h="3152" w="4103">
                      <a:moveTo>
                        <a:pt x="1691" y="0"/>
                      </a:moveTo>
                      <a:cubicBezTo>
                        <a:pt x="1536" y="0"/>
                        <a:pt x="1364" y="13"/>
                        <a:pt x="1174" y="41"/>
                      </a:cubicBezTo>
                      <a:cubicBezTo>
                        <a:pt x="0" y="207"/>
                        <a:pt x="879" y="3120"/>
                        <a:pt x="1691" y="3151"/>
                      </a:cubicBezTo>
                      <a:cubicBezTo>
                        <a:pt x="1693" y="3151"/>
                        <a:pt x="1696" y="3151"/>
                        <a:pt x="1699" y="3151"/>
                      </a:cubicBezTo>
                      <a:cubicBezTo>
                        <a:pt x="2465" y="3151"/>
                        <a:pt x="4102" y="0"/>
                        <a:pt x="16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4"/>
                <p:cNvSpPr/>
                <p:nvPr/>
              </p:nvSpPr>
              <p:spPr>
                <a:xfrm>
                  <a:off x="6814150" y="1872700"/>
                  <a:ext cx="102425" cy="78800"/>
                </a:xfrm>
                <a:custGeom>
                  <a:rect b="b" l="l" r="r" t="t"/>
                  <a:pathLst>
                    <a:path extrusionOk="0" h="3152" w="4097">
                      <a:moveTo>
                        <a:pt x="1685" y="0"/>
                      </a:moveTo>
                      <a:cubicBezTo>
                        <a:pt x="1530" y="0"/>
                        <a:pt x="1358" y="13"/>
                        <a:pt x="1168" y="41"/>
                      </a:cubicBezTo>
                      <a:cubicBezTo>
                        <a:pt x="0" y="213"/>
                        <a:pt x="873" y="3127"/>
                        <a:pt x="1685" y="3151"/>
                      </a:cubicBezTo>
                      <a:cubicBezTo>
                        <a:pt x="1687" y="3151"/>
                        <a:pt x="1690" y="3152"/>
                        <a:pt x="1693" y="3152"/>
                      </a:cubicBezTo>
                      <a:cubicBezTo>
                        <a:pt x="2459" y="3152"/>
                        <a:pt x="4097" y="0"/>
                        <a:pt x="168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66" name="Google Shape;8366;p74"/>
            <p:cNvSpPr/>
            <p:nvPr/>
          </p:nvSpPr>
          <p:spPr>
            <a:xfrm>
              <a:off x="6733325" y="1548975"/>
              <a:ext cx="193800" cy="222875"/>
            </a:xfrm>
            <a:custGeom>
              <a:rect b="b" l="l" r="r" t="t"/>
              <a:pathLst>
                <a:path extrusionOk="0" h="8915" w="7752">
                  <a:moveTo>
                    <a:pt x="3746" y="0"/>
                  </a:moveTo>
                  <a:cubicBezTo>
                    <a:pt x="3376" y="0"/>
                    <a:pt x="2959" y="59"/>
                    <a:pt x="2502" y="217"/>
                  </a:cubicBezTo>
                  <a:cubicBezTo>
                    <a:pt x="670" y="850"/>
                    <a:pt x="0" y="3457"/>
                    <a:pt x="738" y="5885"/>
                  </a:cubicBezTo>
                  <a:cubicBezTo>
                    <a:pt x="1482" y="8319"/>
                    <a:pt x="2889" y="8915"/>
                    <a:pt x="2889" y="8915"/>
                  </a:cubicBezTo>
                  <a:cubicBezTo>
                    <a:pt x="1869" y="7612"/>
                    <a:pt x="1832" y="5522"/>
                    <a:pt x="1832" y="5522"/>
                  </a:cubicBezTo>
                  <a:lnTo>
                    <a:pt x="1832" y="5522"/>
                  </a:lnTo>
                  <a:cubicBezTo>
                    <a:pt x="2047" y="6456"/>
                    <a:pt x="2643" y="6905"/>
                    <a:pt x="2643" y="6905"/>
                  </a:cubicBezTo>
                  <a:cubicBezTo>
                    <a:pt x="2182" y="6413"/>
                    <a:pt x="2115" y="4932"/>
                    <a:pt x="2643" y="4686"/>
                  </a:cubicBezTo>
                  <a:cubicBezTo>
                    <a:pt x="3172" y="4440"/>
                    <a:pt x="4229" y="3770"/>
                    <a:pt x="4229" y="3770"/>
                  </a:cubicBezTo>
                  <a:lnTo>
                    <a:pt x="4229" y="3770"/>
                  </a:lnTo>
                  <a:cubicBezTo>
                    <a:pt x="3946" y="4299"/>
                    <a:pt x="3277" y="4618"/>
                    <a:pt x="3277" y="4618"/>
                  </a:cubicBezTo>
                  <a:cubicBezTo>
                    <a:pt x="4832" y="4372"/>
                    <a:pt x="5286" y="3457"/>
                    <a:pt x="5286" y="3457"/>
                  </a:cubicBezTo>
                  <a:cubicBezTo>
                    <a:pt x="5286" y="3457"/>
                    <a:pt x="6374" y="4372"/>
                    <a:pt x="5987" y="6487"/>
                  </a:cubicBezTo>
                  <a:cubicBezTo>
                    <a:pt x="6264" y="6100"/>
                    <a:pt x="6436" y="5651"/>
                    <a:pt x="6479" y="5178"/>
                  </a:cubicBezTo>
                  <a:cubicBezTo>
                    <a:pt x="6479" y="5129"/>
                    <a:pt x="6479" y="5085"/>
                    <a:pt x="6479" y="5036"/>
                  </a:cubicBezTo>
                  <a:cubicBezTo>
                    <a:pt x="6479" y="4952"/>
                    <a:pt x="6482" y="4913"/>
                    <a:pt x="6487" y="4913"/>
                  </a:cubicBezTo>
                  <a:lnTo>
                    <a:pt x="6487" y="4913"/>
                  </a:lnTo>
                  <a:cubicBezTo>
                    <a:pt x="6529" y="4913"/>
                    <a:pt x="6670" y="7775"/>
                    <a:pt x="5563" y="8915"/>
                  </a:cubicBezTo>
                  <a:cubicBezTo>
                    <a:pt x="5563" y="8915"/>
                    <a:pt x="7610" y="7716"/>
                    <a:pt x="7678" y="5036"/>
                  </a:cubicBezTo>
                  <a:cubicBezTo>
                    <a:pt x="7751" y="2362"/>
                    <a:pt x="7186" y="605"/>
                    <a:pt x="5532" y="537"/>
                  </a:cubicBezTo>
                  <a:cubicBezTo>
                    <a:pt x="5532" y="537"/>
                    <a:pt x="4857" y="0"/>
                    <a:pt x="374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74"/>
          <p:cNvGrpSpPr/>
          <p:nvPr/>
        </p:nvGrpSpPr>
        <p:grpSpPr>
          <a:xfrm>
            <a:off x="7301946" y="1542722"/>
            <a:ext cx="911707" cy="2849020"/>
            <a:chOff x="2972675" y="239500"/>
            <a:chExt cx="1672550" cy="5226600"/>
          </a:xfrm>
        </p:grpSpPr>
        <p:sp>
          <p:nvSpPr>
            <p:cNvPr id="8368" name="Google Shape;8368;p74"/>
            <p:cNvSpPr/>
            <p:nvPr/>
          </p:nvSpPr>
          <p:spPr>
            <a:xfrm>
              <a:off x="3015600" y="239500"/>
              <a:ext cx="793250" cy="1764400"/>
            </a:xfrm>
            <a:custGeom>
              <a:rect b="b" l="l" r="r" t="t"/>
              <a:pathLst>
                <a:path extrusionOk="0" h="70576" w="31730">
                  <a:moveTo>
                    <a:pt x="31730" y="0"/>
                  </a:moveTo>
                  <a:cubicBezTo>
                    <a:pt x="26725" y="0"/>
                    <a:pt x="21527" y="1773"/>
                    <a:pt x="21527" y="7209"/>
                  </a:cubicBezTo>
                  <a:lnTo>
                    <a:pt x="21527" y="12407"/>
                  </a:lnTo>
                  <a:cubicBezTo>
                    <a:pt x="21527" y="12407"/>
                    <a:pt x="20342" y="12875"/>
                    <a:pt x="20462" y="14179"/>
                  </a:cubicBezTo>
                  <a:cubicBezTo>
                    <a:pt x="20581" y="15474"/>
                    <a:pt x="21288" y="19736"/>
                    <a:pt x="23419" y="19965"/>
                  </a:cubicBezTo>
                  <a:cubicBezTo>
                    <a:pt x="23419" y="19965"/>
                    <a:pt x="24677" y="22307"/>
                    <a:pt x="24677" y="31123"/>
                  </a:cubicBezTo>
                  <a:cubicBezTo>
                    <a:pt x="24677" y="31123"/>
                    <a:pt x="18955" y="34071"/>
                    <a:pt x="15622" y="35596"/>
                  </a:cubicBezTo>
                  <a:cubicBezTo>
                    <a:pt x="15622" y="35596"/>
                    <a:pt x="15160" y="35562"/>
                    <a:pt x="14427" y="35562"/>
                  </a:cubicBezTo>
                  <a:cubicBezTo>
                    <a:pt x="12375" y="35562"/>
                    <a:pt x="8203" y="35822"/>
                    <a:pt x="6099" y="37790"/>
                  </a:cubicBezTo>
                  <a:cubicBezTo>
                    <a:pt x="3243" y="40463"/>
                    <a:pt x="1" y="45514"/>
                    <a:pt x="1709" y="54569"/>
                  </a:cubicBezTo>
                  <a:cubicBezTo>
                    <a:pt x="1709" y="54569"/>
                    <a:pt x="1305" y="58435"/>
                    <a:pt x="1213" y="63477"/>
                  </a:cubicBezTo>
                  <a:lnTo>
                    <a:pt x="20774" y="63477"/>
                  </a:lnTo>
                  <a:lnTo>
                    <a:pt x="20774" y="65616"/>
                  </a:lnTo>
                  <a:cubicBezTo>
                    <a:pt x="19644" y="66103"/>
                    <a:pt x="19011" y="67306"/>
                    <a:pt x="19258" y="68509"/>
                  </a:cubicBezTo>
                  <a:cubicBezTo>
                    <a:pt x="19497" y="69712"/>
                    <a:pt x="20563" y="70576"/>
                    <a:pt x="21784" y="70576"/>
                  </a:cubicBezTo>
                  <a:cubicBezTo>
                    <a:pt x="23015" y="70576"/>
                    <a:pt x="24071" y="69712"/>
                    <a:pt x="24309" y="68509"/>
                  </a:cubicBezTo>
                  <a:cubicBezTo>
                    <a:pt x="24557" y="67306"/>
                    <a:pt x="23924" y="66103"/>
                    <a:pt x="22794" y="65616"/>
                  </a:cubicBezTo>
                  <a:lnTo>
                    <a:pt x="22794" y="63477"/>
                  </a:lnTo>
                  <a:lnTo>
                    <a:pt x="31730" y="63477"/>
                  </a:lnTo>
                  <a:lnTo>
                    <a:pt x="31730" y="0"/>
                  </a:lnTo>
                  <a:close/>
                </a:path>
              </a:pathLst>
            </a:custGeom>
            <a:solidFill>
              <a:srgbClr val="667E92"/>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4"/>
            <p:cNvSpPr/>
            <p:nvPr/>
          </p:nvSpPr>
          <p:spPr>
            <a:xfrm>
              <a:off x="3625625" y="240400"/>
              <a:ext cx="976900" cy="1586950"/>
            </a:xfrm>
            <a:custGeom>
              <a:rect b="b" l="l" r="r" t="t"/>
              <a:pathLst>
                <a:path extrusionOk="0" h="63478" w="39076">
                  <a:moveTo>
                    <a:pt x="7329" y="1"/>
                  </a:moveTo>
                  <a:lnTo>
                    <a:pt x="7329" y="52292"/>
                  </a:lnTo>
                  <a:lnTo>
                    <a:pt x="4959" y="52292"/>
                  </a:lnTo>
                  <a:cubicBezTo>
                    <a:pt x="4543" y="51325"/>
                    <a:pt x="3601" y="50715"/>
                    <a:pt x="2584" y="50715"/>
                  </a:cubicBezTo>
                  <a:cubicBezTo>
                    <a:pt x="2413" y="50715"/>
                    <a:pt x="2240" y="50732"/>
                    <a:pt x="2066" y="50767"/>
                  </a:cubicBezTo>
                  <a:cubicBezTo>
                    <a:pt x="863" y="51015"/>
                    <a:pt x="0" y="52072"/>
                    <a:pt x="0" y="53293"/>
                  </a:cubicBezTo>
                  <a:cubicBezTo>
                    <a:pt x="0" y="54524"/>
                    <a:pt x="863" y="55580"/>
                    <a:pt x="2066" y="55818"/>
                  </a:cubicBezTo>
                  <a:cubicBezTo>
                    <a:pt x="2241" y="55854"/>
                    <a:pt x="2416" y="55872"/>
                    <a:pt x="2588" y="55872"/>
                  </a:cubicBezTo>
                  <a:cubicBezTo>
                    <a:pt x="3604" y="55872"/>
                    <a:pt x="4543" y="55269"/>
                    <a:pt x="4959" y="54303"/>
                  </a:cubicBezTo>
                  <a:lnTo>
                    <a:pt x="7329" y="54303"/>
                  </a:lnTo>
                  <a:lnTo>
                    <a:pt x="7329" y="63477"/>
                  </a:lnTo>
                  <a:lnTo>
                    <a:pt x="37863" y="63477"/>
                  </a:lnTo>
                  <a:cubicBezTo>
                    <a:pt x="37762" y="58436"/>
                    <a:pt x="37358" y="54569"/>
                    <a:pt x="37358" y="54569"/>
                  </a:cubicBezTo>
                  <a:cubicBezTo>
                    <a:pt x="39076" y="45514"/>
                    <a:pt x="35834" y="40464"/>
                    <a:pt x="32969" y="37791"/>
                  </a:cubicBezTo>
                  <a:cubicBezTo>
                    <a:pt x="30867" y="35831"/>
                    <a:pt x="26700" y="35572"/>
                    <a:pt x="24646" y="35572"/>
                  </a:cubicBezTo>
                  <a:cubicBezTo>
                    <a:pt x="23910" y="35572"/>
                    <a:pt x="23446" y="35605"/>
                    <a:pt x="23446" y="35605"/>
                  </a:cubicBezTo>
                  <a:cubicBezTo>
                    <a:pt x="20112" y="34072"/>
                    <a:pt x="14391" y="31124"/>
                    <a:pt x="14391" y="31124"/>
                  </a:cubicBezTo>
                  <a:cubicBezTo>
                    <a:pt x="14391" y="22308"/>
                    <a:pt x="15649" y="19975"/>
                    <a:pt x="15649" y="19975"/>
                  </a:cubicBezTo>
                  <a:cubicBezTo>
                    <a:pt x="17779" y="19736"/>
                    <a:pt x="18486" y="15484"/>
                    <a:pt x="18606" y="14180"/>
                  </a:cubicBezTo>
                  <a:cubicBezTo>
                    <a:pt x="18725" y="12885"/>
                    <a:pt x="17541" y="12408"/>
                    <a:pt x="17541" y="12408"/>
                  </a:cubicBezTo>
                  <a:lnTo>
                    <a:pt x="17541" y="7210"/>
                  </a:lnTo>
                  <a:cubicBezTo>
                    <a:pt x="17541" y="1773"/>
                    <a:pt x="12343" y="1"/>
                    <a:pt x="7329" y="1"/>
                  </a:cubicBezTo>
                  <a:close/>
                </a:path>
              </a:pathLst>
            </a:custGeom>
            <a:solidFill>
              <a:srgbClr val="E3E9ED"/>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4"/>
            <p:cNvSpPr/>
            <p:nvPr/>
          </p:nvSpPr>
          <p:spPr>
            <a:xfrm>
              <a:off x="3804225" y="1637225"/>
              <a:ext cx="841000" cy="3828875"/>
            </a:xfrm>
            <a:custGeom>
              <a:rect b="b" l="l" r="r" t="t"/>
              <a:pathLst>
                <a:path extrusionOk="0" h="153155" w="33640">
                  <a:moveTo>
                    <a:pt x="10139" y="0"/>
                  </a:moveTo>
                  <a:cubicBezTo>
                    <a:pt x="8909" y="0"/>
                    <a:pt x="7853" y="864"/>
                    <a:pt x="7614" y="2067"/>
                  </a:cubicBezTo>
                  <a:cubicBezTo>
                    <a:pt x="7366" y="3270"/>
                    <a:pt x="8000" y="4473"/>
                    <a:pt x="9129" y="4960"/>
                  </a:cubicBezTo>
                  <a:lnTo>
                    <a:pt x="9129" y="7568"/>
                  </a:lnTo>
                  <a:lnTo>
                    <a:pt x="185" y="7568"/>
                  </a:lnTo>
                  <a:lnTo>
                    <a:pt x="185" y="71476"/>
                  </a:lnTo>
                  <a:cubicBezTo>
                    <a:pt x="185" y="71476"/>
                    <a:pt x="947" y="76334"/>
                    <a:pt x="1241" y="80715"/>
                  </a:cubicBezTo>
                  <a:cubicBezTo>
                    <a:pt x="1525" y="85104"/>
                    <a:pt x="570" y="98163"/>
                    <a:pt x="286" y="104739"/>
                  </a:cubicBezTo>
                  <a:cubicBezTo>
                    <a:pt x="1" y="111314"/>
                    <a:pt x="570" y="119983"/>
                    <a:pt x="1140" y="125420"/>
                  </a:cubicBezTo>
                  <a:cubicBezTo>
                    <a:pt x="1718" y="130857"/>
                    <a:pt x="2003" y="134852"/>
                    <a:pt x="1902" y="139618"/>
                  </a:cubicBezTo>
                  <a:cubicBezTo>
                    <a:pt x="1810" y="144384"/>
                    <a:pt x="1241" y="144485"/>
                    <a:pt x="1048" y="145532"/>
                  </a:cubicBezTo>
                  <a:cubicBezTo>
                    <a:pt x="855" y="146579"/>
                    <a:pt x="1819" y="148012"/>
                    <a:pt x="1819" y="148489"/>
                  </a:cubicBezTo>
                  <a:cubicBezTo>
                    <a:pt x="1819" y="148967"/>
                    <a:pt x="1002" y="150390"/>
                    <a:pt x="1002" y="151483"/>
                  </a:cubicBezTo>
                  <a:cubicBezTo>
                    <a:pt x="1002" y="152585"/>
                    <a:pt x="1149" y="153154"/>
                    <a:pt x="2673" y="153154"/>
                  </a:cubicBezTo>
                  <a:lnTo>
                    <a:pt x="11627" y="153154"/>
                  </a:lnTo>
                  <a:cubicBezTo>
                    <a:pt x="12674" y="153154"/>
                    <a:pt x="12674" y="152199"/>
                    <a:pt x="12674" y="151437"/>
                  </a:cubicBezTo>
                  <a:cubicBezTo>
                    <a:pt x="12674" y="150675"/>
                    <a:pt x="8578" y="147626"/>
                    <a:pt x="8385" y="147249"/>
                  </a:cubicBezTo>
                  <a:cubicBezTo>
                    <a:pt x="8193" y="146864"/>
                    <a:pt x="8477" y="145624"/>
                    <a:pt x="8385" y="145054"/>
                  </a:cubicBezTo>
                  <a:cubicBezTo>
                    <a:pt x="8294" y="144485"/>
                    <a:pt x="7338" y="144577"/>
                    <a:pt x="7430" y="143530"/>
                  </a:cubicBezTo>
                  <a:cubicBezTo>
                    <a:pt x="7531" y="142483"/>
                    <a:pt x="8955" y="134953"/>
                    <a:pt x="12298" y="125512"/>
                  </a:cubicBezTo>
                  <a:cubicBezTo>
                    <a:pt x="15631" y="116080"/>
                    <a:pt x="15438" y="107310"/>
                    <a:pt x="14107" y="104454"/>
                  </a:cubicBezTo>
                  <a:cubicBezTo>
                    <a:pt x="12766" y="101589"/>
                    <a:pt x="12481" y="96446"/>
                    <a:pt x="12959" y="93875"/>
                  </a:cubicBezTo>
                  <a:cubicBezTo>
                    <a:pt x="13427" y="91294"/>
                    <a:pt x="18294" y="74819"/>
                    <a:pt x="19433" y="58895"/>
                  </a:cubicBezTo>
                  <a:cubicBezTo>
                    <a:pt x="20581" y="42970"/>
                    <a:pt x="15723" y="29829"/>
                    <a:pt x="15723" y="29829"/>
                  </a:cubicBezTo>
                  <a:lnTo>
                    <a:pt x="15723" y="17431"/>
                  </a:lnTo>
                  <a:cubicBezTo>
                    <a:pt x="18101" y="13620"/>
                    <a:pt x="19249" y="10571"/>
                    <a:pt x="19249" y="10571"/>
                  </a:cubicBezTo>
                  <a:lnTo>
                    <a:pt x="19249" y="10571"/>
                  </a:lnTo>
                  <a:cubicBezTo>
                    <a:pt x="19057" y="14005"/>
                    <a:pt x="20673" y="21628"/>
                    <a:pt x="20489" y="23152"/>
                  </a:cubicBezTo>
                  <a:cubicBezTo>
                    <a:pt x="19617" y="30123"/>
                    <a:pt x="20489" y="37635"/>
                    <a:pt x="22105" y="41354"/>
                  </a:cubicBezTo>
                  <a:cubicBezTo>
                    <a:pt x="23722" y="45073"/>
                    <a:pt x="24006" y="49307"/>
                    <a:pt x="23722" y="51456"/>
                  </a:cubicBezTo>
                  <a:cubicBezTo>
                    <a:pt x="23290" y="54789"/>
                    <a:pt x="21242" y="57774"/>
                    <a:pt x="20691" y="59188"/>
                  </a:cubicBezTo>
                  <a:cubicBezTo>
                    <a:pt x="20480" y="59730"/>
                    <a:pt x="21059" y="67261"/>
                    <a:pt x="21059" y="67261"/>
                  </a:cubicBezTo>
                  <a:cubicBezTo>
                    <a:pt x="21435" y="67839"/>
                    <a:pt x="22849" y="69410"/>
                    <a:pt x="23419" y="69887"/>
                  </a:cubicBezTo>
                  <a:cubicBezTo>
                    <a:pt x="23763" y="70172"/>
                    <a:pt x="24281" y="70352"/>
                    <a:pt x="24824" y="70352"/>
                  </a:cubicBezTo>
                  <a:cubicBezTo>
                    <a:pt x="25192" y="70352"/>
                    <a:pt x="25572" y="70269"/>
                    <a:pt x="25917" y="70080"/>
                  </a:cubicBezTo>
                  <a:cubicBezTo>
                    <a:pt x="26780" y="69603"/>
                    <a:pt x="31445" y="66994"/>
                    <a:pt x="31831" y="66232"/>
                  </a:cubicBezTo>
                  <a:cubicBezTo>
                    <a:pt x="32207" y="65470"/>
                    <a:pt x="30977" y="59941"/>
                    <a:pt x="30977" y="52034"/>
                  </a:cubicBezTo>
                  <a:cubicBezTo>
                    <a:pt x="30977" y="44118"/>
                    <a:pt x="32308" y="38397"/>
                    <a:pt x="32979" y="31730"/>
                  </a:cubicBezTo>
                  <a:cubicBezTo>
                    <a:pt x="33640" y="25062"/>
                    <a:pt x="30113" y="19626"/>
                    <a:pt x="30113" y="19626"/>
                  </a:cubicBezTo>
                  <a:cubicBezTo>
                    <a:pt x="30683" y="15686"/>
                    <a:pt x="30784" y="11305"/>
                    <a:pt x="30719" y="7568"/>
                  </a:cubicBezTo>
                  <a:lnTo>
                    <a:pt x="11150" y="7568"/>
                  </a:lnTo>
                  <a:lnTo>
                    <a:pt x="11150" y="4960"/>
                  </a:lnTo>
                  <a:cubicBezTo>
                    <a:pt x="12279" y="4473"/>
                    <a:pt x="12913" y="3270"/>
                    <a:pt x="12665" y="2067"/>
                  </a:cubicBezTo>
                  <a:cubicBezTo>
                    <a:pt x="12417" y="864"/>
                    <a:pt x="11361" y="0"/>
                    <a:pt x="10139" y="0"/>
                  </a:cubicBezTo>
                  <a:close/>
                </a:path>
              </a:pathLst>
            </a:custGeom>
            <a:solidFill>
              <a:srgbClr val="445D73"/>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4"/>
            <p:cNvSpPr/>
            <p:nvPr/>
          </p:nvSpPr>
          <p:spPr>
            <a:xfrm>
              <a:off x="2972675" y="1826400"/>
              <a:ext cx="1037300" cy="3639700"/>
            </a:xfrm>
            <a:custGeom>
              <a:rect b="b" l="l" r="r" t="t"/>
              <a:pathLst>
                <a:path extrusionOk="0" h="145588" w="41492">
                  <a:moveTo>
                    <a:pt x="2930" y="1"/>
                  </a:moveTo>
                  <a:cubicBezTo>
                    <a:pt x="2857" y="3738"/>
                    <a:pt x="2958" y="8119"/>
                    <a:pt x="3527" y="12050"/>
                  </a:cubicBezTo>
                  <a:cubicBezTo>
                    <a:pt x="3527" y="12050"/>
                    <a:pt x="1" y="17486"/>
                    <a:pt x="662" y="24163"/>
                  </a:cubicBezTo>
                  <a:cubicBezTo>
                    <a:pt x="1332" y="30830"/>
                    <a:pt x="2664" y="36551"/>
                    <a:pt x="2664" y="44467"/>
                  </a:cubicBezTo>
                  <a:cubicBezTo>
                    <a:pt x="2664" y="52374"/>
                    <a:pt x="1424" y="57903"/>
                    <a:pt x="1810" y="58665"/>
                  </a:cubicBezTo>
                  <a:cubicBezTo>
                    <a:pt x="2195" y="59427"/>
                    <a:pt x="6861" y="62036"/>
                    <a:pt x="7724" y="62513"/>
                  </a:cubicBezTo>
                  <a:cubicBezTo>
                    <a:pt x="8068" y="62705"/>
                    <a:pt x="8446" y="62789"/>
                    <a:pt x="8813" y="62789"/>
                  </a:cubicBezTo>
                  <a:cubicBezTo>
                    <a:pt x="9356" y="62789"/>
                    <a:pt x="9873" y="62605"/>
                    <a:pt x="10213" y="62320"/>
                  </a:cubicBezTo>
                  <a:cubicBezTo>
                    <a:pt x="10782" y="61843"/>
                    <a:pt x="12196" y="60272"/>
                    <a:pt x="12582" y="59694"/>
                  </a:cubicBezTo>
                  <a:cubicBezTo>
                    <a:pt x="12582" y="59694"/>
                    <a:pt x="13151" y="52163"/>
                    <a:pt x="12949" y="51621"/>
                  </a:cubicBezTo>
                  <a:cubicBezTo>
                    <a:pt x="12389" y="50207"/>
                    <a:pt x="10341" y="47222"/>
                    <a:pt x="9909" y="43889"/>
                  </a:cubicBezTo>
                  <a:cubicBezTo>
                    <a:pt x="9634" y="41740"/>
                    <a:pt x="9909" y="37506"/>
                    <a:pt x="11535" y="33787"/>
                  </a:cubicBezTo>
                  <a:cubicBezTo>
                    <a:pt x="13151" y="30077"/>
                    <a:pt x="14024" y="22556"/>
                    <a:pt x="13151" y="15585"/>
                  </a:cubicBezTo>
                  <a:cubicBezTo>
                    <a:pt x="12958" y="14061"/>
                    <a:pt x="14584" y="6438"/>
                    <a:pt x="14391" y="3004"/>
                  </a:cubicBezTo>
                  <a:lnTo>
                    <a:pt x="14391" y="3004"/>
                  </a:lnTo>
                  <a:cubicBezTo>
                    <a:pt x="14391" y="3004"/>
                    <a:pt x="15539" y="6053"/>
                    <a:pt x="17917" y="9864"/>
                  </a:cubicBezTo>
                  <a:lnTo>
                    <a:pt x="17917" y="22252"/>
                  </a:lnTo>
                  <a:cubicBezTo>
                    <a:pt x="17917" y="22252"/>
                    <a:pt x="13059" y="35412"/>
                    <a:pt x="14198" y="51328"/>
                  </a:cubicBezTo>
                  <a:cubicBezTo>
                    <a:pt x="15346" y="67243"/>
                    <a:pt x="20204" y="83727"/>
                    <a:pt x="20682" y="86308"/>
                  </a:cubicBezTo>
                  <a:cubicBezTo>
                    <a:pt x="21159" y="88879"/>
                    <a:pt x="20874" y="94022"/>
                    <a:pt x="19534" y="96887"/>
                  </a:cubicBezTo>
                  <a:cubicBezTo>
                    <a:pt x="18193" y="99743"/>
                    <a:pt x="18009" y="108513"/>
                    <a:pt x="21352" y="117945"/>
                  </a:cubicBezTo>
                  <a:cubicBezTo>
                    <a:pt x="24686" y="127386"/>
                    <a:pt x="26109" y="134916"/>
                    <a:pt x="26210" y="135963"/>
                  </a:cubicBezTo>
                  <a:cubicBezTo>
                    <a:pt x="26302" y="137010"/>
                    <a:pt x="25347" y="136918"/>
                    <a:pt x="25255" y="137487"/>
                  </a:cubicBezTo>
                  <a:cubicBezTo>
                    <a:pt x="25163" y="138057"/>
                    <a:pt x="25448" y="139297"/>
                    <a:pt x="25255" y="139682"/>
                  </a:cubicBezTo>
                  <a:cubicBezTo>
                    <a:pt x="25062" y="140059"/>
                    <a:pt x="20966" y="143108"/>
                    <a:pt x="20966" y="143870"/>
                  </a:cubicBezTo>
                  <a:cubicBezTo>
                    <a:pt x="20966" y="144632"/>
                    <a:pt x="20966" y="145587"/>
                    <a:pt x="22013" y="145587"/>
                  </a:cubicBezTo>
                  <a:lnTo>
                    <a:pt x="30967" y="145587"/>
                  </a:lnTo>
                  <a:cubicBezTo>
                    <a:pt x="32492" y="145587"/>
                    <a:pt x="32638" y="145009"/>
                    <a:pt x="32638" y="143916"/>
                  </a:cubicBezTo>
                  <a:cubicBezTo>
                    <a:pt x="32638" y="142823"/>
                    <a:pt x="31830" y="141391"/>
                    <a:pt x="31830" y="140913"/>
                  </a:cubicBezTo>
                  <a:cubicBezTo>
                    <a:pt x="31830" y="140445"/>
                    <a:pt x="32785" y="139012"/>
                    <a:pt x="32593" y="137965"/>
                  </a:cubicBezTo>
                  <a:cubicBezTo>
                    <a:pt x="32400" y="136909"/>
                    <a:pt x="31830" y="136817"/>
                    <a:pt x="31738" y="132051"/>
                  </a:cubicBezTo>
                  <a:cubicBezTo>
                    <a:pt x="31637" y="127294"/>
                    <a:pt x="31922" y="123281"/>
                    <a:pt x="32501" y="117853"/>
                  </a:cubicBezTo>
                  <a:cubicBezTo>
                    <a:pt x="33070" y="112416"/>
                    <a:pt x="33649" y="103747"/>
                    <a:pt x="33355" y="97172"/>
                  </a:cubicBezTo>
                  <a:cubicBezTo>
                    <a:pt x="33061" y="90596"/>
                    <a:pt x="32115" y="77537"/>
                    <a:pt x="32400" y="73148"/>
                  </a:cubicBezTo>
                  <a:cubicBezTo>
                    <a:pt x="32684" y="68758"/>
                    <a:pt x="33447" y="63909"/>
                    <a:pt x="33447" y="63909"/>
                  </a:cubicBezTo>
                  <a:lnTo>
                    <a:pt x="33447" y="10727"/>
                  </a:lnTo>
                  <a:lnTo>
                    <a:pt x="35825" y="10727"/>
                  </a:lnTo>
                  <a:cubicBezTo>
                    <a:pt x="36266" y="11758"/>
                    <a:pt x="37235" y="12298"/>
                    <a:pt x="38209" y="12298"/>
                  </a:cubicBezTo>
                  <a:cubicBezTo>
                    <a:pt x="39022" y="12298"/>
                    <a:pt x="39839" y="11922"/>
                    <a:pt x="40353" y="11140"/>
                  </a:cubicBezTo>
                  <a:cubicBezTo>
                    <a:pt x="41491" y="9423"/>
                    <a:pt x="40261" y="7136"/>
                    <a:pt x="38204" y="7136"/>
                  </a:cubicBezTo>
                  <a:cubicBezTo>
                    <a:pt x="37166" y="7136"/>
                    <a:pt x="36229" y="7752"/>
                    <a:pt x="35825" y="8707"/>
                  </a:cubicBezTo>
                  <a:lnTo>
                    <a:pt x="33447" y="8707"/>
                  </a:lnTo>
                  <a:lnTo>
                    <a:pt x="33447" y="1"/>
                  </a:lnTo>
                  <a:lnTo>
                    <a:pt x="24520" y="1"/>
                  </a:lnTo>
                  <a:lnTo>
                    <a:pt x="24520" y="2140"/>
                  </a:lnTo>
                  <a:cubicBezTo>
                    <a:pt x="25641" y="2627"/>
                    <a:pt x="26284" y="3830"/>
                    <a:pt x="26036" y="5033"/>
                  </a:cubicBezTo>
                  <a:cubicBezTo>
                    <a:pt x="25788" y="6236"/>
                    <a:pt x="24732" y="7100"/>
                    <a:pt x="23510" y="7100"/>
                  </a:cubicBezTo>
                  <a:cubicBezTo>
                    <a:pt x="22280" y="7100"/>
                    <a:pt x="21223" y="6236"/>
                    <a:pt x="20975" y="5033"/>
                  </a:cubicBezTo>
                  <a:cubicBezTo>
                    <a:pt x="20737" y="3830"/>
                    <a:pt x="21370" y="2627"/>
                    <a:pt x="22500" y="2140"/>
                  </a:cubicBezTo>
                  <a:lnTo>
                    <a:pt x="22500" y="1"/>
                  </a:lnTo>
                  <a:close/>
                </a:path>
              </a:pathLst>
            </a:custGeom>
            <a:solidFill>
              <a:srgbClr val="CFD9E0"/>
            </a:solid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5" name="Shape 8375"/>
        <p:cNvGrpSpPr/>
        <p:nvPr/>
      </p:nvGrpSpPr>
      <p:grpSpPr>
        <a:xfrm>
          <a:off x="0" y="0"/>
          <a:ext cx="0" cy="0"/>
          <a:chOff x="0" y="0"/>
          <a:chExt cx="0" cy="0"/>
        </a:xfrm>
      </p:grpSpPr>
      <p:grpSp>
        <p:nvGrpSpPr>
          <p:cNvPr id="8376" name="Google Shape;8376;p75"/>
          <p:cNvGrpSpPr/>
          <p:nvPr/>
        </p:nvGrpSpPr>
        <p:grpSpPr>
          <a:xfrm>
            <a:off x="3934280" y="1542757"/>
            <a:ext cx="557364" cy="1310345"/>
            <a:chOff x="3934280" y="1542757"/>
            <a:chExt cx="557364" cy="1310345"/>
          </a:xfrm>
        </p:grpSpPr>
        <p:sp>
          <p:nvSpPr>
            <p:cNvPr id="8377" name="Google Shape;8377;p75"/>
            <p:cNvSpPr/>
            <p:nvPr/>
          </p:nvSpPr>
          <p:spPr>
            <a:xfrm>
              <a:off x="3984472"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8" name="Google Shape;8378;p75"/>
            <p:cNvGrpSpPr/>
            <p:nvPr/>
          </p:nvGrpSpPr>
          <p:grpSpPr>
            <a:xfrm>
              <a:off x="3934280" y="1542757"/>
              <a:ext cx="557364" cy="1277423"/>
              <a:chOff x="3934280" y="1542757"/>
              <a:chExt cx="557364" cy="1277423"/>
            </a:xfrm>
          </p:grpSpPr>
          <p:sp>
            <p:nvSpPr>
              <p:cNvPr id="8379" name="Google Shape;8379;p75"/>
              <p:cNvSpPr/>
              <p:nvPr/>
            </p:nvSpPr>
            <p:spPr>
              <a:xfrm>
                <a:off x="4029892" y="1674397"/>
                <a:ext cx="366821" cy="342104"/>
              </a:xfrm>
              <a:custGeom>
                <a:rect b="b" l="l" r="r" t="t"/>
                <a:pathLst>
                  <a:path extrusionOk="0" h="13550" w="14529">
                    <a:moveTo>
                      <a:pt x="2151" y="0"/>
                    </a:moveTo>
                    <a:cubicBezTo>
                      <a:pt x="959" y="0"/>
                      <a:pt x="1" y="958"/>
                      <a:pt x="1" y="2157"/>
                    </a:cubicBezTo>
                    <a:lnTo>
                      <a:pt x="1" y="11393"/>
                    </a:lnTo>
                    <a:cubicBezTo>
                      <a:pt x="1" y="12585"/>
                      <a:pt x="959" y="13550"/>
                      <a:pt x="2151" y="13550"/>
                    </a:cubicBezTo>
                    <a:lnTo>
                      <a:pt x="12371" y="13550"/>
                    </a:lnTo>
                    <a:cubicBezTo>
                      <a:pt x="13564" y="13550"/>
                      <a:pt x="14528" y="12585"/>
                      <a:pt x="14528" y="11393"/>
                    </a:cubicBezTo>
                    <a:lnTo>
                      <a:pt x="14528" y="2157"/>
                    </a:lnTo>
                    <a:cubicBezTo>
                      <a:pt x="14528" y="958"/>
                      <a:pt x="13564"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0" name="Google Shape;8380;p75"/>
              <p:cNvGrpSpPr/>
              <p:nvPr/>
            </p:nvGrpSpPr>
            <p:grpSpPr>
              <a:xfrm>
                <a:off x="3934280" y="1547529"/>
                <a:ext cx="557364" cy="1272651"/>
                <a:chOff x="3934280" y="1547529"/>
                <a:chExt cx="557364" cy="1272651"/>
              </a:xfrm>
            </p:grpSpPr>
            <p:sp>
              <p:nvSpPr>
                <p:cNvPr id="8381" name="Google Shape;8381;p75"/>
                <p:cNvSpPr/>
                <p:nvPr/>
              </p:nvSpPr>
              <p:spPr>
                <a:xfrm>
                  <a:off x="3934280" y="1547529"/>
                  <a:ext cx="557364" cy="1272651"/>
                </a:xfrm>
                <a:custGeom>
                  <a:rect b="b" l="l" r="r" t="t"/>
                  <a:pathLst>
                    <a:path extrusionOk="0" h="50407" w="22076">
                      <a:moveTo>
                        <a:pt x="11055" y="0"/>
                      </a:moveTo>
                      <a:cubicBezTo>
                        <a:pt x="7072" y="0"/>
                        <a:pt x="3853" y="3226"/>
                        <a:pt x="3853" y="7202"/>
                      </a:cubicBezTo>
                      <a:lnTo>
                        <a:pt x="3853" y="7208"/>
                      </a:lnTo>
                      <a:cubicBezTo>
                        <a:pt x="3833" y="7208"/>
                        <a:pt x="3814" y="7202"/>
                        <a:pt x="3788" y="7202"/>
                      </a:cubicBezTo>
                      <a:cubicBezTo>
                        <a:pt x="3784" y="7202"/>
                        <a:pt x="3780" y="7202"/>
                        <a:pt x="3777" y="7202"/>
                      </a:cubicBezTo>
                      <a:cubicBezTo>
                        <a:pt x="3111" y="7202"/>
                        <a:pt x="2609" y="7811"/>
                        <a:pt x="2738" y="8466"/>
                      </a:cubicBezTo>
                      <a:cubicBezTo>
                        <a:pt x="2835" y="8983"/>
                        <a:pt x="3289" y="9322"/>
                        <a:pt x="3779" y="9322"/>
                      </a:cubicBezTo>
                      <a:cubicBezTo>
                        <a:pt x="3914" y="9322"/>
                        <a:pt x="4052" y="9297"/>
                        <a:pt x="4185" y="9242"/>
                      </a:cubicBezTo>
                      <a:cubicBezTo>
                        <a:pt x="4654" y="10676"/>
                        <a:pt x="5606" y="11921"/>
                        <a:pt x="6773" y="12833"/>
                      </a:cubicBezTo>
                      <a:cubicBezTo>
                        <a:pt x="6733" y="12813"/>
                        <a:pt x="6694" y="12800"/>
                        <a:pt x="6649" y="12781"/>
                      </a:cubicBezTo>
                      <a:lnTo>
                        <a:pt x="6649" y="12781"/>
                      </a:lnTo>
                      <a:cubicBezTo>
                        <a:pt x="7398" y="13380"/>
                        <a:pt x="8252" y="13837"/>
                        <a:pt x="9171" y="14123"/>
                      </a:cubicBezTo>
                      <a:lnTo>
                        <a:pt x="9171" y="16124"/>
                      </a:lnTo>
                      <a:lnTo>
                        <a:pt x="6883" y="16124"/>
                      </a:lnTo>
                      <a:cubicBezTo>
                        <a:pt x="6883" y="16124"/>
                        <a:pt x="6877" y="16170"/>
                        <a:pt x="6857" y="16183"/>
                      </a:cubicBezTo>
                      <a:cubicBezTo>
                        <a:pt x="6277" y="16183"/>
                        <a:pt x="5762" y="16561"/>
                        <a:pt x="5580" y="17109"/>
                      </a:cubicBezTo>
                      <a:lnTo>
                        <a:pt x="248" y="32861"/>
                      </a:lnTo>
                      <a:cubicBezTo>
                        <a:pt x="1" y="33565"/>
                        <a:pt x="372" y="34334"/>
                        <a:pt x="1083" y="34569"/>
                      </a:cubicBezTo>
                      <a:cubicBezTo>
                        <a:pt x="1221" y="34615"/>
                        <a:pt x="1362" y="34637"/>
                        <a:pt x="1501" y="34637"/>
                      </a:cubicBezTo>
                      <a:cubicBezTo>
                        <a:pt x="2066" y="34637"/>
                        <a:pt x="2593" y="34273"/>
                        <a:pt x="2771" y="33702"/>
                      </a:cubicBezTo>
                      <a:lnTo>
                        <a:pt x="2947" y="33187"/>
                      </a:lnTo>
                      <a:lnTo>
                        <a:pt x="3527" y="33428"/>
                      </a:lnTo>
                      <a:cubicBezTo>
                        <a:pt x="3527" y="33428"/>
                        <a:pt x="4029" y="32412"/>
                        <a:pt x="3488" y="31577"/>
                      </a:cubicBezTo>
                      <a:lnTo>
                        <a:pt x="6753" y="21918"/>
                      </a:lnTo>
                      <a:lnTo>
                        <a:pt x="6753" y="21918"/>
                      </a:lnTo>
                      <a:cubicBezTo>
                        <a:pt x="6753" y="27699"/>
                        <a:pt x="5971" y="29166"/>
                        <a:pt x="5971" y="32360"/>
                      </a:cubicBezTo>
                      <a:cubicBezTo>
                        <a:pt x="5971" y="35560"/>
                        <a:pt x="7881" y="48490"/>
                        <a:pt x="7881" y="48490"/>
                      </a:cubicBezTo>
                      <a:lnTo>
                        <a:pt x="5573" y="50407"/>
                      </a:lnTo>
                      <a:lnTo>
                        <a:pt x="10038" y="50407"/>
                      </a:lnTo>
                      <a:lnTo>
                        <a:pt x="10781" y="31630"/>
                      </a:lnTo>
                      <a:lnTo>
                        <a:pt x="11165" y="31630"/>
                      </a:lnTo>
                      <a:lnTo>
                        <a:pt x="11908" y="50407"/>
                      </a:lnTo>
                      <a:lnTo>
                        <a:pt x="16373" y="50407"/>
                      </a:lnTo>
                      <a:lnTo>
                        <a:pt x="14059" y="48497"/>
                      </a:lnTo>
                      <a:cubicBezTo>
                        <a:pt x="14059" y="48497"/>
                        <a:pt x="15969" y="34171"/>
                        <a:pt x="15969" y="31590"/>
                      </a:cubicBezTo>
                      <a:cubicBezTo>
                        <a:pt x="15969" y="29003"/>
                        <a:pt x="15311" y="27680"/>
                        <a:pt x="15311" y="21821"/>
                      </a:cubicBezTo>
                      <a:lnTo>
                        <a:pt x="15311" y="21821"/>
                      </a:lnTo>
                      <a:lnTo>
                        <a:pt x="18615" y="31584"/>
                      </a:lnTo>
                      <a:cubicBezTo>
                        <a:pt x="18068" y="32418"/>
                        <a:pt x="18576" y="33435"/>
                        <a:pt x="18576" y="33435"/>
                      </a:cubicBezTo>
                      <a:lnTo>
                        <a:pt x="19149" y="33187"/>
                      </a:lnTo>
                      <a:lnTo>
                        <a:pt x="19325" y="33709"/>
                      </a:lnTo>
                      <a:cubicBezTo>
                        <a:pt x="19513" y="34266"/>
                        <a:pt x="20029" y="34619"/>
                        <a:pt x="20584" y="34619"/>
                      </a:cubicBezTo>
                      <a:cubicBezTo>
                        <a:pt x="20724" y="34619"/>
                        <a:pt x="20867" y="34597"/>
                        <a:pt x="21007" y="34549"/>
                      </a:cubicBezTo>
                      <a:cubicBezTo>
                        <a:pt x="21698" y="34321"/>
                        <a:pt x="22076" y="33572"/>
                        <a:pt x="21848" y="32874"/>
                      </a:cubicBezTo>
                      <a:lnTo>
                        <a:pt x="21848" y="32868"/>
                      </a:lnTo>
                      <a:lnTo>
                        <a:pt x="16516" y="17128"/>
                      </a:lnTo>
                      <a:cubicBezTo>
                        <a:pt x="16353" y="16613"/>
                        <a:pt x="15897" y="16242"/>
                        <a:pt x="15356" y="16190"/>
                      </a:cubicBezTo>
                      <a:cubicBezTo>
                        <a:pt x="15343" y="16170"/>
                        <a:pt x="15330" y="16150"/>
                        <a:pt x="15324" y="16131"/>
                      </a:cubicBezTo>
                      <a:lnTo>
                        <a:pt x="12932" y="16131"/>
                      </a:lnTo>
                      <a:lnTo>
                        <a:pt x="12932" y="14104"/>
                      </a:lnTo>
                      <a:cubicBezTo>
                        <a:pt x="15122" y="13413"/>
                        <a:pt x="17123" y="11595"/>
                        <a:pt x="17905" y="9281"/>
                      </a:cubicBezTo>
                      <a:cubicBezTo>
                        <a:pt x="17992" y="9303"/>
                        <a:pt x="18080" y="9313"/>
                        <a:pt x="18166" y="9313"/>
                      </a:cubicBezTo>
                      <a:cubicBezTo>
                        <a:pt x="18669" y="9313"/>
                        <a:pt x="19119" y="8957"/>
                        <a:pt x="19208" y="8434"/>
                      </a:cubicBezTo>
                      <a:cubicBezTo>
                        <a:pt x="19306" y="7828"/>
                        <a:pt x="18869" y="7261"/>
                        <a:pt x="18257" y="7208"/>
                      </a:cubicBezTo>
                      <a:lnTo>
                        <a:pt x="18257" y="7202"/>
                      </a:lnTo>
                      <a:cubicBezTo>
                        <a:pt x="18257" y="3226"/>
                        <a:pt x="15030" y="0"/>
                        <a:pt x="1105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2" name="Google Shape;8382;p75"/>
                <p:cNvGrpSpPr/>
                <p:nvPr/>
              </p:nvGrpSpPr>
              <p:grpSpPr>
                <a:xfrm>
                  <a:off x="4110861" y="1813763"/>
                  <a:ext cx="203394" cy="542342"/>
                  <a:chOff x="4110861" y="1813763"/>
                  <a:chExt cx="203394" cy="542342"/>
                </a:xfrm>
              </p:grpSpPr>
              <p:sp>
                <p:nvSpPr>
                  <p:cNvPr id="8383" name="Google Shape;8383;p75"/>
                  <p:cNvSpPr/>
                  <p:nvPr/>
                </p:nvSpPr>
                <p:spPr>
                  <a:xfrm>
                    <a:off x="4137017" y="2221182"/>
                    <a:ext cx="144163" cy="105509"/>
                  </a:xfrm>
                  <a:custGeom>
                    <a:rect b="b" l="l" r="r" t="t"/>
                    <a:pathLst>
                      <a:path extrusionOk="0" h="4179" w="5710">
                        <a:moveTo>
                          <a:pt x="4009" y="1356"/>
                        </a:moveTo>
                        <a:cubicBezTo>
                          <a:pt x="4062" y="1420"/>
                          <a:pt x="4138" y="1453"/>
                          <a:pt x="4215" y="1453"/>
                        </a:cubicBezTo>
                        <a:cubicBezTo>
                          <a:pt x="4279" y="1453"/>
                          <a:pt x="4343" y="1430"/>
                          <a:pt x="4393" y="1382"/>
                        </a:cubicBezTo>
                        <a:cubicBezTo>
                          <a:pt x="4419" y="1396"/>
                          <a:pt x="4413" y="1402"/>
                          <a:pt x="4445" y="1409"/>
                        </a:cubicBezTo>
                        <a:cubicBezTo>
                          <a:pt x="4445" y="1415"/>
                          <a:pt x="4406" y="1422"/>
                          <a:pt x="4406" y="1435"/>
                        </a:cubicBezTo>
                        <a:lnTo>
                          <a:pt x="4406" y="1474"/>
                        </a:lnTo>
                        <a:cubicBezTo>
                          <a:pt x="4419" y="1571"/>
                          <a:pt x="4485" y="1656"/>
                          <a:pt x="4569" y="1702"/>
                        </a:cubicBezTo>
                        <a:cubicBezTo>
                          <a:pt x="4550" y="1741"/>
                          <a:pt x="4550" y="1780"/>
                          <a:pt x="4556" y="1819"/>
                        </a:cubicBezTo>
                        <a:cubicBezTo>
                          <a:pt x="4465" y="1819"/>
                          <a:pt x="4374" y="1865"/>
                          <a:pt x="4322" y="1943"/>
                        </a:cubicBezTo>
                        <a:cubicBezTo>
                          <a:pt x="4315" y="1930"/>
                          <a:pt x="4309" y="1923"/>
                          <a:pt x="4296" y="1910"/>
                        </a:cubicBezTo>
                        <a:cubicBezTo>
                          <a:pt x="4237" y="1852"/>
                          <a:pt x="4159" y="1819"/>
                          <a:pt x="4080" y="1819"/>
                        </a:cubicBezTo>
                        <a:cubicBezTo>
                          <a:pt x="3996" y="1819"/>
                          <a:pt x="3918" y="1852"/>
                          <a:pt x="3865" y="1910"/>
                        </a:cubicBezTo>
                        <a:cubicBezTo>
                          <a:pt x="3852" y="1917"/>
                          <a:pt x="3846" y="1930"/>
                          <a:pt x="3839" y="1936"/>
                        </a:cubicBezTo>
                        <a:cubicBezTo>
                          <a:pt x="3787" y="1865"/>
                          <a:pt x="3702" y="1819"/>
                          <a:pt x="3618" y="1819"/>
                        </a:cubicBezTo>
                        <a:cubicBezTo>
                          <a:pt x="3618" y="1800"/>
                          <a:pt x="3618" y="1780"/>
                          <a:pt x="3618" y="1760"/>
                        </a:cubicBezTo>
                        <a:cubicBezTo>
                          <a:pt x="3618" y="1650"/>
                          <a:pt x="3546" y="1552"/>
                          <a:pt x="3442" y="1513"/>
                        </a:cubicBezTo>
                        <a:cubicBezTo>
                          <a:pt x="3468" y="1500"/>
                          <a:pt x="3487" y="1487"/>
                          <a:pt x="3507" y="1467"/>
                        </a:cubicBezTo>
                        <a:cubicBezTo>
                          <a:pt x="3513" y="1480"/>
                          <a:pt x="3526" y="1493"/>
                          <a:pt x="3540" y="1506"/>
                        </a:cubicBezTo>
                        <a:cubicBezTo>
                          <a:pt x="3592" y="1558"/>
                          <a:pt x="3658" y="1585"/>
                          <a:pt x="3725" y="1585"/>
                        </a:cubicBezTo>
                        <a:cubicBezTo>
                          <a:pt x="3792" y="1585"/>
                          <a:pt x="3859" y="1558"/>
                          <a:pt x="3911" y="1506"/>
                        </a:cubicBezTo>
                        <a:cubicBezTo>
                          <a:pt x="3957" y="1467"/>
                          <a:pt x="3989" y="1415"/>
                          <a:pt x="4009" y="1356"/>
                        </a:cubicBezTo>
                        <a:close/>
                        <a:moveTo>
                          <a:pt x="2256" y="1311"/>
                        </a:moveTo>
                        <a:cubicBezTo>
                          <a:pt x="2308" y="1356"/>
                          <a:pt x="2379" y="1382"/>
                          <a:pt x="2451" y="1382"/>
                        </a:cubicBezTo>
                        <a:cubicBezTo>
                          <a:pt x="2516" y="1382"/>
                          <a:pt x="2581" y="1363"/>
                          <a:pt x="2634" y="1324"/>
                        </a:cubicBezTo>
                        <a:cubicBezTo>
                          <a:pt x="2660" y="1376"/>
                          <a:pt x="2705" y="1415"/>
                          <a:pt x="2757" y="1441"/>
                        </a:cubicBezTo>
                        <a:cubicBezTo>
                          <a:pt x="2725" y="1558"/>
                          <a:pt x="2770" y="1689"/>
                          <a:pt x="2868" y="1760"/>
                        </a:cubicBezTo>
                        <a:cubicBezTo>
                          <a:pt x="2901" y="1826"/>
                          <a:pt x="2959" y="1878"/>
                          <a:pt x="3031" y="1904"/>
                        </a:cubicBezTo>
                        <a:cubicBezTo>
                          <a:pt x="2979" y="1923"/>
                          <a:pt x="2933" y="1963"/>
                          <a:pt x="2907" y="2015"/>
                        </a:cubicBezTo>
                        <a:cubicBezTo>
                          <a:pt x="2868" y="1897"/>
                          <a:pt x="2751" y="1819"/>
                          <a:pt x="2627" y="1819"/>
                        </a:cubicBezTo>
                        <a:cubicBezTo>
                          <a:pt x="2568" y="1819"/>
                          <a:pt x="2503" y="1839"/>
                          <a:pt x="2458" y="1871"/>
                        </a:cubicBezTo>
                        <a:cubicBezTo>
                          <a:pt x="2412" y="1767"/>
                          <a:pt x="2301" y="1702"/>
                          <a:pt x="2190" y="1702"/>
                        </a:cubicBezTo>
                        <a:cubicBezTo>
                          <a:pt x="2099" y="1702"/>
                          <a:pt x="2021" y="1734"/>
                          <a:pt x="1962" y="1800"/>
                        </a:cubicBezTo>
                        <a:cubicBezTo>
                          <a:pt x="1917" y="1702"/>
                          <a:pt x="1812" y="1643"/>
                          <a:pt x="1702" y="1643"/>
                        </a:cubicBezTo>
                        <a:cubicBezTo>
                          <a:pt x="1676" y="1643"/>
                          <a:pt x="1643" y="1650"/>
                          <a:pt x="1617" y="1656"/>
                        </a:cubicBezTo>
                        <a:cubicBezTo>
                          <a:pt x="1617" y="1624"/>
                          <a:pt x="1610" y="1598"/>
                          <a:pt x="1597" y="1565"/>
                        </a:cubicBezTo>
                        <a:cubicBezTo>
                          <a:pt x="1662" y="1539"/>
                          <a:pt x="1715" y="1493"/>
                          <a:pt x="1747" y="1435"/>
                        </a:cubicBezTo>
                        <a:cubicBezTo>
                          <a:pt x="1806" y="1499"/>
                          <a:pt x="1884" y="1528"/>
                          <a:pt x="1962" y="1528"/>
                        </a:cubicBezTo>
                        <a:cubicBezTo>
                          <a:pt x="2089" y="1528"/>
                          <a:pt x="2215" y="1449"/>
                          <a:pt x="2256" y="1311"/>
                        </a:cubicBezTo>
                        <a:close/>
                        <a:moveTo>
                          <a:pt x="4993" y="1"/>
                        </a:moveTo>
                        <a:cubicBezTo>
                          <a:pt x="4648" y="1"/>
                          <a:pt x="4608" y="464"/>
                          <a:pt x="4863" y="587"/>
                        </a:cubicBezTo>
                        <a:cubicBezTo>
                          <a:pt x="4771" y="633"/>
                          <a:pt x="4713" y="724"/>
                          <a:pt x="4706" y="822"/>
                        </a:cubicBezTo>
                        <a:cubicBezTo>
                          <a:pt x="4674" y="809"/>
                          <a:pt x="4641" y="796"/>
                          <a:pt x="4602" y="796"/>
                        </a:cubicBezTo>
                        <a:cubicBezTo>
                          <a:pt x="4595" y="750"/>
                          <a:pt x="4576" y="705"/>
                          <a:pt x="4543" y="666"/>
                        </a:cubicBezTo>
                        <a:cubicBezTo>
                          <a:pt x="4537" y="653"/>
                          <a:pt x="4530" y="639"/>
                          <a:pt x="4524" y="626"/>
                        </a:cubicBezTo>
                        <a:cubicBezTo>
                          <a:pt x="4517" y="620"/>
                          <a:pt x="4517" y="607"/>
                          <a:pt x="4511" y="600"/>
                        </a:cubicBezTo>
                        <a:cubicBezTo>
                          <a:pt x="4498" y="581"/>
                          <a:pt x="4485" y="561"/>
                          <a:pt x="4465" y="542"/>
                        </a:cubicBezTo>
                        <a:cubicBezTo>
                          <a:pt x="4413" y="490"/>
                          <a:pt x="4348" y="464"/>
                          <a:pt x="4276" y="464"/>
                        </a:cubicBezTo>
                        <a:lnTo>
                          <a:pt x="4250" y="464"/>
                        </a:lnTo>
                        <a:cubicBezTo>
                          <a:pt x="4243" y="431"/>
                          <a:pt x="4230" y="398"/>
                          <a:pt x="4211" y="372"/>
                        </a:cubicBezTo>
                        <a:cubicBezTo>
                          <a:pt x="4185" y="327"/>
                          <a:pt x="4152" y="288"/>
                          <a:pt x="4107" y="261"/>
                        </a:cubicBezTo>
                        <a:cubicBezTo>
                          <a:pt x="4067" y="235"/>
                          <a:pt x="4022" y="222"/>
                          <a:pt x="3970" y="222"/>
                        </a:cubicBezTo>
                        <a:cubicBezTo>
                          <a:pt x="3950" y="196"/>
                          <a:pt x="3931" y="177"/>
                          <a:pt x="3905" y="164"/>
                        </a:cubicBezTo>
                        <a:cubicBezTo>
                          <a:pt x="3865" y="144"/>
                          <a:pt x="3826" y="125"/>
                          <a:pt x="3787" y="105"/>
                        </a:cubicBezTo>
                        <a:cubicBezTo>
                          <a:pt x="3716" y="66"/>
                          <a:pt x="3637" y="46"/>
                          <a:pt x="3553" y="40"/>
                        </a:cubicBezTo>
                        <a:cubicBezTo>
                          <a:pt x="3550" y="40"/>
                          <a:pt x="3548" y="40"/>
                          <a:pt x="3546" y="40"/>
                        </a:cubicBezTo>
                        <a:cubicBezTo>
                          <a:pt x="3200" y="40"/>
                          <a:pt x="3190" y="561"/>
                          <a:pt x="3540" y="568"/>
                        </a:cubicBezTo>
                        <a:cubicBezTo>
                          <a:pt x="3572" y="587"/>
                          <a:pt x="3605" y="607"/>
                          <a:pt x="3637" y="620"/>
                        </a:cubicBezTo>
                        <a:cubicBezTo>
                          <a:pt x="3670" y="639"/>
                          <a:pt x="3709" y="653"/>
                          <a:pt x="3748" y="653"/>
                        </a:cubicBezTo>
                        <a:cubicBezTo>
                          <a:pt x="3761" y="666"/>
                          <a:pt x="3768" y="679"/>
                          <a:pt x="3781" y="685"/>
                        </a:cubicBezTo>
                        <a:cubicBezTo>
                          <a:pt x="3787" y="698"/>
                          <a:pt x="3794" y="705"/>
                          <a:pt x="3807" y="711"/>
                        </a:cubicBezTo>
                        <a:cubicBezTo>
                          <a:pt x="3852" y="763"/>
                          <a:pt x="3924" y="789"/>
                          <a:pt x="3989" y="789"/>
                        </a:cubicBezTo>
                        <a:lnTo>
                          <a:pt x="4022" y="789"/>
                        </a:lnTo>
                        <a:cubicBezTo>
                          <a:pt x="4028" y="822"/>
                          <a:pt x="4041" y="848"/>
                          <a:pt x="4054" y="874"/>
                        </a:cubicBezTo>
                        <a:cubicBezTo>
                          <a:pt x="4054" y="881"/>
                          <a:pt x="4061" y="887"/>
                          <a:pt x="4067" y="894"/>
                        </a:cubicBezTo>
                        <a:cubicBezTo>
                          <a:pt x="4074" y="900"/>
                          <a:pt x="4074" y="913"/>
                          <a:pt x="4080" y="920"/>
                        </a:cubicBezTo>
                        <a:cubicBezTo>
                          <a:pt x="4080" y="933"/>
                          <a:pt x="4080" y="939"/>
                          <a:pt x="4087" y="952"/>
                        </a:cubicBezTo>
                        <a:cubicBezTo>
                          <a:pt x="4041" y="978"/>
                          <a:pt x="4002" y="1017"/>
                          <a:pt x="3983" y="1070"/>
                        </a:cubicBezTo>
                        <a:cubicBezTo>
                          <a:pt x="3931" y="1004"/>
                          <a:pt x="3852" y="972"/>
                          <a:pt x="3774" y="965"/>
                        </a:cubicBezTo>
                        <a:cubicBezTo>
                          <a:pt x="3702" y="965"/>
                          <a:pt x="3637" y="998"/>
                          <a:pt x="3585" y="1044"/>
                        </a:cubicBezTo>
                        <a:cubicBezTo>
                          <a:pt x="3572" y="1057"/>
                          <a:pt x="3559" y="1076"/>
                          <a:pt x="3546" y="1089"/>
                        </a:cubicBezTo>
                        <a:cubicBezTo>
                          <a:pt x="3503" y="996"/>
                          <a:pt x="3407" y="939"/>
                          <a:pt x="3302" y="939"/>
                        </a:cubicBezTo>
                        <a:cubicBezTo>
                          <a:pt x="3297" y="939"/>
                          <a:pt x="3291" y="939"/>
                          <a:pt x="3285" y="939"/>
                        </a:cubicBezTo>
                        <a:cubicBezTo>
                          <a:pt x="3233" y="939"/>
                          <a:pt x="3181" y="952"/>
                          <a:pt x="3135" y="978"/>
                        </a:cubicBezTo>
                        <a:cubicBezTo>
                          <a:pt x="3083" y="894"/>
                          <a:pt x="2992" y="848"/>
                          <a:pt x="2888" y="848"/>
                        </a:cubicBezTo>
                        <a:cubicBezTo>
                          <a:pt x="2823" y="848"/>
                          <a:pt x="2764" y="868"/>
                          <a:pt x="2705" y="907"/>
                        </a:cubicBezTo>
                        <a:cubicBezTo>
                          <a:pt x="2648" y="809"/>
                          <a:pt x="2549" y="762"/>
                          <a:pt x="2451" y="762"/>
                        </a:cubicBezTo>
                        <a:cubicBezTo>
                          <a:pt x="2327" y="762"/>
                          <a:pt x="2204" y="837"/>
                          <a:pt x="2164" y="978"/>
                        </a:cubicBezTo>
                        <a:cubicBezTo>
                          <a:pt x="2118" y="937"/>
                          <a:pt x="2055" y="912"/>
                          <a:pt x="1991" y="912"/>
                        </a:cubicBezTo>
                        <a:cubicBezTo>
                          <a:pt x="1983" y="912"/>
                          <a:pt x="1976" y="913"/>
                          <a:pt x="1969" y="913"/>
                        </a:cubicBezTo>
                        <a:cubicBezTo>
                          <a:pt x="1963" y="913"/>
                          <a:pt x="1958" y="913"/>
                          <a:pt x="1952" y="913"/>
                        </a:cubicBezTo>
                        <a:cubicBezTo>
                          <a:pt x="1848" y="913"/>
                          <a:pt x="1751" y="970"/>
                          <a:pt x="1702" y="1063"/>
                        </a:cubicBezTo>
                        <a:cubicBezTo>
                          <a:pt x="1641" y="997"/>
                          <a:pt x="1562" y="967"/>
                          <a:pt x="1484" y="967"/>
                        </a:cubicBezTo>
                        <a:cubicBezTo>
                          <a:pt x="1353" y="967"/>
                          <a:pt x="1226" y="1053"/>
                          <a:pt x="1193" y="1200"/>
                        </a:cubicBezTo>
                        <a:cubicBezTo>
                          <a:pt x="1180" y="1187"/>
                          <a:pt x="1167" y="1174"/>
                          <a:pt x="1148" y="1161"/>
                        </a:cubicBezTo>
                        <a:cubicBezTo>
                          <a:pt x="1193" y="1115"/>
                          <a:pt x="1219" y="1057"/>
                          <a:pt x="1219" y="991"/>
                        </a:cubicBezTo>
                        <a:cubicBezTo>
                          <a:pt x="1213" y="832"/>
                          <a:pt x="1082" y="704"/>
                          <a:pt x="919" y="704"/>
                        </a:cubicBezTo>
                        <a:cubicBezTo>
                          <a:pt x="915" y="704"/>
                          <a:pt x="911" y="704"/>
                          <a:pt x="906" y="705"/>
                        </a:cubicBezTo>
                        <a:lnTo>
                          <a:pt x="880" y="705"/>
                        </a:lnTo>
                        <a:cubicBezTo>
                          <a:pt x="871" y="704"/>
                          <a:pt x="861" y="703"/>
                          <a:pt x="852" y="703"/>
                        </a:cubicBezTo>
                        <a:cubicBezTo>
                          <a:pt x="573" y="703"/>
                          <a:pt x="458" y="1075"/>
                          <a:pt x="704" y="1233"/>
                        </a:cubicBezTo>
                        <a:cubicBezTo>
                          <a:pt x="672" y="1278"/>
                          <a:pt x="652" y="1337"/>
                          <a:pt x="652" y="1396"/>
                        </a:cubicBezTo>
                        <a:lnTo>
                          <a:pt x="652" y="1422"/>
                        </a:lnTo>
                        <a:cubicBezTo>
                          <a:pt x="652" y="1513"/>
                          <a:pt x="691" y="1598"/>
                          <a:pt x="757" y="1656"/>
                        </a:cubicBezTo>
                        <a:lnTo>
                          <a:pt x="743" y="1656"/>
                        </a:lnTo>
                        <a:cubicBezTo>
                          <a:pt x="672" y="1656"/>
                          <a:pt x="607" y="1682"/>
                          <a:pt x="554" y="1734"/>
                        </a:cubicBezTo>
                        <a:cubicBezTo>
                          <a:pt x="522" y="1767"/>
                          <a:pt x="496" y="1813"/>
                          <a:pt x="483" y="1852"/>
                        </a:cubicBezTo>
                        <a:cubicBezTo>
                          <a:pt x="483" y="1865"/>
                          <a:pt x="535" y="1878"/>
                          <a:pt x="528" y="1891"/>
                        </a:cubicBezTo>
                        <a:lnTo>
                          <a:pt x="489" y="1871"/>
                        </a:lnTo>
                        <a:cubicBezTo>
                          <a:pt x="0" y="1871"/>
                          <a:pt x="0" y="2406"/>
                          <a:pt x="489" y="2406"/>
                        </a:cubicBezTo>
                        <a:cubicBezTo>
                          <a:pt x="489" y="2406"/>
                          <a:pt x="652" y="2321"/>
                          <a:pt x="678" y="2223"/>
                        </a:cubicBezTo>
                        <a:cubicBezTo>
                          <a:pt x="704" y="2236"/>
                          <a:pt x="730" y="2249"/>
                          <a:pt x="763" y="2249"/>
                        </a:cubicBezTo>
                        <a:cubicBezTo>
                          <a:pt x="867" y="2249"/>
                          <a:pt x="965" y="2178"/>
                          <a:pt x="998" y="2073"/>
                        </a:cubicBezTo>
                        <a:cubicBezTo>
                          <a:pt x="1024" y="2021"/>
                          <a:pt x="1030" y="1956"/>
                          <a:pt x="1024" y="1897"/>
                        </a:cubicBezTo>
                        <a:lnTo>
                          <a:pt x="1024" y="1897"/>
                        </a:lnTo>
                        <a:cubicBezTo>
                          <a:pt x="1037" y="1910"/>
                          <a:pt x="1063" y="1917"/>
                          <a:pt x="1082" y="1930"/>
                        </a:cubicBezTo>
                        <a:cubicBezTo>
                          <a:pt x="1141" y="1989"/>
                          <a:pt x="1219" y="2028"/>
                          <a:pt x="1304" y="2028"/>
                        </a:cubicBezTo>
                        <a:cubicBezTo>
                          <a:pt x="1343" y="2028"/>
                          <a:pt x="1376" y="2021"/>
                          <a:pt x="1408" y="2008"/>
                        </a:cubicBezTo>
                        <a:cubicBezTo>
                          <a:pt x="1433" y="2167"/>
                          <a:pt x="1568" y="2264"/>
                          <a:pt x="1705" y="2264"/>
                        </a:cubicBezTo>
                        <a:cubicBezTo>
                          <a:pt x="1783" y="2264"/>
                          <a:pt x="1862" y="2233"/>
                          <a:pt x="1923" y="2165"/>
                        </a:cubicBezTo>
                        <a:cubicBezTo>
                          <a:pt x="1973" y="2264"/>
                          <a:pt x="2069" y="2321"/>
                          <a:pt x="2168" y="2321"/>
                        </a:cubicBezTo>
                        <a:cubicBezTo>
                          <a:pt x="2173" y="2321"/>
                          <a:pt x="2179" y="2321"/>
                          <a:pt x="2184" y="2321"/>
                        </a:cubicBezTo>
                        <a:cubicBezTo>
                          <a:pt x="2249" y="2321"/>
                          <a:pt x="2308" y="2308"/>
                          <a:pt x="2360" y="2269"/>
                        </a:cubicBezTo>
                        <a:cubicBezTo>
                          <a:pt x="2428" y="2250"/>
                          <a:pt x="2498" y="2241"/>
                          <a:pt x="2567" y="2241"/>
                        </a:cubicBezTo>
                        <a:cubicBezTo>
                          <a:pt x="2787" y="2241"/>
                          <a:pt x="3001" y="2333"/>
                          <a:pt x="3155" y="2497"/>
                        </a:cubicBezTo>
                        <a:cubicBezTo>
                          <a:pt x="3161" y="2497"/>
                          <a:pt x="3166" y="2498"/>
                          <a:pt x="3171" y="2498"/>
                        </a:cubicBezTo>
                        <a:cubicBezTo>
                          <a:pt x="3263" y="2498"/>
                          <a:pt x="3347" y="2447"/>
                          <a:pt x="3396" y="2373"/>
                        </a:cubicBezTo>
                        <a:cubicBezTo>
                          <a:pt x="3455" y="2419"/>
                          <a:pt x="3520" y="2438"/>
                          <a:pt x="3592" y="2438"/>
                        </a:cubicBezTo>
                        <a:cubicBezTo>
                          <a:pt x="3599" y="2439"/>
                          <a:pt x="3606" y="2439"/>
                          <a:pt x="3613" y="2439"/>
                        </a:cubicBezTo>
                        <a:cubicBezTo>
                          <a:pt x="3689" y="2439"/>
                          <a:pt x="3759" y="2407"/>
                          <a:pt x="3807" y="2354"/>
                        </a:cubicBezTo>
                        <a:cubicBezTo>
                          <a:pt x="3865" y="2425"/>
                          <a:pt x="3957" y="2471"/>
                          <a:pt x="4048" y="2471"/>
                        </a:cubicBezTo>
                        <a:cubicBezTo>
                          <a:pt x="4107" y="2471"/>
                          <a:pt x="4165" y="2451"/>
                          <a:pt x="4217" y="2425"/>
                        </a:cubicBezTo>
                        <a:cubicBezTo>
                          <a:pt x="4263" y="2399"/>
                          <a:pt x="4296" y="2367"/>
                          <a:pt x="4322" y="2328"/>
                        </a:cubicBezTo>
                        <a:cubicBezTo>
                          <a:pt x="4335" y="2334"/>
                          <a:pt x="4341" y="2341"/>
                          <a:pt x="4348" y="2354"/>
                        </a:cubicBezTo>
                        <a:cubicBezTo>
                          <a:pt x="4289" y="2419"/>
                          <a:pt x="4256" y="2503"/>
                          <a:pt x="4263" y="2588"/>
                        </a:cubicBezTo>
                        <a:cubicBezTo>
                          <a:pt x="4152" y="2595"/>
                          <a:pt x="4054" y="2673"/>
                          <a:pt x="4022" y="2777"/>
                        </a:cubicBezTo>
                        <a:cubicBezTo>
                          <a:pt x="3970" y="2745"/>
                          <a:pt x="3918" y="2732"/>
                          <a:pt x="3859" y="2732"/>
                        </a:cubicBezTo>
                        <a:lnTo>
                          <a:pt x="3820" y="2732"/>
                        </a:lnTo>
                        <a:cubicBezTo>
                          <a:pt x="3774" y="2712"/>
                          <a:pt x="3729" y="2699"/>
                          <a:pt x="3683" y="2699"/>
                        </a:cubicBezTo>
                        <a:cubicBezTo>
                          <a:pt x="3585" y="2699"/>
                          <a:pt x="3494" y="2745"/>
                          <a:pt x="3435" y="2829"/>
                        </a:cubicBezTo>
                        <a:cubicBezTo>
                          <a:pt x="3390" y="2803"/>
                          <a:pt x="3337" y="2790"/>
                          <a:pt x="3285" y="2790"/>
                        </a:cubicBezTo>
                        <a:cubicBezTo>
                          <a:pt x="3227" y="2790"/>
                          <a:pt x="3168" y="2803"/>
                          <a:pt x="3122" y="2836"/>
                        </a:cubicBezTo>
                        <a:cubicBezTo>
                          <a:pt x="3068" y="2769"/>
                          <a:pt x="2991" y="2731"/>
                          <a:pt x="2913" y="2731"/>
                        </a:cubicBezTo>
                        <a:cubicBezTo>
                          <a:pt x="2907" y="2731"/>
                          <a:pt x="2900" y="2731"/>
                          <a:pt x="2894" y="2732"/>
                        </a:cubicBezTo>
                        <a:cubicBezTo>
                          <a:pt x="2829" y="2732"/>
                          <a:pt x="2770" y="2745"/>
                          <a:pt x="2718" y="2784"/>
                        </a:cubicBezTo>
                        <a:cubicBezTo>
                          <a:pt x="2675" y="2678"/>
                          <a:pt x="2578" y="2614"/>
                          <a:pt x="2467" y="2614"/>
                        </a:cubicBezTo>
                        <a:cubicBezTo>
                          <a:pt x="2462" y="2614"/>
                          <a:pt x="2456" y="2614"/>
                          <a:pt x="2451" y="2614"/>
                        </a:cubicBezTo>
                        <a:cubicBezTo>
                          <a:pt x="2438" y="2613"/>
                          <a:pt x="2425" y="2612"/>
                          <a:pt x="2411" y="2612"/>
                        </a:cubicBezTo>
                        <a:cubicBezTo>
                          <a:pt x="2370" y="2612"/>
                          <a:pt x="2327" y="2619"/>
                          <a:pt x="2288" y="2634"/>
                        </a:cubicBezTo>
                        <a:cubicBezTo>
                          <a:pt x="2236" y="2562"/>
                          <a:pt x="2151" y="2517"/>
                          <a:pt x="2060" y="2503"/>
                        </a:cubicBezTo>
                        <a:lnTo>
                          <a:pt x="2034" y="2503"/>
                        </a:lnTo>
                        <a:cubicBezTo>
                          <a:pt x="1982" y="2510"/>
                          <a:pt x="1936" y="2536"/>
                          <a:pt x="1891" y="2562"/>
                        </a:cubicBezTo>
                        <a:cubicBezTo>
                          <a:pt x="1849" y="2461"/>
                          <a:pt x="1752" y="2398"/>
                          <a:pt x="1647" y="2398"/>
                        </a:cubicBezTo>
                        <a:cubicBezTo>
                          <a:pt x="1637" y="2398"/>
                          <a:pt x="1627" y="2398"/>
                          <a:pt x="1617" y="2399"/>
                        </a:cubicBezTo>
                        <a:cubicBezTo>
                          <a:pt x="1545" y="2399"/>
                          <a:pt x="1480" y="2425"/>
                          <a:pt x="1421" y="2477"/>
                        </a:cubicBezTo>
                        <a:cubicBezTo>
                          <a:pt x="1376" y="2451"/>
                          <a:pt x="1324" y="2438"/>
                          <a:pt x="1265" y="2438"/>
                        </a:cubicBezTo>
                        <a:cubicBezTo>
                          <a:pt x="1219" y="2438"/>
                          <a:pt x="1174" y="2445"/>
                          <a:pt x="1135" y="2451"/>
                        </a:cubicBezTo>
                        <a:cubicBezTo>
                          <a:pt x="1089" y="2360"/>
                          <a:pt x="985" y="2295"/>
                          <a:pt x="822" y="2295"/>
                        </a:cubicBezTo>
                        <a:cubicBezTo>
                          <a:pt x="496" y="2295"/>
                          <a:pt x="496" y="2914"/>
                          <a:pt x="822" y="2914"/>
                        </a:cubicBezTo>
                        <a:cubicBezTo>
                          <a:pt x="867" y="2908"/>
                          <a:pt x="913" y="2908"/>
                          <a:pt x="959" y="2901"/>
                        </a:cubicBezTo>
                        <a:cubicBezTo>
                          <a:pt x="972" y="2927"/>
                          <a:pt x="1011" y="2953"/>
                          <a:pt x="1037" y="2979"/>
                        </a:cubicBezTo>
                        <a:cubicBezTo>
                          <a:pt x="1069" y="3071"/>
                          <a:pt x="1141" y="3142"/>
                          <a:pt x="1226" y="3181"/>
                        </a:cubicBezTo>
                        <a:cubicBezTo>
                          <a:pt x="1275" y="3268"/>
                          <a:pt x="1372" y="3325"/>
                          <a:pt x="1471" y="3325"/>
                        </a:cubicBezTo>
                        <a:cubicBezTo>
                          <a:pt x="1476" y="3325"/>
                          <a:pt x="1481" y="3325"/>
                          <a:pt x="1486" y="3325"/>
                        </a:cubicBezTo>
                        <a:lnTo>
                          <a:pt x="1500" y="3325"/>
                        </a:lnTo>
                        <a:cubicBezTo>
                          <a:pt x="1480" y="3497"/>
                          <a:pt x="1611" y="3651"/>
                          <a:pt x="1788" y="3651"/>
                        </a:cubicBezTo>
                        <a:cubicBezTo>
                          <a:pt x="1792" y="3651"/>
                          <a:pt x="1796" y="3651"/>
                          <a:pt x="1799" y="3651"/>
                        </a:cubicBezTo>
                        <a:cubicBezTo>
                          <a:pt x="1851" y="3651"/>
                          <a:pt x="1904" y="3638"/>
                          <a:pt x="1949" y="3611"/>
                        </a:cubicBezTo>
                        <a:cubicBezTo>
                          <a:pt x="1989" y="3748"/>
                          <a:pt x="2113" y="3827"/>
                          <a:pt x="2241" y="3827"/>
                        </a:cubicBezTo>
                        <a:cubicBezTo>
                          <a:pt x="2321" y="3827"/>
                          <a:pt x="2401" y="3796"/>
                          <a:pt x="2464" y="3729"/>
                        </a:cubicBezTo>
                        <a:cubicBezTo>
                          <a:pt x="2508" y="3822"/>
                          <a:pt x="2605" y="3886"/>
                          <a:pt x="2710" y="3886"/>
                        </a:cubicBezTo>
                        <a:cubicBezTo>
                          <a:pt x="2715" y="3886"/>
                          <a:pt x="2720" y="3886"/>
                          <a:pt x="2725" y="3885"/>
                        </a:cubicBezTo>
                        <a:cubicBezTo>
                          <a:pt x="2777" y="3885"/>
                          <a:pt x="2829" y="3872"/>
                          <a:pt x="2875" y="3846"/>
                        </a:cubicBezTo>
                        <a:cubicBezTo>
                          <a:pt x="2888" y="3905"/>
                          <a:pt x="2914" y="3957"/>
                          <a:pt x="2959" y="4003"/>
                        </a:cubicBezTo>
                        <a:lnTo>
                          <a:pt x="3018" y="4061"/>
                        </a:lnTo>
                        <a:cubicBezTo>
                          <a:pt x="3083" y="4120"/>
                          <a:pt x="3166" y="4149"/>
                          <a:pt x="3250" y="4149"/>
                        </a:cubicBezTo>
                        <a:cubicBezTo>
                          <a:pt x="3334" y="4149"/>
                          <a:pt x="3419" y="4120"/>
                          <a:pt x="3487" y="4061"/>
                        </a:cubicBezTo>
                        <a:cubicBezTo>
                          <a:pt x="3533" y="4126"/>
                          <a:pt x="3598" y="4178"/>
                          <a:pt x="3761" y="4178"/>
                        </a:cubicBezTo>
                        <a:cubicBezTo>
                          <a:pt x="4087" y="4178"/>
                          <a:pt x="4087" y="3559"/>
                          <a:pt x="3761" y="3559"/>
                        </a:cubicBezTo>
                        <a:cubicBezTo>
                          <a:pt x="3598" y="3559"/>
                          <a:pt x="3559" y="3592"/>
                          <a:pt x="3513" y="3644"/>
                        </a:cubicBezTo>
                        <a:cubicBezTo>
                          <a:pt x="3507" y="3638"/>
                          <a:pt x="3481" y="3631"/>
                          <a:pt x="3468" y="3618"/>
                        </a:cubicBezTo>
                        <a:lnTo>
                          <a:pt x="3403" y="3559"/>
                        </a:lnTo>
                        <a:cubicBezTo>
                          <a:pt x="3342" y="3502"/>
                          <a:pt x="3263" y="3472"/>
                          <a:pt x="3184" y="3472"/>
                        </a:cubicBezTo>
                        <a:cubicBezTo>
                          <a:pt x="3127" y="3472"/>
                          <a:pt x="3070" y="3488"/>
                          <a:pt x="3018" y="3520"/>
                        </a:cubicBezTo>
                        <a:cubicBezTo>
                          <a:pt x="3005" y="3455"/>
                          <a:pt x="2979" y="3403"/>
                          <a:pt x="2940" y="3357"/>
                        </a:cubicBezTo>
                        <a:cubicBezTo>
                          <a:pt x="2979" y="3351"/>
                          <a:pt x="3025" y="3338"/>
                          <a:pt x="3064" y="3312"/>
                        </a:cubicBezTo>
                        <a:cubicBezTo>
                          <a:pt x="3125" y="3383"/>
                          <a:pt x="3209" y="3417"/>
                          <a:pt x="3292" y="3417"/>
                        </a:cubicBezTo>
                        <a:cubicBezTo>
                          <a:pt x="3385" y="3417"/>
                          <a:pt x="3478" y="3374"/>
                          <a:pt x="3540" y="3292"/>
                        </a:cubicBezTo>
                        <a:cubicBezTo>
                          <a:pt x="3585" y="3318"/>
                          <a:pt x="3637" y="3331"/>
                          <a:pt x="3689" y="3331"/>
                        </a:cubicBezTo>
                        <a:lnTo>
                          <a:pt x="3729" y="3331"/>
                        </a:lnTo>
                        <a:cubicBezTo>
                          <a:pt x="3768" y="3351"/>
                          <a:pt x="3820" y="3357"/>
                          <a:pt x="3865" y="3357"/>
                        </a:cubicBezTo>
                        <a:cubicBezTo>
                          <a:pt x="3870" y="3358"/>
                          <a:pt x="3875" y="3358"/>
                          <a:pt x="3880" y="3358"/>
                        </a:cubicBezTo>
                        <a:cubicBezTo>
                          <a:pt x="3998" y="3358"/>
                          <a:pt x="4102" y="3281"/>
                          <a:pt x="4146" y="3168"/>
                        </a:cubicBezTo>
                        <a:cubicBezTo>
                          <a:pt x="4191" y="3201"/>
                          <a:pt x="4250" y="3214"/>
                          <a:pt x="4309" y="3214"/>
                        </a:cubicBezTo>
                        <a:cubicBezTo>
                          <a:pt x="4485" y="3214"/>
                          <a:pt x="4621" y="3064"/>
                          <a:pt x="4602" y="2888"/>
                        </a:cubicBezTo>
                        <a:cubicBezTo>
                          <a:pt x="4758" y="2875"/>
                          <a:pt x="4876" y="2738"/>
                          <a:pt x="4869" y="2582"/>
                        </a:cubicBezTo>
                        <a:lnTo>
                          <a:pt x="4869" y="2582"/>
                        </a:lnTo>
                        <a:cubicBezTo>
                          <a:pt x="4902" y="2588"/>
                          <a:pt x="4934" y="2595"/>
                          <a:pt x="4967" y="2595"/>
                        </a:cubicBezTo>
                        <a:cubicBezTo>
                          <a:pt x="5221" y="2595"/>
                          <a:pt x="5312" y="2334"/>
                          <a:pt x="5241" y="2152"/>
                        </a:cubicBezTo>
                        <a:cubicBezTo>
                          <a:pt x="5619" y="2132"/>
                          <a:pt x="5619" y="1526"/>
                          <a:pt x="5228" y="1526"/>
                        </a:cubicBezTo>
                        <a:cubicBezTo>
                          <a:pt x="5156" y="1526"/>
                          <a:pt x="5084" y="1552"/>
                          <a:pt x="5032" y="1598"/>
                        </a:cubicBezTo>
                        <a:cubicBezTo>
                          <a:pt x="4999" y="1585"/>
                          <a:pt x="4967" y="1578"/>
                          <a:pt x="4934" y="1571"/>
                        </a:cubicBezTo>
                        <a:cubicBezTo>
                          <a:pt x="4947" y="1539"/>
                          <a:pt x="4895" y="1506"/>
                          <a:pt x="4895" y="1474"/>
                        </a:cubicBezTo>
                        <a:lnTo>
                          <a:pt x="4895" y="1435"/>
                        </a:lnTo>
                        <a:cubicBezTo>
                          <a:pt x="4895" y="1337"/>
                          <a:pt x="4895" y="1246"/>
                          <a:pt x="4817" y="1200"/>
                        </a:cubicBezTo>
                        <a:cubicBezTo>
                          <a:pt x="4823" y="1187"/>
                          <a:pt x="4850" y="1167"/>
                          <a:pt x="4856" y="1154"/>
                        </a:cubicBezTo>
                        <a:cubicBezTo>
                          <a:pt x="4902" y="1167"/>
                          <a:pt x="4947" y="1174"/>
                          <a:pt x="4993" y="1174"/>
                        </a:cubicBezTo>
                        <a:cubicBezTo>
                          <a:pt x="5013" y="1174"/>
                          <a:pt x="4999" y="1174"/>
                          <a:pt x="5019" y="1167"/>
                        </a:cubicBezTo>
                        <a:cubicBezTo>
                          <a:pt x="5052" y="1265"/>
                          <a:pt x="5221" y="1343"/>
                          <a:pt x="5221" y="1343"/>
                        </a:cubicBezTo>
                        <a:cubicBezTo>
                          <a:pt x="5710" y="1343"/>
                          <a:pt x="5710" y="815"/>
                          <a:pt x="5221" y="815"/>
                        </a:cubicBezTo>
                        <a:lnTo>
                          <a:pt x="5254" y="815"/>
                        </a:lnTo>
                        <a:cubicBezTo>
                          <a:pt x="5254" y="724"/>
                          <a:pt x="5202" y="633"/>
                          <a:pt x="5117" y="587"/>
                        </a:cubicBezTo>
                        <a:cubicBezTo>
                          <a:pt x="5371" y="464"/>
                          <a:pt x="5338" y="1"/>
                          <a:pt x="49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5"/>
                  <p:cNvSpPr/>
                  <p:nvPr/>
                </p:nvSpPr>
                <p:spPr>
                  <a:xfrm>
                    <a:off x="4115128" y="2184851"/>
                    <a:ext cx="197334" cy="171254"/>
                  </a:xfrm>
                  <a:custGeom>
                    <a:rect b="b" l="l" r="r" t="t"/>
                    <a:pathLst>
                      <a:path extrusionOk="0" h="6783" w="7816">
                        <a:moveTo>
                          <a:pt x="6878" y="1"/>
                        </a:moveTo>
                        <a:cubicBezTo>
                          <a:pt x="6713" y="1"/>
                          <a:pt x="6550" y="89"/>
                          <a:pt x="6466" y="254"/>
                        </a:cubicBezTo>
                        <a:cubicBezTo>
                          <a:pt x="6382" y="154"/>
                          <a:pt x="6256" y="100"/>
                          <a:pt x="6129" y="100"/>
                        </a:cubicBezTo>
                        <a:cubicBezTo>
                          <a:pt x="6089" y="100"/>
                          <a:pt x="6049" y="106"/>
                          <a:pt x="6010" y="117"/>
                        </a:cubicBezTo>
                        <a:cubicBezTo>
                          <a:pt x="5847" y="169"/>
                          <a:pt x="5723" y="299"/>
                          <a:pt x="5684" y="469"/>
                        </a:cubicBezTo>
                        <a:lnTo>
                          <a:pt x="5677" y="462"/>
                        </a:lnTo>
                        <a:cubicBezTo>
                          <a:pt x="5603" y="418"/>
                          <a:pt x="5521" y="397"/>
                          <a:pt x="5441" y="397"/>
                        </a:cubicBezTo>
                        <a:cubicBezTo>
                          <a:pt x="5284" y="397"/>
                          <a:pt x="5132" y="478"/>
                          <a:pt x="5045" y="625"/>
                        </a:cubicBezTo>
                        <a:cubicBezTo>
                          <a:pt x="5045" y="632"/>
                          <a:pt x="5039" y="638"/>
                          <a:pt x="5032" y="651"/>
                        </a:cubicBezTo>
                        <a:cubicBezTo>
                          <a:pt x="4977" y="629"/>
                          <a:pt x="4920" y="619"/>
                          <a:pt x="4865" y="619"/>
                        </a:cubicBezTo>
                        <a:cubicBezTo>
                          <a:pt x="4660" y="619"/>
                          <a:pt x="4472" y="761"/>
                          <a:pt x="4426" y="977"/>
                        </a:cubicBezTo>
                        <a:cubicBezTo>
                          <a:pt x="4361" y="938"/>
                          <a:pt x="4283" y="912"/>
                          <a:pt x="4204" y="912"/>
                        </a:cubicBezTo>
                        <a:cubicBezTo>
                          <a:pt x="4146" y="1057"/>
                          <a:pt x="4012" y="1133"/>
                          <a:pt x="3876" y="1133"/>
                        </a:cubicBezTo>
                        <a:cubicBezTo>
                          <a:pt x="3767" y="1133"/>
                          <a:pt x="3658" y="1085"/>
                          <a:pt x="3585" y="984"/>
                        </a:cubicBezTo>
                        <a:cubicBezTo>
                          <a:pt x="3547" y="973"/>
                          <a:pt x="3507" y="968"/>
                          <a:pt x="3468" y="968"/>
                        </a:cubicBezTo>
                        <a:cubicBezTo>
                          <a:pt x="3309" y="968"/>
                          <a:pt x="3153" y="1050"/>
                          <a:pt x="3064" y="1186"/>
                        </a:cubicBezTo>
                        <a:cubicBezTo>
                          <a:pt x="3005" y="1114"/>
                          <a:pt x="2921" y="1055"/>
                          <a:pt x="2829" y="1029"/>
                        </a:cubicBezTo>
                        <a:cubicBezTo>
                          <a:pt x="2790" y="1020"/>
                          <a:pt x="2750" y="1016"/>
                          <a:pt x="2711" y="1016"/>
                        </a:cubicBezTo>
                        <a:cubicBezTo>
                          <a:pt x="2581" y="1016"/>
                          <a:pt x="2457" y="1065"/>
                          <a:pt x="2367" y="1160"/>
                        </a:cubicBezTo>
                        <a:cubicBezTo>
                          <a:pt x="2280" y="1020"/>
                          <a:pt x="2132" y="940"/>
                          <a:pt x="1977" y="940"/>
                        </a:cubicBezTo>
                        <a:cubicBezTo>
                          <a:pt x="1922" y="940"/>
                          <a:pt x="1867" y="950"/>
                          <a:pt x="1813" y="970"/>
                        </a:cubicBezTo>
                        <a:cubicBezTo>
                          <a:pt x="1767" y="788"/>
                          <a:pt x="1656" y="638"/>
                          <a:pt x="1500" y="534"/>
                        </a:cubicBezTo>
                        <a:cubicBezTo>
                          <a:pt x="1417" y="486"/>
                          <a:pt x="1329" y="465"/>
                          <a:pt x="1242" y="465"/>
                        </a:cubicBezTo>
                        <a:cubicBezTo>
                          <a:pt x="1020" y="465"/>
                          <a:pt x="802" y="603"/>
                          <a:pt x="685" y="795"/>
                        </a:cubicBezTo>
                        <a:cubicBezTo>
                          <a:pt x="581" y="997"/>
                          <a:pt x="542" y="1225"/>
                          <a:pt x="581" y="1453"/>
                        </a:cubicBezTo>
                        <a:cubicBezTo>
                          <a:pt x="561" y="1453"/>
                          <a:pt x="542" y="1466"/>
                          <a:pt x="529" y="1472"/>
                        </a:cubicBezTo>
                        <a:cubicBezTo>
                          <a:pt x="385" y="1557"/>
                          <a:pt x="294" y="1707"/>
                          <a:pt x="294" y="1876"/>
                        </a:cubicBezTo>
                        <a:cubicBezTo>
                          <a:pt x="307" y="1981"/>
                          <a:pt x="333" y="2085"/>
                          <a:pt x="379" y="2183"/>
                        </a:cubicBezTo>
                        <a:cubicBezTo>
                          <a:pt x="164" y="2228"/>
                          <a:pt x="7" y="2417"/>
                          <a:pt x="7" y="2639"/>
                        </a:cubicBezTo>
                        <a:cubicBezTo>
                          <a:pt x="1" y="2841"/>
                          <a:pt x="138" y="3024"/>
                          <a:pt x="340" y="3076"/>
                        </a:cubicBezTo>
                        <a:cubicBezTo>
                          <a:pt x="177" y="3160"/>
                          <a:pt x="79" y="3323"/>
                          <a:pt x="79" y="3506"/>
                        </a:cubicBezTo>
                        <a:cubicBezTo>
                          <a:pt x="79" y="3701"/>
                          <a:pt x="196" y="3871"/>
                          <a:pt x="372" y="3949"/>
                        </a:cubicBezTo>
                        <a:cubicBezTo>
                          <a:pt x="216" y="4060"/>
                          <a:pt x="144" y="4255"/>
                          <a:pt x="196" y="4444"/>
                        </a:cubicBezTo>
                        <a:cubicBezTo>
                          <a:pt x="248" y="4620"/>
                          <a:pt x="398" y="4757"/>
                          <a:pt x="581" y="4783"/>
                        </a:cubicBezTo>
                        <a:cubicBezTo>
                          <a:pt x="418" y="4933"/>
                          <a:pt x="379" y="5181"/>
                          <a:pt x="489" y="5370"/>
                        </a:cubicBezTo>
                        <a:cubicBezTo>
                          <a:pt x="568" y="5510"/>
                          <a:pt x="716" y="5593"/>
                          <a:pt x="872" y="5593"/>
                        </a:cubicBezTo>
                        <a:cubicBezTo>
                          <a:pt x="884" y="5593"/>
                          <a:pt x="895" y="5592"/>
                          <a:pt x="907" y="5591"/>
                        </a:cubicBezTo>
                        <a:lnTo>
                          <a:pt x="907" y="5591"/>
                        </a:lnTo>
                        <a:cubicBezTo>
                          <a:pt x="887" y="5702"/>
                          <a:pt x="900" y="5820"/>
                          <a:pt x="959" y="5917"/>
                        </a:cubicBezTo>
                        <a:cubicBezTo>
                          <a:pt x="1017" y="6022"/>
                          <a:pt x="1115" y="6100"/>
                          <a:pt x="1232" y="6132"/>
                        </a:cubicBezTo>
                        <a:cubicBezTo>
                          <a:pt x="1272" y="6141"/>
                          <a:pt x="1311" y="6145"/>
                          <a:pt x="1350" y="6145"/>
                        </a:cubicBezTo>
                        <a:cubicBezTo>
                          <a:pt x="1433" y="6145"/>
                          <a:pt x="1515" y="6125"/>
                          <a:pt x="1591" y="6080"/>
                        </a:cubicBezTo>
                        <a:cubicBezTo>
                          <a:pt x="1734" y="6022"/>
                          <a:pt x="1865" y="5937"/>
                          <a:pt x="1982" y="5839"/>
                        </a:cubicBezTo>
                        <a:cubicBezTo>
                          <a:pt x="2164" y="5657"/>
                          <a:pt x="2164" y="5363"/>
                          <a:pt x="1982" y="5181"/>
                        </a:cubicBezTo>
                        <a:cubicBezTo>
                          <a:pt x="1923" y="5122"/>
                          <a:pt x="1852" y="5083"/>
                          <a:pt x="1773" y="5064"/>
                        </a:cubicBezTo>
                        <a:cubicBezTo>
                          <a:pt x="1845" y="4927"/>
                          <a:pt x="1839" y="4764"/>
                          <a:pt x="1760" y="4633"/>
                        </a:cubicBezTo>
                        <a:cubicBezTo>
                          <a:pt x="1708" y="4549"/>
                          <a:pt x="1630" y="4483"/>
                          <a:pt x="1539" y="4444"/>
                        </a:cubicBezTo>
                        <a:cubicBezTo>
                          <a:pt x="1597" y="4340"/>
                          <a:pt x="1610" y="4216"/>
                          <a:pt x="1584" y="4099"/>
                        </a:cubicBezTo>
                        <a:cubicBezTo>
                          <a:pt x="1545" y="3962"/>
                          <a:pt x="1441" y="3851"/>
                          <a:pt x="1311" y="3806"/>
                        </a:cubicBezTo>
                        <a:cubicBezTo>
                          <a:pt x="1552" y="3630"/>
                          <a:pt x="1565" y="3271"/>
                          <a:pt x="1337" y="3082"/>
                        </a:cubicBezTo>
                        <a:cubicBezTo>
                          <a:pt x="1637" y="2939"/>
                          <a:pt x="1689" y="2535"/>
                          <a:pt x="1441" y="2320"/>
                        </a:cubicBezTo>
                        <a:cubicBezTo>
                          <a:pt x="1487" y="2281"/>
                          <a:pt x="1526" y="2235"/>
                          <a:pt x="1558" y="2183"/>
                        </a:cubicBezTo>
                        <a:cubicBezTo>
                          <a:pt x="1591" y="2124"/>
                          <a:pt x="1610" y="2059"/>
                          <a:pt x="1617" y="1994"/>
                        </a:cubicBezTo>
                        <a:cubicBezTo>
                          <a:pt x="1630" y="1994"/>
                          <a:pt x="1643" y="1987"/>
                          <a:pt x="1650" y="1981"/>
                        </a:cubicBezTo>
                        <a:cubicBezTo>
                          <a:pt x="1689" y="2020"/>
                          <a:pt x="1721" y="2052"/>
                          <a:pt x="1767" y="2078"/>
                        </a:cubicBezTo>
                        <a:cubicBezTo>
                          <a:pt x="1839" y="2120"/>
                          <a:pt x="1919" y="2141"/>
                          <a:pt x="1998" y="2141"/>
                        </a:cubicBezTo>
                        <a:cubicBezTo>
                          <a:pt x="2104" y="2141"/>
                          <a:pt x="2209" y="2104"/>
                          <a:pt x="2295" y="2033"/>
                        </a:cubicBezTo>
                        <a:cubicBezTo>
                          <a:pt x="2301" y="2065"/>
                          <a:pt x="2314" y="2098"/>
                          <a:pt x="2334" y="2131"/>
                        </a:cubicBezTo>
                        <a:cubicBezTo>
                          <a:pt x="2402" y="2283"/>
                          <a:pt x="2563" y="2359"/>
                          <a:pt x="2724" y="2359"/>
                        </a:cubicBezTo>
                        <a:cubicBezTo>
                          <a:pt x="2810" y="2359"/>
                          <a:pt x="2896" y="2337"/>
                          <a:pt x="2966" y="2294"/>
                        </a:cubicBezTo>
                        <a:cubicBezTo>
                          <a:pt x="3057" y="2241"/>
                          <a:pt x="3129" y="2157"/>
                          <a:pt x="3162" y="2059"/>
                        </a:cubicBezTo>
                        <a:cubicBezTo>
                          <a:pt x="3261" y="2184"/>
                          <a:pt x="3402" y="2260"/>
                          <a:pt x="3549" y="2260"/>
                        </a:cubicBezTo>
                        <a:cubicBezTo>
                          <a:pt x="3625" y="2260"/>
                          <a:pt x="3701" y="2240"/>
                          <a:pt x="3774" y="2196"/>
                        </a:cubicBezTo>
                        <a:cubicBezTo>
                          <a:pt x="3866" y="2144"/>
                          <a:pt x="3931" y="2059"/>
                          <a:pt x="3970" y="1961"/>
                        </a:cubicBezTo>
                        <a:cubicBezTo>
                          <a:pt x="3976" y="1968"/>
                          <a:pt x="3976" y="1974"/>
                          <a:pt x="3983" y="1974"/>
                        </a:cubicBezTo>
                        <a:cubicBezTo>
                          <a:pt x="4074" y="2062"/>
                          <a:pt x="4191" y="2106"/>
                          <a:pt x="4309" y="2106"/>
                        </a:cubicBezTo>
                        <a:cubicBezTo>
                          <a:pt x="4426" y="2106"/>
                          <a:pt x="4543" y="2062"/>
                          <a:pt x="4635" y="1974"/>
                        </a:cubicBezTo>
                        <a:cubicBezTo>
                          <a:pt x="4680" y="1935"/>
                          <a:pt x="4713" y="1876"/>
                          <a:pt x="4732" y="1818"/>
                        </a:cubicBezTo>
                        <a:cubicBezTo>
                          <a:pt x="4739" y="1824"/>
                          <a:pt x="4739" y="1824"/>
                          <a:pt x="4745" y="1831"/>
                        </a:cubicBezTo>
                        <a:cubicBezTo>
                          <a:pt x="4847" y="1915"/>
                          <a:pt x="4967" y="1963"/>
                          <a:pt x="5086" y="1963"/>
                        </a:cubicBezTo>
                        <a:cubicBezTo>
                          <a:pt x="5197" y="1963"/>
                          <a:pt x="5306" y="1922"/>
                          <a:pt x="5397" y="1831"/>
                        </a:cubicBezTo>
                        <a:cubicBezTo>
                          <a:pt x="5449" y="1772"/>
                          <a:pt x="5488" y="1707"/>
                          <a:pt x="5508" y="1635"/>
                        </a:cubicBezTo>
                        <a:cubicBezTo>
                          <a:pt x="5554" y="1655"/>
                          <a:pt x="5606" y="1668"/>
                          <a:pt x="5664" y="1668"/>
                        </a:cubicBezTo>
                        <a:cubicBezTo>
                          <a:pt x="5782" y="1668"/>
                          <a:pt x="5899" y="1616"/>
                          <a:pt x="5990" y="1531"/>
                        </a:cubicBezTo>
                        <a:cubicBezTo>
                          <a:pt x="6023" y="1492"/>
                          <a:pt x="6055" y="1453"/>
                          <a:pt x="6075" y="1407"/>
                        </a:cubicBezTo>
                        <a:cubicBezTo>
                          <a:pt x="6158" y="1462"/>
                          <a:pt x="6252" y="1491"/>
                          <a:pt x="6347" y="1491"/>
                        </a:cubicBezTo>
                        <a:cubicBezTo>
                          <a:pt x="6409" y="1491"/>
                          <a:pt x="6472" y="1479"/>
                          <a:pt x="6531" y="1453"/>
                        </a:cubicBezTo>
                        <a:lnTo>
                          <a:pt x="6531" y="1453"/>
                        </a:lnTo>
                        <a:cubicBezTo>
                          <a:pt x="6473" y="1518"/>
                          <a:pt x="6427" y="1590"/>
                          <a:pt x="6407" y="1674"/>
                        </a:cubicBezTo>
                        <a:cubicBezTo>
                          <a:pt x="6368" y="1818"/>
                          <a:pt x="6388" y="1968"/>
                          <a:pt x="6460" y="2092"/>
                        </a:cubicBezTo>
                        <a:cubicBezTo>
                          <a:pt x="6486" y="2137"/>
                          <a:pt x="6525" y="2183"/>
                          <a:pt x="6564" y="2215"/>
                        </a:cubicBezTo>
                        <a:cubicBezTo>
                          <a:pt x="6460" y="2274"/>
                          <a:pt x="6381" y="2372"/>
                          <a:pt x="6349" y="2489"/>
                        </a:cubicBezTo>
                        <a:cubicBezTo>
                          <a:pt x="6323" y="2613"/>
                          <a:pt x="6342" y="2743"/>
                          <a:pt x="6407" y="2854"/>
                        </a:cubicBezTo>
                        <a:cubicBezTo>
                          <a:pt x="6394" y="2867"/>
                          <a:pt x="6381" y="2880"/>
                          <a:pt x="6375" y="2900"/>
                        </a:cubicBezTo>
                        <a:cubicBezTo>
                          <a:pt x="6310" y="3004"/>
                          <a:pt x="6290" y="3134"/>
                          <a:pt x="6329" y="3258"/>
                        </a:cubicBezTo>
                        <a:cubicBezTo>
                          <a:pt x="6336" y="3278"/>
                          <a:pt x="6342" y="3304"/>
                          <a:pt x="6355" y="3323"/>
                        </a:cubicBezTo>
                        <a:cubicBezTo>
                          <a:pt x="6316" y="3349"/>
                          <a:pt x="6277" y="3375"/>
                          <a:pt x="6244" y="3408"/>
                        </a:cubicBezTo>
                        <a:cubicBezTo>
                          <a:pt x="6121" y="3538"/>
                          <a:pt x="6082" y="3734"/>
                          <a:pt x="6147" y="3903"/>
                        </a:cubicBezTo>
                        <a:cubicBezTo>
                          <a:pt x="6075" y="3942"/>
                          <a:pt x="6016" y="4001"/>
                          <a:pt x="5977" y="4066"/>
                        </a:cubicBezTo>
                        <a:cubicBezTo>
                          <a:pt x="5925" y="4158"/>
                          <a:pt x="5906" y="4262"/>
                          <a:pt x="5919" y="4366"/>
                        </a:cubicBezTo>
                        <a:cubicBezTo>
                          <a:pt x="5749" y="4405"/>
                          <a:pt x="5612" y="4536"/>
                          <a:pt x="5560" y="4699"/>
                        </a:cubicBezTo>
                        <a:cubicBezTo>
                          <a:pt x="5528" y="4803"/>
                          <a:pt x="5541" y="4914"/>
                          <a:pt x="5586" y="5005"/>
                        </a:cubicBezTo>
                        <a:cubicBezTo>
                          <a:pt x="5574" y="5004"/>
                          <a:pt x="5562" y="5004"/>
                          <a:pt x="5550" y="5004"/>
                        </a:cubicBezTo>
                        <a:cubicBezTo>
                          <a:pt x="5464" y="5004"/>
                          <a:pt x="5380" y="5024"/>
                          <a:pt x="5306" y="5064"/>
                        </a:cubicBezTo>
                        <a:cubicBezTo>
                          <a:pt x="5221" y="5116"/>
                          <a:pt x="5150" y="5194"/>
                          <a:pt x="5117" y="5285"/>
                        </a:cubicBezTo>
                        <a:cubicBezTo>
                          <a:pt x="5082" y="5277"/>
                          <a:pt x="5048" y="5274"/>
                          <a:pt x="5014" y="5274"/>
                        </a:cubicBezTo>
                        <a:cubicBezTo>
                          <a:pt x="4935" y="5274"/>
                          <a:pt x="4860" y="5294"/>
                          <a:pt x="4791" y="5331"/>
                        </a:cubicBezTo>
                        <a:cubicBezTo>
                          <a:pt x="4752" y="5350"/>
                          <a:pt x="4719" y="5376"/>
                          <a:pt x="4693" y="5409"/>
                        </a:cubicBezTo>
                        <a:cubicBezTo>
                          <a:pt x="4624" y="5374"/>
                          <a:pt x="4546" y="5357"/>
                          <a:pt x="4468" y="5357"/>
                        </a:cubicBezTo>
                        <a:cubicBezTo>
                          <a:pt x="4430" y="5357"/>
                          <a:pt x="4391" y="5361"/>
                          <a:pt x="4354" y="5370"/>
                        </a:cubicBezTo>
                        <a:lnTo>
                          <a:pt x="4335" y="5376"/>
                        </a:lnTo>
                        <a:cubicBezTo>
                          <a:pt x="4270" y="5344"/>
                          <a:pt x="4204" y="5331"/>
                          <a:pt x="4133" y="5331"/>
                        </a:cubicBezTo>
                        <a:cubicBezTo>
                          <a:pt x="3853" y="5344"/>
                          <a:pt x="3559" y="5442"/>
                          <a:pt x="3416" y="5702"/>
                        </a:cubicBezTo>
                        <a:cubicBezTo>
                          <a:pt x="3299" y="5924"/>
                          <a:pt x="3312" y="6191"/>
                          <a:pt x="3448" y="6406"/>
                        </a:cubicBezTo>
                        <a:cubicBezTo>
                          <a:pt x="3540" y="6569"/>
                          <a:pt x="3729" y="6745"/>
                          <a:pt x="3924" y="6771"/>
                        </a:cubicBezTo>
                        <a:cubicBezTo>
                          <a:pt x="3975" y="6778"/>
                          <a:pt x="4028" y="6783"/>
                          <a:pt x="4081" y="6783"/>
                        </a:cubicBezTo>
                        <a:cubicBezTo>
                          <a:pt x="4182" y="6783"/>
                          <a:pt x="4282" y="6764"/>
                          <a:pt x="4367" y="6699"/>
                        </a:cubicBezTo>
                        <a:cubicBezTo>
                          <a:pt x="4380" y="6693"/>
                          <a:pt x="4387" y="6686"/>
                          <a:pt x="4393" y="6680"/>
                        </a:cubicBezTo>
                        <a:cubicBezTo>
                          <a:pt x="4439" y="6693"/>
                          <a:pt x="4485" y="6699"/>
                          <a:pt x="4524" y="6699"/>
                        </a:cubicBezTo>
                        <a:cubicBezTo>
                          <a:pt x="4661" y="6699"/>
                          <a:pt x="4791" y="6641"/>
                          <a:pt x="4876" y="6536"/>
                        </a:cubicBezTo>
                        <a:cubicBezTo>
                          <a:pt x="4908" y="6576"/>
                          <a:pt x="4947" y="6608"/>
                          <a:pt x="4987" y="6628"/>
                        </a:cubicBezTo>
                        <a:cubicBezTo>
                          <a:pt x="5058" y="6672"/>
                          <a:pt x="5141" y="6695"/>
                          <a:pt x="5226" y="6695"/>
                        </a:cubicBezTo>
                        <a:cubicBezTo>
                          <a:pt x="5265" y="6695"/>
                          <a:pt x="5306" y="6690"/>
                          <a:pt x="5345" y="6680"/>
                        </a:cubicBezTo>
                        <a:cubicBezTo>
                          <a:pt x="5508" y="6621"/>
                          <a:pt x="5638" y="6491"/>
                          <a:pt x="5677" y="6315"/>
                        </a:cubicBezTo>
                        <a:cubicBezTo>
                          <a:pt x="5743" y="6354"/>
                          <a:pt x="5814" y="6374"/>
                          <a:pt x="5886" y="6374"/>
                        </a:cubicBezTo>
                        <a:cubicBezTo>
                          <a:pt x="6010" y="6374"/>
                          <a:pt x="6127" y="6321"/>
                          <a:pt x="6212" y="6237"/>
                        </a:cubicBezTo>
                        <a:cubicBezTo>
                          <a:pt x="6349" y="6093"/>
                          <a:pt x="6388" y="5878"/>
                          <a:pt x="6303" y="5689"/>
                        </a:cubicBezTo>
                        <a:lnTo>
                          <a:pt x="6303" y="5689"/>
                        </a:lnTo>
                        <a:cubicBezTo>
                          <a:pt x="6366" y="5717"/>
                          <a:pt x="6433" y="5731"/>
                          <a:pt x="6499" y="5731"/>
                        </a:cubicBezTo>
                        <a:cubicBezTo>
                          <a:pt x="6620" y="5731"/>
                          <a:pt x="6739" y="5686"/>
                          <a:pt x="6831" y="5598"/>
                        </a:cubicBezTo>
                        <a:cubicBezTo>
                          <a:pt x="6968" y="5461"/>
                          <a:pt x="7007" y="5259"/>
                          <a:pt x="6916" y="5083"/>
                        </a:cubicBezTo>
                        <a:cubicBezTo>
                          <a:pt x="7059" y="5057"/>
                          <a:pt x="7176" y="4979"/>
                          <a:pt x="7248" y="4861"/>
                        </a:cubicBezTo>
                        <a:cubicBezTo>
                          <a:pt x="7339" y="4705"/>
                          <a:pt x="7333" y="4516"/>
                          <a:pt x="7229" y="4373"/>
                        </a:cubicBezTo>
                        <a:cubicBezTo>
                          <a:pt x="7281" y="4334"/>
                          <a:pt x="7320" y="4288"/>
                          <a:pt x="7352" y="4236"/>
                        </a:cubicBezTo>
                        <a:cubicBezTo>
                          <a:pt x="7437" y="4092"/>
                          <a:pt x="7431" y="3910"/>
                          <a:pt x="7339" y="3760"/>
                        </a:cubicBezTo>
                        <a:cubicBezTo>
                          <a:pt x="7346" y="3760"/>
                          <a:pt x="7352" y="3760"/>
                          <a:pt x="7359" y="3753"/>
                        </a:cubicBezTo>
                        <a:cubicBezTo>
                          <a:pt x="7574" y="3623"/>
                          <a:pt x="7652" y="3343"/>
                          <a:pt x="7522" y="3121"/>
                        </a:cubicBezTo>
                        <a:cubicBezTo>
                          <a:pt x="7515" y="3108"/>
                          <a:pt x="7502" y="3095"/>
                          <a:pt x="7496" y="3089"/>
                        </a:cubicBezTo>
                        <a:cubicBezTo>
                          <a:pt x="7522" y="3063"/>
                          <a:pt x="7548" y="3030"/>
                          <a:pt x="7568" y="3004"/>
                        </a:cubicBezTo>
                        <a:cubicBezTo>
                          <a:pt x="7633" y="2893"/>
                          <a:pt x="7652" y="2763"/>
                          <a:pt x="7620" y="2645"/>
                        </a:cubicBezTo>
                        <a:cubicBezTo>
                          <a:pt x="7581" y="2528"/>
                          <a:pt x="7509" y="2430"/>
                          <a:pt x="7405" y="2365"/>
                        </a:cubicBezTo>
                        <a:cubicBezTo>
                          <a:pt x="7398" y="2359"/>
                          <a:pt x="7385" y="2352"/>
                          <a:pt x="7379" y="2352"/>
                        </a:cubicBezTo>
                        <a:cubicBezTo>
                          <a:pt x="7815" y="2163"/>
                          <a:pt x="7815" y="1551"/>
                          <a:pt x="7385" y="1362"/>
                        </a:cubicBezTo>
                        <a:cubicBezTo>
                          <a:pt x="7431" y="1166"/>
                          <a:pt x="7346" y="964"/>
                          <a:pt x="7170" y="860"/>
                        </a:cubicBezTo>
                        <a:cubicBezTo>
                          <a:pt x="7190" y="847"/>
                          <a:pt x="7209" y="834"/>
                          <a:pt x="7229" y="821"/>
                        </a:cubicBezTo>
                        <a:cubicBezTo>
                          <a:pt x="7405" y="638"/>
                          <a:pt x="7405" y="345"/>
                          <a:pt x="7229" y="162"/>
                        </a:cubicBezTo>
                        <a:lnTo>
                          <a:pt x="7203" y="136"/>
                        </a:lnTo>
                        <a:cubicBezTo>
                          <a:pt x="7111" y="45"/>
                          <a:pt x="6994" y="1"/>
                          <a:pt x="687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5"/>
                  <p:cNvSpPr/>
                  <p:nvPr/>
                </p:nvSpPr>
                <p:spPr>
                  <a:xfrm>
                    <a:off x="4181933" y="2108074"/>
                    <a:ext cx="132322" cy="113765"/>
                  </a:xfrm>
                  <a:custGeom>
                    <a:rect b="b" l="l" r="r" t="t"/>
                    <a:pathLst>
                      <a:path extrusionOk="0" h="4506" w="5241">
                        <a:moveTo>
                          <a:pt x="3079" y="1"/>
                        </a:moveTo>
                        <a:cubicBezTo>
                          <a:pt x="2809" y="1"/>
                          <a:pt x="2497" y="160"/>
                          <a:pt x="2497" y="160"/>
                        </a:cubicBezTo>
                        <a:cubicBezTo>
                          <a:pt x="2451" y="1281"/>
                          <a:pt x="3416" y="1561"/>
                          <a:pt x="2934" y="2786"/>
                        </a:cubicBezTo>
                        <a:cubicBezTo>
                          <a:pt x="2867" y="2954"/>
                          <a:pt x="2770" y="3019"/>
                          <a:pt x="2657" y="3019"/>
                        </a:cubicBezTo>
                        <a:cubicBezTo>
                          <a:pt x="2495" y="3019"/>
                          <a:pt x="2300" y="2884"/>
                          <a:pt x="2119" y="2734"/>
                        </a:cubicBezTo>
                        <a:cubicBezTo>
                          <a:pt x="2015" y="2647"/>
                          <a:pt x="1892" y="2618"/>
                          <a:pt x="1775" y="2618"/>
                        </a:cubicBezTo>
                        <a:cubicBezTo>
                          <a:pt x="1611" y="2618"/>
                          <a:pt x="1458" y="2674"/>
                          <a:pt x="1383" y="2708"/>
                        </a:cubicBezTo>
                        <a:cubicBezTo>
                          <a:pt x="1350" y="2747"/>
                          <a:pt x="1324" y="2786"/>
                          <a:pt x="1311" y="2832"/>
                        </a:cubicBezTo>
                        <a:cubicBezTo>
                          <a:pt x="1304" y="2864"/>
                          <a:pt x="1272" y="2890"/>
                          <a:pt x="1239" y="2890"/>
                        </a:cubicBezTo>
                        <a:lnTo>
                          <a:pt x="1220" y="2890"/>
                        </a:lnTo>
                        <a:cubicBezTo>
                          <a:pt x="1174" y="2877"/>
                          <a:pt x="1154" y="2832"/>
                          <a:pt x="1161" y="2793"/>
                        </a:cubicBezTo>
                        <a:cubicBezTo>
                          <a:pt x="1187" y="2721"/>
                          <a:pt x="1226" y="2649"/>
                          <a:pt x="1278" y="2591"/>
                        </a:cubicBezTo>
                        <a:cubicBezTo>
                          <a:pt x="1232" y="2495"/>
                          <a:pt x="1145" y="2386"/>
                          <a:pt x="975" y="2386"/>
                        </a:cubicBezTo>
                        <a:cubicBezTo>
                          <a:pt x="903" y="2386"/>
                          <a:pt x="816" y="2405"/>
                          <a:pt x="711" y="2454"/>
                        </a:cubicBezTo>
                        <a:cubicBezTo>
                          <a:pt x="1" y="2793"/>
                          <a:pt x="151" y="4057"/>
                          <a:pt x="151" y="4057"/>
                        </a:cubicBezTo>
                        <a:cubicBezTo>
                          <a:pt x="221" y="4154"/>
                          <a:pt x="326" y="4202"/>
                          <a:pt x="431" y="4202"/>
                        </a:cubicBezTo>
                        <a:cubicBezTo>
                          <a:pt x="551" y="4202"/>
                          <a:pt x="671" y="4140"/>
                          <a:pt x="737" y="4018"/>
                        </a:cubicBezTo>
                        <a:lnTo>
                          <a:pt x="1011" y="3190"/>
                        </a:lnTo>
                        <a:cubicBezTo>
                          <a:pt x="1011" y="3190"/>
                          <a:pt x="1018" y="3184"/>
                          <a:pt x="1018" y="3184"/>
                        </a:cubicBezTo>
                        <a:cubicBezTo>
                          <a:pt x="1018" y="3184"/>
                          <a:pt x="1018" y="3177"/>
                          <a:pt x="1024" y="3177"/>
                        </a:cubicBezTo>
                        <a:lnTo>
                          <a:pt x="1024" y="3171"/>
                        </a:lnTo>
                        <a:cubicBezTo>
                          <a:pt x="1024" y="3164"/>
                          <a:pt x="1024" y="3164"/>
                          <a:pt x="1024" y="3164"/>
                        </a:cubicBezTo>
                        <a:lnTo>
                          <a:pt x="1024" y="3158"/>
                        </a:lnTo>
                        <a:lnTo>
                          <a:pt x="1024" y="3151"/>
                        </a:lnTo>
                        <a:lnTo>
                          <a:pt x="1031" y="3145"/>
                        </a:lnTo>
                        <a:lnTo>
                          <a:pt x="1037" y="3138"/>
                        </a:lnTo>
                        <a:lnTo>
                          <a:pt x="1050" y="3138"/>
                        </a:lnTo>
                        <a:lnTo>
                          <a:pt x="1057" y="3132"/>
                        </a:lnTo>
                        <a:lnTo>
                          <a:pt x="1076" y="3132"/>
                        </a:lnTo>
                        <a:cubicBezTo>
                          <a:pt x="1076" y="3132"/>
                          <a:pt x="1128" y="3171"/>
                          <a:pt x="1128" y="3171"/>
                        </a:cubicBezTo>
                        <a:cubicBezTo>
                          <a:pt x="1128" y="3172"/>
                          <a:pt x="1129" y="3173"/>
                          <a:pt x="1129" y="3173"/>
                        </a:cubicBezTo>
                        <a:cubicBezTo>
                          <a:pt x="1131" y="3173"/>
                          <a:pt x="1135" y="3164"/>
                          <a:pt x="1135" y="3164"/>
                        </a:cubicBezTo>
                        <a:cubicBezTo>
                          <a:pt x="1137" y="3166"/>
                          <a:pt x="1138" y="3167"/>
                          <a:pt x="1139" y="3167"/>
                        </a:cubicBezTo>
                        <a:cubicBezTo>
                          <a:pt x="1141" y="3167"/>
                          <a:pt x="1141" y="3164"/>
                          <a:pt x="1141" y="3164"/>
                        </a:cubicBezTo>
                        <a:cubicBezTo>
                          <a:pt x="1148" y="3171"/>
                          <a:pt x="1148" y="3171"/>
                          <a:pt x="1148" y="3177"/>
                        </a:cubicBezTo>
                        <a:lnTo>
                          <a:pt x="1148" y="3184"/>
                        </a:lnTo>
                        <a:cubicBezTo>
                          <a:pt x="1148" y="3184"/>
                          <a:pt x="1148" y="3190"/>
                          <a:pt x="1148" y="3190"/>
                        </a:cubicBezTo>
                        <a:cubicBezTo>
                          <a:pt x="1187" y="3347"/>
                          <a:pt x="1239" y="3503"/>
                          <a:pt x="1311" y="3653"/>
                        </a:cubicBezTo>
                        <a:cubicBezTo>
                          <a:pt x="1487" y="3907"/>
                          <a:pt x="1728" y="4279"/>
                          <a:pt x="2399" y="4442"/>
                        </a:cubicBezTo>
                        <a:cubicBezTo>
                          <a:pt x="2578" y="4485"/>
                          <a:pt x="2751" y="4506"/>
                          <a:pt x="2917" y="4506"/>
                        </a:cubicBezTo>
                        <a:cubicBezTo>
                          <a:pt x="3821" y="4506"/>
                          <a:pt x="4537" y="3895"/>
                          <a:pt x="4928" y="3014"/>
                        </a:cubicBezTo>
                        <a:cubicBezTo>
                          <a:pt x="5241" y="2350"/>
                          <a:pt x="5137" y="1163"/>
                          <a:pt x="4550" y="909"/>
                        </a:cubicBezTo>
                        <a:cubicBezTo>
                          <a:pt x="4425" y="855"/>
                          <a:pt x="4319" y="834"/>
                          <a:pt x="4227" y="834"/>
                        </a:cubicBezTo>
                        <a:cubicBezTo>
                          <a:pt x="3927" y="834"/>
                          <a:pt x="3773" y="1053"/>
                          <a:pt x="3591" y="1053"/>
                        </a:cubicBezTo>
                        <a:cubicBezTo>
                          <a:pt x="3566" y="1053"/>
                          <a:pt x="3540" y="1049"/>
                          <a:pt x="3514" y="1040"/>
                        </a:cubicBezTo>
                        <a:cubicBezTo>
                          <a:pt x="3234" y="935"/>
                          <a:pt x="3136" y="3"/>
                          <a:pt x="3136" y="3"/>
                        </a:cubicBezTo>
                        <a:cubicBezTo>
                          <a:pt x="3117" y="1"/>
                          <a:pt x="3098" y="1"/>
                          <a:pt x="30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6" name="Google Shape;8386;p75"/>
                  <p:cNvGrpSpPr/>
                  <p:nvPr/>
                </p:nvGrpSpPr>
                <p:grpSpPr>
                  <a:xfrm>
                    <a:off x="4162846" y="1813763"/>
                    <a:ext cx="96622" cy="297542"/>
                    <a:chOff x="4162846" y="1813763"/>
                    <a:chExt cx="96622" cy="297542"/>
                  </a:xfrm>
                </p:grpSpPr>
                <p:sp>
                  <p:nvSpPr>
                    <p:cNvPr id="8387" name="Google Shape;8387;p75"/>
                    <p:cNvSpPr/>
                    <p:nvPr/>
                  </p:nvSpPr>
                  <p:spPr>
                    <a:xfrm>
                      <a:off x="4198899" y="1837951"/>
                      <a:ext cx="24692" cy="273355"/>
                    </a:xfrm>
                    <a:custGeom>
                      <a:rect b="b" l="l" r="r" t="t"/>
                      <a:pathLst>
                        <a:path extrusionOk="0" h="10827" w="978">
                          <a:moveTo>
                            <a:pt x="0" y="0"/>
                          </a:moveTo>
                          <a:lnTo>
                            <a:pt x="0" y="10826"/>
                          </a:lnTo>
                          <a:lnTo>
                            <a:pt x="978" y="10826"/>
                          </a:lnTo>
                          <a:lnTo>
                            <a:pt x="978" y="0"/>
                          </a:ln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5"/>
                    <p:cNvSpPr/>
                    <p:nvPr/>
                  </p:nvSpPr>
                  <p:spPr>
                    <a:xfrm>
                      <a:off x="4162846" y="1813763"/>
                      <a:ext cx="96622" cy="60089"/>
                    </a:xfrm>
                    <a:custGeom>
                      <a:rect b="b" l="l" r="r" t="t"/>
                      <a:pathLst>
                        <a:path extrusionOk="0" h="2380" w="3827">
                          <a:moveTo>
                            <a:pt x="1917" y="0"/>
                          </a:moveTo>
                          <a:cubicBezTo>
                            <a:pt x="861" y="0"/>
                            <a:pt x="1" y="535"/>
                            <a:pt x="1" y="1187"/>
                          </a:cubicBezTo>
                          <a:cubicBezTo>
                            <a:pt x="1" y="1845"/>
                            <a:pt x="861" y="2379"/>
                            <a:pt x="1917" y="2379"/>
                          </a:cubicBezTo>
                          <a:cubicBezTo>
                            <a:pt x="2973" y="2379"/>
                            <a:pt x="3827" y="1845"/>
                            <a:pt x="3827" y="1187"/>
                          </a:cubicBezTo>
                          <a:cubicBezTo>
                            <a:pt x="3827" y="535"/>
                            <a:pt x="2973" y="0"/>
                            <a:pt x="1917"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9" name="Google Shape;8389;p75"/>
                  <p:cNvSpPr/>
                  <p:nvPr/>
                </p:nvSpPr>
                <p:spPr>
                  <a:xfrm>
                    <a:off x="4110861" y="2098530"/>
                    <a:ext cx="171153" cy="103767"/>
                  </a:xfrm>
                  <a:custGeom>
                    <a:rect b="b" l="l" r="r" t="t"/>
                    <a:pathLst>
                      <a:path extrusionOk="0" h="4110" w="6779">
                        <a:moveTo>
                          <a:pt x="4991" y="0"/>
                        </a:moveTo>
                        <a:cubicBezTo>
                          <a:pt x="4793" y="0"/>
                          <a:pt x="4464" y="33"/>
                          <a:pt x="4328" y="75"/>
                        </a:cubicBezTo>
                        <a:lnTo>
                          <a:pt x="3702" y="88"/>
                        </a:lnTo>
                        <a:cubicBezTo>
                          <a:pt x="3455" y="88"/>
                          <a:pt x="3200" y="81"/>
                          <a:pt x="2953" y="75"/>
                        </a:cubicBezTo>
                        <a:cubicBezTo>
                          <a:pt x="2705" y="62"/>
                          <a:pt x="2470" y="55"/>
                          <a:pt x="2242" y="55"/>
                        </a:cubicBezTo>
                        <a:cubicBezTo>
                          <a:pt x="1525" y="55"/>
                          <a:pt x="815" y="127"/>
                          <a:pt x="476" y="661"/>
                        </a:cubicBezTo>
                        <a:cubicBezTo>
                          <a:pt x="0" y="1418"/>
                          <a:pt x="104" y="2193"/>
                          <a:pt x="189" y="2871"/>
                        </a:cubicBezTo>
                        <a:cubicBezTo>
                          <a:pt x="209" y="3021"/>
                          <a:pt x="228" y="3158"/>
                          <a:pt x="241" y="3295"/>
                        </a:cubicBezTo>
                        <a:cubicBezTo>
                          <a:pt x="287" y="3783"/>
                          <a:pt x="365" y="4109"/>
                          <a:pt x="587" y="4109"/>
                        </a:cubicBezTo>
                        <a:cubicBezTo>
                          <a:pt x="769" y="4109"/>
                          <a:pt x="1050" y="3933"/>
                          <a:pt x="1428" y="3588"/>
                        </a:cubicBezTo>
                        <a:cubicBezTo>
                          <a:pt x="1441" y="3581"/>
                          <a:pt x="1447" y="3575"/>
                          <a:pt x="1467" y="3568"/>
                        </a:cubicBezTo>
                        <a:cubicBezTo>
                          <a:pt x="1486" y="3562"/>
                          <a:pt x="3422" y="2975"/>
                          <a:pt x="4100" y="2454"/>
                        </a:cubicBezTo>
                        <a:cubicBezTo>
                          <a:pt x="4302" y="2389"/>
                          <a:pt x="4497" y="2317"/>
                          <a:pt x="4686" y="2239"/>
                        </a:cubicBezTo>
                        <a:cubicBezTo>
                          <a:pt x="5110" y="2161"/>
                          <a:pt x="5775" y="1945"/>
                          <a:pt x="6179" y="1385"/>
                        </a:cubicBezTo>
                        <a:lnTo>
                          <a:pt x="6296" y="1222"/>
                        </a:lnTo>
                        <a:cubicBezTo>
                          <a:pt x="6544" y="883"/>
                          <a:pt x="6778" y="544"/>
                          <a:pt x="6687" y="362"/>
                        </a:cubicBezTo>
                        <a:cubicBezTo>
                          <a:pt x="6583" y="153"/>
                          <a:pt x="6062" y="29"/>
                          <a:pt x="5143" y="16"/>
                        </a:cubicBezTo>
                        <a:cubicBezTo>
                          <a:pt x="5124" y="5"/>
                          <a:pt x="5068" y="0"/>
                          <a:pt x="4991"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90" name="Google Shape;8390;p75"/>
              <p:cNvSpPr/>
              <p:nvPr/>
            </p:nvSpPr>
            <p:spPr>
              <a:xfrm>
                <a:off x="4006210" y="1542757"/>
                <a:ext cx="406939" cy="325163"/>
              </a:xfrm>
              <a:custGeom>
                <a:rect b="b" l="l" r="r" t="t"/>
                <a:pathLst>
                  <a:path extrusionOk="0" h="12879" w="16118">
                    <a:moveTo>
                      <a:pt x="1004" y="8740"/>
                    </a:moveTo>
                    <a:lnTo>
                      <a:pt x="1004" y="8740"/>
                    </a:ln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7" y="3448"/>
                      <a:pt x="4047" y="3448"/>
                    </a:cubicBezTo>
                    <a:cubicBezTo>
                      <a:pt x="6224" y="4790"/>
                      <a:pt x="13544" y="6504"/>
                      <a:pt x="14215" y="6726"/>
                    </a:cubicBezTo>
                    <a:cubicBezTo>
                      <a:pt x="14557" y="6840"/>
                      <a:pt x="14772" y="11921"/>
                      <a:pt x="14748" y="12624"/>
                    </a:cubicBezTo>
                    <a:lnTo>
                      <a:pt x="14748" y="12624"/>
                    </a:lnTo>
                    <a:lnTo>
                      <a:pt x="15206" y="9548"/>
                    </a:lnTo>
                    <a:cubicBezTo>
                      <a:pt x="15206" y="9548"/>
                      <a:pt x="16118" y="6166"/>
                      <a:pt x="14436" y="3441"/>
                    </a:cubicBezTo>
                    <a:cubicBezTo>
                      <a:pt x="13260" y="1523"/>
                      <a:pt x="11250"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1" name="Google Shape;8391;p75"/>
          <p:cNvGrpSpPr/>
          <p:nvPr/>
        </p:nvGrpSpPr>
        <p:grpSpPr>
          <a:xfrm>
            <a:off x="1920489" y="1542757"/>
            <a:ext cx="558020" cy="1310345"/>
            <a:chOff x="1920489" y="1542757"/>
            <a:chExt cx="558020" cy="1310345"/>
          </a:xfrm>
        </p:grpSpPr>
        <p:sp>
          <p:nvSpPr>
            <p:cNvPr id="8392" name="Google Shape;8392;p75"/>
            <p:cNvSpPr/>
            <p:nvPr/>
          </p:nvSpPr>
          <p:spPr>
            <a:xfrm>
              <a:off x="1970681" y="2803693"/>
              <a:ext cx="457636" cy="49409"/>
            </a:xfrm>
            <a:custGeom>
              <a:rect b="b" l="l" r="r" t="t"/>
              <a:pathLst>
                <a:path extrusionOk="0" h="1957" w="18126">
                  <a:moveTo>
                    <a:pt x="9060" y="1"/>
                  </a:moveTo>
                  <a:cubicBezTo>
                    <a:pt x="4061" y="1"/>
                    <a:pt x="1" y="437"/>
                    <a:pt x="1" y="978"/>
                  </a:cubicBezTo>
                  <a:cubicBezTo>
                    <a:pt x="1" y="1519"/>
                    <a:pt x="4061" y="1956"/>
                    <a:pt x="9060" y="1956"/>
                  </a:cubicBezTo>
                  <a:cubicBezTo>
                    <a:pt x="14066" y="1956"/>
                    <a:pt x="18126" y="1519"/>
                    <a:pt x="18126" y="978"/>
                  </a:cubicBezTo>
                  <a:cubicBezTo>
                    <a:pt x="18126"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3" name="Google Shape;8393;p75"/>
            <p:cNvGrpSpPr/>
            <p:nvPr/>
          </p:nvGrpSpPr>
          <p:grpSpPr>
            <a:xfrm>
              <a:off x="1920489" y="1542757"/>
              <a:ext cx="558020" cy="1277423"/>
              <a:chOff x="1920489" y="1542757"/>
              <a:chExt cx="558020" cy="1277423"/>
            </a:xfrm>
          </p:grpSpPr>
          <p:sp>
            <p:nvSpPr>
              <p:cNvPr id="8394" name="Google Shape;8394;p75"/>
              <p:cNvSpPr/>
              <p:nvPr/>
            </p:nvSpPr>
            <p:spPr>
              <a:xfrm>
                <a:off x="2013955" y="1674397"/>
                <a:ext cx="366972" cy="342104"/>
              </a:xfrm>
              <a:custGeom>
                <a:rect b="b" l="l" r="r" t="t"/>
                <a:pathLst>
                  <a:path extrusionOk="0" h="13550" w="14535">
                    <a:moveTo>
                      <a:pt x="2158" y="0"/>
                    </a:moveTo>
                    <a:cubicBezTo>
                      <a:pt x="965" y="0"/>
                      <a:pt x="1" y="958"/>
                      <a:pt x="1" y="2157"/>
                    </a:cubicBezTo>
                    <a:lnTo>
                      <a:pt x="1" y="11393"/>
                    </a:lnTo>
                    <a:cubicBezTo>
                      <a:pt x="1" y="12585"/>
                      <a:pt x="965" y="13550"/>
                      <a:pt x="2158" y="13550"/>
                    </a:cubicBezTo>
                    <a:lnTo>
                      <a:pt x="12378" y="13550"/>
                    </a:lnTo>
                    <a:cubicBezTo>
                      <a:pt x="13570" y="13550"/>
                      <a:pt x="14535" y="12585"/>
                      <a:pt x="14535" y="11393"/>
                    </a:cubicBezTo>
                    <a:lnTo>
                      <a:pt x="14535" y="2157"/>
                    </a:lnTo>
                    <a:cubicBezTo>
                      <a:pt x="14535" y="958"/>
                      <a:pt x="13570" y="0"/>
                      <a:pt x="1237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5" name="Google Shape;8395;p75"/>
              <p:cNvGrpSpPr/>
              <p:nvPr/>
            </p:nvGrpSpPr>
            <p:grpSpPr>
              <a:xfrm>
                <a:off x="1920489" y="1545534"/>
                <a:ext cx="558020" cy="1274645"/>
                <a:chOff x="1920489" y="1545534"/>
                <a:chExt cx="558020" cy="1274645"/>
              </a:xfrm>
            </p:grpSpPr>
            <p:sp>
              <p:nvSpPr>
                <p:cNvPr id="8396" name="Google Shape;8396;p75"/>
                <p:cNvSpPr/>
                <p:nvPr/>
              </p:nvSpPr>
              <p:spPr>
                <a:xfrm>
                  <a:off x="1920489" y="1545534"/>
                  <a:ext cx="558020" cy="1274645"/>
                </a:xfrm>
                <a:custGeom>
                  <a:rect b="b" l="l" r="r" t="t"/>
                  <a:pathLst>
                    <a:path extrusionOk="0" h="50486" w="22102">
                      <a:moveTo>
                        <a:pt x="11055" y="1"/>
                      </a:moveTo>
                      <a:cubicBezTo>
                        <a:pt x="7046" y="1"/>
                        <a:pt x="3814" y="3273"/>
                        <a:pt x="3853" y="7281"/>
                      </a:cubicBezTo>
                      <a:lnTo>
                        <a:pt x="3853" y="7287"/>
                      </a:lnTo>
                      <a:cubicBezTo>
                        <a:pt x="3833" y="7287"/>
                        <a:pt x="3814" y="7281"/>
                        <a:pt x="3794" y="7281"/>
                      </a:cubicBezTo>
                      <a:cubicBezTo>
                        <a:pt x="3790" y="7281"/>
                        <a:pt x="3787" y="7281"/>
                        <a:pt x="3783" y="7281"/>
                      </a:cubicBezTo>
                      <a:cubicBezTo>
                        <a:pt x="3117" y="7281"/>
                        <a:pt x="2615" y="7884"/>
                        <a:pt x="2738" y="8539"/>
                      </a:cubicBezTo>
                      <a:cubicBezTo>
                        <a:pt x="2840" y="9060"/>
                        <a:pt x="3292" y="9401"/>
                        <a:pt x="3780" y="9401"/>
                      </a:cubicBezTo>
                      <a:cubicBezTo>
                        <a:pt x="3915" y="9401"/>
                        <a:pt x="4052" y="9376"/>
                        <a:pt x="4185" y="9321"/>
                      </a:cubicBezTo>
                      <a:cubicBezTo>
                        <a:pt x="4661" y="10755"/>
                        <a:pt x="5606" y="12000"/>
                        <a:pt x="6779" y="12912"/>
                      </a:cubicBezTo>
                      <a:lnTo>
                        <a:pt x="6649" y="12860"/>
                      </a:lnTo>
                      <a:lnTo>
                        <a:pt x="6649" y="12860"/>
                      </a:lnTo>
                      <a:cubicBezTo>
                        <a:pt x="7379" y="13446"/>
                        <a:pt x="8206" y="13890"/>
                        <a:pt x="9093" y="14176"/>
                      </a:cubicBezTo>
                      <a:lnTo>
                        <a:pt x="9093" y="16203"/>
                      </a:lnTo>
                      <a:lnTo>
                        <a:pt x="6883" y="16203"/>
                      </a:lnTo>
                      <a:cubicBezTo>
                        <a:pt x="6883" y="16203"/>
                        <a:pt x="6877" y="16249"/>
                        <a:pt x="6857" y="16262"/>
                      </a:cubicBezTo>
                      <a:cubicBezTo>
                        <a:pt x="6277" y="16262"/>
                        <a:pt x="5762" y="16640"/>
                        <a:pt x="5586" y="17188"/>
                      </a:cubicBezTo>
                      <a:lnTo>
                        <a:pt x="255" y="32940"/>
                      </a:lnTo>
                      <a:cubicBezTo>
                        <a:pt x="1" y="33638"/>
                        <a:pt x="379" y="34413"/>
                        <a:pt x="1083" y="34648"/>
                      </a:cubicBezTo>
                      <a:cubicBezTo>
                        <a:pt x="1221" y="34694"/>
                        <a:pt x="1362" y="34716"/>
                        <a:pt x="1501" y="34716"/>
                      </a:cubicBezTo>
                      <a:cubicBezTo>
                        <a:pt x="2066" y="34716"/>
                        <a:pt x="2593" y="34352"/>
                        <a:pt x="2771" y="33781"/>
                      </a:cubicBezTo>
                      <a:lnTo>
                        <a:pt x="2947" y="33266"/>
                      </a:lnTo>
                      <a:lnTo>
                        <a:pt x="3527" y="33507"/>
                      </a:lnTo>
                      <a:cubicBezTo>
                        <a:pt x="3527" y="33507"/>
                        <a:pt x="4035" y="32491"/>
                        <a:pt x="3488" y="31656"/>
                      </a:cubicBezTo>
                      <a:lnTo>
                        <a:pt x="6759" y="21997"/>
                      </a:lnTo>
                      <a:lnTo>
                        <a:pt x="6759" y="21997"/>
                      </a:lnTo>
                      <a:cubicBezTo>
                        <a:pt x="6759" y="27778"/>
                        <a:pt x="5977" y="29245"/>
                        <a:pt x="5977" y="32439"/>
                      </a:cubicBezTo>
                      <a:cubicBezTo>
                        <a:pt x="5977" y="35639"/>
                        <a:pt x="7881" y="48569"/>
                        <a:pt x="7881" y="48569"/>
                      </a:cubicBezTo>
                      <a:lnTo>
                        <a:pt x="5573" y="50486"/>
                      </a:lnTo>
                      <a:lnTo>
                        <a:pt x="10038" y="50486"/>
                      </a:lnTo>
                      <a:lnTo>
                        <a:pt x="10781" y="31709"/>
                      </a:lnTo>
                      <a:lnTo>
                        <a:pt x="11165" y="31709"/>
                      </a:lnTo>
                      <a:lnTo>
                        <a:pt x="11908" y="50486"/>
                      </a:lnTo>
                      <a:lnTo>
                        <a:pt x="16373" y="50486"/>
                      </a:lnTo>
                      <a:lnTo>
                        <a:pt x="14066" y="48582"/>
                      </a:lnTo>
                      <a:cubicBezTo>
                        <a:pt x="14066" y="48582"/>
                        <a:pt x="15969" y="34250"/>
                        <a:pt x="15969" y="31669"/>
                      </a:cubicBezTo>
                      <a:cubicBezTo>
                        <a:pt x="15969" y="29089"/>
                        <a:pt x="15311" y="27759"/>
                        <a:pt x="15311" y="21900"/>
                      </a:cubicBezTo>
                      <a:lnTo>
                        <a:pt x="15311" y="21900"/>
                      </a:lnTo>
                      <a:lnTo>
                        <a:pt x="18615" y="31663"/>
                      </a:lnTo>
                      <a:cubicBezTo>
                        <a:pt x="18067" y="32497"/>
                        <a:pt x="18576" y="33514"/>
                        <a:pt x="18576" y="33514"/>
                      </a:cubicBezTo>
                      <a:lnTo>
                        <a:pt x="19156" y="33266"/>
                      </a:lnTo>
                      <a:lnTo>
                        <a:pt x="19332" y="33788"/>
                      </a:lnTo>
                      <a:cubicBezTo>
                        <a:pt x="19505" y="34359"/>
                        <a:pt x="20033" y="34729"/>
                        <a:pt x="20602" y="34729"/>
                      </a:cubicBezTo>
                      <a:cubicBezTo>
                        <a:pt x="20741" y="34729"/>
                        <a:pt x="20881" y="34707"/>
                        <a:pt x="21020" y="34661"/>
                      </a:cubicBezTo>
                      <a:cubicBezTo>
                        <a:pt x="21724" y="34426"/>
                        <a:pt x="22102" y="33657"/>
                        <a:pt x="21848" y="32953"/>
                      </a:cubicBezTo>
                      <a:lnTo>
                        <a:pt x="21848" y="32947"/>
                      </a:lnTo>
                      <a:lnTo>
                        <a:pt x="16516" y="17207"/>
                      </a:lnTo>
                      <a:cubicBezTo>
                        <a:pt x="16347" y="16692"/>
                        <a:pt x="15897" y="16321"/>
                        <a:pt x="15356" y="16269"/>
                      </a:cubicBezTo>
                      <a:cubicBezTo>
                        <a:pt x="15337" y="16256"/>
                        <a:pt x="15330" y="16210"/>
                        <a:pt x="15330" y="16210"/>
                      </a:cubicBezTo>
                      <a:lnTo>
                        <a:pt x="12853" y="16210"/>
                      </a:lnTo>
                      <a:lnTo>
                        <a:pt x="12853" y="14209"/>
                      </a:lnTo>
                      <a:cubicBezTo>
                        <a:pt x="15076" y="13538"/>
                        <a:pt x="17122" y="11700"/>
                        <a:pt x="17911" y="9360"/>
                      </a:cubicBezTo>
                      <a:cubicBezTo>
                        <a:pt x="17998" y="9382"/>
                        <a:pt x="18085" y="9392"/>
                        <a:pt x="18171" y="9392"/>
                      </a:cubicBezTo>
                      <a:cubicBezTo>
                        <a:pt x="18671" y="9392"/>
                        <a:pt x="19125" y="9036"/>
                        <a:pt x="19208" y="8513"/>
                      </a:cubicBezTo>
                      <a:cubicBezTo>
                        <a:pt x="19312" y="7907"/>
                        <a:pt x="18869" y="7340"/>
                        <a:pt x="18256" y="7287"/>
                      </a:cubicBezTo>
                      <a:lnTo>
                        <a:pt x="18256" y="7281"/>
                      </a:lnTo>
                      <a:cubicBezTo>
                        <a:pt x="18302" y="3273"/>
                        <a:pt x="15063" y="1"/>
                        <a:pt x="1105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7" name="Google Shape;8397;p75"/>
                <p:cNvGrpSpPr/>
                <p:nvPr/>
              </p:nvGrpSpPr>
              <p:grpSpPr>
                <a:xfrm>
                  <a:off x="1962122" y="1668313"/>
                  <a:ext cx="474931" cy="1079962"/>
                  <a:chOff x="1962122" y="1668313"/>
                  <a:chExt cx="474931" cy="1079962"/>
                </a:xfrm>
              </p:grpSpPr>
              <p:sp>
                <p:nvSpPr>
                  <p:cNvPr id="8398" name="Google Shape;8398;p75"/>
                  <p:cNvSpPr/>
                  <p:nvPr/>
                </p:nvSpPr>
                <p:spPr>
                  <a:xfrm>
                    <a:off x="2216238" y="2023419"/>
                    <a:ext cx="208469" cy="330591"/>
                  </a:xfrm>
                  <a:custGeom>
                    <a:rect b="b" l="l" r="r" t="t"/>
                    <a:pathLst>
                      <a:path extrusionOk="0" h="13094" w="8257">
                        <a:moveTo>
                          <a:pt x="2442" y="0"/>
                        </a:moveTo>
                        <a:cubicBezTo>
                          <a:pt x="2338" y="0"/>
                          <a:pt x="2234" y="11"/>
                          <a:pt x="2130" y="32"/>
                        </a:cubicBezTo>
                        <a:cubicBezTo>
                          <a:pt x="1276" y="208"/>
                          <a:pt x="520" y="1029"/>
                          <a:pt x="90" y="1746"/>
                        </a:cubicBezTo>
                        <a:cubicBezTo>
                          <a:pt x="0" y="1904"/>
                          <a:pt x="133" y="2049"/>
                          <a:pt x="268" y="2049"/>
                        </a:cubicBezTo>
                        <a:cubicBezTo>
                          <a:pt x="328" y="2049"/>
                          <a:pt x="389" y="2019"/>
                          <a:pt x="429" y="1948"/>
                        </a:cubicBezTo>
                        <a:cubicBezTo>
                          <a:pt x="794" y="1336"/>
                          <a:pt x="1478" y="567"/>
                          <a:pt x="2215" y="417"/>
                        </a:cubicBezTo>
                        <a:cubicBezTo>
                          <a:pt x="2290" y="402"/>
                          <a:pt x="2366" y="394"/>
                          <a:pt x="2442" y="394"/>
                        </a:cubicBezTo>
                        <a:cubicBezTo>
                          <a:pt x="2693" y="394"/>
                          <a:pt x="2940" y="477"/>
                          <a:pt x="3140" y="632"/>
                        </a:cubicBezTo>
                        <a:cubicBezTo>
                          <a:pt x="4581" y="1694"/>
                          <a:pt x="5219" y="3597"/>
                          <a:pt x="5780" y="5279"/>
                        </a:cubicBezTo>
                        <a:lnTo>
                          <a:pt x="5858" y="5507"/>
                        </a:lnTo>
                        <a:cubicBezTo>
                          <a:pt x="6653" y="7866"/>
                          <a:pt x="7233" y="10271"/>
                          <a:pt x="7853" y="12937"/>
                        </a:cubicBezTo>
                        <a:cubicBezTo>
                          <a:pt x="7872" y="13028"/>
                          <a:pt x="7950" y="13093"/>
                          <a:pt x="8042" y="13093"/>
                        </a:cubicBezTo>
                        <a:cubicBezTo>
                          <a:pt x="8055" y="13093"/>
                          <a:pt x="8068" y="13087"/>
                          <a:pt x="8087" y="13087"/>
                        </a:cubicBezTo>
                        <a:cubicBezTo>
                          <a:pt x="8191" y="13061"/>
                          <a:pt x="8257" y="12957"/>
                          <a:pt x="8231" y="12852"/>
                        </a:cubicBezTo>
                        <a:cubicBezTo>
                          <a:pt x="7611" y="10174"/>
                          <a:pt x="7031" y="7762"/>
                          <a:pt x="6230" y="5383"/>
                        </a:cubicBezTo>
                        <a:lnTo>
                          <a:pt x="6151" y="5155"/>
                        </a:lnTo>
                        <a:cubicBezTo>
                          <a:pt x="5571" y="3415"/>
                          <a:pt x="4907" y="1447"/>
                          <a:pt x="3375" y="319"/>
                        </a:cubicBezTo>
                        <a:cubicBezTo>
                          <a:pt x="3106" y="110"/>
                          <a:pt x="2777" y="0"/>
                          <a:pt x="24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5"/>
                  <p:cNvSpPr/>
                  <p:nvPr/>
                </p:nvSpPr>
                <p:spPr>
                  <a:xfrm>
                    <a:off x="2368581" y="2194344"/>
                    <a:ext cx="16461" cy="95158"/>
                  </a:xfrm>
                  <a:custGeom>
                    <a:rect b="b" l="l" r="r" t="t"/>
                    <a:pathLst>
                      <a:path extrusionOk="0" h="3769" w="652">
                        <a:moveTo>
                          <a:pt x="433" y="1"/>
                        </a:moveTo>
                        <a:cubicBezTo>
                          <a:pt x="331" y="1"/>
                          <a:pt x="228" y="73"/>
                          <a:pt x="235" y="210"/>
                        </a:cubicBezTo>
                        <a:cubicBezTo>
                          <a:pt x="248" y="621"/>
                          <a:pt x="222" y="1031"/>
                          <a:pt x="163" y="1442"/>
                        </a:cubicBezTo>
                        <a:cubicBezTo>
                          <a:pt x="85" y="2146"/>
                          <a:pt x="0" y="2876"/>
                          <a:pt x="248" y="3632"/>
                        </a:cubicBezTo>
                        <a:cubicBezTo>
                          <a:pt x="274" y="3710"/>
                          <a:pt x="346" y="3762"/>
                          <a:pt x="430" y="3769"/>
                        </a:cubicBezTo>
                        <a:cubicBezTo>
                          <a:pt x="450" y="3769"/>
                          <a:pt x="476" y="3762"/>
                          <a:pt x="495" y="3755"/>
                        </a:cubicBezTo>
                        <a:cubicBezTo>
                          <a:pt x="593" y="3723"/>
                          <a:pt x="652" y="3612"/>
                          <a:pt x="619" y="3508"/>
                        </a:cubicBezTo>
                        <a:cubicBezTo>
                          <a:pt x="398" y="2837"/>
                          <a:pt x="476" y="2152"/>
                          <a:pt x="554" y="1487"/>
                        </a:cubicBezTo>
                        <a:cubicBezTo>
                          <a:pt x="619" y="1057"/>
                          <a:pt x="639" y="621"/>
                          <a:pt x="626" y="184"/>
                        </a:cubicBezTo>
                        <a:cubicBezTo>
                          <a:pt x="617" y="60"/>
                          <a:pt x="525" y="1"/>
                          <a:pt x="4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5"/>
                  <p:cNvSpPr/>
                  <p:nvPr/>
                </p:nvSpPr>
                <p:spPr>
                  <a:xfrm>
                    <a:off x="2394359" y="2265643"/>
                    <a:ext cx="37922" cy="41633"/>
                  </a:xfrm>
                  <a:custGeom>
                    <a:rect b="b" l="l" r="r" t="t"/>
                    <a:pathLst>
                      <a:path extrusionOk="0" h="1649" w="1502">
                        <a:moveTo>
                          <a:pt x="270" y="0"/>
                        </a:moveTo>
                        <a:cubicBezTo>
                          <a:pt x="46" y="0"/>
                          <a:pt x="1" y="354"/>
                          <a:pt x="250" y="391"/>
                        </a:cubicBezTo>
                        <a:cubicBezTo>
                          <a:pt x="778" y="488"/>
                          <a:pt x="1091" y="892"/>
                          <a:pt x="1065" y="1440"/>
                        </a:cubicBezTo>
                        <a:cubicBezTo>
                          <a:pt x="1058" y="1551"/>
                          <a:pt x="1143" y="1642"/>
                          <a:pt x="1254" y="1648"/>
                        </a:cubicBezTo>
                        <a:lnTo>
                          <a:pt x="1260" y="1648"/>
                        </a:lnTo>
                        <a:cubicBezTo>
                          <a:pt x="1365" y="1648"/>
                          <a:pt x="1456" y="1564"/>
                          <a:pt x="1462" y="1459"/>
                        </a:cubicBezTo>
                        <a:cubicBezTo>
                          <a:pt x="1501" y="710"/>
                          <a:pt x="1052" y="136"/>
                          <a:pt x="322" y="6"/>
                        </a:cubicBezTo>
                        <a:cubicBezTo>
                          <a:pt x="304" y="2"/>
                          <a:pt x="287" y="0"/>
                          <a:pt x="27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5"/>
                  <p:cNvSpPr/>
                  <p:nvPr/>
                </p:nvSpPr>
                <p:spPr>
                  <a:xfrm>
                    <a:off x="2340607" y="2111709"/>
                    <a:ext cx="19516" cy="47137"/>
                  </a:xfrm>
                  <a:custGeom>
                    <a:rect b="b" l="l" r="r" t="t"/>
                    <a:pathLst>
                      <a:path extrusionOk="0" h="1867" w="773">
                        <a:moveTo>
                          <a:pt x="500" y="1"/>
                        </a:moveTo>
                        <a:cubicBezTo>
                          <a:pt x="441" y="1"/>
                          <a:pt x="382" y="28"/>
                          <a:pt x="339" y="94"/>
                        </a:cubicBezTo>
                        <a:cubicBezTo>
                          <a:pt x="0" y="628"/>
                          <a:pt x="7" y="1254"/>
                          <a:pt x="39" y="1684"/>
                        </a:cubicBezTo>
                        <a:cubicBezTo>
                          <a:pt x="46" y="1788"/>
                          <a:pt x="130" y="1867"/>
                          <a:pt x="235" y="1867"/>
                        </a:cubicBezTo>
                        <a:lnTo>
                          <a:pt x="248" y="1867"/>
                        </a:lnTo>
                        <a:cubicBezTo>
                          <a:pt x="352" y="1860"/>
                          <a:pt x="437" y="1762"/>
                          <a:pt x="430" y="1658"/>
                        </a:cubicBezTo>
                        <a:cubicBezTo>
                          <a:pt x="385" y="1058"/>
                          <a:pt x="456" y="641"/>
                          <a:pt x="671" y="309"/>
                        </a:cubicBezTo>
                        <a:cubicBezTo>
                          <a:pt x="772" y="153"/>
                          <a:pt x="638" y="1"/>
                          <a:pt x="5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5"/>
                  <p:cNvSpPr/>
                  <p:nvPr/>
                </p:nvSpPr>
                <p:spPr>
                  <a:xfrm>
                    <a:off x="2201393" y="2148823"/>
                    <a:ext cx="59104" cy="412519"/>
                  </a:xfrm>
                  <a:custGeom>
                    <a:rect b="b" l="l" r="r" t="t"/>
                    <a:pathLst>
                      <a:path extrusionOk="0" h="16339" w="2341">
                        <a:moveTo>
                          <a:pt x="196" y="1"/>
                        </a:moveTo>
                        <a:cubicBezTo>
                          <a:pt x="98" y="1"/>
                          <a:pt x="0" y="67"/>
                          <a:pt x="0" y="201"/>
                        </a:cubicBezTo>
                        <a:lnTo>
                          <a:pt x="0" y="358"/>
                        </a:lnTo>
                        <a:cubicBezTo>
                          <a:pt x="0" y="2456"/>
                          <a:pt x="0" y="4112"/>
                          <a:pt x="756" y="6080"/>
                        </a:cubicBezTo>
                        <a:cubicBezTo>
                          <a:pt x="1271" y="7429"/>
                          <a:pt x="1623" y="8948"/>
                          <a:pt x="1851" y="10851"/>
                        </a:cubicBezTo>
                        <a:cubicBezTo>
                          <a:pt x="1936" y="11587"/>
                          <a:pt x="1695" y="12285"/>
                          <a:pt x="1434" y="13028"/>
                        </a:cubicBezTo>
                        <a:cubicBezTo>
                          <a:pt x="1095" y="14012"/>
                          <a:pt x="743" y="15028"/>
                          <a:pt x="1154" y="16208"/>
                        </a:cubicBezTo>
                        <a:cubicBezTo>
                          <a:pt x="1180" y="16286"/>
                          <a:pt x="1258" y="16338"/>
                          <a:pt x="1343" y="16338"/>
                        </a:cubicBezTo>
                        <a:cubicBezTo>
                          <a:pt x="1362" y="16338"/>
                          <a:pt x="1382" y="16332"/>
                          <a:pt x="1408" y="16325"/>
                        </a:cubicBezTo>
                        <a:cubicBezTo>
                          <a:pt x="1506" y="16293"/>
                          <a:pt x="1564" y="16176"/>
                          <a:pt x="1525" y="16078"/>
                        </a:cubicBezTo>
                        <a:cubicBezTo>
                          <a:pt x="1160" y="15028"/>
                          <a:pt x="1473" y="14116"/>
                          <a:pt x="1812" y="13151"/>
                        </a:cubicBezTo>
                        <a:cubicBezTo>
                          <a:pt x="2066" y="12402"/>
                          <a:pt x="2340" y="11626"/>
                          <a:pt x="2242" y="10799"/>
                        </a:cubicBezTo>
                        <a:cubicBezTo>
                          <a:pt x="2008" y="8863"/>
                          <a:pt x="1656" y="7318"/>
                          <a:pt x="1121" y="5930"/>
                        </a:cubicBezTo>
                        <a:cubicBezTo>
                          <a:pt x="391" y="4040"/>
                          <a:pt x="391" y="2411"/>
                          <a:pt x="391" y="358"/>
                        </a:cubicBezTo>
                        <a:lnTo>
                          <a:pt x="391" y="201"/>
                        </a:lnTo>
                        <a:cubicBezTo>
                          <a:pt x="391" y="67"/>
                          <a:pt x="294" y="1"/>
                          <a:pt x="1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5"/>
                  <p:cNvSpPr/>
                  <p:nvPr/>
                </p:nvSpPr>
                <p:spPr>
                  <a:xfrm>
                    <a:off x="2239239" y="2442679"/>
                    <a:ext cx="41482" cy="305596"/>
                  </a:xfrm>
                  <a:custGeom>
                    <a:rect b="b" l="l" r="r" t="t"/>
                    <a:pathLst>
                      <a:path extrusionOk="0" h="12104" w="1643">
                        <a:moveTo>
                          <a:pt x="555" y="1"/>
                        </a:moveTo>
                        <a:cubicBezTo>
                          <a:pt x="427" y="1"/>
                          <a:pt x="297" y="122"/>
                          <a:pt x="372" y="281"/>
                        </a:cubicBezTo>
                        <a:cubicBezTo>
                          <a:pt x="1232" y="2373"/>
                          <a:pt x="906" y="4458"/>
                          <a:pt x="580" y="6472"/>
                        </a:cubicBezTo>
                        <a:cubicBezTo>
                          <a:pt x="300" y="8258"/>
                          <a:pt x="0" y="10103"/>
                          <a:pt x="522" y="11960"/>
                        </a:cubicBezTo>
                        <a:cubicBezTo>
                          <a:pt x="548" y="12045"/>
                          <a:pt x="626" y="12103"/>
                          <a:pt x="717" y="12103"/>
                        </a:cubicBezTo>
                        <a:cubicBezTo>
                          <a:pt x="730" y="12103"/>
                          <a:pt x="750" y="12103"/>
                          <a:pt x="769" y="12097"/>
                        </a:cubicBezTo>
                        <a:cubicBezTo>
                          <a:pt x="874" y="12071"/>
                          <a:pt x="932" y="11960"/>
                          <a:pt x="906" y="11856"/>
                        </a:cubicBezTo>
                        <a:cubicBezTo>
                          <a:pt x="404" y="10083"/>
                          <a:pt x="678" y="8362"/>
                          <a:pt x="971" y="6537"/>
                        </a:cubicBezTo>
                        <a:cubicBezTo>
                          <a:pt x="1304" y="4471"/>
                          <a:pt x="1643" y="2334"/>
                          <a:pt x="730" y="131"/>
                        </a:cubicBezTo>
                        <a:cubicBezTo>
                          <a:pt x="697" y="39"/>
                          <a:pt x="627" y="1"/>
                          <a:pt x="5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5"/>
                  <p:cNvSpPr/>
                  <p:nvPr/>
                </p:nvSpPr>
                <p:spPr>
                  <a:xfrm>
                    <a:off x="2213991" y="2290184"/>
                    <a:ext cx="72814" cy="157115"/>
                  </a:xfrm>
                  <a:custGeom>
                    <a:rect b="b" l="l" r="r" t="t"/>
                    <a:pathLst>
                      <a:path extrusionOk="0" h="6223" w="2884">
                        <a:moveTo>
                          <a:pt x="292" y="0"/>
                        </a:moveTo>
                        <a:cubicBezTo>
                          <a:pt x="124" y="0"/>
                          <a:pt x="1" y="242"/>
                          <a:pt x="186" y="364"/>
                        </a:cubicBezTo>
                        <a:cubicBezTo>
                          <a:pt x="1913" y="1602"/>
                          <a:pt x="2486" y="4098"/>
                          <a:pt x="2441" y="6021"/>
                        </a:cubicBezTo>
                        <a:cubicBezTo>
                          <a:pt x="2441" y="6132"/>
                          <a:pt x="2525" y="6223"/>
                          <a:pt x="2636" y="6223"/>
                        </a:cubicBezTo>
                        <a:cubicBezTo>
                          <a:pt x="2747" y="6223"/>
                          <a:pt x="2832" y="6138"/>
                          <a:pt x="2832" y="6034"/>
                        </a:cubicBezTo>
                        <a:cubicBezTo>
                          <a:pt x="2884" y="4007"/>
                          <a:pt x="2271" y="1374"/>
                          <a:pt x="414" y="44"/>
                        </a:cubicBezTo>
                        <a:cubicBezTo>
                          <a:pt x="373" y="13"/>
                          <a:pt x="332" y="0"/>
                          <a:pt x="29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5"/>
                  <p:cNvSpPr/>
                  <p:nvPr/>
                </p:nvSpPr>
                <p:spPr>
                  <a:xfrm>
                    <a:off x="2212729" y="1986709"/>
                    <a:ext cx="44309" cy="95284"/>
                  </a:xfrm>
                  <a:custGeom>
                    <a:rect b="b" l="l" r="r" t="t"/>
                    <a:pathLst>
                      <a:path extrusionOk="0" h="3774" w="1755">
                        <a:moveTo>
                          <a:pt x="1539" y="0"/>
                        </a:moveTo>
                        <a:cubicBezTo>
                          <a:pt x="1428" y="7"/>
                          <a:pt x="1344" y="98"/>
                          <a:pt x="1350" y="202"/>
                        </a:cubicBezTo>
                        <a:cubicBezTo>
                          <a:pt x="1363" y="808"/>
                          <a:pt x="1070" y="1219"/>
                          <a:pt x="757" y="1656"/>
                        </a:cubicBezTo>
                        <a:cubicBezTo>
                          <a:pt x="405" y="2151"/>
                          <a:pt x="1" y="2712"/>
                          <a:pt x="99" y="3591"/>
                        </a:cubicBezTo>
                        <a:cubicBezTo>
                          <a:pt x="105" y="3696"/>
                          <a:pt x="190" y="3767"/>
                          <a:pt x="294" y="3774"/>
                        </a:cubicBezTo>
                        <a:lnTo>
                          <a:pt x="307" y="3767"/>
                        </a:lnTo>
                        <a:cubicBezTo>
                          <a:pt x="418" y="3754"/>
                          <a:pt x="496" y="3663"/>
                          <a:pt x="483" y="3552"/>
                        </a:cubicBezTo>
                        <a:cubicBezTo>
                          <a:pt x="405" y="2822"/>
                          <a:pt x="731" y="2366"/>
                          <a:pt x="1076" y="1884"/>
                        </a:cubicBezTo>
                        <a:cubicBezTo>
                          <a:pt x="1409" y="1415"/>
                          <a:pt x="1754" y="926"/>
                          <a:pt x="1735" y="196"/>
                        </a:cubicBezTo>
                        <a:cubicBezTo>
                          <a:pt x="1735" y="85"/>
                          <a:pt x="1650" y="0"/>
                          <a:pt x="15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5"/>
                  <p:cNvSpPr/>
                  <p:nvPr/>
                </p:nvSpPr>
                <p:spPr>
                  <a:xfrm>
                    <a:off x="2279054" y="1992188"/>
                    <a:ext cx="34968" cy="41608"/>
                  </a:xfrm>
                  <a:custGeom>
                    <a:rect b="b" l="l" r="r" t="t"/>
                    <a:pathLst>
                      <a:path extrusionOk="0" h="1648" w="1385">
                        <a:moveTo>
                          <a:pt x="1107" y="0"/>
                        </a:moveTo>
                        <a:cubicBezTo>
                          <a:pt x="1081" y="0"/>
                          <a:pt x="1053" y="6"/>
                          <a:pt x="1024" y="18"/>
                        </a:cubicBezTo>
                        <a:cubicBezTo>
                          <a:pt x="379" y="259"/>
                          <a:pt x="1" y="807"/>
                          <a:pt x="27" y="1458"/>
                        </a:cubicBezTo>
                        <a:cubicBezTo>
                          <a:pt x="33" y="1563"/>
                          <a:pt x="118" y="1647"/>
                          <a:pt x="222" y="1647"/>
                        </a:cubicBezTo>
                        <a:lnTo>
                          <a:pt x="235" y="1647"/>
                        </a:lnTo>
                        <a:cubicBezTo>
                          <a:pt x="339" y="1647"/>
                          <a:pt x="424" y="1550"/>
                          <a:pt x="418" y="1445"/>
                        </a:cubicBezTo>
                        <a:cubicBezTo>
                          <a:pt x="398" y="963"/>
                          <a:pt x="672" y="565"/>
                          <a:pt x="1161" y="383"/>
                        </a:cubicBezTo>
                        <a:cubicBezTo>
                          <a:pt x="1385" y="308"/>
                          <a:pt x="1300" y="0"/>
                          <a:pt x="110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5"/>
                  <p:cNvSpPr/>
                  <p:nvPr/>
                </p:nvSpPr>
                <p:spPr>
                  <a:xfrm>
                    <a:off x="2199777" y="2195405"/>
                    <a:ext cx="63346" cy="88492"/>
                  </a:xfrm>
                  <a:custGeom>
                    <a:rect b="b" l="l" r="r" t="t"/>
                    <a:pathLst>
                      <a:path extrusionOk="0" h="3505" w="2509">
                        <a:moveTo>
                          <a:pt x="265" y="0"/>
                        </a:moveTo>
                        <a:cubicBezTo>
                          <a:pt x="132" y="0"/>
                          <a:pt x="1" y="134"/>
                          <a:pt x="84" y="292"/>
                        </a:cubicBezTo>
                        <a:cubicBezTo>
                          <a:pt x="240" y="585"/>
                          <a:pt x="527" y="924"/>
                          <a:pt x="833" y="1282"/>
                        </a:cubicBezTo>
                        <a:cubicBezTo>
                          <a:pt x="1381" y="1921"/>
                          <a:pt x="2059" y="2716"/>
                          <a:pt x="1870" y="3238"/>
                        </a:cubicBezTo>
                        <a:cubicBezTo>
                          <a:pt x="1831" y="3335"/>
                          <a:pt x="1883" y="3453"/>
                          <a:pt x="1987" y="3492"/>
                        </a:cubicBezTo>
                        <a:cubicBezTo>
                          <a:pt x="2013" y="3498"/>
                          <a:pt x="2033" y="3505"/>
                          <a:pt x="2059" y="3505"/>
                        </a:cubicBezTo>
                        <a:cubicBezTo>
                          <a:pt x="2137" y="3498"/>
                          <a:pt x="2215" y="3446"/>
                          <a:pt x="2241" y="3368"/>
                        </a:cubicBezTo>
                        <a:cubicBezTo>
                          <a:pt x="2508" y="2638"/>
                          <a:pt x="1778" y="1778"/>
                          <a:pt x="1133" y="1022"/>
                        </a:cubicBezTo>
                        <a:cubicBezTo>
                          <a:pt x="840" y="683"/>
                          <a:pt x="566" y="363"/>
                          <a:pt x="436" y="109"/>
                        </a:cubicBezTo>
                        <a:cubicBezTo>
                          <a:pt x="395" y="32"/>
                          <a:pt x="330" y="0"/>
                          <a:pt x="2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5"/>
                  <p:cNvSpPr/>
                  <p:nvPr/>
                </p:nvSpPr>
                <p:spPr>
                  <a:xfrm>
                    <a:off x="2221792" y="2239411"/>
                    <a:ext cx="22294" cy="28050"/>
                  </a:xfrm>
                  <a:custGeom>
                    <a:rect b="b" l="l" r="r" t="t"/>
                    <a:pathLst>
                      <a:path extrusionOk="0" h="1111" w="883">
                        <a:moveTo>
                          <a:pt x="594" y="0"/>
                        </a:moveTo>
                        <a:cubicBezTo>
                          <a:pt x="553" y="0"/>
                          <a:pt x="511" y="14"/>
                          <a:pt x="470" y="48"/>
                        </a:cubicBezTo>
                        <a:cubicBezTo>
                          <a:pt x="202" y="250"/>
                          <a:pt x="40" y="556"/>
                          <a:pt x="7" y="895"/>
                        </a:cubicBezTo>
                        <a:cubicBezTo>
                          <a:pt x="0" y="999"/>
                          <a:pt x="79" y="1097"/>
                          <a:pt x="189" y="1110"/>
                        </a:cubicBezTo>
                        <a:lnTo>
                          <a:pt x="209" y="1110"/>
                        </a:lnTo>
                        <a:cubicBezTo>
                          <a:pt x="307" y="1110"/>
                          <a:pt x="391" y="1032"/>
                          <a:pt x="405" y="934"/>
                        </a:cubicBezTo>
                        <a:cubicBezTo>
                          <a:pt x="424" y="706"/>
                          <a:pt x="528" y="504"/>
                          <a:pt x="704" y="361"/>
                        </a:cubicBezTo>
                        <a:cubicBezTo>
                          <a:pt x="882" y="235"/>
                          <a:pt x="758" y="0"/>
                          <a:pt x="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5"/>
                  <p:cNvSpPr/>
                  <p:nvPr/>
                </p:nvSpPr>
                <p:spPr>
                  <a:xfrm>
                    <a:off x="2210280" y="2374106"/>
                    <a:ext cx="38906" cy="52641"/>
                  </a:xfrm>
                  <a:custGeom>
                    <a:rect b="b" l="l" r="r" t="t"/>
                    <a:pathLst>
                      <a:path extrusionOk="0" h="2085" w="1541">
                        <a:moveTo>
                          <a:pt x="1260" y="0"/>
                        </a:moveTo>
                        <a:cubicBezTo>
                          <a:pt x="1213" y="0"/>
                          <a:pt x="1165" y="19"/>
                          <a:pt x="1121" y="64"/>
                        </a:cubicBezTo>
                        <a:cubicBezTo>
                          <a:pt x="1050" y="135"/>
                          <a:pt x="978" y="207"/>
                          <a:pt x="906" y="272"/>
                        </a:cubicBezTo>
                        <a:cubicBezTo>
                          <a:pt x="463" y="715"/>
                          <a:pt x="0" y="1165"/>
                          <a:pt x="33" y="1895"/>
                        </a:cubicBezTo>
                        <a:cubicBezTo>
                          <a:pt x="33" y="1999"/>
                          <a:pt x="118" y="2084"/>
                          <a:pt x="228" y="2084"/>
                        </a:cubicBezTo>
                        <a:lnTo>
                          <a:pt x="235" y="2084"/>
                        </a:lnTo>
                        <a:cubicBezTo>
                          <a:pt x="346" y="2078"/>
                          <a:pt x="430" y="1986"/>
                          <a:pt x="424" y="1882"/>
                        </a:cubicBezTo>
                        <a:cubicBezTo>
                          <a:pt x="404" y="1328"/>
                          <a:pt x="782" y="950"/>
                          <a:pt x="1186" y="559"/>
                        </a:cubicBezTo>
                        <a:cubicBezTo>
                          <a:pt x="1258" y="481"/>
                          <a:pt x="1330" y="409"/>
                          <a:pt x="1401" y="337"/>
                        </a:cubicBezTo>
                        <a:cubicBezTo>
                          <a:pt x="1541" y="193"/>
                          <a:pt x="1411" y="0"/>
                          <a:pt x="126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5"/>
                  <p:cNvSpPr/>
                  <p:nvPr/>
                </p:nvSpPr>
                <p:spPr>
                  <a:xfrm>
                    <a:off x="2218662" y="2617189"/>
                    <a:ext cx="41557" cy="54080"/>
                  </a:xfrm>
                  <a:custGeom>
                    <a:rect b="b" l="l" r="r" t="t"/>
                    <a:pathLst>
                      <a:path extrusionOk="0" h="2142" w="1646">
                        <a:moveTo>
                          <a:pt x="1360" y="1"/>
                        </a:moveTo>
                        <a:cubicBezTo>
                          <a:pt x="1315" y="1"/>
                          <a:pt x="1269" y="17"/>
                          <a:pt x="1226" y="56"/>
                        </a:cubicBezTo>
                        <a:cubicBezTo>
                          <a:pt x="1167" y="114"/>
                          <a:pt x="1102" y="166"/>
                          <a:pt x="1043" y="225"/>
                        </a:cubicBezTo>
                        <a:cubicBezTo>
                          <a:pt x="555" y="655"/>
                          <a:pt x="1" y="1151"/>
                          <a:pt x="307" y="2011"/>
                        </a:cubicBezTo>
                        <a:cubicBezTo>
                          <a:pt x="333" y="2089"/>
                          <a:pt x="411" y="2141"/>
                          <a:pt x="496" y="2141"/>
                        </a:cubicBezTo>
                        <a:cubicBezTo>
                          <a:pt x="515" y="2141"/>
                          <a:pt x="535" y="2135"/>
                          <a:pt x="555" y="2128"/>
                        </a:cubicBezTo>
                        <a:cubicBezTo>
                          <a:pt x="659" y="2089"/>
                          <a:pt x="711" y="1978"/>
                          <a:pt x="678" y="1874"/>
                        </a:cubicBezTo>
                        <a:cubicBezTo>
                          <a:pt x="470" y="1294"/>
                          <a:pt x="783" y="981"/>
                          <a:pt x="1304" y="518"/>
                        </a:cubicBezTo>
                        <a:cubicBezTo>
                          <a:pt x="1369" y="460"/>
                          <a:pt x="1434" y="401"/>
                          <a:pt x="1493" y="342"/>
                        </a:cubicBezTo>
                        <a:cubicBezTo>
                          <a:pt x="1646" y="205"/>
                          <a:pt x="1517" y="1"/>
                          <a:pt x="136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5"/>
                  <p:cNvSpPr/>
                  <p:nvPr/>
                </p:nvSpPr>
                <p:spPr>
                  <a:xfrm>
                    <a:off x="2211719" y="2047278"/>
                    <a:ext cx="225334" cy="286004"/>
                  </a:xfrm>
                  <a:custGeom>
                    <a:rect b="b" l="l" r="r" t="t"/>
                    <a:pathLst>
                      <a:path extrusionOk="0" h="11328" w="8925">
                        <a:moveTo>
                          <a:pt x="3486" y="0"/>
                        </a:moveTo>
                        <a:cubicBezTo>
                          <a:pt x="3316" y="0"/>
                          <a:pt x="3141" y="17"/>
                          <a:pt x="2961" y="52"/>
                        </a:cubicBezTo>
                        <a:cubicBezTo>
                          <a:pt x="2459" y="150"/>
                          <a:pt x="2094" y="430"/>
                          <a:pt x="1775" y="678"/>
                        </a:cubicBezTo>
                        <a:cubicBezTo>
                          <a:pt x="1425" y="948"/>
                          <a:pt x="1119" y="1188"/>
                          <a:pt x="666" y="1188"/>
                        </a:cubicBezTo>
                        <a:cubicBezTo>
                          <a:pt x="562" y="1188"/>
                          <a:pt x="450" y="1175"/>
                          <a:pt x="328" y="1147"/>
                        </a:cubicBezTo>
                        <a:cubicBezTo>
                          <a:pt x="309" y="1143"/>
                          <a:pt x="292" y="1141"/>
                          <a:pt x="275" y="1141"/>
                        </a:cubicBezTo>
                        <a:cubicBezTo>
                          <a:pt x="57" y="1141"/>
                          <a:pt x="0" y="1477"/>
                          <a:pt x="236" y="1531"/>
                        </a:cubicBezTo>
                        <a:cubicBezTo>
                          <a:pt x="392" y="1567"/>
                          <a:pt x="535" y="1582"/>
                          <a:pt x="668" y="1582"/>
                        </a:cubicBezTo>
                        <a:cubicBezTo>
                          <a:pt x="1250" y="1582"/>
                          <a:pt x="1639" y="1282"/>
                          <a:pt x="2016" y="990"/>
                        </a:cubicBezTo>
                        <a:cubicBezTo>
                          <a:pt x="2329" y="743"/>
                          <a:pt x="2622" y="515"/>
                          <a:pt x="3033" y="443"/>
                        </a:cubicBezTo>
                        <a:cubicBezTo>
                          <a:pt x="3190" y="412"/>
                          <a:pt x="3342" y="397"/>
                          <a:pt x="3488" y="397"/>
                        </a:cubicBezTo>
                        <a:cubicBezTo>
                          <a:pt x="3938" y="397"/>
                          <a:pt x="4339" y="539"/>
                          <a:pt x="4688" y="814"/>
                        </a:cubicBezTo>
                        <a:cubicBezTo>
                          <a:pt x="5724" y="1642"/>
                          <a:pt x="6154" y="3610"/>
                          <a:pt x="6207" y="5044"/>
                        </a:cubicBezTo>
                        <a:cubicBezTo>
                          <a:pt x="6285" y="7410"/>
                          <a:pt x="6715" y="9372"/>
                          <a:pt x="8514" y="11269"/>
                        </a:cubicBezTo>
                        <a:cubicBezTo>
                          <a:pt x="8553" y="11308"/>
                          <a:pt x="8605" y="11327"/>
                          <a:pt x="8657" y="11327"/>
                        </a:cubicBezTo>
                        <a:lnTo>
                          <a:pt x="8664" y="11327"/>
                        </a:lnTo>
                        <a:cubicBezTo>
                          <a:pt x="8833" y="11327"/>
                          <a:pt x="8924" y="11119"/>
                          <a:pt x="8807" y="10995"/>
                        </a:cubicBezTo>
                        <a:cubicBezTo>
                          <a:pt x="7086" y="9183"/>
                          <a:pt x="6676" y="7299"/>
                          <a:pt x="6598" y="5031"/>
                        </a:cubicBezTo>
                        <a:cubicBezTo>
                          <a:pt x="6539" y="3441"/>
                          <a:pt x="6070" y="1414"/>
                          <a:pt x="4929" y="508"/>
                        </a:cubicBezTo>
                        <a:cubicBezTo>
                          <a:pt x="4508" y="171"/>
                          <a:pt x="4024" y="0"/>
                          <a:pt x="34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5"/>
                  <p:cNvSpPr/>
                  <p:nvPr/>
                </p:nvSpPr>
                <p:spPr>
                  <a:xfrm>
                    <a:off x="2206972" y="2154100"/>
                    <a:ext cx="77863" cy="447234"/>
                  </a:xfrm>
                  <a:custGeom>
                    <a:rect b="b" l="l" r="r" t="t"/>
                    <a:pathLst>
                      <a:path extrusionOk="0" h="17714" w="3084">
                        <a:moveTo>
                          <a:pt x="414" y="0"/>
                        </a:moveTo>
                        <a:cubicBezTo>
                          <a:pt x="301" y="0"/>
                          <a:pt x="186" y="88"/>
                          <a:pt x="222" y="240"/>
                        </a:cubicBezTo>
                        <a:cubicBezTo>
                          <a:pt x="385" y="1283"/>
                          <a:pt x="320" y="2423"/>
                          <a:pt x="235" y="3622"/>
                        </a:cubicBezTo>
                        <a:cubicBezTo>
                          <a:pt x="118" y="5460"/>
                          <a:pt x="1" y="7363"/>
                          <a:pt x="796" y="8921"/>
                        </a:cubicBezTo>
                        <a:lnTo>
                          <a:pt x="816" y="8973"/>
                        </a:lnTo>
                        <a:cubicBezTo>
                          <a:pt x="1774" y="10850"/>
                          <a:pt x="2673" y="12623"/>
                          <a:pt x="2269" y="14741"/>
                        </a:cubicBezTo>
                        <a:cubicBezTo>
                          <a:pt x="2191" y="15126"/>
                          <a:pt x="1943" y="15510"/>
                          <a:pt x="1702" y="15882"/>
                        </a:cubicBezTo>
                        <a:cubicBezTo>
                          <a:pt x="1363" y="16397"/>
                          <a:pt x="1018" y="16931"/>
                          <a:pt x="1089" y="17537"/>
                        </a:cubicBezTo>
                        <a:cubicBezTo>
                          <a:pt x="1096" y="17635"/>
                          <a:pt x="1181" y="17707"/>
                          <a:pt x="1285" y="17707"/>
                        </a:cubicBezTo>
                        <a:lnTo>
                          <a:pt x="1311" y="17713"/>
                        </a:lnTo>
                        <a:cubicBezTo>
                          <a:pt x="1415" y="17700"/>
                          <a:pt x="1493" y="17602"/>
                          <a:pt x="1480" y="17492"/>
                        </a:cubicBezTo>
                        <a:cubicBezTo>
                          <a:pt x="1428" y="17029"/>
                          <a:pt x="1721" y="16579"/>
                          <a:pt x="2034" y="16097"/>
                        </a:cubicBezTo>
                        <a:cubicBezTo>
                          <a:pt x="2295" y="15693"/>
                          <a:pt x="2569" y="15276"/>
                          <a:pt x="2660" y="14813"/>
                        </a:cubicBezTo>
                        <a:cubicBezTo>
                          <a:pt x="3084" y="12564"/>
                          <a:pt x="2113" y="10648"/>
                          <a:pt x="1168" y="8791"/>
                        </a:cubicBezTo>
                        <a:lnTo>
                          <a:pt x="1141" y="8745"/>
                        </a:lnTo>
                        <a:cubicBezTo>
                          <a:pt x="398" y="7279"/>
                          <a:pt x="516" y="5434"/>
                          <a:pt x="633" y="3648"/>
                        </a:cubicBezTo>
                        <a:cubicBezTo>
                          <a:pt x="705" y="2475"/>
                          <a:pt x="783" y="1263"/>
                          <a:pt x="607" y="181"/>
                        </a:cubicBezTo>
                        <a:cubicBezTo>
                          <a:pt x="595" y="56"/>
                          <a:pt x="505" y="0"/>
                          <a:pt x="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5"/>
                  <p:cNvSpPr/>
                  <p:nvPr/>
                </p:nvSpPr>
                <p:spPr>
                  <a:xfrm>
                    <a:off x="2192834" y="2298566"/>
                    <a:ext cx="26308" cy="34715"/>
                  </a:xfrm>
                  <a:custGeom>
                    <a:rect b="b" l="l" r="r" t="t"/>
                    <a:pathLst>
                      <a:path extrusionOk="0" h="1375" w="1042">
                        <a:moveTo>
                          <a:pt x="754" y="0"/>
                        </a:moveTo>
                        <a:cubicBezTo>
                          <a:pt x="711" y="0"/>
                          <a:pt x="667" y="15"/>
                          <a:pt x="626" y="51"/>
                        </a:cubicBezTo>
                        <a:cubicBezTo>
                          <a:pt x="294" y="331"/>
                          <a:pt x="72" y="722"/>
                          <a:pt x="13" y="1153"/>
                        </a:cubicBezTo>
                        <a:cubicBezTo>
                          <a:pt x="0" y="1263"/>
                          <a:pt x="72" y="1361"/>
                          <a:pt x="183" y="1374"/>
                        </a:cubicBezTo>
                        <a:lnTo>
                          <a:pt x="209" y="1374"/>
                        </a:lnTo>
                        <a:cubicBezTo>
                          <a:pt x="307" y="1374"/>
                          <a:pt x="391" y="1302"/>
                          <a:pt x="404" y="1211"/>
                        </a:cubicBezTo>
                        <a:cubicBezTo>
                          <a:pt x="450" y="872"/>
                          <a:pt x="626" y="566"/>
                          <a:pt x="887" y="351"/>
                        </a:cubicBezTo>
                        <a:cubicBezTo>
                          <a:pt x="1041" y="212"/>
                          <a:pt x="911" y="0"/>
                          <a:pt x="7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5"/>
                  <p:cNvSpPr/>
                  <p:nvPr/>
                </p:nvSpPr>
                <p:spPr>
                  <a:xfrm>
                    <a:off x="2265748" y="2512841"/>
                    <a:ext cx="26005" cy="78772"/>
                  </a:xfrm>
                  <a:custGeom>
                    <a:rect b="b" l="l" r="r" t="t"/>
                    <a:pathLst>
                      <a:path extrusionOk="0" h="3120" w="1030">
                        <a:moveTo>
                          <a:pt x="268" y="1"/>
                        </a:moveTo>
                        <a:cubicBezTo>
                          <a:pt x="134" y="1"/>
                          <a:pt x="1" y="137"/>
                          <a:pt x="84" y="291"/>
                        </a:cubicBezTo>
                        <a:cubicBezTo>
                          <a:pt x="456" y="988"/>
                          <a:pt x="638" y="1894"/>
                          <a:pt x="606" y="2918"/>
                        </a:cubicBezTo>
                        <a:cubicBezTo>
                          <a:pt x="606" y="3022"/>
                          <a:pt x="690" y="3113"/>
                          <a:pt x="801" y="3120"/>
                        </a:cubicBezTo>
                        <a:lnTo>
                          <a:pt x="808" y="3120"/>
                        </a:lnTo>
                        <a:cubicBezTo>
                          <a:pt x="912" y="3120"/>
                          <a:pt x="1003" y="3035"/>
                          <a:pt x="1003" y="2931"/>
                        </a:cubicBezTo>
                        <a:cubicBezTo>
                          <a:pt x="1029" y="1823"/>
                          <a:pt x="840" y="878"/>
                          <a:pt x="436" y="109"/>
                        </a:cubicBezTo>
                        <a:cubicBezTo>
                          <a:pt x="396" y="32"/>
                          <a:pt x="332" y="1"/>
                          <a:pt x="2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5"/>
                  <p:cNvSpPr/>
                  <p:nvPr/>
                </p:nvSpPr>
                <p:spPr>
                  <a:xfrm>
                    <a:off x="2219167" y="2412533"/>
                    <a:ext cx="34438" cy="45799"/>
                  </a:xfrm>
                  <a:custGeom>
                    <a:rect b="b" l="l" r="r" t="t"/>
                    <a:pathLst>
                      <a:path extrusionOk="0" h="1814" w="1364">
                        <a:moveTo>
                          <a:pt x="1080" y="0"/>
                        </a:moveTo>
                        <a:cubicBezTo>
                          <a:pt x="1052" y="0"/>
                          <a:pt x="1022" y="7"/>
                          <a:pt x="991" y="21"/>
                        </a:cubicBezTo>
                        <a:cubicBezTo>
                          <a:pt x="424" y="275"/>
                          <a:pt x="20" y="927"/>
                          <a:pt x="7" y="1611"/>
                        </a:cubicBezTo>
                        <a:cubicBezTo>
                          <a:pt x="0" y="1722"/>
                          <a:pt x="85" y="1814"/>
                          <a:pt x="196" y="1814"/>
                        </a:cubicBezTo>
                        <a:lnTo>
                          <a:pt x="202" y="1814"/>
                        </a:lnTo>
                        <a:cubicBezTo>
                          <a:pt x="306" y="1814"/>
                          <a:pt x="398" y="1729"/>
                          <a:pt x="398" y="1625"/>
                        </a:cubicBezTo>
                        <a:cubicBezTo>
                          <a:pt x="411" y="1097"/>
                          <a:pt x="730" y="575"/>
                          <a:pt x="1154" y="380"/>
                        </a:cubicBezTo>
                        <a:cubicBezTo>
                          <a:pt x="1364" y="289"/>
                          <a:pt x="1267" y="0"/>
                          <a:pt x="108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5"/>
                  <p:cNvSpPr/>
                  <p:nvPr/>
                </p:nvSpPr>
                <p:spPr>
                  <a:xfrm>
                    <a:off x="1974316" y="2023419"/>
                    <a:ext cx="208469" cy="330591"/>
                  </a:xfrm>
                  <a:custGeom>
                    <a:rect b="b" l="l" r="r" t="t"/>
                    <a:pathLst>
                      <a:path extrusionOk="0" h="13094" w="8257">
                        <a:moveTo>
                          <a:pt x="5811" y="0"/>
                        </a:moveTo>
                        <a:cubicBezTo>
                          <a:pt x="5479" y="0"/>
                          <a:pt x="5150" y="110"/>
                          <a:pt x="4882" y="319"/>
                        </a:cubicBezTo>
                        <a:cubicBezTo>
                          <a:pt x="3344" y="1447"/>
                          <a:pt x="2685" y="3415"/>
                          <a:pt x="2099" y="5155"/>
                        </a:cubicBezTo>
                        <a:lnTo>
                          <a:pt x="2027" y="5383"/>
                        </a:lnTo>
                        <a:cubicBezTo>
                          <a:pt x="1225" y="7756"/>
                          <a:pt x="645" y="10167"/>
                          <a:pt x="20" y="12852"/>
                        </a:cubicBezTo>
                        <a:cubicBezTo>
                          <a:pt x="0" y="12957"/>
                          <a:pt x="65" y="13061"/>
                          <a:pt x="169" y="13087"/>
                        </a:cubicBezTo>
                        <a:cubicBezTo>
                          <a:pt x="182" y="13087"/>
                          <a:pt x="196" y="13087"/>
                          <a:pt x="215" y="13093"/>
                        </a:cubicBezTo>
                        <a:cubicBezTo>
                          <a:pt x="306" y="13093"/>
                          <a:pt x="385" y="13028"/>
                          <a:pt x="404" y="12937"/>
                        </a:cubicBezTo>
                        <a:cubicBezTo>
                          <a:pt x="1023" y="10265"/>
                          <a:pt x="1603" y="7866"/>
                          <a:pt x="2398" y="5507"/>
                        </a:cubicBezTo>
                        <a:lnTo>
                          <a:pt x="2477" y="5279"/>
                        </a:lnTo>
                        <a:cubicBezTo>
                          <a:pt x="3037" y="3597"/>
                          <a:pt x="3676" y="1694"/>
                          <a:pt x="5116" y="632"/>
                        </a:cubicBezTo>
                        <a:cubicBezTo>
                          <a:pt x="5317" y="477"/>
                          <a:pt x="5564" y="394"/>
                          <a:pt x="5815" y="394"/>
                        </a:cubicBezTo>
                        <a:cubicBezTo>
                          <a:pt x="5891" y="394"/>
                          <a:pt x="5967" y="402"/>
                          <a:pt x="6042" y="417"/>
                        </a:cubicBezTo>
                        <a:cubicBezTo>
                          <a:pt x="6772" y="560"/>
                          <a:pt x="7463" y="1336"/>
                          <a:pt x="7828" y="1948"/>
                        </a:cubicBezTo>
                        <a:cubicBezTo>
                          <a:pt x="7868" y="2016"/>
                          <a:pt x="7927" y="2044"/>
                          <a:pt x="7987" y="2044"/>
                        </a:cubicBezTo>
                        <a:cubicBezTo>
                          <a:pt x="8122" y="2044"/>
                          <a:pt x="8257" y="1900"/>
                          <a:pt x="8167" y="1746"/>
                        </a:cubicBezTo>
                        <a:cubicBezTo>
                          <a:pt x="7736" y="1029"/>
                          <a:pt x="6980" y="208"/>
                          <a:pt x="6120" y="32"/>
                        </a:cubicBezTo>
                        <a:cubicBezTo>
                          <a:pt x="6018" y="11"/>
                          <a:pt x="5915" y="0"/>
                          <a:pt x="5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5"/>
                  <p:cNvSpPr/>
                  <p:nvPr/>
                </p:nvSpPr>
                <p:spPr>
                  <a:xfrm>
                    <a:off x="2013955" y="2194344"/>
                    <a:ext cx="16487" cy="95158"/>
                  </a:xfrm>
                  <a:custGeom>
                    <a:rect b="b" l="l" r="r" t="t"/>
                    <a:pathLst>
                      <a:path extrusionOk="0" h="3769" w="653">
                        <a:moveTo>
                          <a:pt x="222" y="0"/>
                        </a:moveTo>
                        <a:cubicBezTo>
                          <a:pt x="129" y="0"/>
                          <a:pt x="36" y="59"/>
                          <a:pt x="27" y="184"/>
                        </a:cubicBezTo>
                        <a:cubicBezTo>
                          <a:pt x="7" y="614"/>
                          <a:pt x="33" y="1051"/>
                          <a:pt x="99" y="1487"/>
                        </a:cubicBezTo>
                        <a:cubicBezTo>
                          <a:pt x="177" y="2152"/>
                          <a:pt x="255" y="2837"/>
                          <a:pt x="33" y="3508"/>
                        </a:cubicBezTo>
                        <a:cubicBezTo>
                          <a:pt x="1" y="3612"/>
                          <a:pt x="59" y="3723"/>
                          <a:pt x="157" y="3755"/>
                        </a:cubicBezTo>
                        <a:cubicBezTo>
                          <a:pt x="177" y="3762"/>
                          <a:pt x="203" y="3762"/>
                          <a:pt x="222" y="3769"/>
                        </a:cubicBezTo>
                        <a:cubicBezTo>
                          <a:pt x="307" y="3762"/>
                          <a:pt x="379" y="3710"/>
                          <a:pt x="411" y="3632"/>
                        </a:cubicBezTo>
                        <a:cubicBezTo>
                          <a:pt x="652" y="2876"/>
                          <a:pt x="574" y="2146"/>
                          <a:pt x="490" y="1442"/>
                        </a:cubicBezTo>
                        <a:cubicBezTo>
                          <a:pt x="431" y="1031"/>
                          <a:pt x="405" y="621"/>
                          <a:pt x="418" y="203"/>
                        </a:cubicBezTo>
                        <a:cubicBezTo>
                          <a:pt x="425" y="71"/>
                          <a:pt x="323" y="0"/>
                          <a:pt x="22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5"/>
                  <p:cNvSpPr/>
                  <p:nvPr/>
                </p:nvSpPr>
                <p:spPr>
                  <a:xfrm>
                    <a:off x="1966894" y="2265643"/>
                    <a:ext cx="37922" cy="41633"/>
                  </a:xfrm>
                  <a:custGeom>
                    <a:rect b="b" l="l" r="r" t="t"/>
                    <a:pathLst>
                      <a:path extrusionOk="0" h="1649" w="1502">
                        <a:moveTo>
                          <a:pt x="1232" y="0"/>
                        </a:moveTo>
                        <a:cubicBezTo>
                          <a:pt x="1216" y="0"/>
                          <a:pt x="1198" y="2"/>
                          <a:pt x="1180" y="6"/>
                        </a:cubicBezTo>
                        <a:cubicBezTo>
                          <a:pt x="444" y="136"/>
                          <a:pt x="1" y="710"/>
                          <a:pt x="40" y="1459"/>
                        </a:cubicBezTo>
                        <a:cubicBezTo>
                          <a:pt x="46" y="1564"/>
                          <a:pt x="131" y="1648"/>
                          <a:pt x="235" y="1648"/>
                        </a:cubicBezTo>
                        <a:lnTo>
                          <a:pt x="248" y="1648"/>
                        </a:lnTo>
                        <a:cubicBezTo>
                          <a:pt x="359" y="1642"/>
                          <a:pt x="437" y="1551"/>
                          <a:pt x="437" y="1440"/>
                        </a:cubicBezTo>
                        <a:cubicBezTo>
                          <a:pt x="405" y="892"/>
                          <a:pt x="718" y="488"/>
                          <a:pt x="1252" y="391"/>
                        </a:cubicBezTo>
                        <a:cubicBezTo>
                          <a:pt x="1501" y="354"/>
                          <a:pt x="1456" y="0"/>
                          <a:pt x="12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5"/>
                  <p:cNvSpPr/>
                  <p:nvPr/>
                </p:nvSpPr>
                <p:spPr>
                  <a:xfrm>
                    <a:off x="2038571" y="2111532"/>
                    <a:ext cx="19845" cy="47314"/>
                  </a:xfrm>
                  <a:custGeom>
                    <a:rect b="b" l="l" r="r" t="t"/>
                    <a:pathLst>
                      <a:path extrusionOk="0" h="1874" w="786">
                        <a:moveTo>
                          <a:pt x="277" y="1"/>
                        </a:moveTo>
                        <a:cubicBezTo>
                          <a:pt x="138" y="1"/>
                          <a:pt x="0" y="157"/>
                          <a:pt x="114" y="316"/>
                        </a:cubicBezTo>
                        <a:cubicBezTo>
                          <a:pt x="329" y="648"/>
                          <a:pt x="401" y="1065"/>
                          <a:pt x="355" y="1665"/>
                        </a:cubicBezTo>
                        <a:cubicBezTo>
                          <a:pt x="349" y="1769"/>
                          <a:pt x="427" y="1867"/>
                          <a:pt x="538" y="1874"/>
                        </a:cubicBezTo>
                        <a:lnTo>
                          <a:pt x="551" y="1874"/>
                        </a:lnTo>
                        <a:cubicBezTo>
                          <a:pt x="655" y="1874"/>
                          <a:pt x="740" y="1795"/>
                          <a:pt x="746" y="1691"/>
                        </a:cubicBezTo>
                        <a:cubicBezTo>
                          <a:pt x="779" y="1261"/>
                          <a:pt x="785" y="635"/>
                          <a:pt x="440" y="101"/>
                        </a:cubicBezTo>
                        <a:cubicBezTo>
                          <a:pt x="399" y="30"/>
                          <a:pt x="338" y="1"/>
                          <a:pt x="2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5"/>
                  <p:cNvSpPr/>
                  <p:nvPr/>
                </p:nvSpPr>
                <p:spPr>
                  <a:xfrm>
                    <a:off x="2138526" y="2148798"/>
                    <a:ext cx="59104" cy="412544"/>
                  </a:xfrm>
                  <a:custGeom>
                    <a:rect b="b" l="l" r="r" t="t"/>
                    <a:pathLst>
                      <a:path extrusionOk="0" h="16340" w="2341">
                        <a:moveTo>
                          <a:pt x="2145" y="0"/>
                        </a:moveTo>
                        <a:cubicBezTo>
                          <a:pt x="2034" y="0"/>
                          <a:pt x="1949" y="91"/>
                          <a:pt x="1949" y="196"/>
                        </a:cubicBezTo>
                        <a:lnTo>
                          <a:pt x="1949" y="359"/>
                        </a:lnTo>
                        <a:cubicBezTo>
                          <a:pt x="1949" y="2418"/>
                          <a:pt x="1949" y="4041"/>
                          <a:pt x="1219" y="5938"/>
                        </a:cubicBezTo>
                        <a:cubicBezTo>
                          <a:pt x="685" y="7326"/>
                          <a:pt x="333" y="8870"/>
                          <a:pt x="98" y="10800"/>
                        </a:cubicBezTo>
                        <a:cubicBezTo>
                          <a:pt x="1" y="11634"/>
                          <a:pt x="268" y="12409"/>
                          <a:pt x="535" y="13159"/>
                        </a:cubicBezTo>
                        <a:cubicBezTo>
                          <a:pt x="867" y="14117"/>
                          <a:pt x="1180" y="15029"/>
                          <a:pt x="815" y="16079"/>
                        </a:cubicBezTo>
                        <a:cubicBezTo>
                          <a:pt x="770" y="16209"/>
                          <a:pt x="867" y="16339"/>
                          <a:pt x="998" y="16339"/>
                        </a:cubicBezTo>
                        <a:cubicBezTo>
                          <a:pt x="1082" y="16339"/>
                          <a:pt x="1161" y="16287"/>
                          <a:pt x="1187" y="16216"/>
                        </a:cubicBezTo>
                        <a:cubicBezTo>
                          <a:pt x="1597" y="15029"/>
                          <a:pt x="1245" y="14013"/>
                          <a:pt x="906" y="13029"/>
                        </a:cubicBezTo>
                        <a:cubicBezTo>
                          <a:pt x="646" y="12292"/>
                          <a:pt x="405" y="11595"/>
                          <a:pt x="496" y="10852"/>
                        </a:cubicBezTo>
                        <a:cubicBezTo>
                          <a:pt x="717" y="8955"/>
                          <a:pt x="1069" y="7437"/>
                          <a:pt x="1584" y="6081"/>
                        </a:cubicBezTo>
                        <a:cubicBezTo>
                          <a:pt x="2340" y="4119"/>
                          <a:pt x="2340" y="2464"/>
                          <a:pt x="2340" y="365"/>
                        </a:cubicBezTo>
                        <a:lnTo>
                          <a:pt x="2340" y="202"/>
                        </a:lnTo>
                        <a:cubicBezTo>
                          <a:pt x="2340" y="91"/>
                          <a:pt x="2256" y="0"/>
                          <a:pt x="21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5"/>
                  <p:cNvSpPr/>
                  <p:nvPr/>
                </p:nvSpPr>
                <p:spPr>
                  <a:xfrm>
                    <a:off x="2118278" y="2442679"/>
                    <a:ext cx="41507" cy="305596"/>
                  </a:xfrm>
                  <a:custGeom>
                    <a:rect b="b" l="l" r="r" t="t"/>
                    <a:pathLst>
                      <a:path extrusionOk="0" h="12104" w="1644">
                        <a:moveTo>
                          <a:pt x="1092" y="1"/>
                        </a:moveTo>
                        <a:cubicBezTo>
                          <a:pt x="1020" y="1"/>
                          <a:pt x="949" y="39"/>
                          <a:pt x="913" y="131"/>
                        </a:cubicBezTo>
                        <a:cubicBezTo>
                          <a:pt x="1" y="2327"/>
                          <a:pt x="346" y="4465"/>
                          <a:pt x="679" y="6531"/>
                        </a:cubicBezTo>
                        <a:cubicBezTo>
                          <a:pt x="965" y="8356"/>
                          <a:pt x="1239" y="10076"/>
                          <a:pt x="744" y="11849"/>
                        </a:cubicBezTo>
                        <a:cubicBezTo>
                          <a:pt x="711" y="11953"/>
                          <a:pt x="770" y="12064"/>
                          <a:pt x="881" y="12090"/>
                        </a:cubicBezTo>
                        <a:cubicBezTo>
                          <a:pt x="894" y="12097"/>
                          <a:pt x="913" y="12103"/>
                          <a:pt x="933" y="12103"/>
                        </a:cubicBezTo>
                        <a:cubicBezTo>
                          <a:pt x="1024" y="12103"/>
                          <a:pt x="1102" y="12038"/>
                          <a:pt x="1122" y="11953"/>
                        </a:cubicBezTo>
                        <a:cubicBezTo>
                          <a:pt x="1643" y="10096"/>
                          <a:pt x="1350" y="8252"/>
                          <a:pt x="1063" y="6472"/>
                        </a:cubicBezTo>
                        <a:cubicBezTo>
                          <a:pt x="744" y="4458"/>
                          <a:pt x="411" y="2373"/>
                          <a:pt x="1278" y="281"/>
                        </a:cubicBezTo>
                        <a:cubicBezTo>
                          <a:pt x="1349" y="122"/>
                          <a:pt x="1220" y="1"/>
                          <a:pt x="10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5"/>
                  <p:cNvSpPr/>
                  <p:nvPr/>
                </p:nvSpPr>
                <p:spPr>
                  <a:xfrm>
                    <a:off x="2112370" y="2290462"/>
                    <a:ext cx="72082" cy="156837"/>
                  </a:xfrm>
                  <a:custGeom>
                    <a:rect b="b" l="l" r="r" t="t"/>
                    <a:pathLst>
                      <a:path extrusionOk="0" h="6212" w="2855">
                        <a:moveTo>
                          <a:pt x="2573" y="1"/>
                        </a:moveTo>
                        <a:cubicBezTo>
                          <a:pt x="2538" y="1"/>
                          <a:pt x="2501" y="11"/>
                          <a:pt x="2464" y="33"/>
                        </a:cubicBezTo>
                        <a:cubicBezTo>
                          <a:pt x="613" y="1363"/>
                          <a:pt x="0" y="3996"/>
                          <a:pt x="46" y="6023"/>
                        </a:cubicBezTo>
                        <a:cubicBezTo>
                          <a:pt x="46" y="6127"/>
                          <a:pt x="131" y="6212"/>
                          <a:pt x="241" y="6212"/>
                        </a:cubicBezTo>
                        <a:lnTo>
                          <a:pt x="248" y="6212"/>
                        </a:lnTo>
                        <a:cubicBezTo>
                          <a:pt x="352" y="6212"/>
                          <a:pt x="443" y="6121"/>
                          <a:pt x="437" y="6010"/>
                        </a:cubicBezTo>
                        <a:cubicBezTo>
                          <a:pt x="391" y="4087"/>
                          <a:pt x="965" y="1591"/>
                          <a:pt x="2699" y="353"/>
                        </a:cubicBezTo>
                        <a:cubicBezTo>
                          <a:pt x="2855" y="223"/>
                          <a:pt x="2739" y="1"/>
                          <a:pt x="257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5"/>
                  <p:cNvSpPr/>
                  <p:nvPr/>
                </p:nvSpPr>
                <p:spPr>
                  <a:xfrm>
                    <a:off x="2141808" y="1986860"/>
                    <a:ext cx="44461" cy="95133"/>
                  </a:xfrm>
                  <a:custGeom>
                    <a:rect b="b" l="l" r="r" t="t"/>
                    <a:pathLst>
                      <a:path extrusionOk="0" h="3768" w="1761">
                        <a:moveTo>
                          <a:pt x="216" y="1"/>
                        </a:moveTo>
                        <a:cubicBezTo>
                          <a:pt x="112" y="1"/>
                          <a:pt x="20" y="86"/>
                          <a:pt x="20" y="190"/>
                        </a:cubicBezTo>
                        <a:cubicBezTo>
                          <a:pt x="1" y="926"/>
                          <a:pt x="346" y="1409"/>
                          <a:pt x="685" y="1878"/>
                        </a:cubicBezTo>
                        <a:cubicBezTo>
                          <a:pt x="1031" y="2360"/>
                          <a:pt x="1357" y="2816"/>
                          <a:pt x="1272" y="3546"/>
                        </a:cubicBezTo>
                        <a:cubicBezTo>
                          <a:pt x="1265" y="3657"/>
                          <a:pt x="1344" y="3755"/>
                          <a:pt x="1448" y="3768"/>
                        </a:cubicBezTo>
                        <a:lnTo>
                          <a:pt x="1467" y="3768"/>
                        </a:lnTo>
                        <a:cubicBezTo>
                          <a:pt x="1572" y="3761"/>
                          <a:pt x="1656" y="3690"/>
                          <a:pt x="1663" y="3592"/>
                        </a:cubicBezTo>
                        <a:cubicBezTo>
                          <a:pt x="1761" y="2706"/>
                          <a:pt x="1357" y="2145"/>
                          <a:pt x="1005" y="1650"/>
                        </a:cubicBezTo>
                        <a:cubicBezTo>
                          <a:pt x="692" y="1213"/>
                          <a:pt x="398" y="802"/>
                          <a:pt x="412" y="196"/>
                        </a:cubicBezTo>
                        <a:cubicBezTo>
                          <a:pt x="418" y="92"/>
                          <a:pt x="333" y="1"/>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5"/>
                  <p:cNvSpPr/>
                  <p:nvPr/>
                </p:nvSpPr>
                <p:spPr>
                  <a:xfrm>
                    <a:off x="2085103" y="1992213"/>
                    <a:ext cx="34867" cy="41583"/>
                  </a:xfrm>
                  <a:custGeom>
                    <a:rect b="b" l="l" r="r" t="t"/>
                    <a:pathLst>
                      <a:path extrusionOk="0" h="1647" w="1381">
                        <a:moveTo>
                          <a:pt x="276" y="1"/>
                        </a:moveTo>
                        <a:cubicBezTo>
                          <a:pt x="83" y="1"/>
                          <a:pt x="1" y="301"/>
                          <a:pt x="220" y="382"/>
                        </a:cubicBezTo>
                        <a:cubicBezTo>
                          <a:pt x="702" y="564"/>
                          <a:pt x="982" y="962"/>
                          <a:pt x="963" y="1444"/>
                        </a:cubicBezTo>
                        <a:cubicBezTo>
                          <a:pt x="956" y="1549"/>
                          <a:pt x="1041" y="1646"/>
                          <a:pt x="1152" y="1646"/>
                        </a:cubicBezTo>
                        <a:lnTo>
                          <a:pt x="1158" y="1646"/>
                        </a:lnTo>
                        <a:cubicBezTo>
                          <a:pt x="1263" y="1646"/>
                          <a:pt x="1347" y="1562"/>
                          <a:pt x="1354" y="1457"/>
                        </a:cubicBezTo>
                        <a:cubicBezTo>
                          <a:pt x="1380" y="812"/>
                          <a:pt x="1002" y="258"/>
                          <a:pt x="357" y="17"/>
                        </a:cubicBezTo>
                        <a:cubicBezTo>
                          <a:pt x="328" y="6"/>
                          <a:pt x="301" y="1"/>
                          <a:pt x="27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5"/>
                  <p:cNvSpPr/>
                  <p:nvPr/>
                </p:nvSpPr>
                <p:spPr>
                  <a:xfrm>
                    <a:off x="2135900" y="2195556"/>
                    <a:ext cx="63220" cy="88341"/>
                  </a:xfrm>
                  <a:custGeom>
                    <a:rect b="b" l="l" r="r" t="t"/>
                    <a:pathLst>
                      <a:path extrusionOk="0" h="3499" w="2504">
                        <a:moveTo>
                          <a:pt x="2242" y="1"/>
                        </a:moveTo>
                        <a:cubicBezTo>
                          <a:pt x="2178" y="1"/>
                          <a:pt x="2114" y="33"/>
                          <a:pt x="2073" y="110"/>
                        </a:cubicBezTo>
                        <a:cubicBezTo>
                          <a:pt x="1936" y="364"/>
                          <a:pt x="1662" y="683"/>
                          <a:pt x="1375" y="1022"/>
                        </a:cubicBezTo>
                        <a:cubicBezTo>
                          <a:pt x="730" y="1778"/>
                          <a:pt x="0" y="2639"/>
                          <a:pt x="267" y="3369"/>
                        </a:cubicBezTo>
                        <a:cubicBezTo>
                          <a:pt x="294" y="3447"/>
                          <a:pt x="372" y="3499"/>
                          <a:pt x="450" y="3499"/>
                        </a:cubicBezTo>
                        <a:cubicBezTo>
                          <a:pt x="476" y="3499"/>
                          <a:pt x="496" y="3492"/>
                          <a:pt x="522" y="3486"/>
                        </a:cubicBezTo>
                        <a:cubicBezTo>
                          <a:pt x="619" y="3447"/>
                          <a:pt x="672" y="3336"/>
                          <a:pt x="639" y="3232"/>
                        </a:cubicBezTo>
                        <a:cubicBezTo>
                          <a:pt x="450" y="2717"/>
                          <a:pt x="1128" y="1922"/>
                          <a:pt x="1675" y="1276"/>
                        </a:cubicBezTo>
                        <a:cubicBezTo>
                          <a:pt x="1982" y="918"/>
                          <a:pt x="2268" y="586"/>
                          <a:pt x="2425" y="292"/>
                        </a:cubicBezTo>
                        <a:cubicBezTo>
                          <a:pt x="2504" y="135"/>
                          <a:pt x="2374" y="1"/>
                          <a:pt x="224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5"/>
                  <p:cNvSpPr/>
                  <p:nvPr/>
                </p:nvSpPr>
                <p:spPr>
                  <a:xfrm>
                    <a:off x="2155265" y="2239487"/>
                    <a:ext cx="22117" cy="27974"/>
                  </a:xfrm>
                  <a:custGeom>
                    <a:rect b="b" l="l" r="r" t="t"/>
                    <a:pathLst>
                      <a:path extrusionOk="0" h="1108" w="876">
                        <a:moveTo>
                          <a:pt x="286" y="1"/>
                        </a:moveTo>
                        <a:cubicBezTo>
                          <a:pt x="122" y="1"/>
                          <a:pt x="0" y="225"/>
                          <a:pt x="165" y="358"/>
                        </a:cubicBezTo>
                        <a:cubicBezTo>
                          <a:pt x="341" y="495"/>
                          <a:pt x="452" y="703"/>
                          <a:pt x="465" y="925"/>
                        </a:cubicBezTo>
                        <a:cubicBezTo>
                          <a:pt x="478" y="1029"/>
                          <a:pt x="563" y="1101"/>
                          <a:pt x="661" y="1107"/>
                        </a:cubicBezTo>
                        <a:lnTo>
                          <a:pt x="687" y="1101"/>
                        </a:lnTo>
                        <a:cubicBezTo>
                          <a:pt x="797" y="1094"/>
                          <a:pt x="876" y="996"/>
                          <a:pt x="863" y="886"/>
                        </a:cubicBezTo>
                        <a:cubicBezTo>
                          <a:pt x="830" y="553"/>
                          <a:pt x="667" y="247"/>
                          <a:pt x="400" y="38"/>
                        </a:cubicBezTo>
                        <a:cubicBezTo>
                          <a:pt x="362" y="12"/>
                          <a:pt x="323"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5"/>
                  <p:cNvSpPr/>
                  <p:nvPr/>
                </p:nvSpPr>
                <p:spPr>
                  <a:xfrm>
                    <a:off x="2150090" y="2374233"/>
                    <a:ext cx="38654" cy="52515"/>
                  </a:xfrm>
                  <a:custGeom>
                    <a:rect b="b" l="l" r="r" t="t"/>
                    <a:pathLst>
                      <a:path extrusionOk="0" h="2080" w="1531">
                        <a:moveTo>
                          <a:pt x="275" y="1"/>
                        </a:moveTo>
                        <a:cubicBezTo>
                          <a:pt x="127" y="1"/>
                          <a:pt x="1" y="189"/>
                          <a:pt x="129" y="332"/>
                        </a:cubicBezTo>
                        <a:cubicBezTo>
                          <a:pt x="201" y="404"/>
                          <a:pt x="273" y="476"/>
                          <a:pt x="344" y="554"/>
                        </a:cubicBezTo>
                        <a:cubicBezTo>
                          <a:pt x="748" y="945"/>
                          <a:pt x="1126" y="1323"/>
                          <a:pt x="1107" y="1877"/>
                        </a:cubicBezTo>
                        <a:cubicBezTo>
                          <a:pt x="1100" y="1981"/>
                          <a:pt x="1191" y="2073"/>
                          <a:pt x="1296" y="2079"/>
                        </a:cubicBezTo>
                        <a:lnTo>
                          <a:pt x="1302" y="2079"/>
                        </a:lnTo>
                        <a:cubicBezTo>
                          <a:pt x="1413" y="2079"/>
                          <a:pt x="1498" y="2001"/>
                          <a:pt x="1504" y="1897"/>
                        </a:cubicBezTo>
                        <a:cubicBezTo>
                          <a:pt x="1530" y="1173"/>
                          <a:pt x="1074" y="710"/>
                          <a:pt x="624" y="274"/>
                        </a:cubicBezTo>
                        <a:cubicBezTo>
                          <a:pt x="559" y="202"/>
                          <a:pt x="488" y="137"/>
                          <a:pt x="416" y="65"/>
                        </a:cubicBezTo>
                        <a:cubicBezTo>
                          <a:pt x="372" y="20"/>
                          <a:pt x="323" y="1"/>
                          <a:pt x="27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5"/>
                  <p:cNvSpPr/>
                  <p:nvPr/>
                </p:nvSpPr>
                <p:spPr>
                  <a:xfrm>
                    <a:off x="2138779" y="2617265"/>
                    <a:ext cx="41583" cy="54004"/>
                  </a:xfrm>
                  <a:custGeom>
                    <a:rect b="b" l="l" r="r" t="t"/>
                    <a:pathLst>
                      <a:path extrusionOk="0" h="2139" w="1647">
                        <a:moveTo>
                          <a:pt x="284" y="1"/>
                        </a:moveTo>
                        <a:cubicBezTo>
                          <a:pt x="128" y="1"/>
                          <a:pt x="1" y="205"/>
                          <a:pt x="147" y="346"/>
                        </a:cubicBezTo>
                        <a:cubicBezTo>
                          <a:pt x="212" y="405"/>
                          <a:pt x="277" y="463"/>
                          <a:pt x="342" y="522"/>
                        </a:cubicBezTo>
                        <a:cubicBezTo>
                          <a:pt x="864" y="978"/>
                          <a:pt x="1170" y="1297"/>
                          <a:pt x="968" y="1877"/>
                        </a:cubicBezTo>
                        <a:cubicBezTo>
                          <a:pt x="929" y="1975"/>
                          <a:pt x="988" y="2093"/>
                          <a:pt x="1085" y="2125"/>
                        </a:cubicBezTo>
                        <a:cubicBezTo>
                          <a:pt x="1112" y="2132"/>
                          <a:pt x="1131" y="2138"/>
                          <a:pt x="1151" y="2138"/>
                        </a:cubicBezTo>
                        <a:cubicBezTo>
                          <a:pt x="1235" y="2138"/>
                          <a:pt x="1314" y="2086"/>
                          <a:pt x="1340" y="2008"/>
                        </a:cubicBezTo>
                        <a:cubicBezTo>
                          <a:pt x="1646" y="1148"/>
                          <a:pt x="1092" y="659"/>
                          <a:pt x="603" y="229"/>
                        </a:cubicBezTo>
                        <a:cubicBezTo>
                          <a:pt x="545" y="170"/>
                          <a:pt x="479" y="111"/>
                          <a:pt x="421" y="59"/>
                        </a:cubicBezTo>
                        <a:cubicBezTo>
                          <a:pt x="377" y="18"/>
                          <a:pt x="329"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5"/>
                  <p:cNvSpPr/>
                  <p:nvPr/>
                </p:nvSpPr>
                <p:spPr>
                  <a:xfrm>
                    <a:off x="1962122" y="2047252"/>
                    <a:ext cx="225309" cy="286029"/>
                  </a:xfrm>
                  <a:custGeom>
                    <a:rect b="b" l="l" r="r" t="t"/>
                    <a:pathLst>
                      <a:path extrusionOk="0" h="11329" w="8924">
                        <a:moveTo>
                          <a:pt x="5426" y="0"/>
                        </a:moveTo>
                        <a:cubicBezTo>
                          <a:pt x="4890" y="0"/>
                          <a:pt x="4408" y="168"/>
                          <a:pt x="3989" y="503"/>
                        </a:cubicBezTo>
                        <a:cubicBezTo>
                          <a:pt x="2849" y="1415"/>
                          <a:pt x="2386" y="3442"/>
                          <a:pt x="2327" y="5032"/>
                        </a:cubicBezTo>
                        <a:cubicBezTo>
                          <a:pt x="2243" y="7307"/>
                          <a:pt x="1832" y="9190"/>
                          <a:pt x="118" y="10996"/>
                        </a:cubicBezTo>
                        <a:cubicBezTo>
                          <a:pt x="1" y="11120"/>
                          <a:pt x="85" y="11328"/>
                          <a:pt x="261" y="11328"/>
                        </a:cubicBezTo>
                        <a:cubicBezTo>
                          <a:pt x="314" y="11328"/>
                          <a:pt x="366" y="11309"/>
                          <a:pt x="405" y="11270"/>
                        </a:cubicBezTo>
                        <a:cubicBezTo>
                          <a:pt x="2210" y="9366"/>
                          <a:pt x="2634" y="7405"/>
                          <a:pt x="2719" y="5045"/>
                        </a:cubicBezTo>
                        <a:cubicBezTo>
                          <a:pt x="2771" y="3611"/>
                          <a:pt x="3201" y="1643"/>
                          <a:pt x="4237" y="815"/>
                        </a:cubicBezTo>
                        <a:cubicBezTo>
                          <a:pt x="4588" y="534"/>
                          <a:pt x="4991" y="395"/>
                          <a:pt x="5443" y="395"/>
                        </a:cubicBezTo>
                        <a:cubicBezTo>
                          <a:pt x="5588" y="395"/>
                          <a:pt x="5738" y="409"/>
                          <a:pt x="5893" y="437"/>
                        </a:cubicBezTo>
                        <a:cubicBezTo>
                          <a:pt x="6303" y="516"/>
                          <a:pt x="6596" y="744"/>
                          <a:pt x="6903" y="985"/>
                        </a:cubicBezTo>
                        <a:cubicBezTo>
                          <a:pt x="7285" y="1282"/>
                          <a:pt x="7675" y="1583"/>
                          <a:pt x="8257" y="1583"/>
                        </a:cubicBezTo>
                        <a:cubicBezTo>
                          <a:pt x="8390" y="1583"/>
                          <a:pt x="8533" y="1568"/>
                          <a:pt x="8689" y="1532"/>
                        </a:cubicBezTo>
                        <a:cubicBezTo>
                          <a:pt x="8923" y="1472"/>
                          <a:pt x="8864" y="1140"/>
                          <a:pt x="8654" y="1140"/>
                        </a:cubicBezTo>
                        <a:cubicBezTo>
                          <a:pt x="8636" y="1140"/>
                          <a:pt x="8617" y="1143"/>
                          <a:pt x="8597" y="1148"/>
                        </a:cubicBezTo>
                        <a:cubicBezTo>
                          <a:pt x="8475" y="1176"/>
                          <a:pt x="8363" y="1189"/>
                          <a:pt x="8258" y="1189"/>
                        </a:cubicBezTo>
                        <a:cubicBezTo>
                          <a:pt x="7805" y="1189"/>
                          <a:pt x="7495" y="949"/>
                          <a:pt x="7150" y="679"/>
                        </a:cubicBezTo>
                        <a:cubicBezTo>
                          <a:pt x="6831" y="431"/>
                          <a:pt x="6466" y="144"/>
                          <a:pt x="5964" y="53"/>
                        </a:cubicBezTo>
                        <a:cubicBezTo>
                          <a:pt x="5779" y="18"/>
                          <a:pt x="5600" y="0"/>
                          <a:pt x="542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5"/>
                  <p:cNvSpPr/>
                  <p:nvPr/>
                </p:nvSpPr>
                <p:spPr>
                  <a:xfrm>
                    <a:off x="2114339" y="2154403"/>
                    <a:ext cx="77863" cy="446755"/>
                  </a:xfrm>
                  <a:custGeom>
                    <a:rect b="b" l="l" r="r" t="t"/>
                    <a:pathLst>
                      <a:path extrusionOk="0" h="17695" w="3084">
                        <a:moveTo>
                          <a:pt x="2663" y="0"/>
                        </a:moveTo>
                        <a:cubicBezTo>
                          <a:pt x="2575" y="0"/>
                          <a:pt x="2488" y="53"/>
                          <a:pt x="2471" y="169"/>
                        </a:cubicBezTo>
                        <a:cubicBezTo>
                          <a:pt x="2301" y="1251"/>
                          <a:pt x="2373" y="2463"/>
                          <a:pt x="2451" y="3636"/>
                        </a:cubicBezTo>
                        <a:cubicBezTo>
                          <a:pt x="2568" y="5422"/>
                          <a:pt x="2679" y="7267"/>
                          <a:pt x="1936" y="8733"/>
                        </a:cubicBezTo>
                        <a:lnTo>
                          <a:pt x="1917" y="8779"/>
                        </a:lnTo>
                        <a:cubicBezTo>
                          <a:pt x="972" y="10630"/>
                          <a:pt x="0" y="12546"/>
                          <a:pt x="424" y="14801"/>
                        </a:cubicBezTo>
                        <a:cubicBezTo>
                          <a:pt x="515" y="15264"/>
                          <a:pt x="783" y="15674"/>
                          <a:pt x="1050" y="16085"/>
                        </a:cubicBezTo>
                        <a:cubicBezTo>
                          <a:pt x="1356" y="16567"/>
                          <a:pt x="1656" y="17017"/>
                          <a:pt x="1597" y="17480"/>
                        </a:cubicBezTo>
                        <a:cubicBezTo>
                          <a:pt x="1584" y="17584"/>
                          <a:pt x="1662" y="17682"/>
                          <a:pt x="1773" y="17695"/>
                        </a:cubicBezTo>
                        <a:lnTo>
                          <a:pt x="1793" y="17695"/>
                        </a:lnTo>
                        <a:cubicBezTo>
                          <a:pt x="1897" y="17695"/>
                          <a:pt x="1982" y="17623"/>
                          <a:pt x="1988" y="17519"/>
                        </a:cubicBezTo>
                        <a:cubicBezTo>
                          <a:pt x="2060" y="16919"/>
                          <a:pt x="1715" y="16385"/>
                          <a:pt x="1376" y="15863"/>
                        </a:cubicBezTo>
                        <a:cubicBezTo>
                          <a:pt x="1135" y="15498"/>
                          <a:pt x="887" y="15114"/>
                          <a:pt x="809" y="14723"/>
                        </a:cubicBezTo>
                        <a:cubicBezTo>
                          <a:pt x="411" y="12605"/>
                          <a:pt x="1310" y="10832"/>
                          <a:pt x="2262" y="8955"/>
                        </a:cubicBezTo>
                        <a:lnTo>
                          <a:pt x="2288" y="8909"/>
                        </a:lnTo>
                        <a:cubicBezTo>
                          <a:pt x="3083" y="7345"/>
                          <a:pt x="2959" y="5448"/>
                          <a:pt x="2842" y="3610"/>
                        </a:cubicBezTo>
                        <a:cubicBezTo>
                          <a:pt x="2770" y="2405"/>
                          <a:pt x="2699" y="1271"/>
                          <a:pt x="2862" y="228"/>
                        </a:cubicBezTo>
                        <a:cubicBezTo>
                          <a:pt x="2883" y="83"/>
                          <a:pt x="2772" y="0"/>
                          <a:pt x="26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5"/>
                  <p:cNvSpPr/>
                  <p:nvPr/>
                </p:nvSpPr>
                <p:spPr>
                  <a:xfrm>
                    <a:off x="2179907" y="2298490"/>
                    <a:ext cx="26283" cy="34791"/>
                  </a:xfrm>
                  <a:custGeom>
                    <a:rect b="b" l="l" r="r" t="t"/>
                    <a:pathLst>
                      <a:path extrusionOk="0" h="1378" w="1041">
                        <a:moveTo>
                          <a:pt x="288" y="1"/>
                        </a:moveTo>
                        <a:cubicBezTo>
                          <a:pt x="128" y="1"/>
                          <a:pt x="0" y="214"/>
                          <a:pt x="154" y="347"/>
                        </a:cubicBezTo>
                        <a:cubicBezTo>
                          <a:pt x="415" y="569"/>
                          <a:pt x="591" y="875"/>
                          <a:pt x="636" y="1208"/>
                        </a:cubicBezTo>
                        <a:cubicBezTo>
                          <a:pt x="649" y="1305"/>
                          <a:pt x="734" y="1377"/>
                          <a:pt x="832" y="1377"/>
                        </a:cubicBezTo>
                        <a:lnTo>
                          <a:pt x="858" y="1377"/>
                        </a:lnTo>
                        <a:cubicBezTo>
                          <a:pt x="969" y="1364"/>
                          <a:pt x="1040" y="1260"/>
                          <a:pt x="1027" y="1156"/>
                        </a:cubicBezTo>
                        <a:cubicBezTo>
                          <a:pt x="969" y="725"/>
                          <a:pt x="747" y="334"/>
                          <a:pt x="421" y="54"/>
                        </a:cubicBezTo>
                        <a:cubicBezTo>
                          <a:pt x="378" y="16"/>
                          <a:pt x="332" y="1"/>
                          <a:pt x="2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5"/>
                  <p:cNvSpPr/>
                  <p:nvPr/>
                </p:nvSpPr>
                <p:spPr>
                  <a:xfrm>
                    <a:off x="2107270" y="2512841"/>
                    <a:ext cx="25980" cy="78772"/>
                  </a:xfrm>
                  <a:custGeom>
                    <a:rect b="b" l="l" r="r" t="t"/>
                    <a:pathLst>
                      <a:path extrusionOk="0" h="3120" w="1029">
                        <a:moveTo>
                          <a:pt x="767" y="1"/>
                        </a:moveTo>
                        <a:cubicBezTo>
                          <a:pt x="704" y="1"/>
                          <a:pt x="640" y="32"/>
                          <a:pt x="600" y="109"/>
                        </a:cubicBezTo>
                        <a:cubicBezTo>
                          <a:pt x="189" y="878"/>
                          <a:pt x="0" y="1823"/>
                          <a:pt x="26" y="2931"/>
                        </a:cubicBezTo>
                        <a:cubicBezTo>
                          <a:pt x="33" y="3035"/>
                          <a:pt x="118" y="3120"/>
                          <a:pt x="228" y="3120"/>
                        </a:cubicBezTo>
                        <a:lnTo>
                          <a:pt x="235" y="3120"/>
                        </a:lnTo>
                        <a:cubicBezTo>
                          <a:pt x="346" y="3113"/>
                          <a:pt x="430" y="3022"/>
                          <a:pt x="424" y="2918"/>
                        </a:cubicBezTo>
                        <a:cubicBezTo>
                          <a:pt x="398" y="1894"/>
                          <a:pt x="580" y="988"/>
                          <a:pt x="945" y="291"/>
                        </a:cubicBezTo>
                        <a:cubicBezTo>
                          <a:pt x="1029" y="137"/>
                          <a:pt x="899" y="1"/>
                          <a:pt x="7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5"/>
                  <p:cNvSpPr/>
                  <p:nvPr/>
                </p:nvSpPr>
                <p:spPr>
                  <a:xfrm>
                    <a:off x="2145394" y="2412533"/>
                    <a:ext cx="34463" cy="45799"/>
                  </a:xfrm>
                  <a:custGeom>
                    <a:rect b="b" l="l" r="r" t="t"/>
                    <a:pathLst>
                      <a:path extrusionOk="0" h="1814" w="1365">
                        <a:moveTo>
                          <a:pt x="285" y="0"/>
                        </a:moveTo>
                        <a:cubicBezTo>
                          <a:pt x="97" y="0"/>
                          <a:pt x="1" y="289"/>
                          <a:pt x="211" y="380"/>
                        </a:cubicBezTo>
                        <a:cubicBezTo>
                          <a:pt x="641" y="575"/>
                          <a:pt x="954" y="1097"/>
                          <a:pt x="967" y="1625"/>
                        </a:cubicBezTo>
                        <a:cubicBezTo>
                          <a:pt x="967" y="1729"/>
                          <a:pt x="1058" y="1814"/>
                          <a:pt x="1162" y="1814"/>
                        </a:cubicBezTo>
                        <a:lnTo>
                          <a:pt x="1169" y="1814"/>
                        </a:lnTo>
                        <a:cubicBezTo>
                          <a:pt x="1280" y="1814"/>
                          <a:pt x="1364" y="1722"/>
                          <a:pt x="1364" y="1611"/>
                        </a:cubicBezTo>
                        <a:cubicBezTo>
                          <a:pt x="1345" y="927"/>
                          <a:pt x="941" y="275"/>
                          <a:pt x="374" y="21"/>
                        </a:cubicBezTo>
                        <a:cubicBezTo>
                          <a:pt x="343" y="7"/>
                          <a:pt x="313" y="0"/>
                          <a:pt x="2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5"/>
                  <p:cNvSpPr/>
                  <p:nvPr/>
                </p:nvSpPr>
                <p:spPr>
                  <a:xfrm>
                    <a:off x="2068262" y="1690152"/>
                    <a:ext cx="117199" cy="370128"/>
                  </a:xfrm>
                  <a:custGeom>
                    <a:rect b="b" l="l" r="r" t="t"/>
                    <a:pathLst>
                      <a:path extrusionOk="0" h="14660" w="4642">
                        <a:moveTo>
                          <a:pt x="782" y="0"/>
                        </a:moveTo>
                        <a:cubicBezTo>
                          <a:pt x="708" y="0"/>
                          <a:pt x="633" y="40"/>
                          <a:pt x="600" y="132"/>
                        </a:cubicBezTo>
                        <a:cubicBezTo>
                          <a:pt x="574" y="223"/>
                          <a:pt x="1" y="2309"/>
                          <a:pt x="2099" y="4323"/>
                        </a:cubicBezTo>
                        <a:cubicBezTo>
                          <a:pt x="4054" y="6200"/>
                          <a:pt x="4250" y="8846"/>
                          <a:pt x="4250" y="8859"/>
                        </a:cubicBezTo>
                        <a:lnTo>
                          <a:pt x="4250" y="14464"/>
                        </a:lnTo>
                        <a:cubicBezTo>
                          <a:pt x="4250" y="14575"/>
                          <a:pt x="4335" y="14660"/>
                          <a:pt x="4446" y="14660"/>
                        </a:cubicBezTo>
                        <a:cubicBezTo>
                          <a:pt x="4550" y="14660"/>
                          <a:pt x="4641" y="14575"/>
                          <a:pt x="4641" y="14471"/>
                        </a:cubicBezTo>
                        <a:lnTo>
                          <a:pt x="4641" y="8846"/>
                        </a:lnTo>
                        <a:cubicBezTo>
                          <a:pt x="4635" y="8729"/>
                          <a:pt x="4439" y="6024"/>
                          <a:pt x="2373" y="4043"/>
                        </a:cubicBezTo>
                        <a:cubicBezTo>
                          <a:pt x="450" y="2198"/>
                          <a:pt x="959" y="328"/>
                          <a:pt x="978" y="243"/>
                        </a:cubicBezTo>
                        <a:cubicBezTo>
                          <a:pt x="1014" y="96"/>
                          <a:pt x="898" y="0"/>
                          <a:pt x="78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5"/>
                  <p:cNvSpPr/>
                  <p:nvPr/>
                </p:nvSpPr>
                <p:spPr>
                  <a:xfrm>
                    <a:off x="2085380" y="1685632"/>
                    <a:ext cx="117174" cy="370381"/>
                  </a:xfrm>
                  <a:custGeom>
                    <a:rect b="b" l="l" r="r" t="t"/>
                    <a:pathLst>
                      <a:path extrusionOk="0" h="14670" w="4641">
                        <a:moveTo>
                          <a:pt x="785" y="0"/>
                        </a:moveTo>
                        <a:cubicBezTo>
                          <a:pt x="706" y="0"/>
                          <a:pt x="628" y="43"/>
                          <a:pt x="600" y="142"/>
                        </a:cubicBezTo>
                        <a:cubicBezTo>
                          <a:pt x="574" y="233"/>
                          <a:pt x="0" y="2318"/>
                          <a:pt x="2099" y="4332"/>
                        </a:cubicBezTo>
                        <a:cubicBezTo>
                          <a:pt x="4054" y="6209"/>
                          <a:pt x="4250" y="8856"/>
                          <a:pt x="4250" y="8869"/>
                        </a:cubicBezTo>
                        <a:lnTo>
                          <a:pt x="4250" y="14474"/>
                        </a:lnTo>
                        <a:cubicBezTo>
                          <a:pt x="4250" y="14584"/>
                          <a:pt x="4335" y="14669"/>
                          <a:pt x="4445" y="14669"/>
                        </a:cubicBezTo>
                        <a:cubicBezTo>
                          <a:pt x="4550" y="14669"/>
                          <a:pt x="4641" y="14584"/>
                          <a:pt x="4641" y="14480"/>
                        </a:cubicBezTo>
                        <a:lnTo>
                          <a:pt x="4641" y="8856"/>
                        </a:lnTo>
                        <a:cubicBezTo>
                          <a:pt x="4634" y="8738"/>
                          <a:pt x="4439" y="6033"/>
                          <a:pt x="2373" y="4052"/>
                        </a:cubicBezTo>
                        <a:cubicBezTo>
                          <a:pt x="450" y="2208"/>
                          <a:pt x="958" y="337"/>
                          <a:pt x="978" y="252"/>
                        </a:cubicBezTo>
                        <a:cubicBezTo>
                          <a:pt x="1025" y="99"/>
                          <a:pt x="904" y="0"/>
                          <a:pt x="785"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5"/>
                  <p:cNvSpPr/>
                  <p:nvPr/>
                </p:nvSpPr>
                <p:spPr>
                  <a:xfrm>
                    <a:off x="2107093" y="1681315"/>
                    <a:ext cx="49106" cy="67966"/>
                  </a:xfrm>
                  <a:custGeom>
                    <a:rect b="b" l="l" r="r" t="t"/>
                    <a:pathLst>
                      <a:path extrusionOk="0" h="2692" w="1945">
                        <a:moveTo>
                          <a:pt x="1715" y="0"/>
                        </a:moveTo>
                        <a:cubicBezTo>
                          <a:pt x="1634" y="0"/>
                          <a:pt x="1553" y="48"/>
                          <a:pt x="1526" y="156"/>
                        </a:cubicBezTo>
                        <a:cubicBezTo>
                          <a:pt x="1135" y="1812"/>
                          <a:pt x="203" y="2307"/>
                          <a:pt x="183" y="2320"/>
                        </a:cubicBezTo>
                        <a:cubicBezTo>
                          <a:pt x="1" y="2411"/>
                          <a:pt x="66" y="2691"/>
                          <a:pt x="274" y="2691"/>
                        </a:cubicBezTo>
                        <a:cubicBezTo>
                          <a:pt x="307" y="2691"/>
                          <a:pt x="333" y="2685"/>
                          <a:pt x="366" y="2672"/>
                        </a:cubicBezTo>
                        <a:cubicBezTo>
                          <a:pt x="405" y="2646"/>
                          <a:pt x="1474" y="2098"/>
                          <a:pt x="1910" y="247"/>
                        </a:cubicBezTo>
                        <a:cubicBezTo>
                          <a:pt x="1945" y="95"/>
                          <a:pt x="1830" y="0"/>
                          <a:pt x="1715"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5"/>
                  <p:cNvSpPr/>
                  <p:nvPr/>
                </p:nvSpPr>
                <p:spPr>
                  <a:xfrm>
                    <a:off x="2026629" y="1668313"/>
                    <a:ext cx="70617" cy="87710"/>
                  </a:xfrm>
                  <a:custGeom>
                    <a:rect b="b" l="l" r="r" t="t"/>
                    <a:pathLst>
                      <a:path extrusionOk="0" h="3474" w="2797">
                        <a:moveTo>
                          <a:pt x="819" y="1"/>
                        </a:moveTo>
                        <a:cubicBezTo>
                          <a:pt x="738" y="1"/>
                          <a:pt x="659" y="45"/>
                          <a:pt x="633" y="150"/>
                        </a:cubicBezTo>
                        <a:cubicBezTo>
                          <a:pt x="1" y="2418"/>
                          <a:pt x="2425" y="3448"/>
                          <a:pt x="2451" y="3454"/>
                        </a:cubicBezTo>
                        <a:cubicBezTo>
                          <a:pt x="2471" y="3467"/>
                          <a:pt x="2497" y="3474"/>
                          <a:pt x="2523" y="3474"/>
                        </a:cubicBezTo>
                        <a:cubicBezTo>
                          <a:pt x="2738" y="3467"/>
                          <a:pt x="2797" y="3174"/>
                          <a:pt x="2601" y="3096"/>
                        </a:cubicBezTo>
                        <a:cubicBezTo>
                          <a:pt x="2516" y="3057"/>
                          <a:pt x="476" y="2183"/>
                          <a:pt x="1017" y="254"/>
                        </a:cubicBezTo>
                        <a:cubicBezTo>
                          <a:pt x="1064" y="102"/>
                          <a:pt x="940" y="1"/>
                          <a:pt x="8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5"/>
                  <p:cNvSpPr/>
                  <p:nvPr/>
                </p:nvSpPr>
                <p:spPr>
                  <a:xfrm>
                    <a:off x="2214067" y="1690025"/>
                    <a:ext cx="117022" cy="370255"/>
                  </a:xfrm>
                  <a:custGeom>
                    <a:rect b="b" l="l" r="r" t="t"/>
                    <a:pathLst>
                      <a:path extrusionOk="0" h="14665" w="4635">
                        <a:moveTo>
                          <a:pt x="3856" y="1"/>
                        </a:moveTo>
                        <a:cubicBezTo>
                          <a:pt x="3738" y="1"/>
                          <a:pt x="3617" y="98"/>
                          <a:pt x="3656" y="248"/>
                        </a:cubicBezTo>
                        <a:cubicBezTo>
                          <a:pt x="3683" y="326"/>
                          <a:pt x="4184" y="2203"/>
                          <a:pt x="2262" y="4048"/>
                        </a:cubicBezTo>
                        <a:cubicBezTo>
                          <a:pt x="196" y="6029"/>
                          <a:pt x="13" y="8734"/>
                          <a:pt x="0" y="8864"/>
                        </a:cubicBezTo>
                        <a:lnTo>
                          <a:pt x="0" y="14469"/>
                        </a:lnTo>
                        <a:cubicBezTo>
                          <a:pt x="0" y="14580"/>
                          <a:pt x="91" y="14665"/>
                          <a:pt x="202" y="14665"/>
                        </a:cubicBezTo>
                        <a:cubicBezTo>
                          <a:pt x="306" y="14665"/>
                          <a:pt x="398" y="14580"/>
                          <a:pt x="398" y="14469"/>
                        </a:cubicBezTo>
                        <a:lnTo>
                          <a:pt x="398" y="8877"/>
                        </a:lnTo>
                        <a:cubicBezTo>
                          <a:pt x="398" y="8844"/>
                          <a:pt x="580" y="6205"/>
                          <a:pt x="2535" y="4328"/>
                        </a:cubicBezTo>
                        <a:cubicBezTo>
                          <a:pt x="4634" y="2314"/>
                          <a:pt x="4061" y="228"/>
                          <a:pt x="4041" y="137"/>
                        </a:cubicBezTo>
                        <a:cubicBezTo>
                          <a:pt x="4010" y="42"/>
                          <a:pt x="3934" y="1"/>
                          <a:pt x="38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5"/>
                  <p:cNvSpPr/>
                  <p:nvPr/>
                </p:nvSpPr>
                <p:spPr>
                  <a:xfrm>
                    <a:off x="2196949" y="1685683"/>
                    <a:ext cx="117022" cy="370330"/>
                  </a:xfrm>
                  <a:custGeom>
                    <a:rect b="b" l="l" r="r" t="t"/>
                    <a:pathLst>
                      <a:path extrusionOk="0" h="14668" w="4635">
                        <a:moveTo>
                          <a:pt x="3856" y="0"/>
                        </a:moveTo>
                        <a:cubicBezTo>
                          <a:pt x="3738" y="0"/>
                          <a:pt x="3617" y="100"/>
                          <a:pt x="3657" y="250"/>
                        </a:cubicBezTo>
                        <a:cubicBezTo>
                          <a:pt x="3683" y="329"/>
                          <a:pt x="4185" y="2206"/>
                          <a:pt x="2262" y="4050"/>
                        </a:cubicBezTo>
                        <a:cubicBezTo>
                          <a:pt x="189" y="6031"/>
                          <a:pt x="7" y="8736"/>
                          <a:pt x="0" y="8867"/>
                        </a:cubicBezTo>
                        <a:lnTo>
                          <a:pt x="0" y="14472"/>
                        </a:lnTo>
                        <a:cubicBezTo>
                          <a:pt x="0" y="14582"/>
                          <a:pt x="92" y="14667"/>
                          <a:pt x="196" y="14667"/>
                        </a:cubicBezTo>
                        <a:cubicBezTo>
                          <a:pt x="307" y="14667"/>
                          <a:pt x="398" y="14582"/>
                          <a:pt x="398" y="14472"/>
                        </a:cubicBezTo>
                        <a:lnTo>
                          <a:pt x="398" y="8873"/>
                        </a:lnTo>
                        <a:cubicBezTo>
                          <a:pt x="398" y="8847"/>
                          <a:pt x="580" y="6207"/>
                          <a:pt x="2536" y="4330"/>
                        </a:cubicBezTo>
                        <a:cubicBezTo>
                          <a:pt x="4634" y="2316"/>
                          <a:pt x="4061" y="231"/>
                          <a:pt x="4035" y="140"/>
                        </a:cubicBezTo>
                        <a:cubicBezTo>
                          <a:pt x="4006" y="42"/>
                          <a:pt x="3932" y="0"/>
                          <a:pt x="3856"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5"/>
                  <p:cNvSpPr/>
                  <p:nvPr/>
                </p:nvSpPr>
                <p:spPr>
                  <a:xfrm>
                    <a:off x="2242874" y="1681315"/>
                    <a:ext cx="49207" cy="67966"/>
                  </a:xfrm>
                  <a:custGeom>
                    <a:rect b="b" l="l" r="r" t="t"/>
                    <a:pathLst>
                      <a:path extrusionOk="0" h="2692" w="1949">
                        <a:moveTo>
                          <a:pt x="232" y="0"/>
                        </a:moveTo>
                        <a:cubicBezTo>
                          <a:pt x="116" y="0"/>
                          <a:pt x="1" y="95"/>
                          <a:pt x="39" y="247"/>
                        </a:cubicBezTo>
                        <a:cubicBezTo>
                          <a:pt x="475" y="2098"/>
                          <a:pt x="1538" y="2646"/>
                          <a:pt x="1583" y="2672"/>
                        </a:cubicBezTo>
                        <a:cubicBezTo>
                          <a:pt x="1610" y="2685"/>
                          <a:pt x="1642" y="2691"/>
                          <a:pt x="1675" y="2691"/>
                        </a:cubicBezTo>
                        <a:cubicBezTo>
                          <a:pt x="1883" y="2691"/>
                          <a:pt x="1948" y="2411"/>
                          <a:pt x="1766" y="2320"/>
                        </a:cubicBezTo>
                        <a:cubicBezTo>
                          <a:pt x="1753" y="2313"/>
                          <a:pt x="814" y="1812"/>
                          <a:pt x="423" y="156"/>
                        </a:cubicBezTo>
                        <a:cubicBezTo>
                          <a:pt x="396" y="48"/>
                          <a:pt x="314" y="0"/>
                          <a:pt x="232"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5"/>
                  <p:cNvSpPr/>
                  <p:nvPr/>
                </p:nvSpPr>
                <p:spPr>
                  <a:xfrm>
                    <a:off x="2301751" y="1668313"/>
                    <a:ext cx="70643" cy="87710"/>
                  </a:xfrm>
                  <a:custGeom>
                    <a:rect b="b" l="l" r="r" t="t"/>
                    <a:pathLst>
                      <a:path extrusionOk="0" h="3474" w="2798">
                        <a:moveTo>
                          <a:pt x="1979" y="1"/>
                        </a:moveTo>
                        <a:cubicBezTo>
                          <a:pt x="1859" y="1"/>
                          <a:pt x="1736" y="102"/>
                          <a:pt x="1787" y="254"/>
                        </a:cubicBezTo>
                        <a:cubicBezTo>
                          <a:pt x="2321" y="2183"/>
                          <a:pt x="288" y="3057"/>
                          <a:pt x="197" y="3089"/>
                        </a:cubicBezTo>
                        <a:cubicBezTo>
                          <a:pt x="1" y="3174"/>
                          <a:pt x="60" y="3467"/>
                          <a:pt x="275" y="3474"/>
                        </a:cubicBezTo>
                        <a:cubicBezTo>
                          <a:pt x="301" y="3474"/>
                          <a:pt x="327" y="3467"/>
                          <a:pt x="353" y="3454"/>
                        </a:cubicBezTo>
                        <a:cubicBezTo>
                          <a:pt x="372" y="3448"/>
                          <a:pt x="2797" y="2418"/>
                          <a:pt x="2165" y="150"/>
                        </a:cubicBezTo>
                        <a:cubicBezTo>
                          <a:pt x="2139" y="45"/>
                          <a:pt x="2059" y="1"/>
                          <a:pt x="1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5"/>
                  <p:cNvSpPr/>
                  <p:nvPr/>
                </p:nvSpPr>
                <p:spPr>
                  <a:xfrm>
                    <a:off x="2160239" y="2043314"/>
                    <a:ext cx="33276" cy="33907"/>
                  </a:xfrm>
                  <a:custGeom>
                    <a:rect b="b" l="l" r="r" t="t"/>
                    <a:pathLst>
                      <a:path extrusionOk="0" h="1343" w="1318">
                        <a:moveTo>
                          <a:pt x="894" y="0"/>
                        </a:moveTo>
                        <a:cubicBezTo>
                          <a:pt x="848" y="0"/>
                          <a:pt x="803" y="7"/>
                          <a:pt x="763" y="20"/>
                        </a:cubicBezTo>
                        <a:lnTo>
                          <a:pt x="757" y="20"/>
                        </a:lnTo>
                        <a:lnTo>
                          <a:pt x="737" y="13"/>
                        </a:lnTo>
                        <a:lnTo>
                          <a:pt x="724" y="13"/>
                        </a:lnTo>
                        <a:cubicBezTo>
                          <a:pt x="640" y="13"/>
                          <a:pt x="209" y="339"/>
                          <a:pt x="209" y="339"/>
                        </a:cubicBezTo>
                        <a:cubicBezTo>
                          <a:pt x="125" y="437"/>
                          <a:pt x="53" y="548"/>
                          <a:pt x="7" y="672"/>
                        </a:cubicBezTo>
                        <a:lnTo>
                          <a:pt x="1" y="698"/>
                        </a:lnTo>
                        <a:lnTo>
                          <a:pt x="7" y="717"/>
                        </a:lnTo>
                        <a:cubicBezTo>
                          <a:pt x="53" y="926"/>
                          <a:pt x="99" y="1108"/>
                          <a:pt x="157" y="1271"/>
                        </a:cubicBezTo>
                        <a:lnTo>
                          <a:pt x="170" y="1323"/>
                        </a:lnTo>
                        <a:lnTo>
                          <a:pt x="222" y="1330"/>
                        </a:lnTo>
                        <a:lnTo>
                          <a:pt x="294" y="1336"/>
                        </a:lnTo>
                        <a:lnTo>
                          <a:pt x="333" y="1343"/>
                        </a:lnTo>
                        <a:lnTo>
                          <a:pt x="359" y="1323"/>
                        </a:lnTo>
                        <a:lnTo>
                          <a:pt x="405" y="1291"/>
                        </a:lnTo>
                        <a:lnTo>
                          <a:pt x="405" y="1252"/>
                        </a:lnTo>
                        <a:cubicBezTo>
                          <a:pt x="431" y="789"/>
                          <a:pt x="685" y="437"/>
                          <a:pt x="1161" y="209"/>
                        </a:cubicBezTo>
                        <a:lnTo>
                          <a:pt x="1317" y="137"/>
                        </a:lnTo>
                        <a:lnTo>
                          <a:pt x="1154" y="65"/>
                        </a:lnTo>
                        <a:cubicBezTo>
                          <a:pt x="1076" y="26"/>
                          <a:pt x="985" y="0"/>
                          <a:pt x="8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5"/>
                  <p:cNvSpPr/>
                  <p:nvPr/>
                </p:nvSpPr>
                <p:spPr>
                  <a:xfrm>
                    <a:off x="2157942" y="2041168"/>
                    <a:ext cx="40346" cy="38376"/>
                  </a:xfrm>
                  <a:custGeom>
                    <a:rect b="b" l="l" r="r" t="t"/>
                    <a:pathLst>
                      <a:path extrusionOk="0" h="1520" w="1598">
                        <a:moveTo>
                          <a:pt x="985" y="164"/>
                        </a:moveTo>
                        <a:cubicBezTo>
                          <a:pt x="1063" y="164"/>
                          <a:pt x="1141" y="183"/>
                          <a:pt x="1213" y="222"/>
                        </a:cubicBezTo>
                        <a:cubicBezTo>
                          <a:pt x="594" y="515"/>
                          <a:pt x="431" y="972"/>
                          <a:pt x="411" y="1337"/>
                        </a:cubicBezTo>
                        <a:lnTo>
                          <a:pt x="398" y="1343"/>
                        </a:lnTo>
                        <a:lnTo>
                          <a:pt x="326" y="1330"/>
                        </a:lnTo>
                        <a:cubicBezTo>
                          <a:pt x="268" y="1154"/>
                          <a:pt x="216" y="972"/>
                          <a:pt x="177" y="789"/>
                        </a:cubicBezTo>
                        <a:cubicBezTo>
                          <a:pt x="216" y="672"/>
                          <a:pt x="281" y="568"/>
                          <a:pt x="359" y="476"/>
                        </a:cubicBezTo>
                        <a:cubicBezTo>
                          <a:pt x="502" y="366"/>
                          <a:pt x="659" y="268"/>
                          <a:pt x="815" y="183"/>
                        </a:cubicBezTo>
                        <a:lnTo>
                          <a:pt x="848" y="183"/>
                        </a:lnTo>
                        <a:cubicBezTo>
                          <a:pt x="861" y="183"/>
                          <a:pt x="874" y="183"/>
                          <a:pt x="880" y="177"/>
                        </a:cubicBezTo>
                        <a:cubicBezTo>
                          <a:pt x="913" y="170"/>
                          <a:pt x="946" y="164"/>
                          <a:pt x="978" y="164"/>
                        </a:cubicBezTo>
                        <a:close/>
                        <a:moveTo>
                          <a:pt x="978" y="1"/>
                        </a:moveTo>
                        <a:cubicBezTo>
                          <a:pt x="939" y="1"/>
                          <a:pt x="894" y="7"/>
                          <a:pt x="854" y="20"/>
                        </a:cubicBezTo>
                        <a:lnTo>
                          <a:pt x="815" y="20"/>
                        </a:lnTo>
                        <a:cubicBezTo>
                          <a:pt x="763" y="20"/>
                          <a:pt x="731" y="27"/>
                          <a:pt x="489" y="190"/>
                        </a:cubicBezTo>
                        <a:cubicBezTo>
                          <a:pt x="398" y="242"/>
                          <a:pt x="313" y="300"/>
                          <a:pt x="235" y="372"/>
                        </a:cubicBezTo>
                        <a:cubicBezTo>
                          <a:pt x="144" y="476"/>
                          <a:pt x="72" y="600"/>
                          <a:pt x="20" y="731"/>
                        </a:cubicBezTo>
                        <a:lnTo>
                          <a:pt x="1" y="776"/>
                        </a:lnTo>
                        <a:lnTo>
                          <a:pt x="14" y="822"/>
                        </a:lnTo>
                        <a:cubicBezTo>
                          <a:pt x="59" y="1030"/>
                          <a:pt x="111" y="1219"/>
                          <a:pt x="164" y="1382"/>
                        </a:cubicBezTo>
                        <a:lnTo>
                          <a:pt x="196" y="1480"/>
                        </a:lnTo>
                        <a:lnTo>
                          <a:pt x="300" y="1493"/>
                        </a:lnTo>
                        <a:lnTo>
                          <a:pt x="366" y="1506"/>
                        </a:lnTo>
                        <a:lnTo>
                          <a:pt x="437" y="1519"/>
                        </a:lnTo>
                        <a:lnTo>
                          <a:pt x="496" y="1474"/>
                        </a:lnTo>
                        <a:lnTo>
                          <a:pt x="502" y="1467"/>
                        </a:lnTo>
                        <a:lnTo>
                          <a:pt x="561" y="1421"/>
                        </a:lnTo>
                        <a:lnTo>
                          <a:pt x="568" y="1343"/>
                        </a:lnTo>
                        <a:cubicBezTo>
                          <a:pt x="587" y="913"/>
                          <a:pt x="828" y="581"/>
                          <a:pt x="1278" y="366"/>
                        </a:cubicBezTo>
                        <a:lnTo>
                          <a:pt x="1597" y="222"/>
                        </a:lnTo>
                        <a:lnTo>
                          <a:pt x="1285" y="72"/>
                        </a:lnTo>
                        <a:cubicBezTo>
                          <a:pt x="1187" y="27"/>
                          <a:pt x="1089" y="1"/>
                          <a:pt x="985"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5"/>
                  <p:cNvSpPr/>
                  <p:nvPr/>
                </p:nvSpPr>
                <p:spPr>
                  <a:xfrm>
                    <a:off x="2204675" y="2051368"/>
                    <a:ext cx="27520" cy="26182"/>
                  </a:xfrm>
                  <a:custGeom>
                    <a:rect b="b" l="l" r="r" t="t"/>
                    <a:pathLst>
                      <a:path extrusionOk="0" h="1037" w="1090">
                        <a:moveTo>
                          <a:pt x="620" y="1"/>
                        </a:moveTo>
                        <a:lnTo>
                          <a:pt x="385" y="157"/>
                        </a:lnTo>
                        <a:lnTo>
                          <a:pt x="444" y="235"/>
                        </a:lnTo>
                        <a:cubicBezTo>
                          <a:pt x="340" y="281"/>
                          <a:pt x="40" y="424"/>
                          <a:pt x="20" y="633"/>
                        </a:cubicBezTo>
                        <a:cubicBezTo>
                          <a:pt x="1" y="848"/>
                          <a:pt x="196" y="959"/>
                          <a:pt x="372" y="985"/>
                        </a:cubicBezTo>
                        <a:lnTo>
                          <a:pt x="392" y="985"/>
                        </a:lnTo>
                        <a:cubicBezTo>
                          <a:pt x="437" y="978"/>
                          <a:pt x="483" y="978"/>
                          <a:pt x="529" y="978"/>
                        </a:cubicBezTo>
                        <a:cubicBezTo>
                          <a:pt x="626" y="978"/>
                          <a:pt x="731" y="991"/>
                          <a:pt x="828" y="1011"/>
                        </a:cubicBezTo>
                        <a:lnTo>
                          <a:pt x="926" y="1037"/>
                        </a:lnTo>
                        <a:lnTo>
                          <a:pt x="926" y="933"/>
                        </a:lnTo>
                        <a:cubicBezTo>
                          <a:pt x="920" y="789"/>
                          <a:pt x="926" y="587"/>
                          <a:pt x="1030" y="503"/>
                        </a:cubicBezTo>
                        <a:lnTo>
                          <a:pt x="1089" y="450"/>
                        </a:lnTo>
                        <a:lnTo>
                          <a:pt x="933" y="255"/>
                        </a:lnTo>
                        <a:lnTo>
                          <a:pt x="874" y="287"/>
                        </a:lnTo>
                        <a:cubicBezTo>
                          <a:pt x="815" y="320"/>
                          <a:pt x="750" y="359"/>
                          <a:pt x="698" y="405"/>
                        </a:cubicBezTo>
                        <a:cubicBezTo>
                          <a:pt x="698" y="340"/>
                          <a:pt x="718" y="281"/>
                          <a:pt x="744" y="229"/>
                        </a:cubicBezTo>
                        <a:lnTo>
                          <a:pt x="783" y="170"/>
                        </a:lnTo>
                        <a:lnTo>
                          <a:pt x="62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5"/>
                  <p:cNvSpPr/>
                  <p:nvPr/>
                </p:nvSpPr>
                <p:spPr>
                  <a:xfrm>
                    <a:off x="2202529" y="2048565"/>
                    <a:ext cx="32620" cy="31458"/>
                  </a:xfrm>
                  <a:custGeom>
                    <a:rect b="b" l="l" r="r" t="t"/>
                    <a:pathLst>
                      <a:path extrusionOk="0" h="1246" w="1292">
                        <a:moveTo>
                          <a:pt x="692" y="216"/>
                        </a:moveTo>
                        <a:lnTo>
                          <a:pt x="763" y="288"/>
                        </a:lnTo>
                        <a:cubicBezTo>
                          <a:pt x="718" y="379"/>
                          <a:pt x="692" y="483"/>
                          <a:pt x="698" y="581"/>
                        </a:cubicBezTo>
                        <a:cubicBezTo>
                          <a:pt x="698" y="607"/>
                          <a:pt x="718" y="627"/>
                          <a:pt x="737" y="633"/>
                        </a:cubicBezTo>
                        <a:lnTo>
                          <a:pt x="757" y="633"/>
                        </a:lnTo>
                        <a:cubicBezTo>
                          <a:pt x="770" y="633"/>
                          <a:pt x="790" y="620"/>
                          <a:pt x="796" y="607"/>
                        </a:cubicBezTo>
                        <a:cubicBezTo>
                          <a:pt x="855" y="548"/>
                          <a:pt x="926" y="503"/>
                          <a:pt x="998" y="464"/>
                        </a:cubicBezTo>
                        <a:lnTo>
                          <a:pt x="1063" y="548"/>
                        </a:lnTo>
                        <a:cubicBezTo>
                          <a:pt x="933" y="659"/>
                          <a:pt x="920" y="874"/>
                          <a:pt x="926" y="1044"/>
                        </a:cubicBezTo>
                        <a:cubicBezTo>
                          <a:pt x="829" y="1018"/>
                          <a:pt x="718" y="1005"/>
                          <a:pt x="614" y="1005"/>
                        </a:cubicBezTo>
                        <a:cubicBezTo>
                          <a:pt x="568" y="1005"/>
                          <a:pt x="516" y="1005"/>
                          <a:pt x="470" y="1011"/>
                        </a:cubicBezTo>
                        <a:cubicBezTo>
                          <a:pt x="425" y="1005"/>
                          <a:pt x="170" y="952"/>
                          <a:pt x="190" y="750"/>
                        </a:cubicBezTo>
                        <a:cubicBezTo>
                          <a:pt x="203" y="581"/>
                          <a:pt x="483" y="444"/>
                          <a:pt x="587" y="411"/>
                        </a:cubicBezTo>
                        <a:cubicBezTo>
                          <a:pt x="600" y="405"/>
                          <a:pt x="614" y="392"/>
                          <a:pt x="620" y="372"/>
                        </a:cubicBezTo>
                        <a:cubicBezTo>
                          <a:pt x="627" y="359"/>
                          <a:pt x="620" y="340"/>
                          <a:pt x="614" y="327"/>
                        </a:cubicBezTo>
                        <a:lnTo>
                          <a:pt x="587" y="281"/>
                        </a:lnTo>
                        <a:lnTo>
                          <a:pt x="692" y="216"/>
                        </a:lnTo>
                        <a:close/>
                        <a:moveTo>
                          <a:pt x="724" y="1"/>
                        </a:moveTo>
                        <a:lnTo>
                          <a:pt x="607" y="79"/>
                        </a:lnTo>
                        <a:lnTo>
                          <a:pt x="496" y="144"/>
                        </a:lnTo>
                        <a:lnTo>
                          <a:pt x="353" y="236"/>
                        </a:lnTo>
                        <a:lnTo>
                          <a:pt x="405" y="307"/>
                        </a:lnTo>
                        <a:cubicBezTo>
                          <a:pt x="262" y="385"/>
                          <a:pt x="40" y="529"/>
                          <a:pt x="27" y="737"/>
                        </a:cubicBezTo>
                        <a:cubicBezTo>
                          <a:pt x="1" y="1005"/>
                          <a:pt x="236" y="1135"/>
                          <a:pt x="438" y="1174"/>
                        </a:cubicBezTo>
                        <a:lnTo>
                          <a:pt x="483" y="1174"/>
                        </a:lnTo>
                        <a:cubicBezTo>
                          <a:pt x="529" y="1174"/>
                          <a:pt x="574" y="1168"/>
                          <a:pt x="614" y="1168"/>
                        </a:cubicBezTo>
                        <a:cubicBezTo>
                          <a:pt x="705" y="1168"/>
                          <a:pt x="803" y="1174"/>
                          <a:pt x="894" y="1200"/>
                        </a:cubicBezTo>
                        <a:lnTo>
                          <a:pt x="1102" y="1246"/>
                        </a:lnTo>
                        <a:lnTo>
                          <a:pt x="1089" y="1031"/>
                        </a:lnTo>
                        <a:cubicBezTo>
                          <a:pt x="1089" y="959"/>
                          <a:pt x="1083" y="744"/>
                          <a:pt x="1168" y="672"/>
                        </a:cubicBezTo>
                        <a:lnTo>
                          <a:pt x="1291" y="568"/>
                        </a:lnTo>
                        <a:lnTo>
                          <a:pt x="1194" y="451"/>
                        </a:lnTo>
                        <a:lnTo>
                          <a:pt x="1128" y="366"/>
                        </a:lnTo>
                        <a:lnTo>
                          <a:pt x="1044" y="262"/>
                        </a:lnTo>
                        <a:lnTo>
                          <a:pt x="946" y="314"/>
                        </a:lnTo>
                        <a:lnTo>
                          <a:pt x="972" y="275"/>
                        </a:lnTo>
                        <a:lnTo>
                          <a:pt x="887" y="183"/>
                        </a:lnTo>
                        <a:lnTo>
                          <a:pt x="816" y="105"/>
                        </a:lnTo>
                        <a:lnTo>
                          <a:pt x="724" y="7"/>
                        </a:lnTo>
                        <a:lnTo>
                          <a:pt x="7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5"/>
                  <p:cNvSpPr/>
                  <p:nvPr/>
                </p:nvSpPr>
                <p:spPr>
                  <a:xfrm>
                    <a:off x="2139183" y="2076388"/>
                    <a:ext cx="29489" cy="46102"/>
                  </a:xfrm>
                  <a:custGeom>
                    <a:rect b="b" l="l" r="r" t="t"/>
                    <a:pathLst>
                      <a:path extrusionOk="0" h="1826" w="1168">
                        <a:moveTo>
                          <a:pt x="900" y="0"/>
                        </a:moveTo>
                        <a:cubicBezTo>
                          <a:pt x="802" y="0"/>
                          <a:pt x="698" y="13"/>
                          <a:pt x="600" y="46"/>
                        </a:cubicBezTo>
                        <a:cubicBezTo>
                          <a:pt x="392" y="111"/>
                          <a:pt x="222" y="261"/>
                          <a:pt x="131" y="457"/>
                        </a:cubicBezTo>
                        <a:cubicBezTo>
                          <a:pt x="1" y="711"/>
                          <a:pt x="7" y="1376"/>
                          <a:pt x="183" y="1662"/>
                        </a:cubicBezTo>
                        <a:cubicBezTo>
                          <a:pt x="235" y="1760"/>
                          <a:pt x="326" y="1819"/>
                          <a:pt x="431" y="1825"/>
                        </a:cubicBezTo>
                        <a:lnTo>
                          <a:pt x="431" y="1819"/>
                        </a:lnTo>
                        <a:cubicBezTo>
                          <a:pt x="457" y="1819"/>
                          <a:pt x="483" y="1819"/>
                          <a:pt x="502" y="1806"/>
                        </a:cubicBezTo>
                        <a:cubicBezTo>
                          <a:pt x="542" y="1799"/>
                          <a:pt x="574" y="1773"/>
                          <a:pt x="587" y="1741"/>
                        </a:cubicBezTo>
                        <a:cubicBezTo>
                          <a:pt x="620" y="1669"/>
                          <a:pt x="613" y="1584"/>
                          <a:pt x="581" y="1512"/>
                        </a:cubicBezTo>
                        <a:cubicBezTo>
                          <a:pt x="568" y="1473"/>
                          <a:pt x="561" y="1441"/>
                          <a:pt x="555" y="1402"/>
                        </a:cubicBezTo>
                        <a:cubicBezTo>
                          <a:pt x="561" y="756"/>
                          <a:pt x="822" y="359"/>
                          <a:pt x="1043" y="137"/>
                        </a:cubicBezTo>
                        <a:lnTo>
                          <a:pt x="1167" y="13"/>
                        </a:lnTo>
                        <a:lnTo>
                          <a:pt x="99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5"/>
                  <p:cNvSpPr/>
                  <p:nvPr/>
                </p:nvSpPr>
                <p:spPr>
                  <a:xfrm>
                    <a:off x="2137213" y="2074242"/>
                    <a:ext cx="36053" cy="50041"/>
                  </a:xfrm>
                  <a:custGeom>
                    <a:rect b="b" l="l" r="r" t="t"/>
                    <a:pathLst>
                      <a:path extrusionOk="0" h="1982" w="1428">
                        <a:moveTo>
                          <a:pt x="978" y="164"/>
                        </a:moveTo>
                        <a:lnTo>
                          <a:pt x="978" y="170"/>
                        </a:lnTo>
                        <a:lnTo>
                          <a:pt x="1063" y="170"/>
                        </a:lnTo>
                        <a:cubicBezTo>
                          <a:pt x="854" y="379"/>
                          <a:pt x="561" y="796"/>
                          <a:pt x="554" y="1487"/>
                        </a:cubicBezTo>
                        <a:cubicBezTo>
                          <a:pt x="554" y="1591"/>
                          <a:pt x="665" y="1786"/>
                          <a:pt x="561" y="1812"/>
                        </a:cubicBezTo>
                        <a:cubicBezTo>
                          <a:pt x="541" y="1819"/>
                          <a:pt x="528" y="1819"/>
                          <a:pt x="509" y="1819"/>
                        </a:cubicBezTo>
                        <a:cubicBezTo>
                          <a:pt x="176" y="1819"/>
                          <a:pt x="137" y="854"/>
                          <a:pt x="281" y="568"/>
                        </a:cubicBezTo>
                        <a:cubicBezTo>
                          <a:pt x="365" y="398"/>
                          <a:pt x="515" y="261"/>
                          <a:pt x="698" y="203"/>
                        </a:cubicBezTo>
                        <a:cubicBezTo>
                          <a:pt x="789" y="177"/>
                          <a:pt x="887" y="164"/>
                          <a:pt x="978" y="164"/>
                        </a:cubicBezTo>
                        <a:close/>
                        <a:moveTo>
                          <a:pt x="978" y="1"/>
                        </a:moveTo>
                        <a:cubicBezTo>
                          <a:pt x="867" y="1"/>
                          <a:pt x="756" y="14"/>
                          <a:pt x="652" y="53"/>
                        </a:cubicBezTo>
                        <a:cubicBezTo>
                          <a:pt x="424" y="124"/>
                          <a:pt x="242" y="287"/>
                          <a:pt x="137" y="496"/>
                        </a:cubicBezTo>
                        <a:cubicBezTo>
                          <a:pt x="0" y="776"/>
                          <a:pt x="0" y="1474"/>
                          <a:pt x="196" y="1786"/>
                        </a:cubicBezTo>
                        <a:cubicBezTo>
                          <a:pt x="261" y="1904"/>
                          <a:pt x="378" y="1982"/>
                          <a:pt x="509" y="1982"/>
                        </a:cubicBezTo>
                        <a:cubicBezTo>
                          <a:pt x="548" y="1982"/>
                          <a:pt x="580" y="1982"/>
                          <a:pt x="613" y="1969"/>
                        </a:cubicBezTo>
                        <a:cubicBezTo>
                          <a:pt x="665" y="1956"/>
                          <a:pt x="717" y="1917"/>
                          <a:pt x="743" y="1865"/>
                        </a:cubicBezTo>
                        <a:cubicBezTo>
                          <a:pt x="783" y="1767"/>
                          <a:pt x="783" y="1663"/>
                          <a:pt x="737" y="1571"/>
                        </a:cubicBezTo>
                        <a:cubicBezTo>
                          <a:pt x="730" y="1545"/>
                          <a:pt x="724" y="1519"/>
                          <a:pt x="717" y="1487"/>
                        </a:cubicBezTo>
                        <a:cubicBezTo>
                          <a:pt x="724" y="874"/>
                          <a:pt x="972" y="489"/>
                          <a:pt x="1180" y="281"/>
                        </a:cubicBezTo>
                        <a:lnTo>
                          <a:pt x="1428" y="33"/>
                        </a:lnTo>
                        <a:lnTo>
                          <a:pt x="1076"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5"/>
                  <p:cNvSpPr/>
                  <p:nvPr/>
                </p:nvSpPr>
                <p:spPr>
                  <a:xfrm>
                    <a:off x="2157134" y="2043642"/>
                    <a:ext cx="99399" cy="131666"/>
                  </a:xfrm>
                  <a:custGeom>
                    <a:rect b="b" l="l" r="r" t="t"/>
                    <a:pathLst>
                      <a:path extrusionOk="0" h="5215" w="3937">
                        <a:moveTo>
                          <a:pt x="2034" y="0"/>
                        </a:moveTo>
                        <a:lnTo>
                          <a:pt x="1981" y="13"/>
                        </a:lnTo>
                        <a:cubicBezTo>
                          <a:pt x="1890" y="33"/>
                          <a:pt x="1805" y="59"/>
                          <a:pt x="1721" y="85"/>
                        </a:cubicBezTo>
                        <a:cubicBezTo>
                          <a:pt x="1258" y="241"/>
                          <a:pt x="704" y="567"/>
                          <a:pt x="691" y="1278"/>
                        </a:cubicBezTo>
                        <a:cubicBezTo>
                          <a:pt x="665" y="1297"/>
                          <a:pt x="20" y="1701"/>
                          <a:pt x="13" y="2712"/>
                        </a:cubicBezTo>
                        <a:cubicBezTo>
                          <a:pt x="7" y="3227"/>
                          <a:pt x="0" y="4439"/>
                          <a:pt x="1740" y="5019"/>
                        </a:cubicBezTo>
                        <a:cubicBezTo>
                          <a:pt x="1949" y="5084"/>
                          <a:pt x="2503" y="5214"/>
                          <a:pt x="2718" y="5214"/>
                        </a:cubicBezTo>
                        <a:cubicBezTo>
                          <a:pt x="2744" y="5214"/>
                          <a:pt x="2770" y="5214"/>
                          <a:pt x="2796" y="5208"/>
                        </a:cubicBezTo>
                        <a:cubicBezTo>
                          <a:pt x="2815" y="5209"/>
                          <a:pt x="2833" y="5209"/>
                          <a:pt x="2851" y="5209"/>
                        </a:cubicBezTo>
                        <a:cubicBezTo>
                          <a:pt x="2983" y="5209"/>
                          <a:pt x="3114" y="5188"/>
                          <a:pt x="3239" y="5143"/>
                        </a:cubicBezTo>
                        <a:cubicBezTo>
                          <a:pt x="3533" y="5058"/>
                          <a:pt x="3885" y="4804"/>
                          <a:pt x="3904" y="4093"/>
                        </a:cubicBezTo>
                        <a:cubicBezTo>
                          <a:pt x="3911" y="3865"/>
                          <a:pt x="3917" y="3565"/>
                          <a:pt x="3904" y="3285"/>
                        </a:cubicBezTo>
                        <a:cubicBezTo>
                          <a:pt x="3937" y="2992"/>
                          <a:pt x="3767" y="2360"/>
                          <a:pt x="3709" y="2229"/>
                        </a:cubicBezTo>
                        <a:cubicBezTo>
                          <a:pt x="3637" y="2060"/>
                          <a:pt x="3533" y="1903"/>
                          <a:pt x="3402" y="1780"/>
                        </a:cubicBezTo>
                        <a:cubicBezTo>
                          <a:pt x="3161" y="1552"/>
                          <a:pt x="2842" y="1441"/>
                          <a:pt x="2418" y="1441"/>
                        </a:cubicBezTo>
                        <a:lnTo>
                          <a:pt x="2281" y="1441"/>
                        </a:lnTo>
                        <a:cubicBezTo>
                          <a:pt x="2249" y="1434"/>
                          <a:pt x="2223" y="1434"/>
                          <a:pt x="2190" y="1434"/>
                        </a:cubicBezTo>
                        <a:lnTo>
                          <a:pt x="2138" y="1434"/>
                        </a:lnTo>
                        <a:cubicBezTo>
                          <a:pt x="2040" y="1408"/>
                          <a:pt x="1695" y="1304"/>
                          <a:pt x="1721" y="991"/>
                        </a:cubicBezTo>
                        <a:cubicBezTo>
                          <a:pt x="1747" y="730"/>
                          <a:pt x="2099" y="548"/>
                          <a:pt x="2249" y="476"/>
                        </a:cubicBezTo>
                        <a:lnTo>
                          <a:pt x="2340" y="437"/>
                        </a:lnTo>
                        <a:lnTo>
                          <a:pt x="203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5"/>
                  <p:cNvSpPr/>
                  <p:nvPr/>
                </p:nvSpPr>
                <p:spPr>
                  <a:xfrm>
                    <a:off x="2155139" y="2041168"/>
                    <a:ext cx="103363" cy="136286"/>
                  </a:xfrm>
                  <a:custGeom>
                    <a:rect b="b" l="l" r="r" t="t"/>
                    <a:pathLst>
                      <a:path extrusionOk="0" h="5398" w="4094">
                        <a:moveTo>
                          <a:pt x="2152" y="1"/>
                        </a:moveTo>
                        <a:lnTo>
                          <a:pt x="2157" y="7"/>
                        </a:lnTo>
                        <a:lnTo>
                          <a:pt x="2157" y="7"/>
                        </a:lnTo>
                        <a:lnTo>
                          <a:pt x="2158" y="7"/>
                        </a:lnTo>
                        <a:lnTo>
                          <a:pt x="2152" y="1"/>
                        </a:lnTo>
                        <a:close/>
                        <a:moveTo>
                          <a:pt x="2081" y="191"/>
                        </a:moveTo>
                        <a:lnTo>
                          <a:pt x="2302" y="502"/>
                        </a:lnTo>
                        <a:cubicBezTo>
                          <a:pt x="2119" y="581"/>
                          <a:pt x="1748" y="783"/>
                          <a:pt x="1721" y="1082"/>
                        </a:cubicBezTo>
                        <a:cubicBezTo>
                          <a:pt x="1695" y="1415"/>
                          <a:pt x="2008" y="1571"/>
                          <a:pt x="2210" y="1617"/>
                        </a:cubicBezTo>
                        <a:cubicBezTo>
                          <a:pt x="2230" y="1610"/>
                          <a:pt x="2256" y="1610"/>
                          <a:pt x="2275" y="1610"/>
                        </a:cubicBezTo>
                        <a:cubicBezTo>
                          <a:pt x="2308" y="1610"/>
                          <a:pt x="2341" y="1617"/>
                          <a:pt x="2373" y="1623"/>
                        </a:cubicBezTo>
                        <a:cubicBezTo>
                          <a:pt x="2406" y="1630"/>
                          <a:pt x="2432" y="1636"/>
                          <a:pt x="2464" y="1650"/>
                        </a:cubicBezTo>
                        <a:cubicBezTo>
                          <a:pt x="2458" y="1636"/>
                          <a:pt x="2445" y="1623"/>
                          <a:pt x="2438" y="1617"/>
                        </a:cubicBezTo>
                        <a:lnTo>
                          <a:pt x="2497" y="1617"/>
                        </a:lnTo>
                        <a:cubicBezTo>
                          <a:pt x="2895" y="1617"/>
                          <a:pt x="3201" y="1721"/>
                          <a:pt x="3423" y="1930"/>
                        </a:cubicBezTo>
                        <a:cubicBezTo>
                          <a:pt x="3546" y="2047"/>
                          <a:pt x="3644" y="2197"/>
                          <a:pt x="3709" y="2353"/>
                        </a:cubicBezTo>
                        <a:cubicBezTo>
                          <a:pt x="3742" y="2393"/>
                          <a:pt x="3937" y="3083"/>
                          <a:pt x="3905" y="3383"/>
                        </a:cubicBezTo>
                        <a:cubicBezTo>
                          <a:pt x="3911" y="3637"/>
                          <a:pt x="3911" y="3911"/>
                          <a:pt x="3905" y="4185"/>
                        </a:cubicBezTo>
                        <a:cubicBezTo>
                          <a:pt x="3892" y="4706"/>
                          <a:pt x="3683" y="5045"/>
                          <a:pt x="3292" y="5162"/>
                        </a:cubicBezTo>
                        <a:cubicBezTo>
                          <a:pt x="3169" y="5203"/>
                          <a:pt x="3041" y="5229"/>
                          <a:pt x="2908" y="5229"/>
                        </a:cubicBezTo>
                        <a:cubicBezTo>
                          <a:pt x="2893" y="5229"/>
                          <a:pt x="2877" y="5228"/>
                          <a:pt x="2862" y="5228"/>
                        </a:cubicBezTo>
                        <a:cubicBezTo>
                          <a:pt x="2842" y="5228"/>
                          <a:pt x="2823" y="5234"/>
                          <a:pt x="2803" y="5234"/>
                        </a:cubicBezTo>
                        <a:cubicBezTo>
                          <a:pt x="2601" y="5234"/>
                          <a:pt x="2060" y="5110"/>
                          <a:pt x="1852" y="5039"/>
                        </a:cubicBezTo>
                        <a:cubicBezTo>
                          <a:pt x="157" y="4478"/>
                          <a:pt x="177" y="3311"/>
                          <a:pt x="177" y="2810"/>
                        </a:cubicBezTo>
                        <a:cubicBezTo>
                          <a:pt x="190" y="1852"/>
                          <a:pt x="789" y="1461"/>
                          <a:pt x="816" y="1447"/>
                        </a:cubicBezTo>
                        <a:cubicBezTo>
                          <a:pt x="842" y="1434"/>
                          <a:pt x="855" y="1408"/>
                          <a:pt x="855" y="1382"/>
                        </a:cubicBezTo>
                        <a:cubicBezTo>
                          <a:pt x="868" y="718"/>
                          <a:pt x="1389" y="405"/>
                          <a:pt x="1826" y="261"/>
                        </a:cubicBezTo>
                        <a:cubicBezTo>
                          <a:pt x="1909" y="236"/>
                          <a:pt x="1992" y="210"/>
                          <a:pt x="2081" y="191"/>
                        </a:cubicBezTo>
                        <a:close/>
                        <a:moveTo>
                          <a:pt x="2157" y="7"/>
                        </a:moveTo>
                        <a:lnTo>
                          <a:pt x="2047" y="33"/>
                        </a:lnTo>
                        <a:cubicBezTo>
                          <a:pt x="1956" y="53"/>
                          <a:pt x="1865" y="79"/>
                          <a:pt x="1774" y="111"/>
                        </a:cubicBezTo>
                        <a:cubicBezTo>
                          <a:pt x="1102" y="333"/>
                          <a:pt x="724" y="763"/>
                          <a:pt x="692" y="1337"/>
                        </a:cubicBezTo>
                        <a:cubicBezTo>
                          <a:pt x="542" y="1441"/>
                          <a:pt x="27" y="1891"/>
                          <a:pt x="14" y="2810"/>
                        </a:cubicBezTo>
                        <a:cubicBezTo>
                          <a:pt x="14" y="3298"/>
                          <a:pt x="1" y="4602"/>
                          <a:pt x="1800" y="5195"/>
                        </a:cubicBezTo>
                        <a:cubicBezTo>
                          <a:pt x="2015" y="5267"/>
                          <a:pt x="2575" y="5397"/>
                          <a:pt x="2803" y="5397"/>
                        </a:cubicBezTo>
                        <a:cubicBezTo>
                          <a:pt x="2829" y="5397"/>
                          <a:pt x="2856" y="5391"/>
                          <a:pt x="2882" y="5391"/>
                        </a:cubicBezTo>
                        <a:cubicBezTo>
                          <a:pt x="3045" y="5391"/>
                          <a:pt x="3201" y="5371"/>
                          <a:pt x="3351" y="5319"/>
                        </a:cubicBezTo>
                        <a:cubicBezTo>
                          <a:pt x="3670" y="5221"/>
                          <a:pt x="4048" y="4947"/>
                          <a:pt x="4068" y="4191"/>
                        </a:cubicBezTo>
                        <a:cubicBezTo>
                          <a:pt x="4074" y="3963"/>
                          <a:pt x="4081" y="3670"/>
                          <a:pt x="4068" y="3383"/>
                        </a:cubicBezTo>
                        <a:cubicBezTo>
                          <a:pt x="4094" y="3096"/>
                          <a:pt x="3950" y="2471"/>
                          <a:pt x="3859" y="2288"/>
                        </a:cubicBezTo>
                        <a:cubicBezTo>
                          <a:pt x="3788" y="2112"/>
                          <a:pt x="3677" y="1949"/>
                          <a:pt x="3533" y="1812"/>
                        </a:cubicBezTo>
                        <a:cubicBezTo>
                          <a:pt x="3279" y="1571"/>
                          <a:pt x="2940" y="1454"/>
                          <a:pt x="2497" y="1454"/>
                        </a:cubicBezTo>
                        <a:lnTo>
                          <a:pt x="2367" y="1454"/>
                        </a:lnTo>
                        <a:cubicBezTo>
                          <a:pt x="2334" y="1447"/>
                          <a:pt x="2302" y="1447"/>
                          <a:pt x="2275" y="1447"/>
                        </a:cubicBezTo>
                        <a:lnTo>
                          <a:pt x="2223" y="1447"/>
                        </a:lnTo>
                        <a:cubicBezTo>
                          <a:pt x="2126" y="1421"/>
                          <a:pt x="1865" y="1330"/>
                          <a:pt x="1884" y="1096"/>
                        </a:cubicBezTo>
                        <a:cubicBezTo>
                          <a:pt x="1904" y="867"/>
                          <a:pt x="2256" y="698"/>
                          <a:pt x="2367" y="646"/>
                        </a:cubicBezTo>
                        <a:lnTo>
                          <a:pt x="2549" y="568"/>
                        </a:lnTo>
                        <a:lnTo>
                          <a:pt x="2432" y="405"/>
                        </a:lnTo>
                        <a:lnTo>
                          <a:pt x="2217" y="92"/>
                        </a:lnTo>
                        <a:lnTo>
                          <a:pt x="2157" y="7"/>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450" name="Google Shape;8450;p75"/>
              <p:cNvSpPr/>
              <p:nvPr/>
            </p:nvSpPr>
            <p:spPr>
              <a:xfrm>
                <a:off x="1992394" y="1542757"/>
                <a:ext cx="406964" cy="325163"/>
              </a:xfrm>
              <a:custGeom>
                <a:rect b="b" l="l" r="r" t="t"/>
                <a:pathLst>
                  <a:path extrusionOk="0" h="12879" w="16119">
                    <a:moveTo>
                      <a:pt x="1011" y="8740"/>
                    </a:moveTo>
                    <a:cubicBezTo>
                      <a:pt x="1013" y="8829"/>
                      <a:pt x="1032" y="8962"/>
                      <a:pt x="1064" y="9126"/>
                    </a:cubicBezTo>
                    <a:lnTo>
                      <a:pt x="1064" y="9126"/>
                    </a:lnTo>
                    <a:cubicBezTo>
                      <a:pt x="1038" y="8982"/>
                      <a:pt x="1020" y="8852"/>
                      <a:pt x="1011" y="8740"/>
                    </a:cubicBezTo>
                    <a:close/>
                    <a:moveTo>
                      <a:pt x="8536" y="0"/>
                    </a:moveTo>
                    <a:cubicBezTo>
                      <a:pt x="7384" y="0"/>
                      <a:pt x="6105" y="274"/>
                      <a:pt x="4707" y="906"/>
                    </a:cubicBezTo>
                    <a:cubicBezTo>
                      <a:pt x="1" y="3031"/>
                      <a:pt x="1011" y="8740"/>
                      <a:pt x="1011" y="8740"/>
                    </a:cubicBezTo>
                    <a:cubicBezTo>
                      <a:pt x="953" y="6113"/>
                      <a:pt x="4048" y="3448"/>
                      <a:pt x="4048" y="3448"/>
                    </a:cubicBezTo>
                    <a:cubicBezTo>
                      <a:pt x="6232" y="4790"/>
                      <a:pt x="13544" y="6504"/>
                      <a:pt x="14216" y="6726"/>
                    </a:cubicBezTo>
                    <a:cubicBezTo>
                      <a:pt x="14559" y="6841"/>
                      <a:pt x="14775" y="11975"/>
                      <a:pt x="14754" y="12635"/>
                    </a:cubicBezTo>
                    <a:lnTo>
                      <a:pt x="14754" y="12635"/>
                    </a:lnTo>
                    <a:lnTo>
                      <a:pt x="15206" y="9548"/>
                    </a:lnTo>
                    <a:cubicBezTo>
                      <a:pt x="15206" y="9548"/>
                      <a:pt x="16119" y="6166"/>
                      <a:pt x="14444" y="3441"/>
                    </a:cubicBezTo>
                    <a:cubicBezTo>
                      <a:pt x="13263" y="1523"/>
                      <a:pt x="11255" y="0"/>
                      <a:pt x="8536" y="0"/>
                    </a:cubicBezTo>
                    <a:close/>
                    <a:moveTo>
                      <a:pt x="14754" y="12635"/>
                    </a:moveTo>
                    <a:lnTo>
                      <a:pt x="14744" y="12703"/>
                    </a:lnTo>
                    <a:cubicBezTo>
                      <a:pt x="14744" y="12704"/>
                      <a:pt x="14745" y="12705"/>
                      <a:pt x="14746" y="12705"/>
                    </a:cubicBezTo>
                    <a:cubicBezTo>
                      <a:pt x="14750" y="12705"/>
                      <a:pt x="14752" y="12681"/>
                      <a:pt x="14754" y="12635"/>
                    </a:cubicBezTo>
                    <a:close/>
                    <a:moveTo>
                      <a:pt x="1064" y="9126"/>
                    </a:moveTo>
                    <a:cubicBezTo>
                      <a:pt x="1293" y="10432"/>
                      <a:pt x="2113" y="12879"/>
                      <a:pt x="2113" y="12879"/>
                    </a:cubicBezTo>
                    <a:cubicBezTo>
                      <a:pt x="2113" y="12879"/>
                      <a:pt x="1283" y="10256"/>
                      <a:pt x="1064" y="9126"/>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1" name="Google Shape;8451;p75"/>
          <p:cNvGrpSpPr/>
          <p:nvPr/>
        </p:nvGrpSpPr>
        <p:grpSpPr>
          <a:xfrm>
            <a:off x="2939074" y="1542757"/>
            <a:ext cx="557541" cy="1310345"/>
            <a:chOff x="2939074" y="1542757"/>
            <a:chExt cx="557541" cy="1310345"/>
          </a:xfrm>
        </p:grpSpPr>
        <p:sp>
          <p:nvSpPr>
            <p:cNvPr id="8452" name="Google Shape;8452;p75"/>
            <p:cNvSpPr/>
            <p:nvPr/>
          </p:nvSpPr>
          <p:spPr>
            <a:xfrm>
              <a:off x="2988761"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6" y="1956"/>
                    <a:pt x="18120" y="1519"/>
                    <a:pt x="18120" y="978"/>
                  </a:cubicBezTo>
                  <a:cubicBezTo>
                    <a:pt x="18120" y="437"/>
                    <a:pt x="14066"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3" name="Google Shape;8453;p75"/>
            <p:cNvGrpSpPr/>
            <p:nvPr/>
          </p:nvGrpSpPr>
          <p:grpSpPr>
            <a:xfrm>
              <a:off x="2939074" y="1542757"/>
              <a:ext cx="557541" cy="1277423"/>
              <a:chOff x="2939074" y="1542757"/>
              <a:chExt cx="557541" cy="1277423"/>
            </a:xfrm>
          </p:grpSpPr>
          <p:sp>
            <p:nvSpPr>
              <p:cNvPr id="8454" name="Google Shape;8454;p75"/>
              <p:cNvSpPr/>
              <p:nvPr/>
            </p:nvSpPr>
            <p:spPr>
              <a:xfrm>
                <a:off x="3032035" y="1674397"/>
                <a:ext cx="366821" cy="342104"/>
              </a:xfrm>
              <a:custGeom>
                <a:rect b="b" l="l" r="r" t="t"/>
                <a:pathLst>
                  <a:path extrusionOk="0" h="13550" w="14529">
                    <a:moveTo>
                      <a:pt x="2158" y="0"/>
                    </a:moveTo>
                    <a:cubicBezTo>
                      <a:pt x="966" y="0"/>
                      <a:pt x="1" y="958"/>
                      <a:pt x="1" y="2157"/>
                    </a:cubicBezTo>
                    <a:lnTo>
                      <a:pt x="1" y="11393"/>
                    </a:lnTo>
                    <a:cubicBezTo>
                      <a:pt x="1" y="12585"/>
                      <a:pt x="966" y="13550"/>
                      <a:pt x="2158" y="13550"/>
                    </a:cubicBezTo>
                    <a:lnTo>
                      <a:pt x="12378" y="13550"/>
                    </a:lnTo>
                    <a:cubicBezTo>
                      <a:pt x="13571" y="13550"/>
                      <a:pt x="14529" y="12585"/>
                      <a:pt x="14529" y="11393"/>
                    </a:cubicBezTo>
                    <a:lnTo>
                      <a:pt x="14529" y="2157"/>
                    </a:lnTo>
                    <a:cubicBezTo>
                      <a:pt x="14529" y="958"/>
                      <a:pt x="13571" y="0"/>
                      <a:pt x="1237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5" name="Google Shape;8455;p75"/>
              <p:cNvGrpSpPr/>
              <p:nvPr/>
            </p:nvGrpSpPr>
            <p:grpSpPr>
              <a:xfrm>
                <a:off x="2939074" y="1547529"/>
                <a:ext cx="557541" cy="1272651"/>
                <a:chOff x="2939074" y="1547529"/>
                <a:chExt cx="557541" cy="1272651"/>
              </a:xfrm>
            </p:grpSpPr>
            <p:sp>
              <p:nvSpPr>
                <p:cNvPr id="8456" name="Google Shape;8456;p75"/>
                <p:cNvSpPr/>
                <p:nvPr/>
              </p:nvSpPr>
              <p:spPr>
                <a:xfrm>
                  <a:off x="2939074" y="1547529"/>
                  <a:ext cx="557541" cy="1272651"/>
                </a:xfrm>
                <a:custGeom>
                  <a:rect b="b" l="l" r="r" t="t"/>
                  <a:pathLst>
                    <a:path extrusionOk="0" h="50407" w="22083">
                      <a:moveTo>
                        <a:pt x="11035" y="0"/>
                      </a:moveTo>
                      <a:cubicBezTo>
                        <a:pt x="7053" y="0"/>
                        <a:pt x="3833" y="3226"/>
                        <a:pt x="3833" y="7202"/>
                      </a:cubicBezTo>
                      <a:lnTo>
                        <a:pt x="3833" y="7208"/>
                      </a:lnTo>
                      <a:cubicBezTo>
                        <a:pt x="3807" y="7208"/>
                        <a:pt x="3787" y="7202"/>
                        <a:pt x="3768" y="7202"/>
                      </a:cubicBezTo>
                      <a:cubicBezTo>
                        <a:pt x="3764" y="7202"/>
                        <a:pt x="3761" y="7202"/>
                        <a:pt x="3757" y="7202"/>
                      </a:cubicBezTo>
                      <a:cubicBezTo>
                        <a:pt x="3091" y="7202"/>
                        <a:pt x="2589" y="7811"/>
                        <a:pt x="2718" y="8466"/>
                      </a:cubicBezTo>
                      <a:cubicBezTo>
                        <a:pt x="2815" y="8983"/>
                        <a:pt x="3269" y="9322"/>
                        <a:pt x="3759" y="9322"/>
                      </a:cubicBezTo>
                      <a:cubicBezTo>
                        <a:pt x="3894" y="9322"/>
                        <a:pt x="4032" y="9297"/>
                        <a:pt x="4165" y="9242"/>
                      </a:cubicBezTo>
                      <a:cubicBezTo>
                        <a:pt x="4921" y="11543"/>
                        <a:pt x="6896" y="13367"/>
                        <a:pt x="9073" y="14078"/>
                      </a:cubicBezTo>
                      <a:lnTo>
                        <a:pt x="9073" y="16124"/>
                      </a:lnTo>
                      <a:lnTo>
                        <a:pt x="6864" y="16124"/>
                      </a:lnTo>
                      <a:cubicBezTo>
                        <a:pt x="6864" y="16124"/>
                        <a:pt x="6857" y="16170"/>
                        <a:pt x="6837" y="16183"/>
                      </a:cubicBezTo>
                      <a:cubicBezTo>
                        <a:pt x="6257" y="16183"/>
                        <a:pt x="5743" y="16561"/>
                        <a:pt x="5560" y="17109"/>
                      </a:cubicBezTo>
                      <a:lnTo>
                        <a:pt x="235" y="32861"/>
                      </a:lnTo>
                      <a:cubicBezTo>
                        <a:pt x="1" y="33559"/>
                        <a:pt x="372" y="34308"/>
                        <a:pt x="1069" y="34543"/>
                      </a:cubicBezTo>
                      <a:cubicBezTo>
                        <a:pt x="1208" y="34588"/>
                        <a:pt x="1350" y="34610"/>
                        <a:pt x="1489" y="34610"/>
                      </a:cubicBezTo>
                      <a:cubicBezTo>
                        <a:pt x="2047" y="34610"/>
                        <a:pt x="2568" y="34261"/>
                        <a:pt x="2751" y="33702"/>
                      </a:cubicBezTo>
                      <a:lnTo>
                        <a:pt x="2927" y="33187"/>
                      </a:lnTo>
                      <a:lnTo>
                        <a:pt x="3507" y="33428"/>
                      </a:lnTo>
                      <a:cubicBezTo>
                        <a:pt x="3507" y="33428"/>
                        <a:pt x="4015" y="32412"/>
                        <a:pt x="3468" y="31577"/>
                      </a:cubicBezTo>
                      <a:lnTo>
                        <a:pt x="6733" y="21918"/>
                      </a:lnTo>
                      <a:lnTo>
                        <a:pt x="6733" y="21918"/>
                      </a:lnTo>
                      <a:cubicBezTo>
                        <a:pt x="6733" y="27699"/>
                        <a:pt x="5951" y="29166"/>
                        <a:pt x="5951" y="32360"/>
                      </a:cubicBezTo>
                      <a:cubicBezTo>
                        <a:pt x="5951" y="35560"/>
                        <a:pt x="7861" y="48490"/>
                        <a:pt x="7861" y="48490"/>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03"/>
                        <a:pt x="15291" y="27680"/>
                        <a:pt x="15291" y="21821"/>
                      </a:cubicBezTo>
                      <a:lnTo>
                        <a:pt x="15291" y="21821"/>
                      </a:lnTo>
                      <a:lnTo>
                        <a:pt x="18595" y="31584"/>
                      </a:lnTo>
                      <a:cubicBezTo>
                        <a:pt x="18048" y="32418"/>
                        <a:pt x="18556" y="33435"/>
                        <a:pt x="18556" y="33435"/>
                      </a:cubicBezTo>
                      <a:lnTo>
                        <a:pt x="19136" y="33187"/>
                      </a:lnTo>
                      <a:lnTo>
                        <a:pt x="19306" y="33709"/>
                      </a:lnTo>
                      <a:cubicBezTo>
                        <a:pt x="19484" y="34280"/>
                        <a:pt x="20013" y="34650"/>
                        <a:pt x="20579" y="34650"/>
                      </a:cubicBezTo>
                      <a:cubicBezTo>
                        <a:pt x="20717" y="34650"/>
                        <a:pt x="20856" y="34628"/>
                        <a:pt x="20994" y="34582"/>
                      </a:cubicBezTo>
                      <a:cubicBezTo>
                        <a:pt x="21704" y="34347"/>
                        <a:pt x="22082" y="33578"/>
                        <a:pt x="21828" y="32874"/>
                      </a:cubicBezTo>
                      <a:lnTo>
                        <a:pt x="21828" y="32868"/>
                      </a:lnTo>
                      <a:lnTo>
                        <a:pt x="16503" y="17128"/>
                      </a:lnTo>
                      <a:cubicBezTo>
                        <a:pt x="16334" y="16613"/>
                        <a:pt x="15877" y="16242"/>
                        <a:pt x="15336" y="16190"/>
                      </a:cubicBezTo>
                      <a:cubicBezTo>
                        <a:pt x="15323" y="16170"/>
                        <a:pt x="15310" y="16150"/>
                        <a:pt x="15304" y="16131"/>
                      </a:cubicBezTo>
                      <a:lnTo>
                        <a:pt x="12827" y="16131"/>
                      </a:lnTo>
                      <a:lnTo>
                        <a:pt x="12827" y="14130"/>
                      </a:lnTo>
                      <a:cubicBezTo>
                        <a:pt x="15050" y="13459"/>
                        <a:pt x="17096" y="11621"/>
                        <a:pt x="17885" y="9281"/>
                      </a:cubicBezTo>
                      <a:cubicBezTo>
                        <a:pt x="17969" y="9301"/>
                        <a:pt x="18054" y="9314"/>
                        <a:pt x="18139" y="9314"/>
                      </a:cubicBezTo>
                      <a:cubicBezTo>
                        <a:pt x="18706" y="9314"/>
                        <a:pt x="19169" y="8870"/>
                        <a:pt x="19195" y="8310"/>
                      </a:cubicBezTo>
                      <a:cubicBezTo>
                        <a:pt x="19214" y="7743"/>
                        <a:pt x="18797" y="7261"/>
                        <a:pt x="18230" y="7208"/>
                      </a:cubicBezTo>
                      <a:lnTo>
                        <a:pt x="18230" y="7202"/>
                      </a:lnTo>
                      <a:cubicBezTo>
                        <a:pt x="18230" y="3226"/>
                        <a:pt x="15011" y="0"/>
                        <a:pt x="1103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7" name="Google Shape;8457;p75"/>
                <p:cNvGrpSpPr/>
                <p:nvPr/>
              </p:nvGrpSpPr>
              <p:grpSpPr>
                <a:xfrm>
                  <a:off x="2977425" y="1655184"/>
                  <a:ext cx="476218" cy="1085365"/>
                  <a:chOff x="2977425" y="1655184"/>
                  <a:chExt cx="476218" cy="1085365"/>
                </a:xfrm>
              </p:grpSpPr>
              <p:sp>
                <p:nvSpPr>
                  <p:cNvPr id="8458" name="Google Shape;8458;p75"/>
                  <p:cNvSpPr/>
                  <p:nvPr/>
                </p:nvSpPr>
                <p:spPr>
                  <a:xfrm>
                    <a:off x="2977425" y="2207549"/>
                    <a:ext cx="65871" cy="115179"/>
                  </a:xfrm>
                  <a:custGeom>
                    <a:rect b="b" l="l" r="r" t="t"/>
                    <a:pathLst>
                      <a:path extrusionOk="0" h="4562" w="2609">
                        <a:moveTo>
                          <a:pt x="2183" y="0"/>
                        </a:moveTo>
                        <a:cubicBezTo>
                          <a:pt x="2148" y="0"/>
                          <a:pt x="2111" y="6"/>
                          <a:pt x="2073" y="19"/>
                        </a:cubicBezTo>
                        <a:cubicBezTo>
                          <a:pt x="430" y="573"/>
                          <a:pt x="0" y="3030"/>
                          <a:pt x="72" y="4510"/>
                        </a:cubicBezTo>
                        <a:cubicBezTo>
                          <a:pt x="76" y="4542"/>
                          <a:pt x="102" y="4562"/>
                          <a:pt x="127" y="4562"/>
                        </a:cubicBezTo>
                        <a:cubicBezTo>
                          <a:pt x="144" y="4562"/>
                          <a:pt x="159" y="4554"/>
                          <a:pt x="170" y="4536"/>
                        </a:cubicBezTo>
                        <a:cubicBezTo>
                          <a:pt x="515" y="3923"/>
                          <a:pt x="730" y="3272"/>
                          <a:pt x="984" y="2613"/>
                        </a:cubicBezTo>
                        <a:cubicBezTo>
                          <a:pt x="1317" y="1746"/>
                          <a:pt x="1799" y="1251"/>
                          <a:pt x="2412" y="593"/>
                        </a:cubicBezTo>
                        <a:cubicBezTo>
                          <a:pt x="2608" y="379"/>
                          <a:pt x="2461" y="0"/>
                          <a:pt x="21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5"/>
                  <p:cNvSpPr/>
                  <p:nvPr/>
                </p:nvSpPr>
                <p:spPr>
                  <a:xfrm>
                    <a:off x="3000198" y="2248172"/>
                    <a:ext cx="38124" cy="63422"/>
                  </a:xfrm>
                  <a:custGeom>
                    <a:rect b="b" l="l" r="r" t="t"/>
                    <a:pathLst>
                      <a:path extrusionOk="0" h="2512" w="1510">
                        <a:moveTo>
                          <a:pt x="1257" y="1"/>
                        </a:moveTo>
                        <a:cubicBezTo>
                          <a:pt x="1226" y="1"/>
                          <a:pt x="1194" y="11"/>
                          <a:pt x="1164" y="33"/>
                        </a:cubicBezTo>
                        <a:cubicBezTo>
                          <a:pt x="845" y="274"/>
                          <a:pt x="695" y="633"/>
                          <a:pt x="545" y="985"/>
                        </a:cubicBezTo>
                        <a:cubicBezTo>
                          <a:pt x="356" y="1408"/>
                          <a:pt x="187" y="1845"/>
                          <a:pt x="37" y="2288"/>
                        </a:cubicBezTo>
                        <a:cubicBezTo>
                          <a:pt x="1" y="2396"/>
                          <a:pt x="102" y="2512"/>
                          <a:pt x="207" y="2512"/>
                        </a:cubicBezTo>
                        <a:cubicBezTo>
                          <a:pt x="236" y="2512"/>
                          <a:pt x="264" y="2503"/>
                          <a:pt x="291" y="2484"/>
                        </a:cubicBezTo>
                        <a:cubicBezTo>
                          <a:pt x="643" y="2230"/>
                          <a:pt x="923" y="1884"/>
                          <a:pt x="1106" y="1487"/>
                        </a:cubicBezTo>
                        <a:cubicBezTo>
                          <a:pt x="1288" y="1096"/>
                          <a:pt x="1510" y="652"/>
                          <a:pt x="1464" y="209"/>
                        </a:cubicBezTo>
                        <a:cubicBezTo>
                          <a:pt x="1454" y="109"/>
                          <a:pt x="1359" y="1"/>
                          <a:pt x="12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5"/>
                  <p:cNvSpPr/>
                  <p:nvPr/>
                </p:nvSpPr>
                <p:spPr>
                  <a:xfrm>
                    <a:off x="3035772" y="2078231"/>
                    <a:ext cx="68698" cy="102581"/>
                  </a:xfrm>
                  <a:custGeom>
                    <a:rect b="b" l="l" r="r" t="t"/>
                    <a:pathLst>
                      <a:path extrusionOk="0" h="4063" w="2721">
                        <a:moveTo>
                          <a:pt x="1730" y="0"/>
                        </a:moveTo>
                        <a:cubicBezTo>
                          <a:pt x="1354" y="0"/>
                          <a:pt x="1057" y="265"/>
                          <a:pt x="915" y="625"/>
                        </a:cubicBezTo>
                        <a:cubicBezTo>
                          <a:pt x="557" y="1524"/>
                          <a:pt x="146" y="2554"/>
                          <a:pt x="35" y="3512"/>
                        </a:cubicBezTo>
                        <a:cubicBezTo>
                          <a:pt x="1" y="3825"/>
                          <a:pt x="314" y="4062"/>
                          <a:pt x="609" y="4062"/>
                        </a:cubicBezTo>
                        <a:cubicBezTo>
                          <a:pt x="702" y="4062"/>
                          <a:pt x="792" y="4039"/>
                          <a:pt x="870" y="3988"/>
                        </a:cubicBezTo>
                        <a:cubicBezTo>
                          <a:pt x="1802" y="3362"/>
                          <a:pt x="2173" y="2085"/>
                          <a:pt x="2551" y="1081"/>
                        </a:cubicBezTo>
                        <a:cubicBezTo>
                          <a:pt x="2721" y="644"/>
                          <a:pt x="2375" y="149"/>
                          <a:pt x="1958" y="32"/>
                        </a:cubicBezTo>
                        <a:cubicBezTo>
                          <a:pt x="1880" y="10"/>
                          <a:pt x="1804" y="0"/>
                          <a:pt x="17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5"/>
                  <p:cNvSpPr/>
                  <p:nvPr/>
                </p:nvSpPr>
                <p:spPr>
                  <a:xfrm>
                    <a:off x="3082934" y="1960300"/>
                    <a:ext cx="73546" cy="79100"/>
                  </a:xfrm>
                  <a:custGeom>
                    <a:rect b="b" l="l" r="r" t="t"/>
                    <a:pathLst>
                      <a:path extrusionOk="0" h="3133" w="2913">
                        <a:moveTo>
                          <a:pt x="1955" y="1"/>
                        </a:moveTo>
                        <a:cubicBezTo>
                          <a:pt x="1392" y="1"/>
                          <a:pt x="788" y="419"/>
                          <a:pt x="494" y="864"/>
                        </a:cubicBezTo>
                        <a:cubicBezTo>
                          <a:pt x="266" y="1209"/>
                          <a:pt x="273" y="1535"/>
                          <a:pt x="181" y="1913"/>
                        </a:cubicBezTo>
                        <a:cubicBezTo>
                          <a:pt x="103" y="2259"/>
                          <a:pt x="51" y="2610"/>
                          <a:pt x="12" y="2962"/>
                        </a:cubicBezTo>
                        <a:cubicBezTo>
                          <a:pt x="0" y="3069"/>
                          <a:pt x="96" y="3133"/>
                          <a:pt x="191" y="3133"/>
                        </a:cubicBezTo>
                        <a:cubicBezTo>
                          <a:pt x="253" y="3133"/>
                          <a:pt x="314" y="3106"/>
                          <a:pt x="344" y="3047"/>
                        </a:cubicBezTo>
                        <a:cubicBezTo>
                          <a:pt x="468" y="2819"/>
                          <a:pt x="572" y="2578"/>
                          <a:pt x="683" y="2343"/>
                        </a:cubicBezTo>
                        <a:cubicBezTo>
                          <a:pt x="807" y="2102"/>
                          <a:pt x="983" y="1939"/>
                          <a:pt x="1153" y="1724"/>
                        </a:cubicBezTo>
                        <a:cubicBezTo>
                          <a:pt x="1276" y="1555"/>
                          <a:pt x="1446" y="1424"/>
                          <a:pt x="1628" y="1333"/>
                        </a:cubicBezTo>
                        <a:cubicBezTo>
                          <a:pt x="1948" y="1209"/>
                          <a:pt x="2261" y="1307"/>
                          <a:pt x="2573" y="1118"/>
                        </a:cubicBezTo>
                        <a:cubicBezTo>
                          <a:pt x="2860" y="949"/>
                          <a:pt x="2912" y="551"/>
                          <a:pt x="2678" y="310"/>
                        </a:cubicBezTo>
                        <a:cubicBezTo>
                          <a:pt x="2469" y="91"/>
                          <a:pt x="2216" y="1"/>
                          <a:pt x="19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5"/>
                  <p:cNvSpPr/>
                  <p:nvPr/>
                </p:nvSpPr>
                <p:spPr>
                  <a:xfrm>
                    <a:off x="3114494" y="2001327"/>
                    <a:ext cx="113992" cy="97481"/>
                  </a:xfrm>
                  <a:custGeom>
                    <a:rect b="b" l="l" r="r" t="t"/>
                    <a:pathLst>
                      <a:path extrusionOk="0" h="3861" w="4515">
                        <a:moveTo>
                          <a:pt x="2398" y="0"/>
                        </a:moveTo>
                        <a:cubicBezTo>
                          <a:pt x="2353" y="0"/>
                          <a:pt x="2308" y="3"/>
                          <a:pt x="2262" y="8"/>
                        </a:cubicBezTo>
                        <a:cubicBezTo>
                          <a:pt x="1415" y="93"/>
                          <a:pt x="548" y="607"/>
                          <a:pt x="365" y="875"/>
                        </a:cubicBezTo>
                        <a:cubicBezTo>
                          <a:pt x="0" y="1409"/>
                          <a:pt x="131" y="2015"/>
                          <a:pt x="372" y="2569"/>
                        </a:cubicBezTo>
                        <a:cubicBezTo>
                          <a:pt x="714" y="3336"/>
                          <a:pt x="1496" y="3861"/>
                          <a:pt x="2279" y="3861"/>
                        </a:cubicBezTo>
                        <a:cubicBezTo>
                          <a:pt x="2675" y="3861"/>
                          <a:pt x="3070" y="3727"/>
                          <a:pt x="3409" y="3423"/>
                        </a:cubicBezTo>
                        <a:cubicBezTo>
                          <a:pt x="4514" y="2419"/>
                          <a:pt x="3802" y="0"/>
                          <a:pt x="23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5"/>
                  <p:cNvSpPr/>
                  <p:nvPr/>
                </p:nvSpPr>
                <p:spPr>
                  <a:xfrm>
                    <a:off x="3164383" y="1962345"/>
                    <a:ext cx="34968" cy="27520"/>
                  </a:xfrm>
                  <a:custGeom>
                    <a:rect b="b" l="l" r="r" t="t"/>
                    <a:pathLst>
                      <a:path extrusionOk="0" h="1090" w="1385">
                        <a:moveTo>
                          <a:pt x="393" y="0"/>
                        </a:moveTo>
                        <a:cubicBezTo>
                          <a:pt x="192" y="0"/>
                          <a:pt x="0" y="200"/>
                          <a:pt x="51" y="405"/>
                        </a:cubicBezTo>
                        <a:cubicBezTo>
                          <a:pt x="19" y="522"/>
                          <a:pt x="12" y="639"/>
                          <a:pt x="12" y="757"/>
                        </a:cubicBezTo>
                        <a:cubicBezTo>
                          <a:pt x="12" y="887"/>
                          <a:pt x="103" y="1004"/>
                          <a:pt x="227" y="1037"/>
                        </a:cubicBezTo>
                        <a:cubicBezTo>
                          <a:pt x="475" y="1070"/>
                          <a:pt x="716" y="1083"/>
                          <a:pt x="964" y="1089"/>
                        </a:cubicBezTo>
                        <a:cubicBezTo>
                          <a:pt x="969" y="1089"/>
                          <a:pt x="974" y="1089"/>
                          <a:pt x="979" y="1089"/>
                        </a:cubicBezTo>
                        <a:cubicBezTo>
                          <a:pt x="1274" y="1089"/>
                          <a:pt x="1384" y="721"/>
                          <a:pt x="1198" y="522"/>
                        </a:cubicBezTo>
                        <a:cubicBezTo>
                          <a:pt x="1101" y="418"/>
                          <a:pt x="990" y="333"/>
                          <a:pt x="872" y="255"/>
                        </a:cubicBezTo>
                        <a:cubicBezTo>
                          <a:pt x="729" y="164"/>
                          <a:pt x="644" y="66"/>
                          <a:pt x="481" y="14"/>
                        </a:cubicBezTo>
                        <a:cubicBezTo>
                          <a:pt x="452" y="5"/>
                          <a:pt x="423" y="0"/>
                          <a:pt x="3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5"/>
                  <p:cNvSpPr/>
                  <p:nvPr/>
                </p:nvSpPr>
                <p:spPr>
                  <a:xfrm>
                    <a:off x="3180794" y="1922782"/>
                    <a:ext cx="36407" cy="56504"/>
                  </a:xfrm>
                  <a:custGeom>
                    <a:rect b="b" l="l" r="r" t="t"/>
                    <a:pathLst>
                      <a:path extrusionOk="0" h="2238" w="1442">
                        <a:moveTo>
                          <a:pt x="235" y="0"/>
                        </a:moveTo>
                        <a:cubicBezTo>
                          <a:pt x="220" y="0"/>
                          <a:pt x="204" y="11"/>
                          <a:pt x="196" y="30"/>
                        </a:cubicBezTo>
                        <a:lnTo>
                          <a:pt x="196" y="43"/>
                        </a:lnTo>
                        <a:cubicBezTo>
                          <a:pt x="14" y="140"/>
                          <a:pt x="1" y="401"/>
                          <a:pt x="177" y="512"/>
                        </a:cubicBezTo>
                        <a:cubicBezTo>
                          <a:pt x="222" y="1092"/>
                          <a:pt x="503" y="1626"/>
                          <a:pt x="835" y="2122"/>
                        </a:cubicBezTo>
                        <a:cubicBezTo>
                          <a:pt x="886" y="2197"/>
                          <a:pt x="978" y="2237"/>
                          <a:pt x="1066" y="2237"/>
                        </a:cubicBezTo>
                        <a:cubicBezTo>
                          <a:pt x="1169" y="2237"/>
                          <a:pt x="1267" y="2182"/>
                          <a:pt x="1291" y="2063"/>
                        </a:cubicBezTo>
                        <a:cubicBezTo>
                          <a:pt x="1441" y="1300"/>
                          <a:pt x="1246" y="277"/>
                          <a:pt x="385" y="23"/>
                        </a:cubicBezTo>
                        <a:cubicBezTo>
                          <a:pt x="362" y="15"/>
                          <a:pt x="337" y="12"/>
                          <a:pt x="313" y="12"/>
                        </a:cubicBezTo>
                        <a:cubicBezTo>
                          <a:pt x="295" y="12"/>
                          <a:pt x="278" y="14"/>
                          <a:pt x="262" y="17"/>
                        </a:cubicBezTo>
                        <a:cubicBezTo>
                          <a:pt x="256" y="6"/>
                          <a:pt x="246" y="0"/>
                          <a:pt x="23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5"/>
                  <p:cNvSpPr/>
                  <p:nvPr/>
                </p:nvSpPr>
                <p:spPr>
                  <a:xfrm>
                    <a:off x="3159131" y="2111002"/>
                    <a:ext cx="48526" cy="50091"/>
                  </a:xfrm>
                  <a:custGeom>
                    <a:rect b="b" l="l" r="r" t="t"/>
                    <a:pathLst>
                      <a:path extrusionOk="0" h="1984" w="1922">
                        <a:moveTo>
                          <a:pt x="1410" y="0"/>
                        </a:moveTo>
                        <a:cubicBezTo>
                          <a:pt x="1343" y="0"/>
                          <a:pt x="1276" y="9"/>
                          <a:pt x="1211" y="24"/>
                        </a:cubicBezTo>
                        <a:cubicBezTo>
                          <a:pt x="1087" y="44"/>
                          <a:pt x="976" y="96"/>
                          <a:pt x="885" y="181"/>
                        </a:cubicBezTo>
                        <a:cubicBezTo>
                          <a:pt x="507" y="441"/>
                          <a:pt x="240" y="943"/>
                          <a:pt x="116" y="1341"/>
                        </a:cubicBezTo>
                        <a:cubicBezTo>
                          <a:pt x="1" y="1713"/>
                          <a:pt x="281" y="1984"/>
                          <a:pt x="637" y="1984"/>
                        </a:cubicBezTo>
                        <a:cubicBezTo>
                          <a:pt x="704" y="1984"/>
                          <a:pt x="775" y="1974"/>
                          <a:pt x="846" y="1953"/>
                        </a:cubicBezTo>
                        <a:cubicBezTo>
                          <a:pt x="1198" y="1842"/>
                          <a:pt x="1498" y="1816"/>
                          <a:pt x="1719" y="1517"/>
                        </a:cubicBezTo>
                        <a:cubicBezTo>
                          <a:pt x="1895" y="1262"/>
                          <a:pt x="1921" y="910"/>
                          <a:pt x="1921" y="611"/>
                        </a:cubicBezTo>
                        <a:cubicBezTo>
                          <a:pt x="1915" y="545"/>
                          <a:pt x="1908" y="487"/>
                          <a:pt x="1889" y="435"/>
                        </a:cubicBezTo>
                        <a:cubicBezTo>
                          <a:pt x="1915" y="252"/>
                          <a:pt x="1804" y="76"/>
                          <a:pt x="1628" y="31"/>
                        </a:cubicBezTo>
                        <a:cubicBezTo>
                          <a:pt x="1556" y="10"/>
                          <a:pt x="1483" y="0"/>
                          <a:pt x="141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5"/>
                  <p:cNvSpPr/>
                  <p:nvPr/>
                </p:nvSpPr>
                <p:spPr>
                  <a:xfrm>
                    <a:off x="3159131" y="2164148"/>
                    <a:ext cx="48526" cy="50116"/>
                  </a:xfrm>
                  <a:custGeom>
                    <a:rect b="b" l="l" r="r" t="t"/>
                    <a:pathLst>
                      <a:path extrusionOk="0" h="1985" w="1922">
                        <a:moveTo>
                          <a:pt x="1410" y="1"/>
                        </a:moveTo>
                        <a:cubicBezTo>
                          <a:pt x="1343" y="1"/>
                          <a:pt x="1276" y="9"/>
                          <a:pt x="1211" y="24"/>
                        </a:cubicBezTo>
                        <a:cubicBezTo>
                          <a:pt x="1087" y="44"/>
                          <a:pt x="976" y="96"/>
                          <a:pt x="885" y="174"/>
                        </a:cubicBezTo>
                        <a:cubicBezTo>
                          <a:pt x="507" y="441"/>
                          <a:pt x="240" y="943"/>
                          <a:pt x="116" y="1341"/>
                        </a:cubicBezTo>
                        <a:cubicBezTo>
                          <a:pt x="1" y="1713"/>
                          <a:pt x="281" y="1984"/>
                          <a:pt x="637" y="1984"/>
                        </a:cubicBezTo>
                        <a:cubicBezTo>
                          <a:pt x="704" y="1984"/>
                          <a:pt x="775" y="1974"/>
                          <a:pt x="846" y="1953"/>
                        </a:cubicBezTo>
                        <a:cubicBezTo>
                          <a:pt x="1198" y="1843"/>
                          <a:pt x="1498" y="1817"/>
                          <a:pt x="1719" y="1517"/>
                        </a:cubicBezTo>
                        <a:cubicBezTo>
                          <a:pt x="1895" y="1263"/>
                          <a:pt x="1921" y="911"/>
                          <a:pt x="1921" y="611"/>
                        </a:cubicBezTo>
                        <a:cubicBezTo>
                          <a:pt x="1915" y="546"/>
                          <a:pt x="1908" y="487"/>
                          <a:pt x="1889" y="428"/>
                        </a:cubicBezTo>
                        <a:cubicBezTo>
                          <a:pt x="1915" y="252"/>
                          <a:pt x="1804" y="76"/>
                          <a:pt x="1628" y="31"/>
                        </a:cubicBezTo>
                        <a:cubicBezTo>
                          <a:pt x="1556" y="10"/>
                          <a:pt x="1483" y="1"/>
                          <a:pt x="14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5"/>
                  <p:cNvSpPr/>
                  <p:nvPr/>
                </p:nvSpPr>
                <p:spPr>
                  <a:xfrm>
                    <a:off x="3159131" y="2217294"/>
                    <a:ext cx="48526" cy="50116"/>
                  </a:xfrm>
                  <a:custGeom>
                    <a:rect b="b" l="l" r="r" t="t"/>
                    <a:pathLst>
                      <a:path extrusionOk="0" h="1985" w="1922">
                        <a:moveTo>
                          <a:pt x="1410" y="1"/>
                        </a:moveTo>
                        <a:cubicBezTo>
                          <a:pt x="1343" y="1"/>
                          <a:pt x="1276" y="9"/>
                          <a:pt x="1211" y="24"/>
                        </a:cubicBezTo>
                        <a:cubicBezTo>
                          <a:pt x="1087" y="44"/>
                          <a:pt x="976" y="96"/>
                          <a:pt x="885" y="174"/>
                        </a:cubicBezTo>
                        <a:cubicBezTo>
                          <a:pt x="507" y="442"/>
                          <a:pt x="240" y="943"/>
                          <a:pt x="116" y="1341"/>
                        </a:cubicBezTo>
                        <a:cubicBezTo>
                          <a:pt x="1" y="1713"/>
                          <a:pt x="281" y="1984"/>
                          <a:pt x="637" y="1984"/>
                        </a:cubicBezTo>
                        <a:cubicBezTo>
                          <a:pt x="704" y="1984"/>
                          <a:pt x="775" y="1974"/>
                          <a:pt x="846" y="1954"/>
                        </a:cubicBezTo>
                        <a:cubicBezTo>
                          <a:pt x="1198" y="1843"/>
                          <a:pt x="1498" y="1817"/>
                          <a:pt x="1719" y="1517"/>
                        </a:cubicBezTo>
                        <a:cubicBezTo>
                          <a:pt x="1895" y="1263"/>
                          <a:pt x="1921" y="911"/>
                          <a:pt x="1921" y="611"/>
                        </a:cubicBezTo>
                        <a:cubicBezTo>
                          <a:pt x="1915" y="546"/>
                          <a:pt x="1908" y="487"/>
                          <a:pt x="1889" y="428"/>
                        </a:cubicBezTo>
                        <a:cubicBezTo>
                          <a:pt x="1915" y="253"/>
                          <a:pt x="1804" y="77"/>
                          <a:pt x="1628" y="31"/>
                        </a:cubicBezTo>
                        <a:cubicBezTo>
                          <a:pt x="1556" y="10"/>
                          <a:pt x="1483" y="1"/>
                          <a:pt x="14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5"/>
                  <p:cNvSpPr/>
                  <p:nvPr/>
                </p:nvSpPr>
                <p:spPr>
                  <a:xfrm>
                    <a:off x="3121916" y="2111532"/>
                    <a:ext cx="31585" cy="42795"/>
                  </a:xfrm>
                  <a:custGeom>
                    <a:rect b="b" l="l" r="r" t="t"/>
                    <a:pathLst>
                      <a:path extrusionOk="0" h="1695" w="1251">
                        <a:moveTo>
                          <a:pt x="457" y="0"/>
                        </a:moveTo>
                        <a:cubicBezTo>
                          <a:pt x="228" y="0"/>
                          <a:pt x="1" y="197"/>
                          <a:pt x="52" y="505"/>
                        </a:cubicBezTo>
                        <a:cubicBezTo>
                          <a:pt x="110" y="883"/>
                          <a:pt x="202" y="1600"/>
                          <a:pt x="658" y="1685"/>
                        </a:cubicBezTo>
                        <a:cubicBezTo>
                          <a:pt x="692" y="1691"/>
                          <a:pt x="727" y="1694"/>
                          <a:pt x="762" y="1694"/>
                        </a:cubicBezTo>
                        <a:cubicBezTo>
                          <a:pt x="906" y="1694"/>
                          <a:pt x="1047" y="1637"/>
                          <a:pt x="1121" y="1496"/>
                        </a:cubicBezTo>
                        <a:cubicBezTo>
                          <a:pt x="1251" y="1248"/>
                          <a:pt x="1160" y="1020"/>
                          <a:pt x="1036" y="772"/>
                        </a:cubicBezTo>
                        <a:cubicBezTo>
                          <a:pt x="958" y="616"/>
                          <a:pt x="892" y="453"/>
                          <a:pt x="834" y="290"/>
                        </a:cubicBezTo>
                        <a:cubicBezTo>
                          <a:pt x="763" y="89"/>
                          <a:pt x="610" y="0"/>
                          <a:pt x="45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5"/>
                  <p:cNvSpPr/>
                  <p:nvPr/>
                </p:nvSpPr>
                <p:spPr>
                  <a:xfrm>
                    <a:off x="3118760" y="2152635"/>
                    <a:ext cx="30524" cy="45849"/>
                  </a:xfrm>
                  <a:custGeom>
                    <a:rect b="b" l="l" r="r" t="t"/>
                    <a:pathLst>
                      <a:path extrusionOk="0" h="1816" w="1209">
                        <a:moveTo>
                          <a:pt x="261" y="0"/>
                        </a:moveTo>
                        <a:cubicBezTo>
                          <a:pt x="136" y="0"/>
                          <a:pt x="1" y="101"/>
                          <a:pt x="1" y="239"/>
                        </a:cubicBezTo>
                        <a:cubicBezTo>
                          <a:pt x="1" y="728"/>
                          <a:pt x="53" y="1464"/>
                          <a:pt x="516" y="1751"/>
                        </a:cubicBezTo>
                        <a:cubicBezTo>
                          <a:pt x="586" y="1795"/>
                          <a:pt x="659" y="1815"/>
                          <a:pt x="729" y="1815"/>
                        </a:cubicBezTo>
                        <a:cubicBezTo>
                          <a:pt x="988" y="1815"/>
                          <a:pt x="1208" y="1546"/>
                          <a:pt x="1141" y="1269"/>
                        </a:cubicBezTo>
                        <a:cubicBezTo>
                          <a:pt x="1089" y="1047"/>
                          <a:pt x="913" y="904"/>
                          <a:pt x="796" y="715"/>
                        </a:cubicBezTo>
                        <a:cubicBezTo>
                          <a:pt x="659" y="526"/>
                          <a:pt x="542" y="330"/>
                          <a:pt x="444" y="122"/>
                        </a:cubicBezTo>
                        <a:cubicBezTo>
                          <a:pt x="407" y="36"/>
                          <a:pt x="336" y="0"/>
                          <a:pt x="26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5"/>
                  <p:cNvSpPr/>
                  <p:nvPr/>
                </p:nvSpPr>
                <p:spPr>
                  <a:xfrm>
                    <a:off x="3111186" y="2198561"/>
                    <a:ext cx="37543" cy="43198"/>
                  </a:xfrm>
                  <a:custGeom>
                    <a:rect b="b" l="l" r="r" t="t"/>
                    <a:pathLst>
                      <a:path extrusionOk="0" h="1711" w="1487">
                        <a:moveTo>
                          <a:pt x="275" y="0"/>
                        </a:moveTo>
                        <a:cubicBezTo>
                          <a:pt x="183" y="0"/>
                          <a:pt x="96" y="47"/>
                          <a:pt x="79" y="154"/>
                        </a:cubicBezTo>
                        <a:cubicBezTo>
                          <a:pt x="1" y="662"/>
                          <a:pt x="177" y="1073"/>
                          <a:pt x="477" y="1470"/>
                        </a:cubicBezTo>
                        <a:cubicBezTo>
                          <a:pt x="589" y="1614"/>
                          <a:pt x="744" y="1711"/>
                          <a:pt x="911" y="1711"/>
                        </a:cubicBezTo>
                        <a:cubicBezTo>
                          <a:pt x="986" y="1711"/>
                          <a:pt x="1064" y="1691"/>
                          <a:pt x="1142" y="1646"/>
                        </a:cubicBezTo>
                        <a:cubicBezTo>
                          <a:pt x="1389" y="1496"/>
                          <a:pt x="1487" y="1086"/>
                          <a:pt x="1239" y="884"/>
                        </a:cubicBezTo>
                        <a:cubicBezTo>
                          <a:pt x="952" y="662"/>
                          <a:pt x="698" y="395"/>
                          <a:pt x="490" y="102"/>
                        </a:cubicBezTo>
                        <a:cubicBezTo>
                          <a:pt x="444" y="37"/>
                          <a:pt x="357" y="0"/>
                          <a:pt x="27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5"/>
                  <p:cNvSpPr/>
                  <p:nvPr/>
                </p:nvSpPr>
                <p:spPr>
                  <a:xfrm>
                    <a:off x="3113812" y="2250924"/>
                    <a:ext cx="32620" cy="36028"/>
                  </a:xfrm>
                  <a:custGeom>
                    <a:rect b="b" l="l" r="r" t="t"/>
                    <a:pathLst>
                      <a:path extrusionOk="0" h="1427" w="1292">
                        <a:moveTo>
                          <a:pt x="192" y="1"/>
                        </a:moveTo>
                        <a:cubicBezTo>
                          <a:pt x="85" y="1"/>
                          <a:pt x="0" y="118"/>
                          <a:pt x="21" y="231"/>
                        </a:cubicBezTo>
                        <a:cubicBezTo>
                          <a:pt x="27" y="276"/>
                          <a:pt x="1" y="380"/>
                          <a:pt x="1" y="446"/>
                        </a:cubicBezTo>
                        <a:cubicBezTo>
                          <a:pt x="14" y="563"/>
                          <a:pt x="40" y="680"/>
                          <a:pt x="86" y="791"/>
                        </a:cubicBezTo>
                        <a:cubicBezTo>
                          <a:pt x="125" y="895"/>
                          <a:pt x="171" y="993"/>
                          <a:pt x="223" y="1091"/>
                        </a:cubicBezTo>
                        <a:cubicBezTo>
                          <a:pt x="353" y="1312"/>
                          <a:pt x="516" y="1397"/>
                          <a:pt x="764" y="1423"/>
                        </a:cubicBezTo>
                        <a:cubicBezTo>
                          <a:pt x="778" y="1425"/>
                          <a:pt x="792" y="1426"/>
                          <a:pt x="807" y="1426"/>
                        </a:cubicBezTo>
                        <a:cubicBezTo>
                          <a:pt x="964" y="1426"/>
                          <a:pt x="1129" y="1301"/>
                          <a:pt x="1200" y="1176"/>
                        </a:cubicBezTo>
                        <a:cubicBezTo>
                          <a:pt x="1292" y="1013"/>
                          <a:pt x="1292" y="817"/>
                          <a:pt x="1200" y="661"/>
                        </a:cubicBezTo>
                        <a:cubicBezTo>
                          <a:pt x="1142" y="543"/>
                          <a:pt x="1044" y="452"/>
                          <a:pt x="920" y="400"/>
                        </a:cubicBezTo>
                        <a:cubicBezTo>
                          <a:pt x="881" y="380"/>
                          <a:pt x="842" y="361"/>
                          <a:pt x="809" y="335"/>
                        </a:cubicBezTo>
                        <a:cubicBezTo>
                          <a:pt x="809" y="335"/>
                          <a:pt x="743" y="288"/>
                          <a:pt x="740" y="288"/>
                        </a:cubicBezTo>
                        <a:lnTo>
                          <a:pt x="740" y="288"/>
                        </a:lnTo>
                        <a:cubicBezTo>
                          <a:pt x="740" y="288"/>
                          <a:pt x="740" y="288"/>
                          <a:pt x="740" y="288"/>
                        </a:cubicBezTo>
                        <a:lnTo>
                          <a:pt x="740" y="288"/>
                        </a:lnTo>
                        <a:cubicBezTo>
                          <a:pt x="666" y="228"/>
                          <a:pt x="582" y="168"/>
                          <a:pt x="503" y="120"/>
                        </a:cubicBezTo>
                        <a:cubicBezTo>
                          <a:pt x="431" y="81"/>
                          <a:pt x="347" y="68"/>
                          <a:pt x="281" y="28"/>
                        </a:cubicBezTo>
                        <a:cubicBezTo>
                          <a:pt x="251" y="9"/>
                          <a:pt x="221" y="1"/>
                          <a:pt x="19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5"/>
                  <p:cNvSpPr/>
                  <p:nvPr/>
                </p:nvSpPr>
                <p:spPr>
                  <a:xfrm>
                    <a:off x="3179152" y="2275717"/>
                    <a:ext cx="75717" cy="61377"/>
                  </a:xfrm>
                  <a:custGeom>
                    <a:rect b="b" l="l" r="r" t="t"/>
                    <a:pathLst>
                      <a:path extrusionOk="0" h="2431" w="2999">
                        <a:moveTo>
                          <a:pt x="1501" y="0"/>
                        </a:moveTo>
                        <a:cubicBezTo>
                          <a:pt x="1115" y="0"/>
                          <a:pt x="732" y="77"/>
                          <a:pt x="372" y="259"/>
                        </a:cubicBezTo>
                        <a:cubicBezTo>
                          <a:pt x="66" y="415"/>
                          <a:pt x="1" y="735"/>
                          <a:pt x="85" y="1015"/>
                        </a:cubicBezTo>
                        <a:cubicBezTo>
                          <a:pt x="170" y="1673"/>
                          <a:pt x="561" y="2286"/>
                          <a:pt x="1265" y="2410"/>
                        </a:cubicBezTo>
                        <a:cubicBezTo>
                          <a:pt x="1347" y="2424"/>
                          <a:pt x="1426" y="2430"/>
                          <a:pt x="1502" y="2430"/>
                        </a:cubicBezTo>
                        <a:cubicBezTo>
                          <a:pt x="2309" y="2430"/>
                          <a:pt x="2785" y="1674"/>
                          <a:pt x="2934" y="917"/>
                        </a:cubicBezTo>
                        <a:cubicBezTo>
                          <a:pt x="2999" y="578"/>
                          <a:pt x="2842" y="259"/>
                          <a:pt x="2503" y="154"/>
                        </a:cubicBezTo>
                        <a:cubicBezTo>
                          <a:pt x="2174" y="58"/>
                          <a:pt x="1836" y="0"/>
                          <a:pt x="15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5"/>
                  <p:cNvSpPr/>
                  <p:nvPr/>
                </p:nvSpPr>
                <p:spPr>
                  <a:xfrm>
                    <a:off x="3103460" y="2303136"/>
                    <a:ext cx="46632" cy="110155"/>
                  </a:xfrm>
                  <a:custGeom>
                    <a:rect b="b" l="l" r="r" t="t"/>
                    <a:pathLst>
                      <a:path extrusionOk="0" h="4363" w="1847">
                        <a:moveTo>
                          <a:pt x="988" y="0"/>
                        </a:moveTo>
                        <a:cubicBezTo>
                          <a:pt x="718" y="0"/>
                          <a:pt x="455" y="139"/>
                          <a:pt x="366" y="470"/>
                        </a:cubicBezTo>
                        <a:cubicBezTo>
                          <a:pt x="40" y="1669"/>
                          <a:pt x="1" y="3103"/>
                          <a:pt x="483" y="4269"/>
                        </a:cubicBezTo>
                        <a:cubicBezTo>
                          <a:pt x="499" y="4331"/>
                          <a:pt x="551" y="4362"/>
                          <a:pt x="603" y="4362"/>
                        </a:cubicBezTo>
                        <a:cubicBezTo>
                          <a:pt x="656" y="4362"/>
                          <a:pt x="708" y="4331"/>
                          <a:pt x="724" y="4269"/>
                        </a:cubicBezTo>
                        <a:cubicBezTo>
                          <a:pt x="1180" y="3175"/>
                          <a:pt x="1219" y="1936"/>
                          <a:pt x="1656" y="822"/>
                        </a:cubicBezTo>
                        <a:cubicBezTo>
                          <a:pt x="1847" y="341"/>
                          <a:pt x="1410" y="0"/>
                          <a:pt x="98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5"/>
                  <p:cNvSpPr/>
                  <p:nvPr/>
                </p:nvSpPr>
                <p:spPr>
                  <a:xfrm>
                    <a:off x="3101314" y="2420915"/>
                    <a:ext cx="51985" cy="138331"/>
                  </a:xfrm>
                  <a:custGeom>
                    <a:rect b="b" l="l" r="r" t="t"/>
                    <a:pathLst>
                      <a:path extrusionOk="0" h="5479" w="2059">
                        <a:moveTo>
                          <a:pt x="1418" y="0"/>
                        </a:moveTo>
                        <a:cubicBezTo>
                          <a:pt x="1242" y="0"/>
                          <a:pt x="1060" y="81"/>
                          <a:pt x="933" y="263"/>
                        </a:cubicBezTo>
                        <a:cubicBezTo>
                          <a:pt x="33" y="1540"/>
                          <a:pt x="1" y="3997"/>
                          <a:pt x="861" y="5307"/>
                        </a:cubicBezTo>
                        <a:cubicBezTo>
                          <a:pt x="933" y="5418"/>
                          <a:pt x="1067" y="5478"/>
                          <a:pt x="1197" y="5478"/>
                        </a:cubicBezTo>
                        <a:cubicBezTo>
                          <a:pt x="1349" y="5478"/>
                          <a:pt x="1494" y="5396"/>
                          <a:pt x="1526" y="5216"/>
                        </a:cubicBezTo>
                        <a:cubicBezTo>
                          <a:pt x="1656" y="4525"/>
                          <a:pt x="1526" y="3821"/>
                          <a:pt x="1513" y="3117"/>
                        </a:cubicBezTo>
                        <a:cubicBezTo>
                          <a:pt x="1487" y="2257"/>
                          <a:pt x="1793" y="1521"/>
                          <a:pt x="1969" y="699"/>
                        </a:cubicBezTo>
                        <a:cubicBezTo>
                          <a:pt x="2058" y="279"/>
                          <a:pt x="1747" y="0"/>
                          <a:pt x="14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5"/>
                  <p:cNvSpPr/>
                  <p:nvPr/>
                </p:nvSpPr>
                <p:spPr>
                  <a:xfrm>
                    <a:off x="3153577" y="2340073"/>
                    <a:ext cx="54080" cy="195416"/>
                  </a:xfrm>
                  <a:custGeom>
                    <a:rect b="b" l="l" r="r" t="t"/>
                    <a:pathLst>
                      <a:path extrusionOk="0" h="7740" w="2142">
                        <a:moveTo>
                          <a:pt x="1063" y="1"/>
                        </a:moveTo>
                        <a:cubicBezTo>
                          <a:pt x="652" y="1"/>
                          <a:pt x="241" y="271"/>
                          <a:pt x="225" y="812"/>
                        </a:cubicBezTo>
                        <a:cubicBezTo>
                          <a:pt x="166" y="3009"/>
                          <a:pt x="238" y="5153"/>
                          <a:pt x="23" y="7343"/>
                        </a:cubicBezTo>
                        <a:cubicBezTo>
                          <a:pt x="1" y="7567"/>
                          <a:pt x="226" y="7739"/>
                          <a:pt x="436" y="7739"/>
                        </a:cubicBezTo>
                        <a:cubicBezTo>
                          <a:pt x="531" y="7739"/>
                          <a:pt x="623" y="7704"/>
                          <a:pt x="688" y="7623"/>
                        </a:cubicBezTo>
                        <a:cubicBezTo>
                          <a:pt x="2141" y="5818"/>
                          <a:pt x="1978" y="3002"/>
                          <a:pt x="1907" y="812"/>
                        </a:cubicBezTo>
                        <a:cubicBezTo>
                          <a:pt x="1887" y="271"/>
                          <a:pt x="1475" y="1"/>
                          <a:pt x="106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5"/>
                  <p:cNvSpPr/>
                  <p:nvPr/>
                </p:nvSpPr>
                <p:spPr>
                  <a:xfrm>
                    <a:off x="3124037" y="2604843"/>
                    <a:ext cx="42138" cy="127348"/>
                  </a:xfrm>
                  <a:custGeom>
                    <a:rect b="b" l="l" r="r" t="t"/>
                    <a:pathLst>
                      <a:path extrusionOk="0" h="5044" w="1669">
                        <a:moveTo>
                          <a:pt x="786" y="1"/>
                        </a:moveTo>
                        <a:cubicBezTo>
                          <a:pt x="627" y="1"/>
                          <a:pt x="463" y="80"/>
                          <a:pt x="372" y="219"/>
                        </a:cubicBezTo>
                        <a:cubicBezTo>
                          <a:pt x="0" y="805"/>
                          <a:pt x="228" y="1679"/>
                          <a:pt x="320" y="2324"/>
                        </a:cubicBezTo>
                        <a:cubicBezTo>
                          <a:pt x="443" y="3171"/>
                          <a:pt x="567" y="4253"/>
                          <a:pt x="1089" y="4950"/>
                        </a:cubicBezTo>
                        <a:cubicBezTo>
                          <a:pt x="1131" y="5011"/>
                          <a:pt x="1198" y="5043"/>
                          <a:pt x="1263" y="5043"/>
                        </a:cubicBezTo>
                        <a:cubicBezTo>
                          <a:pt x="1338" y="5043"/>
                          <a:pt x="1410" y="4999"/>
                          <a:pt x="1434" y="4905"/>
                        </a:cubicBezTo>
                        <a:cubicBezTo>
                          <a:pt x="1669" y="4155"/>
                          <a:pt x="1473" y="3223"/>
                          <a:pt x="1395" y="2454"/>
                        </a:cubicBezTo>
                        <a:cubicBezTo>
                          <a:pt x="1323" y="1750"/>
                          <a:pt x="1486" y="857"/>
                          <a:pt x="1154" y="219"/>
                        </a:cubicBezTo>
                        <a:cubicBezTo>
                          <a:pt x="1076" y="68"/>
                          <a:pt x="933" y="1"/>
                          <a:pt x="7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5"/>
                  <p:cNvSpPr/>
                  <p:nvPr/>
                </p:nvSpPr>
                <p:spPr>
                  <a:xfrm>
                    <a:off x="3156682" y="2559398"/>
                    <a:ext cx="40446" cy="181151"/>
                  </a:xfrm>
                  <a:custGeom>
                    <a:rect b="b" l="l" r="r" t="t"/>
                    <a:pathLst>
                      <a:path extrusionOk="0" h="7175" w="1602">
                        <a:moveTo>
                          <a:pt x="526" y="1"/>
                        </a:moveTo>
                        <a:cubicBezTo>
                          <a:pt x="257" y="1"/>
                          <a:pt x="1" y="269"/>
                          <a:pt x="17" y="533"/>
                        </a:cubicBezTo>
                        <a:cubicBezTo>
                          <a:pt x="24" y="728"/>
                          <a:pt x="43" y="911"/>
                          <a:pt x="193" y="1054"/>
                        </a:cubicBezTo>
                        <a:cubicBezTo>
                          <a:pt x="343" y="1204"/>
                          <a:pt x="369" y="1380"/>
                          <a:pt x="428" y="1628"/>
                        </a:cubicBezTo>
                        <a:cubicBezTo>
                          <a:pt x="597" y="2292"/>
                          <a:pt x="591" y="3009"/>
                          <a:pt x="584" y="3694"/>
                        </a:cubicBezTo>
                        <a:cubicBezTo>
                          <a:pt x="578" y="4339"/>
                          <a:pt x="552" y="4991"/>
                          <a:pt x="519" y="5636"/>
                        </a:cubicBezTo>
                        <a:cubicBezTo>
                          <a:pt x="493" y="6112"/>
                          <a:pt x="363" y="6692"/>
                          <a:pt x="597" y="7122"/>
                        </a:cubicBezTo>
                        <a:cubicBezTo>
                          <a:pt x="620" y="7156"/>
                          <a:pt x="657" y="7174"/>
                          <a:pt x="695" y="7174"/>
                        </a:cubicBezTo>
                        <a:cubicBezTo>
                          <a:pt x="723" y="7174"/>
                          <a:pt x="751" y="7164"/>
                          <a:pt x="773" y="7141"/>
                        </a:cubicBezTo>
                        <a:cubicBezTo>
                          <a:pt x="1119" y="6855"/>
                          <a:pt x="1164" y="6353"/>
                          <a:pt x="1262" y="5942"/>
                        </a:cubicBezTo>
                        <a:cubicBezTo>
                          <a:pt x="1419" y="5277"/>
                          <a:pt x="1484" y="4587"/>
                          <a:pt x="1549" y="3915"/>
                        </a:cubicBezTo>
                        <a:cubicBezTo>
                          <a:pt x="1601" y="3283"/>
                          <a:pt x="1588" y="2657"/>
                          <a:pt x="1529" y="2025"/>
                        </a:cubicBezTo>
                        <a:cubicBezTo>
                          <a:pt x="1484" y="1576"/>
                          <a:pt x="1217" y="982"/>
                          <a:pt x="1204" y="637"/>
                        </a:cubicBezTo>
                        <a:cubicBezTo>
                          <a:pt x="1184" y="350"/>
                          <a:pt x="1028" y="174"/>
                          <a:pt x="767" y="70"/>
                        </a:cubicBezTo>
                        <a:lnTo>
                          <a:pt x="676" y="31"/>
                        </a:lnTo>
                        <a:cubicBezTo>
                          <a:pt x="626" y="10"/>
                          <a:pt x="576" y="1"/>
                          <a:pt x="5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5"/>
                  <p:cNvSpPr/>
                  <p:nvPr/>
                </p:nvSpPr>
                <p:spPr>
                  <a:xfrm>
                    <a:off x="3387773" y="2207549"/>
                    <a:ext cx="65871" cy="115179"/>
                  </a:xfrm>
                  <a:custGeom>
                    <a:rect b="b" l="l" r="r" t="t"/>
                    <a:pathLst>
                      <a:path extrusionOk="0" h="4562" w="2609">
                        <a:moveTo>
                          <a:pt x="427" y="0"/>
                        </a:moveTo>
                        <a:cubicBezTo>
                          <a:pt x="153" y="0"/>
                          <a:pt x="1" y="379"/>
                          <a:pt x="197" y="593"/>
                        </a:cubicBezTo>
                        <a:cubicBezTo>
                          <a:pt x="810" y="1251"/>
                          <a:pt x="1292" y="1746"/>
                          <a:pt x="1625" y="2613"/>
                        </a:cubicBezTo>
                        <a:cubicBezTo>
                          <a:pt x="1879" y="3272"/>
                          <a:pt x="2094" y="3923"/>
                          <a:pt x="2440" y="4536"/>
                        </a:cubicBezTo>
                        <a:cubicBezTo>
                          <a:pt x="2450" y="4554"/>
                          <a:pt x="2466" y="4562"/>
                          <a:pt x="2481" y="4562"/>
                        </a:cubicBezTo>
                        <a:cubicBezTo>
                          <a:pt x="2506" y="4562"/>
                          <a:pt x="2531" y="4542"/>
                          <a:pt x="2531" y="4510"/>
                        </a:cubicBezTo>
                        <a:cubicBezTo>
                          <a:pt x="2609" y="3030"/>
                          <a:pt x="2179" y="573"/>
                          <a:pt x="536" y="19"/>
                        </a:cubicBezTo>
                        <a:cubicBezTo>
                          <a:pt x="498" y="6"/>
                          <a:pt x="462" y="0"/>
                          <a:pt x="4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5"/>
                  <p:cNvSpPr/>
                  <p:nvPr/>
                </p:nvSpPr>
                <p:spPr>
                  <a:xfrm>
                    <a:off x="3392746" y="2248172"/>
                    <a:ext cx="37997" cy="63422"/>
                  </a:xfrm>
                  <a:custGeom>
                    <a:rect b="b" l="l" r="r" t="t"/>
                    <a:pathLst>
                      <a:path extrusionOk="0" h="2512" w="1505">
                        <a:moveTo>
                          <a:pt x="251" y="1"/>
                        </a:moveTo>
                        <a:cubicBezTo>
                          <a:pt x="147" y="1"/>
                          <a:pt x="56" y="109"/>
                          <a:pt x="46" y="209"/>
                        </a:cubicBezTo>
                        <a:cubicBezTo>
                          <a:pt x="0" y="652"/>
                          <a:pt x="222" y="1096"/>
                          <a:pt x="405" y="1487"/>
                        </a:cubicBezTo>
                        <a:cubicBezTo>
                          <a:pt x="581" y="1884"/>
                          <a:pt x="861" y="2230"/>
                          <a:pt x="1219" y="2484"/>
                        </a:cubicBezTo>
                        <a:cubicBezTo>
                          <a:pt x="1246" y="2503"/>
                          <a:pt x="1274" y="2512"/>
                          <a:pt x="1302" y="2512"/>
                        </a:cubicBezTo>
                        <a:cubicBezTo>
                          <a:pt x="1406" y="2512"/>
                          <a:pt x="1504" y="2396"/>
                          <a:pt x="1473" y="2288"/>
                        </a:cubicBezTo>
                        <a:cubicBezTo>
                          <a:pt x="1324" y="1845"/>
                          <a:pt x="1154" y="1408"/>
                          <a:pt x="965" y="985"/>
                        </a:cubicBezTo>
                        <a:cubicBezTo>
                          <a:pt x="809" y="633"/>
                          <a:pt x="659" y="274"/>
                          <a:pt x="346" y="33"/>
                        </a:cubicBezTo>
                        <a:cubicBezTo>
                          <a:pt x="314" y="11"/>
                          <a:pt x="282" y="1"/>
                          <a:pt x="2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5"/>
                  <p:cNvSpPr/>
                  <p:nvPr/>
                </p:nvSpPr>
                <p:spPr>
                  <a:xfrm>
                    <a:off x="3326598" y="2078231"/>
                    <a:ext cx="68522" cy="102581"/>
                  </a:xfrm>
                  <a:custGeom>
                    <a:rect b="b" l="l" r="r" t="t"/>
                    <a:pathLst>
                      <a:path extrusionOk="0" h="4063" w="2714">
                        <a:moveTo>
                          <a:pt x="987" y="0"/>
                        </a:moveTo>
                        <a:cubicBezTo>
                          <a:pt x="913" y="0"/>
                          <a:pt x="836" y="10"/>
                          <a:pt x="756" y="32"/>
                        </a:cubicBezTo>
                        <a:cubicBezTo>
                          <a:pt x="346" y="149"/>
                          <a:pt x="0" y="644"/>
                          <a:pt x="163" y="1081"/>
                        </a:cubicBezTo>
                        <a:cubicBezTo>
                          <a:pt x="548" y="2085"/>
                          <a:pt x="913" y="3362"/>
                          <a:pt x="1851" y="3988"/>
                        </a:cubicBezTo>
                        <a:cubicBezTo>
                          <a:pt x="1929" y="4039"/>
                          <a:pt x="2019" y="4062"/>
                          <a:pt x="2111" y="4062"/>
                        </a:cubicBezTo>
                        <a:cubicBezTo>
                          <a:pt x="2404" y="4062"/>
                          <a:pt x="2714" y="3825"/>
                          <a:pt x="2679" y="3512"/>
                        </a:cubicBezTo>
                        <a:cubicBezTo>
                          <a:pt x="2568" y="2554"/>
                          <a:pt x="2164" y="1524"/>
                          <a:pt x="1806" y="625"/>
                        </a:cubicBezTo>
                        <a:cubicBezTo>
                          <a:pt x="1664" y="265"/>
                          <a:pt x="1367" y="0"/>
                          <a:pt x="9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5"/>
                  <p:cNvSpPr/>
                  <p:nvPr/>
                </p:nvSpPr>
                <p:spPr>
                  <a:xfrm>
                    <a:off x="3274588" y="1960300"/>
                    <a:ext cx="73571" cy="79100"/>
                  </a:xfrm>
                  <a:custGeom>
                    <a:rect b="b" l="l" r="r" t="t"/>
                    <a:pathLst>
                      <a:path extrusionOk="0" h="3133" w="2914">
                        <a:moveTo>
                          <a:pt x="958" y="1"/>
                        </a:moveTo>
                        <a:cubicBezTo>
                          <a:pt x="697" y="1"/>
                          <a:pt x="444" y="91"/>
                          <a:pt x="236" y="310"/>
                        </a:cubicBezTo>
                        <a:cubicBezTo>
                          <a:pt x="1" y="551"/>
                          <a:pt x="53" y="949"/>
                          <a:pt x="340" y="1118"/>
                        </a:cubicBezTo>
                        <a:cubicBezTo>
                          <a:pt x="646" y="1307"/>
                          <a:pt x="965" y="1209"/>
                          <a:pt x="1278" y="1333"/>
                        </a:cubicBezTo>
                        <a:cubicBezTo>
                          <a:pt x="1467" y="1424"/>
                          <a:pt x="1630" y="1555"/>
                          <a:pt x="1754" y="1724"/>
                        </a:cubicBezTo>
                        <a:cubicBezTo>
                          <a:pt x="1930" y="1939"/>
                          <a:pt x="2106" y="2102"/>
                          <a:pt x="2223" y="2343"/>
                        </a:cubicBezTo>
                        <a:cubicBezTo>
                          <a:pt x="2341" y="2578"/>
                          <a:pt x="2445" y="2819"/>
                          <a:pt x="2569" y="3047"/>
                        </a:cubicBezTo>
                        <a:cubicBezTo>
                          <a:pt x="2600" y="3106"/>
                          <a:pt x="2661" y="3133"/>
                          <a:pt x="2722" y="3133"/>
                        </a:cubicBezTo>
                        <a:cubicBezTo>
                          <a:pt x="2817" y="3133"/>
                          <a:pt x="2913" y="3069"/>
                          <a:pt x="2901" y="2962"/>
                        </a:cubicBezTo>
                        <a:cubicBezTo>
                          <a:pt x="2862" y="2610"/>
                          <a:pt x="2803" y="2259"/>
                          <a:pt x="2725" y="1913"/>
                        </a:cubicBezTo>
                        <a:cubicBezTo>
                          <a:pt x="2634" y="1535"/>
                          <a:pt x="2647" y="1209"/>
                          <a:pt x="2419" y="864"/>
                        </a:cubicBezTo>
                        <a:cubicBezTo>
                          <a:pt x="2125" y="419"/>
                          <a:pt x="1521" y="1"/>
                          <a:pt x="9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5"/>
                  <p:cNvSpPr/>
                  <p:nvPr/>
                </p:nvSpPr>
                <p:spPr>
                  <a:xfrm>
                    <a:off x="3208642" y="2004306"/>
                    <a:ext cx="112048" cy="95688"/>
                  </a:xfrm>
                  <a:custGeom>
                    <a:rect b="b" l="l" r="r" t="t"/>
                    <a:pathLst>
                      <a:path extrusionOk="0" h="3790" w="4438">
                        <a:moveTo>
                          <a:pt x="2084" y="0"/>
                        </a:moveTo>
                        <a:cubicBezTo>
                          <a:pt x="703" y="0"/>
                          <a:pt x="1" y="2377"/>
                          <a:pt x="1088" y="3357"/>
                        </a:cubicBezTo>
                        <a:cubicBezTo>
                          <a:pt x="1421" y="3658"/>
                          <a:pt x="1810" y="3790"/>
                          <a:pt x="2199" y="3790"/>
                        </a:cubicBezTo>
                        <a:cubicBezTo>
                          <a:pt x="2967" y="3790"/>
                          <a:pt x="3733" y="3275"/>
                          <a:pt x="4066" y="2523"/>
                        </a:cubicBezTo>
                        <a:cubicBezTo>
                          <a:pt x="4307" y="1982"/>
                          <a:pt x="4438" y="1382"/>
                          <a:pt x="4073" y="854"/>
                        </a:cubicBezTo>
                        <a:cubicBezTo>
                          <a:pt x="3897" y="600"/>
                          <a:pt x="3050" y="92"/>
                          <a:pt x="2215" y="7"/>
                        </a:cubicBezTo>
                        <a:cubicBezTo>
                          <a:pt x="2171" y="2"/>
                          <a:pt x="2127" y="0"/>
                          <a:pt x="20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5"/>
                  <p:cNvSpPr/>
                  <p:nvPr/>
                </p:nvSpPr>
                <p:spPr>
                  <a:xfrm>
                    <a:off x="3231894" y="1962345"/>
                    <a:ext cx="34816" cy="27520"/>
                  </a:xfrm>
                  <a:custGeom>
                    <a:rect b="b" l="l" r="r" t="t"/>
                    <a:pathLst>
                      <a:path extrusionOk="0" h="1090" w="1379">
                        <a:moveTo>
                          <a:pt x="983" y="0"/>
                        </a:moveTo>
                        <a:cubicBezTo>
                          <a:pt x="954" y="0"/>
                          <a:pt x="925" y="5"/>
                          <a:pt x="897" y="14"/>
                        </a:cubicBezTo>
                        <a:cubicBezTo>
                          <a:pt x="727" y="66"/>
                          <a:pt x="643" y="164"/>
                          <a:pt x="506" y="255"/>
                        </a:cubicBezTo>
                        <a:cubicBezTo>
                          <a:pt x="382" y="333"/>
                          <a:pt x="271" y="418"/>
                          <a:pt x="180" y="522"/>
                        </a:cubicBezTo>
                        <a:cubicBezTo>
                          <a:pt x="0" y="721"/>
                          <a:pt x="104" y="1089"/>
                          <a:pt x="399" y="1089"/>
                        </a:cubicBezTo>
                        <a:cubicBezTo>
                          <a:pt x="404" y="1089"/>
                          <a:pt x="409" y="1089"/>
                          <a:pt x="414" y="1089"/>
                        </a:cubicBezTo>
                        <a:cubicBezTo>
                          <a:pt x="656" y="1083"/>
                          <a:pt x="903" y="1070"/>
                          <a:pt x="1144" y="1037"/>
                        </a:cubicBezTo>
                        <a:cubicBezTo>
                          <a:pt x="1275" y="1004"/>
                          <a:pt x="1359" y="887"/>
                          <a:pt x="1359" y="757"/>
                        </a:cubicBezTo>
                        <a:cubicBezTo>
                          <a:pt x="1366" y="639"/>
                          <a:pt x="1353" y="522"/>
                          <a:pt x="1327" y="405"/>
                        </a:cubicBezTo>
                        <a:cubicBezTo>
                          <a:pt x="1378" y="200"/>
                          <a:pt x="1181" y="0"/>
                          <a:pt x="98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5"/>
                  <p:cNvSpPr/>
                  <p:nvPr/>
                </p:nvSpPr>
                <p:spPr>
                  <a:xfrm>
                    <a:off x="3213716" y="1922782"/>
                    <a:ext cx="36887" cy="56504"/>
                  </a:xfrm>
                  <a:custGeom>
                    <a:rect b="b" l="l" r="r" t="t"/>
                    <a:pathLst>
                      <a:path extrusionOk="0" h="2238" w="1461">
                        <a:moveTo>
                          <a:pt x="1211" y="0"/>
                        </a:moveTo>
                        <a:cubicBezTo>
                          <a:pt x="1200" y="0"/>
                          <a:pt x="1188" y="6"/>
                          <a:pt x="1180" y="17"/>
                        </a:cubicBezTo>
                        <a:cubicBezTo>
                          <a:pt x="1164" y="14"/>
                          <a:pt x="1148" y="12"/>
                          <a:pt x="1131" y="12"/>
                        </a:cubicBezTo>
                        <a:cubicBezTo>
                          <a:pt x="1109" y="12"/>
                          <a:pt x="1086" y="15"/>
                          <a:pt x="1063" y="23"/>
                        </a:cubicBezTo>
                        <a:cubicBezTo>
                          <a:pt x="202" y="277"/>
                          <a:pt x="0" y="1300"/>
                          <a:pt x="157" y="2063"/>
                        </a:cubicBezTo>
                        <a:cubicBezTo>
                          <a:pt x="181" y="2182"/>
                          <a:pt x="278" y="2237"/>
                          <a:pt x="379" y="2237"/>
                        </a:cubicBezTo>
                        <a:cubicBezTo>
                          <a:pt x="465" y="2237"/>
                          <a:pt x="555" y="2197"/>
                          <a:pt x="607" y="2122"/>
                        </a:cubicBezTo>
                        <a:cubicBezTo>
                          <a:pt x="939" y="1626"/>
                          <a:pt x="1226" y="1092"/>
                          <a:pt x="1265" y="512"/>
                        </a:cubicBezTo>
                        <a:cubicBezTo>
                          <a:pt x="1460" y="401"/>
                          <a:pt x="1408" y="127"/>
                          <a:pt x="1245" y="43"/>
                        </a:cubicBezTo>
                        <a:lnTo>
                          <a:pt x="1245" y="30"/>
                        </a:lnTo>
                        <a:cubicBezTo>
                          <a:pt x="1241" y="11"/>
                          <a:pt x="1227" y="0"/>
                          <a:pt x="12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5"/>
                  <p:cNvSpPr/>
                  <p:nvPr/>
                </p:nvSpPr>
                <p:spPr>
                  <a:xfrm>
                    <a:off x="3223260" y="2111002"/>
                    <a:ext cx="48677" cy="50091"/>
                  </a:xfrm>
                  <a:custGeom>
                    <a:rect b="b" l="l" r="r" t="t"/>
                    <a:pathLst>
                      <a:path extrusionOk="0" h="1984" w="1928">
                        <a:moveTo>
                          <a:pt x="518" y="0"/>
                        </a:moveTo>
                        <a:cubicBezTo>
                          <a:pt x="445" y="0"/>
                          <a:pt x="372" y="10"/>
                          <a:pt x="300" y="31"/>
                        </a:cubicBezTo>
                        <a:cubicBezTo>
                          <a:pt x="124" y="76"/>
                          <a:pt x="13" y="252"/>
                          <a:pt x="39" y="435"/>
                        </a:cubicBezTo>
                        <a:cubicBezTo>
                          <a:pt x="20" y="487"/>
                          <a:pt x="13" y="545"/>
                          <a:pt x="7" y="611"/>
                        </a:cubicBezTo>
                        <a:cubicBezTo>
                          <a:pt x="0" y="910"/>
                          <a:pt x="33" y="1262"/>
                          <a:pt x="209" y="1517"/>
                        </a:cubicBezTo>
                        <a:cubicBezTo>
                          <a:pt x="431" y="1816"/>
                          <a:pt x="730" y="1842"/>
                          <a:pt x="1082" y="1953"/>
                        </a:cubicBezTo>
                        <a:cubicBezTo>
                          <a:pt x="1153" y="1974"/>
                          <a:pt x="1224" y="1984"/>
                          <a:pt x="1291" y="1984"/>
                        </a:cubicBezTo>
                        <a:cubicBezTo>
                          <a:pt x="1647" y="1984"/>
                          <a:pt x="1927" y="1713"/>
                          <a:pt x="1812" y="1341"/>
                        </a:cubicBezTo>
                        <a:cubicBezTo>
                          <a:pt x="1688" y="943"/>
                          <a:pt x="1421" y="441"/>
                          <a:pt x="1043" y="181"/>
                        </a:cubicBezTo>
                        <a:cubicBezTo>
                          <a:pt x="952" y="96"/>
                          <a:pt x="841" y="44"/>
                          <a:pt x="717" y="24"/>
                        </a:cubicBezTo>
                        <a:cubicBezTo>
                          <a:pt x="652" y="9"/>
                          <a:pt x="585" y="0"/>
                          <a:pt x="5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5"/>
                  <p:cNvSpPr/>
                  <p:nvPr/>
                </p:nvSpPr>
                <p:spPr>
                  <a:xfrm>
                    <a:off x="3223260" y="2164148"/>
                    <a:ext cx="48677" cy="50116"/>
                  </a:xfrm>
                  <a:custGeom>
                    <a:rect b="b" l="l" r="r" t="t"/>
                    <a:pathLst>
                      <a:path extrusionOk="0" h="1985" w="1928">
                        <a:moveTo>
                          <a:pt x="518" y="1"/>
                        </a:moveTo>
                        <a:cubicBezTo>
                          <a:pt x="445" y="1"/>
                          <a:pt x="372" y="10"/>
                          <a:pt x="300" y="31"/>
                        </a:cubicBezTo>
                        <a:cubicBezTo>
                          <a:pt x="124" y="76"/>
                          <a:pt x="13" y="252"/>
                          <a:pt x="39" y="428"/>
                        </a:cubicBezTo>
                        <a:cubicBezTo>
                          <a:pt x="20" y="487"/>
                          <a:pt x="13" y="546"/>
                          <a:pt x="7" y="611"/>
                        </a:cubicBezTo>
                        <a:cubicBezTo>
                          <a:pt x="0" y="911"/>
                          <a:pt x="33" y="1263"/>
                          <a:pt x="209" y="1517"/>
                        </a:cubicBezTo>
                        <a:cubicBezTo>
                          <a:pt x="431" y="1817"/>
                          <a:pt x="730" y="1843"/>
                          <a:pt x="1082" y="1953"/>
                        </a:cubicBezTo>
                        <a:cubicBezTo>
                          <a:pt x="1153" y="1974"/>
                          <a:pt x="1224" y="1984"/>
                          <a:pt x="1291" y="1984"/>
                        </a:cubicBezTo>
                        <a:cubicBezTo>
                          <a:pt x="1647" y="1984"/>
                          <a:pt x="1927" y="1713"/>
                          <a:pt x="1812" y="1341"/>
                        </a:cubicBezTo>
                        <a:cubicBezTo>
                          <a:pt x="1688" y="943"/>
                          <a:pt x="1421" y="441"/>
                          <a:pt x="1043" y="174"/>
                        </a:cubicBezTo>
                        <a:cubicBezTo>
                          <a:pt x="952" y="96"/>
                          <a:pt x="841" y="44"/>
                          <a:pt x="717" y="24"/>
                        </a:cubicBezTo>
                        <a:cubicBezTo>
                          <a:pt x="652" y="9"/>
                          <a:pt x="585" y="1"/>
                          <a:pt x="5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5"/>
                  <p:cNvSpPr/>
                  <p:nvPr/>
                </p:nvSpPr>
                <p:spPr>
                  <a:xfrm>
                    <a:off x="3223260" y="2217294"/>
                    <a:ext cx="48677" cy="50116"/>
                  </a:xfrm>
                  <a:custGeom>
                    <a:rect b="b" l="l" r="r" t="t"/>
                    <a:pathLst>
                      <a:path extrusionOk="0" h="1985" w="1928">
                        <a:moveTo>
                          <a:pt x="518" y="1"/>
                        </a:moveTo>
                        <a:cubicBezTo>
                          <a:pt x="445" y="1"/>
                          <a:pt x="372" y="10"/>
                          <a:pt x="300" y="31"/>
                        </a:cubicBezTo>
                        <a:cubicBezTo>
                          <a:pt x="124" y="77"/>
                          <a:pt x="13" y="253"/>
                          <a:pt x="39" y="428"/>
                        </a:cubicBezTo>
                        <a:cubicBezTo>
                          <a:pt x="20" y="487"/>
                          <a:pt x="13" y="546"/>
                          <a:pt x="7" y="611"/>
                        </a:cubicBezTo>
                        <a:cubicBezTo>
                          <a:pt x="0" y="911"/>
                          <a:pt x="33" y="1263"/>
                          <a:pt x="209" y="1517"/>
                        </a:cubicBezTo>
                        <a:cubicBezTo>
                          <a:pt x="431" y="1817"/>
                          <a:pt x="730" y="1843"/>
                          <a:pt x="1082" y="1954"/>
                        </a:cubicBezTo>
                        <a:cubicBezTo>
                          <a:pt x="1153" y="1974"/>
                          <a:pt x="1224" y="1984"/>
                          <a:pt x="1291" y="1984"/>
                        </a:cubicBezTo>
                        <a:cubicBezTo>
                          <a:pt x="1647" y="1984"/>
                          <a:pt x="1927" y="1713"/>
                          <a:pt x="1812" y="1341"/>
                        </a:cubicBezTo>
                        <a:cubicBezTo>
                          <a:pt x="1688" y="943"/>
                          <a:pt x="1421" y="442"/>
                          <a:pt x="1043" y="174"/>
                        </a:cubicBezTo>
                        <a:cubicBezTo>
                          <a:pt x="952" y="96"/>
                          <a:pt x="841" y="44"/>
                          <a:pt x="717" y="24"/>
                        </a:cubicBezTo>
                        <a:cubicBezTo>
                          <a:pt x="652" y="9"/>
                          <a:pt x="585" y="1"/>
                          <a:pt x="51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5"/>
                  <p:cNvSpPr/>
                  <p:nvPr/>
                </p:nvSpPr>
                <p:spPr>
                  <a:xfrm>
                    <a:off x="3277567" y="2111532"/>
                    <a:ext cx="31585" cy="42795"/>
                  </a:xfrm>
                  <a:custGeom>
                    <a:rect b="b" l="l" r="r" t="t"/>
                    <a:pathLst>
                      <a:path extrusionOk="0" h="1695" w="1251">
                        <a:moveTo>
                          <a:pt x="794" y="0"/>
                        </a:moveTo>
                        <a:cubicBezTo>
                          <a:pt x="641" y="0"/>
                          <a:pt x="488" y="89"/>
                          <a:pt x="417" y="290"/>
                        </a:cubicBezTo>
                        <a:cubicBezTo>
                          <a:pt x="359" y="453"/>
                          <a:pt x="287" y="616"/>
                          <a:pt x="209" y="772"/>
                        </a:cubicBezTo>
                        <a:cubicBezTo>
                          <a:pt x="91" y="1020"/>
                          <a:pt x="0" y="1248"/>
                          <a:pt x="131" y="1496"/>
                        </a:cubicBezTo>
                        <a:cubicBezTo>
                          <a:pt x="204" y="1637"/>
                          <a:pt x="341" y="1694"/>
                          <a:pt x="483" y="1694"/>
                        </a:cubicBezTo>
                        <a:cubicBezTo>
                          <a:pt x="517" y="1694"/>
                          <a:pt x="552" y="1691"/>
                          <a:pt x="587" y="1685"/>
                        </a:cubicBezTo>
                        <a:cubicBezTo>
                          <a:pt x="1050" y="1600"/>
                          <a:pt x="1141" y="883"/>
                          <a:pt x="1199" y="505"/>
                        </a:cubicBezTo>
                        <a:cubicBezTo>
                          <a:pt x="1250" y="197"/>
                          <a:pt x="1023" y="0"/>
                          <a:pt x="7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5"/>
                  <p:cNvSpPr/>
                  <p:nvPr/>
                </p:nvSpPr>
                <p:spPr>
                  <a:xfrm>
                    <a:off x="3281632" y="2152635"/>
                    <a:ext cx="30499" cy="45849"/>
                  </a:xfrm>
                  <a:custGeom>
                    <a:rect b="b" l="l" r="r" t="t"/>
                    <a:pathLst>
                      <a:path extrusionOk="0" h="1816" w="1208">
                        <a:moveTo>
                          <a:pt x="951" y="0"/>
                        </a:moveTo>
                        <a:cubicBezTo>
                          <a:pt x="876" y="0"/>
                          <a:pt x="804" y="36"/>
                          <a:pt x="765" y="122"/>
                        </a:cubicBezTo>
                        <a:cubicBezTo>
                          <a:pt x="667" y="330"/>
                          <a:pt x="556" y="526"/>
                          <a:pt x="419" y="715"/>
                        </a:cubicBezTo>
                        <a:cubicBezTo>
                          <a:pt x="295" y="904"/>
                          <a:pt x="126" y="1047"/>
                          <a:pt x="67" y="1269"/>
                        </a:cubicBezTo>
                        <a:cubicBezTo>
                          <a:pt x="1" y="1546"/>
                          <a:pt x="225" y="1815"/>
                          <a:pt x="486" y="1815"/>
                        </a:cubicBezTo>
                        <a:cubicBezTo>
                          <a:pt x="556" y="1815"/>
                          <a:pt x="629" y="1795"/>
                          <a:pt x="700" y="1751"/>
                        </a:cubicBezTo>
                        <a:cubicBezTo>
                          <a:pt x="1162" y="1464"/>
                          <a:pt x="1208" y="728"/>
                          <a:pt x="1208" y="239"/>
                        </a:cubicBezTo>
                        <a:cubicBezTo>
                          <a:pt x="1208" y="101"/>
                          <a:pt x="1075" y="0"/>
                          <a:pt x="95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5"/>
                  <p:cNvSpPr/>
                  <p:nvPr/>
                </p:nvSpPr>
                <p:spPr>
                  <a:xfrm>
                    <a:off x="3282339" y="2198561"/>
                    <a:ext cx="37366" cy="43198"/>
                  </a:xfrm>
                  <a:custGeom>
                    <a:rect b="b" l="l" r="r" t="t"/>
                    <a:pathLst>
                      <a:path extrusionOk="0" h="1711" w="1480">
                        <a:moveTo>
                          <a:pt x="1209" y="0"/>
                        </a:moveTo>
                        <a:cubicBezTo>
                          <a:pt x="1128" y="0"/>
                          <a:pt x="1043" y="37"/>
                          <a:pt x="997" y="102"/>
                        </a:cubicBezTo>
                        <a:cubicBezTo>
                          <a:pt x="782" y="395"/>
                          <a:pt x="528" y="662"/>
                          <a:pt x="241" y="884"/>
                        </a:cubicBezTo>
                        <a:cubicBezTo>
                          <a:pt x="0" y="1086"/>
                          <a:pt x="91" y="1496"/>
                          <a:pt x="339" y="1646"/>
                        </a:cubicBezTo>
                        <a:cubicBezTo>
                          <a:pt x="416" y="1691"/>
                          <a:pt x="494" y="1711"/>
                          <a:pt x="570" y="1711"/>
                        </a:cubicBezTo>
                        <a:cubicBezTo>
                          <a:pt x="737" y="1711"/>
                          <a:pt x="892" y="1614"/>
                          <a:pt x="1004" y="1470"/>
                        </a:cubicBezTo>
                        <a:cubicBezTo>
                          <a:pt x="1304" y="1073"/>
                          <a:pt x="1480" y="662"/>
                          <a:pt x="1401" y="154"/>
                        </a:cubicBezTo>
                        <a:cubicBezTo>
                          <a:pt x="1384" y="47"/>
                          <a:pt x="1299" y="0"/>
                          <a:pt x="12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5"/>
                  <p:cNvSpPr/>
                  <p:nvPr/>
                </p:nvSpPr>
                <p:spPr>
                  <a:xfrm>
                    <a:off x="3284636" y="2250924"/>
                    <a:ext cx="32595" cy="36028"/>
                  </a:xfrm>
                  <a:custGeom>
                    <a:rect b="b" l="l" r="r" t="t"/>
                    <a:pathLst>
                      <a:path extrusionOk="0" h="1427" w="1291">
                        <a:moveTo>
                          <a:pt x="1100" y="1"/>
                        </a:moveTo>
                        <a:cubicBezTo>
                          <a:pt x="1071" y="1"/>
                          <a:pt x="1041" y="9"/>
                          <a:pt x="1011" y="28"/>
                        </a:cubicBezTo>
                        <a:cubicBezTo>
                          <a:pt x="939" y="68"/>
                          <a:pt x="861" y="81"/>
                          <a:pt x="789" y="120"/>
                        </a:cubicBezTo>
                        <a:cubicBezTo>
                          <a:pt x="704" y="168"/>
                          <a:pt x="625" y="228"/>
                          <a:pt x="552" y="288"/>
                        </a:cubicBezTo>
                        <a:lnTo>
                          <a:pt x="552" y="288"/>
                        </a:lnTo>
                        <a:cubicBezTo>
                          <a:pt x="552" y="288"/>
                          <a:pt x="552" y="288"/>
                          <a:pt x="552" y="288"/>
                        </a:cubicBezTo>
                        <a:lnTo>
                          <a:pt x="552" y="288"/>
                        </a:lnTo>
                        <a:cubicBezTo>
                          <a:pt x="549" y="288"/>
                          <a:pt x="483" y="335"/>
                          <a:pt x="483" y="335"/>
                        </a:cubicBezTo>
                        <a:cubicBezTo>
                          <a:pt x="444" y="361"/>
                          <a:pt x="411" y="380"/>
                          <a:pt x="372" y="400"/>
                        </a:cubicBezTo>
                        <a:cubicBezTo>
                          <a:pt x="248" y="452"/>
                          <a:pt x="150" y="543"/>
                          <a:pt x="85" y="661"/>
                        </a:cubicBezTo>
                        <a:cubicBezTo>
                          <a:pt x="0" y="817"/>
                          <a:pt x="0" y="1013"/>
                          <a:pt x="85" y="1176"/>
                        </a:cubicBezTo>
                        <a:cubicBezTo>
                          <a:pt x="163" y="1301"/>
                          <a:pt x="323" y="1426"/>
                          <a:pt x="484" y="1426"/>
                        </a:cubicBezTo>
                        <a:cubicBezTo>
                          <a:pt x="499" y="1426"/>
                          <a:pt x="514" y="1425"/>
                          <a:pt x="528" y="1423"/>
                        </a:cubicBezTo>
                        <a:cubicBezTo>
                          <a:pt x="770" y="1397"/>
                          <a:pt x="939" y="1312"/>
                          <a:pt x="1063" y="1091"/>
                        </a:cubicBezTo>
                        <a:cubicBezTo>
                          <a:pt x="1115" y="993"/>
                          <a:pt x="1167" y="895"/>
                          <a:pt x="1206" y="791"/>
                        </a:cubicBezTo>
                        <a:cubicBezTo>
                          <a:pt x="1252" y="680"/>
                          <a:pt x="1278" y="563"/>
                          <a:pt x="1284" y="446"/>
                        </a:cubicBezTo>
                        <a:cubicBezTo>
                          <a:pt x="1291" y="380"/>
                          <a:pt x="1265" y="276"/>
                          <a:pt x="1271" y="231"/>
                        </a:cubicBezTo>
                        <a:cubicBezTo>
                          <a:pt x="1287" y="118"/>
                          <a:pt x="1205" y="1"/>
                          <a:pt x="110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5"/>
                  <p:cNvSpPr/>
                  <p:nvPr/>
                </p:nvSpPr>
                <p:spPr>
                  <a:xfrm>
                    <a:off x="3280900" y="2303136"/>
                    <a:ext cx="46708" cy="110155"/>
                  </a:xfrm>
                  <a:custGeom>
                    <a:rect b="b" l="l" r="r" t="t"/>
                    <a:pathLst>
                      <a:path extrusionOk="0" h="4363" w="1850">
                        <a:moveTo>
                          <a:pt x="862" y="0"/>
                        </a:moveTo>
                        <a:cubicBezTo>
                          <a:pt x="440" y="0"/>
                          <a:pt x="1" y="341"/>
                          <a:pt x="188" y="822"/>
                        </a:cubicBezTo>
                        <a:cubicBezTo>
                          <a:pt x="624" y="1936"/>
                          <a:pt x="670" y="3175"/>
                          <a:pt x="1120" y="4269"/>
                        </a:cubicBezTo>
                        <a:cubicBezTo>
                          <a:pt x="1136" y="4331"/>
                          <a:pt x="1190" y="4362"/>
                          <a:pt x="1243" y="4362"/>
                        </a:cubicBezTo>
                        <a:cubicBezTo>
                          <a:pt x="1297" y="4362"/>
                          <a:pt x="1351" y="4331"/>
                          <a:pt x="1367" y="4269"/>
                        </a:cubicBezTo>
                        <a:cubicBezTo>
                          <a:pt x="1850" y="3103"/>
                          <a:pt x="1810" y="1669"/>
                          <a:pt x="1485" y="470"/>
                        </a:cubicBezTo>
                        <a:cubicBezTo>
                          <a:pt x="1396" y="139"/>
                          <a:pt x="1132" y="0"/>
                          <a:pt x="8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5"/>
                  <p:cNvSpPr/>
                  <p:nvPr/>
                </p:nvSpPr>
                <p:spPr>
                  <a:xfrm>
                    <a:off x="3277668" y="2420915"/>
                    <a:ext cx="52086" cy="138331"/>
                  </a:xfrm>
                  <a:custGeom>
                    <a:rect b="b" l="l" r="r" t="t"/>
                    <a:pathLst>
                      <a:path extrusionOk="0" h="5479" w="2063">
                        <a:moveTo>
                          <a:pt x="640" y="0"/>
                        </a:moveTo>
                        <a:cubicBezTo>
                          <a:pt x="310" y="0"/>
                          <a:pt x="1" y="279"/>
                          <a:pt x="94" y="699"/>
                        </a:cubicBezTo>
                        <a:cubicBezTo>
                          <a:pt x="270" y="1521"/>
                          <a:pt x="570" y="2257"/>
                          <a:pt x="550" y="3117"/>
                        </a:cubicBezTo>
                        <a:cubicBezTo>
                          <a:pt x="531" y="3821"/>
                          <a:pt x="407" y="4525"/>
                          <a:pt x="531" y="5216"/>
                        </a:cubicBezTo>
                        <a:cubicBezTo>
                          <a:pt x="562" y="5396"/>
                          <a:pt x="710" y="5478"/>
                          <a:pt x="864" y="5478"/>
                        </a:cubicBezTo>
                        <a:cubicBezTo>
                          <a:pt x="995" y="5478"/>
                          <a:pt x="1130" y="5418"/>
                          <a:pt x="1202" y="5307"/>
                        </a:cubicBezTo>
                        <a:cubicBezTo>
                          <a:pt x="2062" y="3997"/>
                          <a:pt x="2030" y="1540"/>
                          <a:pt x="1130" y="263"/>
                        </a:cubicBezTo>
                        <a:cubicBezTo>
                          <a:pt x="1001" y="81"/>
                          <a:pt x="818" y="0"/>
                          <a:pt x="6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5"/>
                  <p:cNvSpPr/>
                  <p:nvPr/>
                </p:nvSpPr>
                <p:spPr>
                  <a:xfrm>
                    <a:off x="3223260" y="2340073"/>
                    <a:ext cx="54232" cy="195416"/>
                  </a:xfrm>
                  <a:custGeom>
                    <a:rect b="b" l="l" r="r" t="t"/>
                    <a:pathLst>
                      <a:path extrusionOk="0" h="7740" w="2148">
                        <a:moveTo>
                          <a:pt x="1084" y="1"/>
                        </a:moveTo>
                        <a:cubicBezTo>
                          <a:pt x="673" y="1"/>
                          <a:pt x="261" y="271"/>
                          <a:pt x="242" y="812"/>
                        </a:cubicBezTo>
                        <a:cubicBezTo>
                          <a:pt x="170" y="3002"/>
                          <a:pt x="0" y="5818"/>
                          <a:pt x="1454" y="7623"/>
                        </a:cubicBezTo>
                        <a:cubicBezTo>
                          <a:pt x="1519" y="7704"/>
                          <a:pt x="1611" y="7739"/>
                          <a:pt x="1707" y="7739"/>
                        </a:cubicBezTo>
                        <a:cubicBezTo>
                          <a:pt x="1919" y="7739"/>
                          <a:pt x="2148" y="7567"/>
                          <a:pt x="2125" y="7343"/>
                        </a:cubicBezTo>
                        <a:cubicBezTo>
                          <a:pt x="1910" y="5153"/>
                          <a:pt x="1982" y="3009"/>
                          <a:pt x="1917" y="812"/>
                        </a:cubicBezTo>
                        <a:cubicBezTo>
                          <a:pt x="1904" y="271"/>
                          <a:pt x="1495" y="1"/>
                          <a:pt x="10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5"/>
                  <p:cNvSpPr/>
                  <p:nvPr/>
                </p:nvSpPr>
                <p:spPr>
                  <a:xfrm>
                    <a:off x="3264893" y="2604843"/>
                    <a:ext cx="42138" cy="127348"/>
                  </a:xfrm>
                  <a:custGeom>
                    <a:rect b="b" l="l" r="r" t="t"/>
                    <a:pathLst>
                      <a:path extrusionOk="0" h="5044" w="1669">
                        <a:moveTo>
                          <a:pt x="883" y="1"/>
                        </a:moveTo>
                        <a:cubicBezTo>
                          <a:pt x="736" y="1"/>
                          <a:pt x="594" y="68"/>
                          <a:pt x="515" y="219"/>
                        </a:cubicBezTo>
                        <a:cubicBezTo>
                          <a:pt x="183" y="857"/>
                          <a:pt x="346" y="1750"/>
                          <a:pt x="274" y="2454"/>
                        </a:cubicBezTo>
                        <a:cubicBezTo>
                          <a:pt x="189" y="3223"/>
                          <a:pt x="0" y="4155"/>
                          <a:pt x="228" y="4905"/>
                        </a:cubicBezTo>
                        <a:cubicBezTo>
                          <a:pt x="256" y="4999"/>
                          <a:pt x="328" y="5043"/>
                          <a:pt x="403" y="5043"/>
                        </a:cubicBezTo>
                        <a:cubicBezTo>
                          <a:pt x="468" y="5043"/>
                          <a:pt x="535" y="5011"/>
                          <a:pt x="580" y="4950"/>
                        </a:cubicBezTo>
                        <a:cubicBezTo>
                          <a:pt x="1102" y="4253"/>
                          <a:pt x="1219" y="3171"/>
                          <a:pt x="1349" y="2324"/>
                        </a:cubicBezTo>
                        <a:cubicBezTo>
                          <a:pt x="1441" y="1679"/>
                          <a:pt x="1669" y="805"/>
                          <a:pt x="1297" y="219"/>
                        </a:cubicBezTo>
                        <a:cubicBezTo>
                          <a:pt x="1206" y="80"/>
                          <a:pt x="1042" y="1"/>
                          <a:pt x="8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5"/>
                  <p:cNvSpPr/>
                  <p:nvPr/>
                </p:nvSpPr>
                <p:spPr>
                  <a:xfrm>
                    <a:off x="3233965" y="2559398"/>
                    <a:ext cx="40270" cy="181151"/>
                  </a:xfrm>
                  <a:custGeom>
                    <a:rect b="b" l="l" r="r" t="t"/>
                    <a:pathLst>
                      <a:path extrusionOk="0" h="7175" w="1595">
                        <a:moveTo>
                          <a:pt x="1069" y="1"/>
                        </a:moveTo>
                        <a:cubicBezTo>
                          <a:pt x="1019" y="1"/>
                          <a:pt x="968" y="10"/>
                          <a:pt x="919" y="31"/>
                        </a:cubicBezTo>
                        <a:lnTo>
                          <a:pt x="828" y="70"/>
                        </a:lnTo>
                        <a:cubicBezTo>
                          <a:pt x="567" y="174"/>
                          <a:pt x="417" y="350"/>
                          <a:pt x="398" y="637"/>
                        </a:cubicBezTo>
                        <a:cubicBezTo>
                          <a:pt x="378" y="982"/>
                          <a:pt x="111" y="1576"/>
                          <a:pt x="72" y="2025"/>
                        </a:cubicBezTo>
                        <a:cubicBezTo>
                          <a:pt x="7" y="2657"/>
                          <a:pt x="0" y="3283"/>
                          <a:pt x="46" y="3915"/>
                        </a:cubicBezTo>
                        <a:cubicBezTo>
                          <a:pt x="111" y="4587"/>
                          <a:pt x="176" y="5277"/>
                          <a:pt x="332" y="5942"/>
                        </a:cubicBezTo>
                        <a:cubicBezTo>
                          <a:pt x="430" y="6353"/>
                          <a:pt x="476" y="6855"/>
                          <a:pt x="821" y="7141"/>
                        </a:cubicBezTo>
                        <a:cubicBezTo>
                          <a:pt x="844" y="7164"/>
                          <a:pt x="872" y="7174"/>
                          <a:pt x="900" y="7174"/>
                        </a:cubicBezTo>
                        <a:cubicBezTo>
                          <a:pt x="937" y="7174"/>
                          <a:pt x="975" y="7156"/>
                          <a:pt x="997" y="7122"/>
                        </a:cubicBezTo>
                        <a:cubicBezTo>
                          <a:pt x="1238" y="6692"/>
                          <a:pt x="1102" y="6112"/>
                          <a:pt x="1075" y="5636"/>
                        </a:cubicBezTo>
                        <a:cubicBezTo>
                          <a:pt x="1043" y="4991"/>
                          <a:pt x="1017" y="4339"/>
                          <a:pt x="1010" y="3694"/>
                        </a:cubicBezTo>
                        <a:cubicBezTo>
                          <a:pt x="1004" y="3009"/>
                          <a:pt x="997" y="2292"/>
                          <a:pt x="1167" y="1628"/>
                        </a:cubicBezTo>
                        <a:cubicBezTo>
                          <a:pt x="1232" y="1380"/>
                          <a:pt x="1258" y="1204"/>
                          <a:pt x="1408" y="1054"/>
                        </a:cubicBezTo>
                        <a:cubicBezTo>
                          <a:pt x="1551" y="911"/>
                          <a:pt x="1571" y="728"/>
                          <a:pt x="1584" y="533"/>
                        </a:cubicBezTo>
                        <a:cubicBezTo>
                          <a:pt x="1595" y="269"/>
                          <a:pt x="1337" y="1"/>
                          <a:pt x="10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5"/>
                  <p:cNvSpPr/>
                  <p:nvPr/>
                </p:nvSpPr>
                <p:spPr>
                  <a:xfrm>
                    <a:off x="3097199" y="1655184"/>
                    <a:ext cx="106342" cy="74834"/>
                  </a:xfrm>
                  <a:custGeom>
                    <a:rect b="b" l="l" r="r" t="t"/>
                    <a:pathLst>
                      <a:path extrusionOk="0" h="2964" w="4212">
                        <a:moveTo>
                          <a:pt x="2110" y="1"/>
                        </a:moveTo>
                        <a:cubicBezTo>
                          <a:pt x="1412" y="1"/>
                          <a:pt x="712" y="469"/>
                          <a:pt x="444" y="1106"/>
                        </a:cubicBezTo>
                        <a:cubicBezTo>
                          <a:pt x="229" y="1602"/>
                          <a:pt x="86" y="2117"/>
                          <a:pt x="1" y="2645"/>
                        </a:cubicBezTo>
                        <a:cubicBezTo>
                          <a:pt x="451" y="2182"/>
                          <a:pt x="1070" y="1921"/>
                          <a:pt x="1715" y="1921"/>
                        </a:cubicBezTo>
                        <a:cubicBezTo>
                          <a:pt x="2504" y="1928"/>
                          <a:pt x="3234" y="2312"/>
                          <a:pt x="3683" y="2964"/>
                        </a:cubicBezTo>
                        <a:cubicBezTo>
                          <a:pt x="3729" y="2847"/>
                          <a:pt x="3775" y="2736"/>
                          <a:pt x="3833" y="2619"/>
                        </a:cubicBezTo>
                        <a:cubicBezTo>
                          <a:pt x="4211" y="1823"/>
                          <a:pt x="3892" y="989"/>
                          <a:pt x="3299" y="416"/>
                        </a:cubicBezTo>
                        <a:cubicBezTo>
                          <a:pt x="3058" y="181"/>
                          <a:pt x="2738" y="90"/>
                          <a:pt x="2412" y="31"/>
                        </a:cubicBezTo>
                        <a:cubicBezTo>
                          <a:pt x="2312" y="10"/>
                          <a:pt x="2211" y="1"/>
                          <a:pt x="21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5"/>
                  <p:cNvSpPr/>
                  <p:nvPr/>
                </p:nvSpPr>
                <p:spPr>
                  <a:xfrm>
                    <a:off x="3104117" y="1802074"/>
                    <a:ext cx="103868" cy="80994"/>
                  </a:xfrm>
                  <a:custGeom>
                    <a:rect b="b" l="l" r="r" t="t"/>
                    <a:pathLst>
                      <a:path extrusionOk="0" h="3208" w="4114">
                        <a:moveTo>
                          <a:pt x="3312" y="1"/>
                        </a:moveTo>
                        <a:cubicBezTo>
                          <a:pt x="2855" y="574"/>
                          <a:pt x="2165" y="907"/>
                          <a:pt x="1435" y="913"/>
                        </a:cubicBezTo>
                        <a:cubicBezTo>
                          <a:pt x="920" y="913"/>
                          <a:pt x="418" y="737"/>
                          <a:pt x="1" y="424"/>
                        </a:cubicBezTo>
                        <a:lnTo>
                          <a:pt x="1" y="424"/>
                        </a:lnTo>
                        <a:cubicBezTo>
                          <a:pt x="397" y="1687"/>
                          <a:pt x="1621" y="3207"/>
                          <a:pt x="3010" y="3207"/>
                        </a:cubicBezTo>
                        <a:cubicBezTo>
                          <a:pt x="3084" y="3207"/>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5"/>
                  <p:cNvSpPr/>
                  <p:nvPr/>
                </p:nvSpPr>
                <p:spPr>
                  <a:xfrm>
                    <a:off x="3097199" y="1736910"/>
                    <a:ext cx="70617" cy="70617"/>
                  </a:xfrm>
                  <a:custGeom>
                    <a:rect b="b" l="l" r="r" t="t"/>
                    <a:pathLst>
                      <a:path extrusionOk="0" fill="none" h="2797" w="2797">
                        <a:moveTo>
                          <a:pt x="2797" y="1200"/>
                        </a:moveTo>
                        <a:cubicBezTo>
                          <a:pt x="2797" y="2262"/>
                          <a:pt x="1506" y="2797"/>
                          <a:pt x="757" y="2041"/>
                        </a:cubicBezTo>
                        <a:cubicBezTo>
                          <a:pt x="1" y="1291"/>
                          <a:pt x="535" y="1"/>
                          <a:pt x="1604" y="7"/>
                        </a:cubicBezTo>
                        <a:cubicBezTo>
                          <a:pt x="2263" y="7"/>
                          <a:pt x="2797" y="542"/>
                          <a:pt x="2797" y="1200"/>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5"/>
                  <p:cNvSpPr/>
                  <p:nvPr/>
                </p:nvSpPr>
                <p:spPr>
                  <a:xfrm>
                    <a:off x="3227527" y="1655184"/>
                    <a:ext cx="106342" cy="74834"/>
                  </a:xfrm>
                  <a:custGeom>
                    <a:rect b="b" l="l" r="r" t="t"/>
                    <a:pathLst>
                      <a:path extrusionOk="0" h="2964" w="4212">
                        <a:moveTo>
                          <a:pt x="2102" y="1"/>
                        </a:moveTo>
                        <a:cubicBezTo>
                          <a:pt x="2001" y="1"/>
                          <a:pt x="1900" y="10"/>
                          <a:pt x="1800" y="31"/>
                        </a:cubicBezTo>
                        <a:cubicBezTo>
                          <a:pt x="1474" y="90"/>
                          <a:pt x="1154" y="181"/>
                          <a:pt x="913" y="416"/>
                        </a:cubicBezTo>
                        <a:cubicBezTo>
                          <a:pt x="320" y="989"/>
                          <a:pt x="1" y="1823"/>
                          <a:pt x="385" y="2619"/>
                        </a:cubicBezTo>
                        <a:cubicBezTo>
                          <a:pt x="438" y="2729"/>
                          <a:pt x="483" y="2847"/>
                          <a:pt x="529" y="2964"/>
                        </a:cubicBezTo>
                        <a:cubicBezTo>
                          <a:pt x="978" y="2312"/>
                          <a:pt x="1715" y="1928"/>
                          <a:pt x="2497" y="1921"/>
                        </a:cubicBezTo>
                        <a:cubicBezTo>
                          <a:pt x="3142" y="1921"/>
                          <a:pt x="3761" y="2182"/>
                          <a:pt x="4211" y="2645"/>
                        </a:cubicBezTo>
                        <a:cubicBezTo>
                          <a:pt x="4126" y="2117"/>
                          <a:pt x="3983" y="1602"/>
                          <a:pt x="3775" y="1106"/>
                        </a:cubicBezTo>
                        <a:cubicBezTo>
                          <a:pt x="3501" y="469"/>
                          <a:pt x="2801" y="1"/>
                          <a:pt x="21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5"/>
                  <p:cNvSpPr/>
                  <p:nvPr/>
                </p:nvSpPr>
                <p:spPr>
                  <a:xfrm>
                    <a:off x="3223083" y="1802074"/>
                    <a:ext cx="103868" cy="80994"/>
                  </a:xfrm>
                  <a:custGeom>
                    <a:rect b="b" l="l" r="r" t="t"/>
                    <a:pathLst>
                      <a:path extrusionOk="0" h="3208" w="4114">
                        <a:moveTo>
                          <a:pt x="803" y="1"/>
                        </a:moveTo>
                        <a:cubicBezTo>
                          <a:pt x="627" y="763"/>
                          <a:pt x="255" y="1428"/>
                          <a:pt x="99" y="2210"/>
                        </a:cubicBezTo>
                        <a:cubicBezTo>
                          <a:pt x="1" y="2686"/>
                          <a:pt x="425" y="3142"/>
                          <a:pt x="881" y="3194"/>
                        </a:cubicBezTo>
                        <a:cubicBezTo>
                          <a:pt x="956" y="3203"/>
                          <a:pt x="1030" y="3207"/>
                          <a:pt x="1104" y="3207"/>
                        </a:cubicBezTo>
                        <a:cubicBezTo>
                          <a:pt x="2493" y="3207"/>
                          <a:pt x="3717" y="1687"/>
                          <a:pt x="4113" y="424"/>
                        </a:cubicBezTo>
                        <a:lnTo>
                          <a:pt x="4113" y="424"/>
                        </a:lnTo>
                        <a:cubicBezTo>
                          <a:pt x="3696" y="737"/>
                          <a:pt x="3194" y="913"/>
                          <a:pt x="2680" y="913"/>
                        </a:cubicBezTo>
                        <a:cubicBezTo>
                          <a:pt x="1950" y="907"/>
                          <a:pt x="1259" y="574"/>
                          <a:pt x="8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5"/>
                  <p:cNvSpPr/>
                  <p:nvPr/>
                </p:nvSpPr>
                <p:spPr>
                  <a:xfrm>
                    <a:off x="3263252" y="1736910"/>
                    <a:ext cx="70617" cy="70617"/>
                  </a:xfrm>
                  <a:custGeom>
                    <a:rect b="b" l="l" r="r" t="t"/>
                    <a:pathLst>
                      <a:path extrusionOk="0" fill="none" h="2797" w="2797">
                        <a:moveTo>
                          <a:pt x="0" y="1200"/>
                        </a:moveTo>
                        <a:cubicBezTo>
                          <a:pt x="0" y="2262"/>
                          <a:pt x="1291" y="2797"/>
                          <a:pt x="2040" y="2041"/>
                        </a:cubicBezTo>
                        <a:cubicBezTo>
                          <a:pt x="2796" y="1291"/>
                          <a:pt x="2262" y="7"/>
                          <a:pt x="1199" y="7"/>
                        </a:cubicBezTo>
                        <a:cubicBezTo>
                          <a:pt x="541" y="1"/>
                          <a:pt x="7" y="535"/>
                          <a:pt x="0" y="1200"/>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503" name="Google Shape;8503;p75"/>
              <p:cNvSpPr/>
              <p:nvPr/>
            </p:nvSpPr>
            <p:spPr>
              <a:xfrm>
                <a:off x="3010499" y="1542757"/>
                <a:ext cx="406788" cy="325163"/>
              </a:xfrm>
              <a:custGeom>
                <a:rect b="b" l="l" r="r" t="t"/>
                <a:pathLst>
                  <a:path extrusionOk="0" h="12879" w="16112">
                    <a:moveTo>
                      <a:pt x="1004" y="8740"/>
                    </a:moveTo>
                    <a:cubicBezTo>
                      <a:pt x="1006" y="8824"/>
                      <a:pt x="1024" y="8949"/>
                      <a:pt x="1054" y="9103"/>
                    </a:cubicBezTo>
                    <a:lnTo>
                      <a:pt x="1054" y="9103"/>
                    </a:lnTo>
                    <a:cubicBezTo>
                      <a:pt x="1030" y="8968"/>
                      <a:pt x="1013" y="8846"/>
                      <a:pt x="1004" y="8740"/>
                    </a:cubicBezTo>
                    <a:close/>
                    <a:moveTo>
                      <a:pt x="8530" y="0"/>
                    </a:moveTo>
                    <a:cubicBezTo>
                      <a:pt x="7378" y="0"/>
                      <a:pt x="6098" y="274"/>
                      <a:pt x="4699" y="906"/>
                    </a:cubicBezTo>
                    <a:cubicBezTo>
                      <a:pt x="0" y="3031"/>
                      <a:pt x="1004" y="8740"/>
                      <a:pt x="1004" y="8740"/>
                    </a:cubicBezTo>
                    <a:cubicBezTo>
                      <a:pt x="952" y="6113"/>
                      <a:pt x="4048" y="3448"/>
                      <a:pt x="4048" y="3448"/>
                    </a:cubicBezTo>
                    <a:cubicBezTo>
                      <a:pt x="6231" y="4790"/>
                      <a:pt x="13544" y="6504"/>
                      <a:pt x="14215" y="6726"/>
                    </a:cubicBezTo>
                    <a:cubicBezTo>
                      <a:pt x="14557" y="6840"/>
                      <a:pt x="14772" y="11921"/>
                      <a:pt x="14748" y="12624"/>
                    </a:cubicBezTo>
                    <a:lnTo>
                      <a:pt x="14748" y="12624"/>
                    </a:lnTo>
                    <a:lnTo>
                      <a:pt x="15206" y="9548"/>
                    </a:lnTo>
                    <a:cubicBezTo>
                      <a:pt x="15206" y="9548"/>
                      <a:pt x="16112" y="6166"/>
                      <a:pt x="14437" y="3441"/>
                    </a:cubicBezTo>
                    <a:cubicBezTo>
                      <a:pt x="13260" y="1523"/>
                      <a:pt x="11251" y="0"/>
                      <a:pt x="8530" y="0"/>
                    </a:cubicBezTo>
                    <a:close/>
                    <a:moveTo>
                      <a:pt x="14748" y="12624"/>
                    </a:moveTo>
                    <a:lnTo>
                      <a:pt x="14736" y="12703"/>
                    </a:lnTo>
                    <a:cubicBezTo>
                      <a:pt x="14737" y="12704"/>
                      <a:pt x="14738" y="12705"/>
                      <a:pt x="14739" y="12705"/>
                    </a:cubicBezTo>
                    <a:cubicBezTo>
                      <a:pt x="14743" y="12705"/>
                      <a:pt x="14746" y="12677"/>
                      <a:pt x="14748" y="12624"/>
                    </a:cubicBezTo>
                    <a:close/>
                    <a:moveTo>
                      <a:pt x="1054" y="9103"/>
                    </a:moveTo>
                    <a:lnTo>
                      <a:pt x="1054" y="9103"/>
                    </a:lnTo>
                    <a:cubicBezTo>
                      <a:pt x="1283" y="10402"/>
                      <a:pt x="2112" y="12879"/>
                      <a:pt x="2112" y="12879"/>
                    </a:cubicBezTo>
                    <a:cubicBezTo>
                      <a:pt x="2112" y="12879"/>
                      <a:pt x="1271" y="10220"/>
                      <a:pt x="1054"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4" name="Google Shape;8504;p75"/>
          <p:cNvGrpSpPr/>
          <p:nvPr/>
        </p:nvGrpSpPr>
        <p:grpSpPr>
          <a:xfrm>
            <a:off x="4910904" y="1542757"/>
            <a:ext cx="558677" cy="1310345"/>
            <a:chOff x="4910904" y="1542757"/>
            <a:chExt cx="558677" cy="1310345"/>
          </a:xfrm>
        </p:grpSpPr>
        <p:sp>
          <p:nvSpPr>
            <p:cNvPr id="8505" name="Google Shape;8505;p75"/>
            <p:cNvSpPr/>
            <p:nvPr/>
          </p:nvSpPr>
          <p:spPr>
            <a:xfrm>
              <a:off x="4961752" y="2803693"/>
              <a:ext cx="457485" cy="49409"/>
            </a:xfrm>
            <a:custGeom>
              <a:rect b="b" l="l" r="r" t="t"/>
              <a:pathLst>
                <a:path extrusionOk="0" h="1957" w="18120">
                  <a:moveTo>
                    <a:pt x="9060" y="1"/>
                  </a:moveTo>
                  <a:cubicBezTo>
                    <a:pt x="4061" y="1"/>
                    <a:pt x="1" y="437"/>
                    <a:pt x="1" y="978"/>
                  </a:cubicBezTo>
                  <a:cubicBezTo>
                    <a:pt x="1"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6" name="Google Shape;8506;p75"/>
            <p:cNvGrpSpPr/>
            <p:nvPr/>
          </p:nvGrpSpPr>
          <p:grpSpPr>
            <a:xfrm>
              <a:off x="4910904" y="1542757"/>
              <a:ext cx="558677" cy="1277423"/>
              <a:chOff x="4910904" y="1542757"/>
              <a:chExt cx="558677" cy="1277423"/>
            </a:xfrm>
          </p:grpSpPr>
          <p:sp>
            <p:nvSpPr>
              <p:cNvPr id="8507" name="Google Shape;8507;p75"/>
              <p:cNvSpPr/>
              <p:nvPr/>
            </p:nvSpPr>
            <p:spPr>
              <a:xfrm>
                <a:off x="5007172" y="1674397"/>
                <a:ext cx="366821" cy="342104"/>
              </a:xfrm>
              <a:custGeom>
                <a:rect b="b" l="l" r="r" t="t"/>
                <a:pathLst>
                  <a:path extrusionOk="0" h="13550" w="14529">
                    <a:moveTo>
                      <a:pt x="2151" y="0"/>
                    </a:moveTo>
                    <a:cubicBezTo>
                      <a:pt x="959" y="0"/>
                      <a:pt x="0" y="958"/>
                      <a:pt x="0" y="2157"/>
                    </a:cubicBezTo>
                    <a:lnTo>
                      <a:pt x="0" y="11393"/>
                    </a:lnTo>
                    <a:cubicBezTo>
                      <a:pt x="0" y="12585"/>
                      <a:pt x="959"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8" name="Google Shape;8508;p75"/>
              <p:cNvGrpSpPr/>
              <p:nvPr/>
            </p:nvGrpSpPr>
            <p:grpSpPr>
              <a:xfrm>
                <a:off x="4910904" y="1547529"/>
                <a:ext cx="558677" cy="1272651"/>
                <a:chOff x="4910904" y="1547529"/>
                <a:chExt cx="558677" cy="1272651"/>
              </a:xfrm>
            </p:grpSpPr>
            <p:sp>
              <p:nvSpPr>
                <p:cNvPr id="8509" name="Google Shape;8509;p75"/>
                <p:cNvSpPr/>
                <p:nvPr/>
              </p:nvSpPr>
              <p:spPr>
                <a:xfrm>
                  <a:off x="4910904" y="1547529"/>
                  <a:ext cx="558677" cy="1272651"/>
                </a:xfrm>
                <a:custGeom>
                  <a:rect b="b" l="l" r="r" t="t"/>
                  <a:pathLst>
                    <a:path extrusionOk="0" h="50407" w="22128">
                      <a:moveTo>
                        <a:pt x="11074" y="0"/>
                      </a:moveTo>
                      <a:cubicBezTo>
                        <a:pt x="7098" y="0"/>
                        <a:pt x="3872" y="3226"/>
                        <a:pt x="3872" y="7202"/>
                      </a:cubicBezTo>
                      <a:lnTo>
                        <a:pt x="3872" y="7208"/>
                      </a:lnTo>
                      <a:cubicBezTo>
                        <a:pt x="3853" y="7208"/>
                        <a:pt x="3833" y="7202"/>
                        <a:pt x="3813" y="7202"/>
                      </a:cubicBezTo>
                      <a:cubicBezTo>
                        <a:pt x="3810" y="7202"/>
                        <a:pt x="3806" y="7202"/>
                        <a:pt x="3803" y="7202"/>
                      </a:cubicBezTo>
                      <a:cubicBezTo>
                        <a:pt x="3137" y="7202"/>
                        <a:pt x="2634" y="7811"/>
                        <a:pt x="2764" y="8466"/>
                      </a:cubicBezTo>
                      <a:cubicBezTo>
                        <a:pt x="2861" y="8983"/>
                        <a:pt x="3315" y="9322"/>
                        <a:pt x="3805" y="9322"/>
                      </a:cubicBezTo>
                      <a:cubicBezTo>
                        <a:pt x="3940" y="9322"/>
                        <a:pt x="4077" y="9297"/>
                        <a:pt x="4211" y="9242"/>
                      </a:cubicBezTo>
                      <a:cubicBezTo>
                        <a:pt x="4980" y="11569"/>
                        <a:pt x="6994" y="13413"/>
                        <a:pt x="9197" y="14104"/>
                      </a:cubicBezTo>
                      <a:lnTo>
                        <a:pt x="9197" y="16124"/>
                      </a:lnTo>
                      <a:lnTo>
                        <a:pt x="6909" y="16124"/>
                      </a:lnTo>
                      <a:cubicBezTo>
                        <a:pt x="6909" y="16124"/>
                        <a:pt x="6903" y="16170"/>
                        <a:pt x="6883" y="16183"/>
                      </a:cubicBezTo>
                      <a:cubicBezTo>
                        <a:pt x="6303" y="16183"/>
                        <a:pt x="5795" y="16561"/>
                        <a:pt x="5612" y="17109"/>
                      </a:cubicBezTo>
                      <a:lnTo>
                        <a:pt x="281" y="32861"/>
                      </a:lnTo>
                      <a:cubicBezTo>
                        <a:pt x="1" y="33565"/>
                        <a:pt x="372" y="34367"/>
                        <a:pt x="1096" y="34608"/>
                      </a:cubicBezTo>
                      <a:cubicBezTo>
                        <a:pt x="1236" y="34655"/>
                        <a:pt x="1379" y="34677"/>
                        <a:pt x="1519" y="34677"/>
                      </a:cubicBezTo>
                      <a:cubicBezTo>
                        <a:pt x="2099" y="34677"/>
                        <a:pt x="2634" y="34295"/>
                        <a:pt x="2797" y="33702"/>
                      </a:cubicBezTo>
                      <a:lnTo>
                        <a:pt x="2973" y="33187"/>
                      </a:lnTo>
                      <a:lnTo>
                        <a:pt x="3553" y="33428"/>
                      </a:lnTo>
                      <a:cubicBezTo>
                        <a:pt x="3553" y="33428"/>
                        <a:pt x="4061" y="32412"/>
                        <a:pt x="3514" y="31577"/>
                      </a:cubicBezTo>
                      <a:lnTo>
                        <a:pt x="6779" y="21918"/>
                      </a:lnTo>
                      <a:lnTo>
                        <a:pt x="6779" y="21918"/>
                      </a:lnTo>
                      <a:cubicBezTo>
                        <a:pt x="6779" y="27699"/>
                        <a:pt x="5997" y="29166"/>
                        <a:pt x="5997" y="32360"/>
                      </a:cubicBezTo>
                      <a:cubicBezTo>
                        <a:pt x="5997" y="35560"/>
                        <a:pt x="7906" y="48490"/>
                        <a:pt x="7906" y="48490"/>
                      </a:cubicBezTo>
                      <a:lnTo>
                        <a:pt x="5599" y="50407"/>
                      </a:lnTo>
                      <a:lnTo>
                        <a:pt x="10064" y="50407"/>
                      </a:lnTo>
                      <a:lnTo>
                        <a:pt x="10807" y="31630"/>
                      </a:lnTo>
                      <a:lnTo>
                        <a:pt x="11191" y="31630"/>
                      </a:lnTo>
                      <a:lnTo>
                        <a:pt x="11934" y="50407"/>
                      </a:lnTo>
                      <a:lnTo>
                        <a:pt x="16399" y="50407"/>
                      </a:lnTo>
                      <a:lnTo>
                        <a:pt x="14085" y="48503"/>
                      </a:lnTo>
                      <a:cubicBezTo>
                        <a:pt x="14085" y="48503"/>
                        <a:pt x="15995" y="34171"/>
                        <a:pt x="15995" y="31590"/>
                      </a:cubicBezTo>
                      <a:cubicBezTo>
                        <a:pt x="15995" y="29010"/>
                        <a:pt x="15336" y="27680"/>
                        <a:pt x="15336" y="21821"/>
                      </a:cubicBezTo>
                      <a:lnTo>
                        <a:pt x="15336" y="21821"/>
                      </a:lnTo>
                      <a:lnTo>
                        <a:pt x="18641" y="31584"/>
                      </a:lnTo>
                      <a:cubicBezTo>
                        <a:pt x="18093" y="32418"/>
                        <a:pt x="18602" y="33435"/>
                        <a:pt x="18602" y="33435"/>
                      </a:cubicBezTo>
                      <a:lnTo>
                        <a:pt x="19182" y="33187"/>
                      </a:lnTo>
                      <a:lnTo>
                        <a:pt x="19351" y="33709"/>
                      </a:lnTo>
                      <a:cubicBezTo>
                        <a:pt x="19530" y="34280"/>
                        <a:pt x="20058" y="34650"/>
                        <a:pt x="20625" y="34650"/>
                      </a:cubicBezTo>
                      <a:cubicBezTo>
                        <a:pt x="20762" y="34650"/>
                        <a:pt x="20902" y="34628"/>
                        <a:pt x="21039" y="34582"/>
                      </a:cubicBezTo>
                      <a:cubicBezTo>
                        <a:pt x="21750" y="34347"/>
                        <a:pt x="22128" y="33578"/>
                        <a:pt x="21874" y="32874"/>
                      </a:cubicBezTo>
                      <a:lnTo>
                        <a:pt x="21874" y="32868"/>
                      </a:lnTo>
                      <a:lnTo>
                        <a:pt x="16542" y="17128"/>
                      </a:lnTo>
                      <a:cubicBezTo>
                        <a:pt x="16379" y="16613"/>
                        <a:pt x="15923" y="16242"/>
                        <a:pt x="15382" y="16190"/>
                      </a:cubicBezTo>
                      <a:cubicBezTo>
                        <a:pt x="15369" y="16170"/>
                        <a:pt x="15356" y="16150"/>
                        <a:pt x="15350" y="16131"/>
                      </a:cubicBezTo>
                      <a:lnTo>
                        <a:pt x="12951" y="16131"/>
                      </a:lnTo>
                      <a:lnTo>
                        <a:pt x="12951" y="14104"/>
                      </a:lnTo>
                      <a:cubicBezTo>
                        <a:pt x="15147" y="13413"/>
                        <a:pt x="17148" y="11595"/>
                        <a:pt x="17930" y="9281"/>
                      </a:cubicBezTo>
                      <a:cubicBezTo>
                        <a:pt x="18015" y="9301"/>
                        <a:pt x="18100" y="9314"/>
                        <a:pt x="18185" y="9314"/>
                      </a:cubicBezTo>
                      <a:cubicBezTo>
                        <a:pt x="18189" y="9314"/>
                        <a:pt x="18193" y="9314"/>
                        <a:pt x="18197" y="9314"/>
                      </a:cubicBezTo>
                      <a:cubicBezTo>
                        <a:pt x="18758" y="9314"/>
                        <a:pt x="19221" y="8873"/>
                        <a:pt x="19247" y="8310"/>
                      </a:cubicBezTo>
                      <a:cubicBezTo>
                        <a:pt x="19273" y="7743"/>
                        <a:pt x="18843" y="7254"/>
                        <a:pt x="18276" y="7215"/>
                      </a:cubicBezTo>
                      <a:lnTo>
                        <a:pt x="18276" y="7202"/>
                      </a:lnTo>
                      <a:cubicBezTo>
                        <a:pt x="18276" y="3226"/>
                        <a:pt x="15056" y="0"/>
                        <a:pt x="1107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0" name="Google Shape;8510;p75"/>
                <p:cNvGrpSpPr/>
                <p:nvPr/>
              </p:nvGrpSpPr>
              <p:grpSpPr>
                <a:xfrm>
                  <a:off x="5086525" y="1888799"/>
                  <a:ext cx="204808" cy="326677"/>
                  <a:chOff x="5086525" y="1888799"/>
                  <a:chExt cx="204808" cy="326677"/>
                </a:xfrm>
              </p:grpSpPr>
              <p:grpSp>
                <p:nvGrpSpPr>
                  <p:cNvPr id="8511" name="Google Shape;8511;p75"/>
                  <p:cNvGrpSpPr/>
                  <p:nvPr/>
                </p:nvGrpSpPr>
                <p:grpSpPr>
                  <a:xfrm>
                    <a:off x="5147044" y="1888799"/>
                    <a:ext cx="80312" cy="199127"/>
                    <a:chOff x="5147044" y="1888799"/>
                    <a:chExt cx="80312" cy="199127"/>
                  </a:xfrm>
                </p:grpSpPr>
                <p:sp>
                  <p:nvSpPr>
                    <p:cNvPr id="8512" name="Google Shape;8512;p75"/>
                    <p:cNvSpPr/>
                    <p:nvPr/>
                  </p:nvSpPr>
                  <p:spPr>
                    <a:xfrm>
                      <a:off x="5176002" y="1888799"/>
                      <a:ext cx="24717" cy="164235"/>
                    </a:xfrm>
                    <a:custGeom>
                      <a:rect b="b" l="l" r="r" t="t"/>
                      <a:pathLst>
                        <a:path extrusionOk="0" h="6505" w="979">
                          <a:moveTo>
                            <a:pt x="489" y="0"/>
                          </a:moveTo>
                          <a:cubicBezTo>
                            <a:pt x="222" y="0"/>
                            <a:pt x="0" y="222"/>
                            <a:pt x="0" y="489"/>
                          </a:cubicBezTo>
                          <a:cubicBezTo>
                            <a:pt x="0" y="646"/>
                            <a:pt x="72" y="789"/>
                            <a:pt x="196" y="887"/>
                          </a:cubicBezTo>
                          <a:cubicBezTo>
                            <a:pt x="72" y="978"/>
                            <a:pt x="0" y="1121"/>
                            <a:pt x="0" y="1278"/>
                          </a:cubicBezTo>
                          <a:cubicBezTo>
                            <a:pt x="0" y="1434"/>
                            <a:pt x="72" y="1578"/>
                            <a:pt x="196" y="1675"/>
                          </a:cubicBezTo>
                          <a:cubicBezTo>
                            <a:pt x="72" y="1767"/>
                            <a:pt x="0" y="1910"/>
                            <a:pt x="0" y="2066"/>
                          </a:cubicBezTo>
                          <a:cubicBezTo>
                            <a:pt x="0" y="2223"/>
                            <a:pt x="72" y="2366"/>
                            <a:pt x="196" y="2464"/>
                          </a:cubicBezTo>
                          <a:cubicBezTo>
                            <a:pt x="72" y="2555"/>
                            <a:pt x="0" y="2699"/>
                            <a:pt x="0" y="2855"/>
                          </a:cubicBezTo>
                          <a:cubicBezTo>
                            <a:pt x="0" y="3011"/>
                            <a:pt x="72" y="3155"/>
                            <a:pt x="196" y="3253"/>
                          </a:cubicBezTo>
                          <a:cubicBezTo>
                            <a:pt x="72" y="3344"/>
                            <a:pt x="0" y="3487"/>
                            <a:pt x="0" y="3644"/>
                          </a:cubicBezTo>
                          <a:cubicBezTo>
                            <a:pt x="0" y="3800"/>
                            <a:pt x="72" y="3943"/>
                            <a:pt x="196" y="4041"/>
                          </a:cubicBezTo>
                          <a:cubicBezTo>
                            <a:pt x="72" y="4132"/>
                            <a:pt x="0" y="4276"/>
                            <a:pt x="0" y="4432"/>
                          </a:cubicBezTo>
                          <a:cubicBezTo>
                            <a:pt x="0" y="4589"/>
                            <a:pt x="72" y="4732"/>
                            <a:pt x="196" y="4830"/>
                          </a:cubicBezTo>
                          <a:cubicBezTo>
                            <a:pt x="72" y="4921"/>
                            <a:pt x="0" y="5064"/>
                            <a:pt x="0" y="5221"/>
                          </a:cubicBezTo>
                          <a:cubicBezTo>
                            <a:pt x="0" y="5377"/>
                            <a:pt x="72" y="5521"/>
                            <a:pt x="196" y="5618"/>
                          </a:cubicBezTo>
                          <a:cubicBezTo>
                            <a:pt x="72" y="5710"/>
                            <a:pt x="0" y="5853"/>
                            <a:pt x="0" y="6010"/>
                          </a:cubicBezTo>
                          <a:cubicBezTo>
                            <a:pt x="0" y="6283"/>
                            <a:pt x="216" y="6498"/>
                            <a:pt x="489" y="6505"/>
                          </a:cubicBezTo>
                          <a:cubicBezTo>
                            <a:pt x="763" y="6498"/>
                            <a:pt x="978" y="6283"/>
                            <a:pt x="978" y="6010"/>
                          </a:cubicBezTo>
                          <a:cubicBezTo>
                            <a:pt x="978" y="5853"/>
                            <a:pt x="906" y="5710"/>
                            <a:pt x="783" y="5618"/>
                          </a:cubicBezTo>
                          <a:cubicBezTo>
                            <a:pt x="906" y="5521"/>
                            <a:pt x="978" y="5377"/>
                            <a:pt x="978" y="5221"/>
                          </a:cubicBezTo>
                          <a:cubicBezTo>
                            <a:pt x="978" y="5064"/>
                            <a:pt x="906" y="4921"/>
                            <a:pt x="783" y="4830"/>
                          </a:cubicBezTo>
                          <a:cubicBezTo>
                            <a:pt x="906" y="4732"/>
                            <a:pt x="978" y="4589"/>
                            <a:pt x="978" y="4432"/>
                          </a:cubicBezTo>
                          <a:cubicBezTo>
                            <a:pt x="978" y="4276"/>
                            <a:pt x="906" y="4132"/>
                            <a:pt x="783" y="4041"/>
                          </a:cubicBezTo>
                          <a:cubicBezTo>
                            <a:pt x="906" y="3943"/>
                            <a:pt x="978" y="3800"/>
                            <a:pt x="978" y="3644"/>
                          </a:cubicBezTo>
                          <a:cubicBezTo>
                            <a:pt x="978" y="3487"/>
                            <a:pt x="906" y="3344"/>
                            <a:pt x="783" y="3253"/>
                          </a:cubicBezTo>
                          <a:cubicBezTo>
                            <a:pt x="906" y="3155"/>
                            <a:pt x="978" y="3011"/>
                            <a:pt x="978" y="2855"/>
                          </a:cubicBezTo>
                          <a:cubicBezTo>
                            <a:pt x="978" y="2699"/>
                            <a:pt x="906" y="2555"/>
                            <a:pt x="783" y="2464"/>
                          </a:cubicBezTo>
                          <a:cubicBezTo>
                            <a:pt x="906" y="2366"/>
                            <a:pt x="978" y="2223"/>
                            <a:pt x="978" y="2066"/>
                          </a:cubicBezTo>
                          <a:cubicBezTo>
                            <a:pt x="978" y="1910"/>
                            <a:pt x="906" y="1767"/>
                            <a:pt x="783" y="1675"/>
                          </a:cubicBezTo>
                          <a:cubicBezTo>
                            <a:pt x="906" y="1578"/>
                            <a:pt x="978" y="1434"/>
                            <a:pt x="978" y="1278"/>
                          </a:cubicBezTo>
                          <a:cubicBezTo>
                            <a:pt x="978" y="1121"/>
                            <a:pt x="906" y="978"/>
                            <a:pt x="783" y="887"/>
                          </a:cubicBezTo>
                          <a:cubicBezTo>
                            <a:pt x="906" y="789"/>
                            <a:pt x="978" y="646"/>
                            <a:pt x="978" y="489"/>
                          </a:cubicBezTo>
                          <a:cubicBezTo>
                            <a:pt x="978" y="222"/>
                            <a:pt x="756" y="0"/>
                            <a:pt x="489"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5"/>
                    <p:cNvSpPr/>
                    <p:nvPr/>
                  </p:nvSpPr>
                  <p:spPr>
                    <a:xfrm>
                      <a:off x="5147044" y="2033063"/>
                      <a:ext cx="80312" cy="54863"/>
                    </a:xfrm>
                    <a:custGeom>
                      <a:rect b="b" l="l" r="r" t="t"/>
                      <a:pathLst>
                        <a:path extrusionOk="0" h="2173" w="3181">
                          <a:moveTo>
                            <a:pt x="1589" y="0"/>
                          </a:moveTo>
                          <a:cubicBezTo>
                            <a:pt x="1451" y="0"/>
                            <a:pt x="1312" y="58"/>
                            <a:pt x="1213" y="172"/>
                          </a:cubicBezTo>
                          <a:cubicBezTo>
                            <a:pt x="1115" y="289"/>
                            <a:pt x="1076" y="445"/>
                            <a:pt x="1108" y="595"/>
                          </a:cubicBezTo>
                          <a:cubicBezTo>
                            <a:pt x="1095" y="594"/>
                            <a:pt x="1082" y="594"/>
                            <a:pt x="1069" y="594"/>
                          </a:cubicBezTo>
                          <a:cubicBezTo>
                            <a:pt x="927" y="594"/>
                            <a:pt x="793" y="657"/>
                            <a:pt x="698" y="765"/>
                          </a:cubicBezTo>
                          <a:cubicBezTo>
                            <a:pt x="600" y="882"/>
                            <a:pt x="554" y="1039"/>
                            <a:pt x="587" y="1188"/>
                          </a:cubicBezTo>
                          <a:cubicBezTo>
                            <a:pt x="579" y="1188"/>
                            <a:pt x="572" y="1188"/>
                            <a:pt x="564" y="1188"/>
                          </a:cubicBezTo>
                          <a:cubicBezTo>
                            <a:pt x="422" y="1188"/>
                            <a:pt x="276" y="1246"/>
                            <a:pt x="183" y="1358"/>
                          </a:cubicBezTo>
                          <a:cubicBezTo>
                            <a:pt x="0" y="1566"/>
                            <a:pt x="20" y="1879"/>
                            <a:pt x="228" y="2055"/>
                          </a:cubicBezTo>
                          <a:cubicBezTo>
                            <a:pt x="320" y="2133"/>
                            <a:pt x="437" y="2173"/>
                            <a:pt x="554" y="2173"/>
                          </a:cubicBezTo>
                          <a:cubicBezTo>
                            <a:pt x="698" y="2173"/>
                            <a:pt x="835" y="2114"/>
                            <a:pt x="926" y="2003"/>
                          </a:cubicBezTo>
                          <a:cubicBezTo>
                            <a:pt x="1024" y="1886"/>
                            <a:pt x="1069" y="1729"/>
                            <a:pt x="1037" y="1573"/>
                          </a:cubicBezTo>
                          <a:lnTo>
                            <a:pt x="1037" y="1573"/>
                          </a:lnTo>
                          <a:cubicBezTo>
                            <a:pt x="1051" y="1574"/>
                            <a:pt x="1065" y="1575"/>
                            <a:pt x="1079" y="1575"/>
                          </a:cubicBezTo>
                          <a:cubicBezTo>
                            <a:pt x="1220" y="1575"/>
                            <a:pt x="1353" y="1517"/>
                            <a:pt x="1447" y="1410"/>
                          </a:cubicBezTo>
                          <a:cubicBezTo>
                            <a:pt x="1545" y="1293"/>
                            <a:pt x="1584" y="1136"/>
                            <a:pt x="1552" y="980"/>
                          </a:cubicBezTo>
                          <a:lnTo>
                            <a:pt x="1552" y="980"/>
                          </a:lnTo>
                          <a:cubicBezTo>
                            <a:pt x="1565" y="983"/>
                            <a:pt x="1576" y="985"/>
                            <a:pt x="1587" y="985"/>
                          </a:cubicBezTo>
                          <a:cubicBezTo>
                            <a:pt x="1597" y="985"/>
                            <a:pt x="1607" y="983"/>
                            <a:pt x="1617" y="980"/>
                          </a:cubicBezTo>
                          <a:cubicBezTo>
                            <a:pt x="1623" y="1091"/>
                            <a:pt x="1669" y="1201"/>
                            <a:pt x="1741" y="1286"/>
                          </a:cubicBezTo>
                          <a:cubicBezTo>
                            <a:pt x="1836" y="1388"/>
                            <a:pt x="1970" y="1451"/>
                            <a:pt x="2107" y="1451"/>
                          </a:cubicBezTo>
                          <a:cubicBezTo>
                            <a:pt x="2119" y="1451"/>
                            <a:pt x="2132" y="1450"/>
                            <a:pt x="2145" y="1449"/>
                          </a:cubicBezTo>
                          <a:lnTo>
                            <a:pt x="2145" y="1449"/>
                          </a:lnTo>
                          <a:cubicBezTo>
                            <a:pt x="2112" y="1599"/>
                            <a:pt x="2158" y="1762"/>
                            <a:pt x="2262" y="1873"/>
                          </a:cubicBezTo>
                          <a:cubicBezTo>
                            <a:pt x="2357" y="1986"/>
                            <a:pt x="2493" y="2043"/>
                            <a:pt x="2629" y="2043"/>
                          </a:cubicBezTo>
                          <a:cubicBezTo>
                            <a:pt x="2744" y="2043"/>
                            <a:pt x="2860" y="2002"/>
                            <a:pt x="2953" y="1918"/>
                          </a:cubicBezTo>
                          <a:cubicBezTo>
                            <a:pt x="3161" y="1736"/>
                            <a:pt x="3181" y="1430"/>
                            <a:pt x="2998" y="1221"/>
                          </a:cubicBezTo>
                          <a:cubicBezTo>
                            <a:pt x="2903" y="1120"/>
                            <a:pt x="2769" y="1056"/>
                            <a:pt x="2632" y="1056"/>
                          </a:cubicBezTo>
                          <a:cubicBezTo>
                            <a:pt x="2620" y="1056"/>
                            <a:pt x="2607" y="1057"/>
                            <a:pt x="2594" y="1058"/>
                          </a:cubicBezTo>
                          <a:cubicBezTo>
                            <a:pt x="2620" y="908"/>
                            <a:pt x="2581" y="752"/>
                            <a:pt x="2477" y="634"/>
                          </a:cubicBezTo>
                          <a:cubicBezTo>
                            <a:pt x="2388" y="533"/>
                            <a:pt x="2254" y="470"/>
                            <a:pt x="2118" y="470"/>
                          </a:cubicBezTo>
                          <a:cubicBezTo>
                            <a:pt x="2105" y="470"/>
                            <a:pt x="2092" y="470"/>
                            <a:pt x="2079" y="471"/>
                          </a:cubicBezTo>
                          <a:cubicBezTo>
                            <a:pt x="2073" y="335"/>
                            <a:pt x="2014" y="211"/>
                            <a:pt x="1910" y="120"/>
                          </a:cubicBezTo>
                          <a:cubicBezTo>
                            <a:pt x="1818" y="40"/>
                            <a:pt x="1704" y="0"/>
                            <a:pt x="1589"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4" name="Google Shape;8514;p75"/>
                  <p:cNvSpPr/>
                  <p:nvPr/>
                </p:nvSpPr>
                <p:spPr>
                  <a:xfrm>
                    <a:off x="5086525" y="2017965"/>
                    <a:ext cx="91143" cy="197511"/>
                  </a:xfrm>
                  <a:custGeom>
                    <a:rect b="b" l="l" r="r" t="t"/>
                    <a:pathLst>
                      <a:path extrusionOk="0" h="7823" w="3610">
                        <a:moveTo>
                          <a:pt x="2684" y="1"/>
                        </a:moveTo>
                        <a:cubicBezTo>
                          <a:pt x="2130" y="1"/>
                          <a:pt x="892" y="2034"/>
                          <a:pt x="481" y="2784"/>
                        </a:cubicBezTo>
                        <a:cubicBezTo>
                          <a:pt x="64" y="3540"/>
                          <a:pt x="234" y="5071"/>
                          <a:pt x="175" y="5879"/>
                        </a:cubicBezTo>
                        <a:cubicBezTo>
                          <a:pt x="120" y="6646"/>
                          <a:pt x="1" y="7823"/>
                          <a:pt x="492" y="7823"/>
                        </a:cubicBezTo>
                        <a:cubicBezTo>
                          <a:pt x="523" y="7823"/>
                          <a:pt x="556" y="7818"/>
                          <a:pt x="592" y="7809"/>
                        </a:cubicBezTo>
                        <a:cubicBezTo>
                          <a:pt x="1198" y="7639"/>
                          <a:pt x="2202" y="6746"/>
                          <a:pt x="2782" y="6499"/>
                        </a:cubicBezTo>
                        <a:cubicBezTo>
                          <a:pt x="3355" y="6244"/>
                          <a:pt x="3382" y="5045"/>
                          <a:pt x="3329" y="4100"/>
                        </a:cubicBezTo>
                        <a:cubicBezTo>
                          <a:pt x="3271" y="3149"/>
                          <a:pt x="3610" y="222"/>
                          <a:pt x="26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5"/>
                  <p:cNvSpPr/>
                  <p:nvPr/>
                </p:nvSpPr>
                <p:spPr>
                  <a:xfrm>
                    <a:off x="5200190" y="2017965"/>
                    <a:ext cx="91143" cy="197511"/>
                  </a:xfrm>
                  <a:custGeom>
                    <a:rect b="b" l="l" r="r" t="t"/>
                    <a:pathLst>
                      <a:path extrusionOk="0" h="7823" w="3610">
                        <a:moveTo>
                          <a:pt x="920" y="1"/>
                        </a:moveTo>
                        <a:cubicBezTo>
                          <a:pt x="1" y="222"/>
                          <a:pt x="339" y="3149"/>
                          <a:pt x="281" y="4100"/>
                        </a:cubicBezTo>
                        <a:cubicBezTo>
                          <a:pt x="222" y="5045"/>
                          <a:pt x="255" y="6244"/>
                          <a:pt x="828" y="6499"/>
                        </a:cubicBezTo>
                        <a:cubicBezTo>
                          <a:pt x="1408" y="6746"/>
                          <a:pt x="2412" y="7639"/>
                          <a:pt x="3018" y="7809"/>
                        </a:cubicBezTo>
                        <a:cubicBezTo>
                          <a:pt x="3054" y="7818"/>
                          <a:pt x="3087" y="7823"/>
                          <a:pt x="3118" y="7823"/>
                        </a:cubicBezTo>
                        <a:cubicBezTo>
                          <a:pt x="3609" y="7823"/>
                          <a:pt x="3491" y="6646"/>
                          <a:pt x="3435" y="5879"/>
                        </a:cubicBezTo>
                        <a:cubicBezTo>
                          <a:pt x="3377" y="5071"/>
                          <a:pt x="3546" y="3540"/>
                          <a:pt x="3129" y="2784"/>
                        </a:cubicBezTo>
                        <a:cubicBezTo>
                          <a:pt x="2718" y="2034"/>
                          <a:pt x="1480" y="1"/>
                          <a:pt x="9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516" name="Google Shape;8516;p75"/>
              <p:cNvSpPr/>
              <p:nvPr/>
            </p:nvSpPr>
            <p:spPr>
              <a:xfrm>
                <a:off x="4983465" y="1542757"/>
                <a:ext cx="406813" cy="325163"/>
              </a:xfrm>
              <a:custGeom>
                <a:rect b="b" l="l" r="r" t="t"/>
                <a:pathLst>
                  <a:path extrusionOk="0" h="12879" w="16113">
                    <a:moveTo>
                      <a:pt x="1005" y="8740"/>
                    </a:moveTo>
                    <a:cubicBezTo>
                      <a:pt x="1007" y="8824"/>
                      <a:pt x="1025" y="8949"/>
                      <a:pt x="1055" y="9103"/>
                    </a:cubicBezTo>
                    <a:lnTo>
                      <a:pt x="1055" y="9103"/>
                    </a:lnTo>
                    <a:cubicBezTo>
                      <a:pt x="1031" y="8968"/>
                      <a:pt x="1014" y="8846"/>
                      <a:pt x="1005" y="8740"/>
                    </a:cubicBezTo>
                    <a:close/>
                    <a:moveTo>
                      <a:pt x="8531" y="0"/>
                    </a:moveTo>
                    <a:cubicBezTo>
                      <a:pt x="7378" y="0"/>
                      <a:pt x="6098" y="274"/>
                      <a:pt x="4700" y="906"/>
                    </a:cubicBezTo>
                    <a:cubicBezTo>
                      <a:pt x="1" y="3031"/>
                      <a:pt x="1005" y="8740"/>
                      <a:pt x="1005" y="8740"/>
                    </a:cubicBezTo>
                    <a:cubicBezTo>
                      <a:pt x="952" y="6113"/>
                      <a:pt x="4048" y="3448"/>
                      <a:pt x="4048" y="3448"/>
                    </a:cubicBezTo>
                    <a:cubicBezTo>
                      <a:pt x="6232" y="4790"/>
                      <a:pt x="13544" y="6504"/>
                      <a:pt x="14216" y="6726"/>
                    </a:cubicBezTo>
                    <a:cubicBezTo>
                      <a:pt x="14558"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3" y="12879"/>
                      <a:pt x="2113" y="12879"/>
                    </a:cubicBezTo>
                    <a:cubicBezTo>
                      <a:pt x="2113"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7" name="Google Shape;8517;p75"/>
          <p:cNvGrpSpPr/>
          <p:nvPr/>
        </p:nvGrpSpPr>
        <p:grpSpPr>
          <a:xfrm>
            <a:off x="5901010" y="1542757"/>
            <a:ext cx="557541" cy="1310345"/>
            <a:chOff x="5901010" y="1542757"/>
            <a:chExt cx="557541" cy="1310345"/>
          </a:xfrm>
        </p:grpSpPr>
        <p:sp>
          <p:nvSpPr>
            <p:cNvPr id="8518" name="Google Shape;8518;p75"/>
            <p:cNvSpPr/>
            <p:nvPr/>
          </p:nvSpPr>
          <p:spPr>
            <a:xfrm>
              <a:off x="5950722" y="2803693"/>
              <a:ext cx="457485" cy="49409"/>
            </a:xfrm>
            <a:custGeom>
              <a:rect b="b" l="l" r="r" t="t"/>
              <a:pathLst>
                <a:path extrusionOk="0" h="1957" w="1812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9" name="Google Shape;8519;p75"/>
            <p:cNvGrpSpPr/>
            <p:nvPr/>
          </p:nvGrpSpPr>
          <p:grpSpPr>
            <a:xfrm>
              <a:off x="5901010" y="1542757"/>
              <a:ext cx="557541" cy="1277423"/>
              <a:chOff x="5901010" y="1542757"/>
              <a:chExt cx="557541" cy="1277423"/>
            </a:xfrm>
          </p:grpSpPr>
          <p:sp>
            <p:nvSpPr>
              <p:cNvPr id="8520" name="Google Shape;8520;p75"/>
              <p:cNvSpPr/>
              <p:nvPr/>
            </p:nvSpPr>
            <p:spPr>
              <a:xfrm>
                <a:off x="5993996" y="1674397"/>
                <a:ext cx="366796" cy="342104"/>
              </a:xfrm>
              <a:custGeom>
                <a:rect b="b" l="l" r="r" t="t"/>
                <a:pathLst>
                  <a:path extrusionOk="0" h="13550" w="14528">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5"/>
              <p:cNvSpPr/>
              <p:nvPr/>
            </p:nvSpPr>
            <p:spPr>
              <a:xfrm>
                <a:off x="6132554" y="1726054"/>
                <a:ext cx="682" cy="25"/>
              </a:xfrm>
              <a:custGeom>
                <a:rect b="b" l="l" r="r" t="t"/>
                <a:pathLst>
                  <a:path extrusionOk="0" h="1" w="27">
                    <a:moveTo>
                      <a:pt x="0" y="1"/>
                    </a:moveTo>
                    <a:lnTo>
                      <a:pt x="26" y="1"/>
                    </a:lnTo>
                    <a:cubicBezTo>
                      <a:pt x="13" y="1"/>
                      <a:pt x="7" y="1"/>
                      <a:pt x="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2" name="Google Shape;8522;p75"/>
              <p:cNvGrpSpPr/>
              <p:nvPr/>
            </p:nvGrpSpPr>
            <p:grpSpPr>
              <a:xfrm>
                <a:off x="5901010" y="1547529"/>
                <a:ext cx="557541" cy="1272651"/>
                <a:chOff x="5901010" y="1547529"/>
                <a:chExt cx="557541" cy="1272651"/>
              </a:xfrm>
            </p:grpSpPr>
            <p:sp>
              <p:nvSpPr>
                <p:cNvPr id="8523" name="Google Shape;8523;p75"/>
                <p:cNvSpPr/>
                <p:nvPr/>
              </p:nvSpPr>
              <p:spPr>
                <a:xfrm>
                  <a:off x="5901010" y="1547529"/>
                  <a:ext cx="557541" cy="1272651"/>
                </a:xfrm>
                <a:custGeom>
                  <a:rect b="b" l="l" r="r" t="t"/>
                  <a:pathLst>
                    <a:path extrusionOk="0" h="50407" w="22083">
                      <a:moveTo>
                        <a:pt x="10944" y="0"/>
                      </a:moveTo>
                      <a:cubicBezTo>
                        <a:pt x="6968" y="0"/>
                        <a:pt x="3742" y="3226"/>
                        <a:pt x="3742" y="7202"/>
                      </a:cubicBezTo>
                      <a:lnTo>
                        <a:pt x="3742" y="7208"/>
                      </a:lnTo>
                      <a:cubicBezTo>
                        <a:pt x="3722" y="7208"/>
                        <a:pt x="3703" y="7202"/>
                        <a:pt x="3677" y="7202"/>
                      </a:cubicBezTo>
                      <a:cubicBezTo>
                        <a:pt x="3673" y="7202"/>
                        <a:pt x="3670" y="7202"/>
                        <a:pt x="3666" y="7202"/>
                      </a:cubicBezTo>
                      <a:cubicBezTo>
                        <a:pt x="3007" y="7202"/>
                        <a:pt x="2504" y="7811"/>
                        <a:pt x="2627" y="8466"/>
                      </a:cubicBezTo>
                      <a:cubicBezTo>
                        <a:pt x="2730" y="8983"/>
                        <a:pt x="3181" y="9322"/>
                        <a:pt x="3669" y="9322"/>
                      </a:cubicBezTo>
                      <a:cubicBezTo>
                        <a:pt x="3804" y="9322"/>
                        <a:pt x="3941" y="9297"/>
                        <a:pt x="4074" y="9242"/>
                      </a:cubicBezTo>
                      <a:cubicBezTo>
                        <a:pt x="4843" y="11575"/>
                        <a:pt x="6864" y="13413"/>
                        <a:pt x="9067" y="14110"/>
                      </a:cubicBezTo>
                      <a:lnTo>
                        <a:pt x="9067" y="16131"/>
                      </a:lnTo>
                      <a:lnTo>
                        <a:pt x="6864" y="16131"/>
                      </a:lnTo>
                      <a:cubicBezTo>
                        <a:pt x="6864" y="16131"/>
                        <a:pt x="6851" y="16177"/>
                        <a:pt x="6838" y="16183"/>
                      </a:cubicBezTo>
                      <a:cubicBezTo>
                        <a:pt x="6258" y="16190"/>
                        <a:pt x="5743" y="16561"/>
                        <a:pt x="5560" y="17115"/>
                      </a:cubicBezTo>
                      <a:lnTo>
                        <a:pt x="229" y="32861"/>
                      </a:lnTo>
                      <a:cubicBezTo>
                        <a:pt x="1" y="33559"/>
                        <a:pt x="379" y="34315"/>
                        <a:pt x="1076" y="34543"/>
                      </a:cubicBezTo>
                      <a:cubicBezTo>
                        <a:pt x="1217" y="34590"/>
                        <a:pt x="1359" y="34613"/>
                        <a:pt x="1499" y="34613"/>
                      </a:cubicBezTo>
                      <a:cubicBezTo>
                        <a:pt x="2054" y="34613"/>
                        <a:pt x="2570" y="34259"/>
                        <a:pt x="2758" y="33702"/>
                      </a:cubicBezTo>
                      <a:lnTo>
                        <a:pt x="2934" y="33187"/>
                      </a:lnTo>
                      <a:lnTo>
                        <a:pt x="3507" y="33435"/>
                      </a:lnTo>
                      <a:cubicBezTo>
                        <a:pt x="3507" y="33435"/>
                        <a:pt x="4016" y="32418"/>
                        <a:pt x="3468" y="31577"/>
                      </a:cubicBezTo>
                      <a:lnTo>
                        <a:pt x="6740" y="21925"/>
                      </a:lnTo>
                      <a:lnTo>
                        <a:pt x="6740" y="21925"/>
                      </a:lnTo>
                      <a:cubicBezTo>
                        <a:pt x="6740" y="27706"/>
                        <a:pt x="5958" y="29172"/>
                        <a:pt x="5958" y="32366"/>
                      </a:cubicBezTo>
                      <a:cubicBezTo>
                        <a:pt x="5958" y="35560"/>
                        <a:pt x="7861" y="48497"/>
                        <a:pt x="7861" y="48497"/>
                      </a:cubicBezTo>
                      <a:lnTo>
                        <a:pt x="5554" y="50407"/>
                      </a:lnTo>
                      <a:lnTo>
                        <a:pt x="10018" y="50407"/>
                      </a:lnTo>
                      <a:lnTo>
                        <a:pt x="10761" y="31630"/>
                      </a:lnTo>
                      <a:lnTo>
                        <a:pt x="11146" y="31630"/>
                      </a:lnTo>
                      <a:lnTo>
                        <a:pt x="11889" y="50407"/>
                      </a:lnTo>
                      <a:lnTo>
                        <a:pt x="16353" y="50407"/>
                      </a:lnTo>
                      <a:lnTo>
                        <a:pt x="14046" y="48497"/>
                      </a:lnTo>
                      <a:cubicBezTo>
                        <a:pt x="14046" y="48497"/>
                        <a:pt x="15949" y="34171"/>
                        <a:pt x="15949" y="31590"/>
                      </a:cubicBezTo>
                      <a:cubicBezTo>
                        <a:pt x="15949" y="29010"/>
                        <a:pt x="15291" y="27680"/>
                        <a:pt x="15291" y="21821"/>
                      </a:cubicBezTo>
                      <a:lnTo>
                        <a:pt x="15291" y="21821"/>
                      </a:lnTo>
                      <a:lnTo>
                        <a:pt x="18596" y="31584"/>
                      </a:lnTo>
                      <a:cubicBezTo>
                        <a:pt x="18048" y="32418"/>
                        <a:pt x="18556" y="33435"/>
                        <a:pt x="18556" y="33435"/>
                      </a:cubicBezTo>
                      <a:lnTo>
                        <a:pt x="19136" y="33187"/>
                      </a:lnTo>
                      <a:lnTo>
                        <a:pt x="19312" y="33709"/>
                      </a:lnTo>
                      <a:cubicBezTo>
                        <a:pt x="19486" y="34280"/>
                        <a:pt x="20013" y="34650"/>
                        <a:pt x="20580" y="34650"/>
                      </a:cubicBezTo>
                      <a:cubicBezTo>
                        <a:pt x="20717" y="34650"/>
                        <a:pt x="20857" y="34628"/>
                        <a:pt x="20994" y="34582"/>
                      </a:cubicBezTo>
                      <a:cubicBezTo>
                        <a:pt x="21704" y="34347"/>
                        <a:pt x="22082" y="33578"/>
                        <a:pt x="21828" y="32874"/>
                      </a:cubicBezTo>
                      <a:lnTo>
                        <a:pt x="16503" y="17128"/>
                      </a:lnTo>
                      <a:cubicBezTo>
                        <a:pt x="16334" y="16613"/>
                        <a:pt x="15878" y="16242"/>
                        <a:pt x="15337" y="16190"/>
                      </a:cubicBezTo>
                      <a:cubicBezTo>
                        <a:pt x="15324" y="16170"/>
                        <a:pt x="15311" y="16150"/>
                        <a:pt x="15304" y="16131"/>
                      </a:cubicBezTo>
                      <a:lnTo>
                        <a:pt x="12827" y="16131"/>
                      </a:lnTo>
                      <a:lnTo>
                        <a:pt x="12827" y="14104"/>
                      </a:lnTo>
                      <a:cubicBezTo>
                        <a:pt x="15017" y="13413"/>
                        <a:pt x="17018" y="11588"/>
                        <a:pt x="17794" y="9281"/>
                      </a:cubicBezTo>
                      <a:cubicBezTo>
                        <a:pt x="17879" y="9301"/>
                        <a:pt x="17963" y="9314"/>
                        <a:pt x="18048" y="9314"/>
                      </a:cubicBezTo>
                      <a:cubicBezTo>
                        <a:pt x="18052" y="9314"/>
                        <a:pt x="18056" y="9314"/>
                        <a:pt x="18060" y="9314"/>
                      </a:cubicBezTo>
                      <a:cubicBezTo>
                        <a:pt x="18622" y="9314"/>
                        <a:pt x="19091" y="8873"/>
                        <a:pt x="19117" y="8310"/>
                      </a:cubicBezTo>
                      <a:cubicBezTo>
                        <a:pt x="19136" y="7743"/>
                        <a:pt x="18713" y="7254"/>
                        <a:pt x="18146" y="7215"/>
                      </a:cubicBezTo>
                      <a:lnTo>
                        <a:pt x="18146" y="7202"/>
                      </a:lnTo>
                      <a:cubicBezTo>
                        <a:pt x="18146" y="3226"/>
                        <a:pt x="14920" y="0"/>
                        <a:pt x="1094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4" name="Google Shape;8524;p75"/>
                <p:cNvGrpSpPr/>
                <p:nvPr/>
              </p:nvGrpSpPr>
              <p:grpSpPr>
                <a:xfrm>
                  <a:off x="5939032" y="1575982"/>
                  <a:ext cx="472785" cy="1194182"/>
                  <a:chOff x="5939032" y="1575983"/>
                  <a:chExt cx="472785" cy="1194182"/>
                </a:xfrm>
              </p:grpSpPr>
              <p:grpSp>
                <p:nvGrpSpPr>
                  <p:cNvPr id="8525" name="Google Shape;8525;p75"/>
                  <p:cNvGrpSpPr/>
                  <p:nvPr/>
                </p:nvGrpSpPr>
                <p:grpSpPr>
                  <a:xfrm>
                    <a:off x="5939032" y="1717495"/>
                    <a:ext cx="472785" cy="1052669"/>
                    <a:chOff x="5939032" y="1717495"/>
                    <a:chExt cx="472785" cy="1052669"/>
                  </a:xfrm>
                </p:grpSpPr>
                <p:sp>
                  <p:nvSpPr>
                    <p:cNvPr id="8526" name="Google Shape;8526;p75"/>
                    <p:cNvSpPr/>
                    <p:nvPr/>
                  </p:nvSpPr>
                  <p:spPr>
                    <a:xfrm>
                      <a:off x="5971930" y="1961992"/>
                      <a:ext cx="207560" cy="288352"/>
                    </a:xfrm>
                    <a:custGeom>
                      <a:rect b="b" l="l" r="r" t="t"/>
                      <a:pathLst>
                        <a:path extrusionOk="0" h="11421" w="8221">
                          <a:moveTo>
                            <a:pt x="7978" y="1"/>
                          </a:moveTo>
                          <a:cubicBezTo>
                            <a:pt x="7896" y="1"/>
                            <a:pt x="7816" y="46"/>
                            <a:pt x="7789" y="152"/>
                          </a:cubicBezTo>
                          <a:cubicBezTo>
                            <a:pt x="7535" y="1077"/>
                            <a:pt x="6903" y="1240"/>
                            <a:pt x="6101" y="1455"/>
                          </a:cubicBezTo>
                          <a:cubicBezTo>
                            <a:pt x="5821" y="1527"/>
                            <a:pt x="5541" y="1611"/>
                            <a:pt x="5267" y="1709"/>
                          </a:cubicBezTo>
                          <a:cubicBezTo>
                            <a:pt x="3788" y="2302"/>
                            <a:pt x="3625" y="2824"/>
                            <a:pt x="3188" y="4212"/>
                          </a:cubicBezTo>
                          <a:lnTo>
                            <a:pt x="3149" y="4342"/>
                          </a:lnTo>
                          <a:cubicBezTo>
                            <a:pt x="2321" y="6988"/>
                            <a:pt x="1057" y="9361"/>
                            <a:pt x="53" y="11127"/>
                          </a:cubicBezTo>
                          <a:cubicBezTo>
                            <a:pt x="1" y="11218"/>
                            <a:pt x="34" y="11342"/>
                            <a:pt x="125" y="11394"/>
                          </a:cubicBezTo>
                          <a:cubicBezTo>
                            <a:pt x="157" y="11414"/>
                            <a:pt x="190" y="11420"/>
                            <a:pt x="223" y="11420"/>
                          </a:cubicBezTo>
                          <a:cubicBezTo>
                            <a:pt x="294" y="11420"/>
                            <a:pt x="366" y="11381"/>
                            <a:pt x="399" y="11323"/>
                          </a:cubicBezTo>
                          <a:cubicBezTo>
                            <a:pt x="1415" y="9537"/>
                            <a:pt x="2686" y="7138"/>
                            <a:pt x="3527" y="4460"/>
                          </a:cubicBezTo>
                          <a:lnTo>
                            <a:pt x="3566" y="4329"/>
                          </a:lnTo>
                          <a:cubicBezTo>
                            <a:pt x="3996" y="2967"/>
                            <a:pt x="4114" y="2596"/>
                            <a:pt x="5417" y="2081"/>
                          </a:cubicBezTo>
                          <a:cubicBezTo>
                            <a:pt x="5671" y="1983"/>
                            <a:pt x="5932" y="1898"/>
                            <a:pt x="6206" y="1833"/>
                          </a:cubicBezTo>
                          <a:cubicBezTo>
                            <a:pt x="7014" y="1618"/>
                            <a:pt x="7855" y="1396"/>
                            <a:pt x="8174" y="256"/>
                          </a:cubicBezTo>
                          <a:cubicBezTo>
                            <a:pt x="8221" y="100"/>
                            <a:pt x="8098" y="1"/>
                            <a:pt x="79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5"/>
                    <p:cNvSpPr/>
                    <p:nvPr/>
                  </p:nvSpPr>
                  <p:spPr>
                    <a:xfrm>
                      <a:off x="5961907" y="2188537"/>
                      <a:ext cx="52010" cy="152293"/>
                    </a:xfrm>
                    <a:custGeom>
                      <a:rect b="b" l="l" r="r" t="t"/>
                      <a:pathLst>
                        <a:path extrusionOk="0" h="6032" w="2060">
                          <a:moveTo>
                            <a:pt x="1766" y="0"/>
                          </a:moveTo>
                          <a:cubicBezTo>
                            <a:pt x="1658" y="0"/>
                            <a:pt x="1551" y="77"/>
                            <a:pt x="1571" y="225"/>
                          </a:cubicBezTo>
                          <a:cubicBezTo>
                            <a:pt x="1656" y="1437"/>
                            <a:pt x="1232" y="2460"/>
                            <a:pt x="776" y="3549"/>
                          </a:cubicBezTo>
                          <a:cubicBezTo>
                            <a:pt x="476" y="4266"/>
                            <a:pt x="163" y="5009"/>
                            <a:pt x="20" y="5804"/>
                          </a:cubicBezTo>
                          <a:cubicBezTo>
                            <a:pt x="0" y="5908"/>
                            <a:pt x="72" y="6012"/>
                            <a:pt x="176" y="6032"/>
                          </a:cubicBezTo>
                          <a:lnTo>
                            <a:pt x="215" y="6032"/>
                          </a:lnTo>
                          <a:cubicBezTo>
                            <a:pt x="307" y="6032"/>
                            <a:pt x="385" y="5960"/>
                            <a:pt x="404" y="5869"/>
                          </a:cubicBezTo>
                          <a:cubicBezTo>
                            <a:pt x="541" y="5120"/>
                            <a:pt x="848" y="4396"/>
                            <a:pt x="1141" y="3699"/>
                          </a:cubicBezTo>
                          <a:cubicBezTo>
                            <a:pt x="1591" y="2617"/>
                            <a:pt x="2060" y="1502"/>
                            <a:pt x="1962" y="192"/>
                          </a:cubicBezTo>
                          <a:cubicBezTo>
                            <a:pt x="1959" y="63"/>
                            <a:pt x="1862" y="0"/>
                            <a:pt x="176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5"/>
                    <p:cNvSpPr/>
                    <p:nvPr/>
                  </p:nvSpPr>
                  <p:spPr>
                    <a:xfrm>
                      <a:off x="5939032" y="2264810"/>
                      <a:ext cx="58195" cy="53499"/>
                    </a:xfrm>
                    <a:custGeom>
                      <a:rect b="b" l="l" r="r" t="t"/>
                      <a:pathLst>
                        <a:path extrusionOk="0" h="2119" w="2305">
                          <a:moveTo>
                            <a:pt x="2027" y="1"/>
                          </a:moveTo>
                          <a:cubicBezTo>
                            <a:pt x="2001" y="1"/>
                            <a:pt x="1972" y="7"/>
                            <a:pt x="1943" y="19"/>
                          </a:cubicBezTo>
                          <a:cubicBezTo>
                            <a:pt x="1167" y="345"/>
                            <a:pt x="261" y="997"/>
                            <a:pt x="33" y="1864"/>
                          </a:cubicBezTo>
                          <a:cubicBezTo>
                            <a:pt x="0" y="1968"/>
                            <a:pt x="66" y="2079"/>
                            <a:pt x="170" y="2112"/>
                          </a:cubicBezTo>
                          <a:cubicBezTo>
                            <a:pt x="189" y="2112"/>
                            <a:pt x="202" y="2112"/>
                            <a:pt x="222" y="2118"/>
                          </a:cubicBezTo>
                          <a:cubicBezTo>
                            <a:pt x="313" y="2112"/>
                            <a:pt x="391" y="2053"/>
                            <a:pt x="411" y="1968"/>
                          </a:cubicBezTo>
                          <a:cubicBezTo>
                            <a:pt x="607" y="1238"/>
                            <a:pt x="1408" y="671"/>
                            <a:pt x="2093" y="384"/>
                          </a:cubicBezTo>
                          <a:cubicBezTo>
                            <a:pt x="2304" y="293"/>
                            <a:pt x="2215" y="1"/>
                            <a:pt x="20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5"/>
                    <p:cNvSpPr/>
                    <p:nvPr/>
                  </p:nvSpPr>
                  <p:spPr>
                    <a:xfrm>
                      <a:off x="5992683" y="2128978"/>
                      <a:ext cx="45849" cy="36786"/>
                    </a:xfrm>
                    <a:custGeom>
                      <a:rect b="b" l="l" r="r" t="t"/>
                      <a:pathLst>
                        <a:path extrusionOk="0" h="1457" w="1816">
                          <a:moveTo>
                            <a:pt x="1532" y="0"/>
                          </a:moveTo>
                          <a:cubicBezTo>
                            <a:pt x="1499" y="0"/>
                            <a:pt x="1464" y="9"/>
                            <a:pt x="1428" y="29"/>
                          </a:cubicBezTo>
                          <a:cubicBezTo>
                            <a:pt x="919" y="316"/>
                            <a:pt x="456" y="687"/>
                            <a:pt x="72" y="1130"/>
                          </a:cubicBezTo>
                          <a:cubicBezTo>
                            <a:pt x="0" y="1215"/>
                            <a:pt x="7" y="1339"/>
                            <a:pt x="91" y="1411"/>
                          </a:cubicBezTo>
                          <a:cubicBezTo>
                            <a:pt x="124" y="1437"/>
                            <a:pt x="170" y="1456"/>
                            <a:pt x="215" y="1456"/>
                          </a:cubicBezTo>
                          <a:cubicBezTo>
                            <a:pt x="274" y="1456"/>
                            <a:pt x="333" y="1430"/>
                            <a:pt x="365" y="1391"/>
                          </a:cubicBezTo>
                          <a:cubicBezTo>
                            <a:pt x="724" y="981"/>
                            <a:pt x="1147" y="635"/>
                            <a:pt x="1623" y="368"/>
                          </a:cubicBezTo>
                          <a:cubicBezTo>
                            <a:pt x="1816" y="263"/>
                            <a:pt x="1711" y="0"/>
                            <a:pt x="153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5"/>
                    <p:cNvSpPr/>
                    <p:nvPr/>
                  </p:nvSpPr>
                  <p:spPr>
                    <a:xfrm>
                      <a:off x="6042042" y="1957699"/>
                      <a:ext cx="140654" cy="63901"/>
                    </a:xfrm>
                    <a:custGeom>
                      <a:rect b="b" l="l" r="r" t="t"/>
                      <a:pathLst>
                        <a:path extrusionOk="0" h="2531" w="5571">
                          <a:moveTo>
                            <a:pt x="5282" y="1"/>
                          </a:moveTo>
                          <a:cubicBezTo>
                            <a:pt x="5229" y="1"/>
                            <a:pt x="5174" y="24"/>
                            <a:pt x="5130" y="80"/>
                          </a:cubicBezTo>
                          <a:cubicBezTo>
                            <a:pt x="4550" y="778"/>
                            <a:pt x="3598" y="915"/>
                            <a:pt x="2673" y="1045"/>
                          </a:cubicBezTo>
                          <a:cubicBezTo>
                            <a:pt x="1656" y="1188"/>
                            <a:pt x="607" y="1332"/>
                            <a:pt x="53" y="2225"/>
                          </a:cubicBezTo>
                          <a:cubicBezTo>
                            <a:pt x="0" y="2322"/>
                            <a:pt x="27" y="2440"/>
                            <a:pt x="118" y="2498"/>
                          </a:cubicBezTo>
                          <a:cubicBezTo>
                            <a:pt x="150" y="2518"/>
                            <a:pt x="183" y="2531"/>
                            <a:pt x="222" y="2531"/>
                          </a:cubicBezTo>
                          <a:cubicBezTo>
                            <a:pt x="294" y="2531"/>
                            <a:pt x="352" y="2492"/>
                            <a:pt x="391" y="2433"/>
                          </a:cubicBezTo>
                          <a:cubicBezTo>
                            <a:pt x="848" y="1697"/>
                            <a:pt x="1760" y="1566"/>
                            <a:pt x="2725" y="1436"/>
                          </a:cubicBezTo>
                          <a:cubicBezTo>
                            <a:pt x="3722" y="1293"/>
                            <a:pt x="4758" y="1149"/>
                            <a:pt x="5436" y="335"/>
                          </a:cubicBezTo>
                          <a:cubicBezTo>
                            <a:pt x="5571" y="185"/>
                            <a:pt x="5432" y="1"/>
                            <a:pt x="5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5"/>
                    <p:cNvSpPr/>
                    <p:nvPr/>
                  </p:nvSpPr>
                  <p:spPr>
                    <a:xfrm>
                      <a:off x="6010937" y="2054751"/>
                      <a:ext cx="54206" cy="51278"/>
                    </a:xfrm>
                    <a:custGeom>
                      <a:rect b="b" l="l" r="r" t="t"/>
                      <a:pathLst>
                        <a:path extrusionOk="0" h="2031" w="2147">
                          <a:moveTo>
                            <a:pt x="1864" y="1"/>
                          </a:moveTo>
                          <a:cubicBezTo>
                            <a:pt x="1829" y="1"/>
                            <a:pt x="1792" y="12"/>
                            <a:pt x="1754" y="36"/>
                          </a:cubicBezTo>
                          <a:cubicBezTo>
                            <a:pt x="1115" y="440"/>
                            <a:pt x="313" y="949"/>
                            <a:pt x="40" y="1770"/>
                          </a:cubicBezTo>
                          <a:cubicBezTo>
                            <a:pt x="1" y="1900"/>
                            <a:pt x="98" y="2030"/>
                            <a:pt x="229" y="2030"/>
                          </a:cubicBezTo>
                          <a:cubicBezTo>
                            <a:pt x="313" y="2030"/>
                            <a:pt x="392" y="1978"/>
                            <a:pt x="418" y="1894"/>
                          </a:cubicBezTo>
                          <a:cubicBezTo>
                            <a:pt x="639" y="1203"/>
                            <a:pt x="1343" y="760"/>
                            <a:pt x="1962" y="369"/>
                          </a:cubicBezTo>
                          <a:cubicBezTo>
                            <a:pt x="2146" y="250"/>
                            <a:pt x="2034" y="1"/>
                            <a:pt x="18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5"/>
                    <p:cNvSpPr/>
                    <p:nvPr/>
                  </p:nvSpPr>
                  <p:spPr>
                    <a:xfrm>
                      <a:off x="6080545" y="1991077"/>
                      <a:ext cx="98112" cy="100460"/>
                    </a:xfrm>
                    <a:custGeom>
                      <a:rect b="b" l="l" r="r" t="t"/>
                      <a:pathLst>
                        <a:path extrusionOk="0" h="3979" w="3886">
                          <a:moveTo>
                            <a:pt x="3668" y="0"/>
                          </a:moveTo>
                          <a:cubicBezTo>
                            <a:pt x="3578" y="0"/>
                            <a:pt x="3498" y="68"/>
                            <a:pt x="3481" y="166"/>
                          </a:cubicBezTo>
                          <a:cubicBezTo>
                            <a:pt x="3338" y="1131"/>
                            <a:pt x="2555" y="1659"/>
                            <a:pt x="1721" y="2219"/>
                          </a:cubicBezTo>
                          <a:cubicBezTo>
                            <a:pt x="1109" y="2630"/>
                            <a:pt x="476" y="3060"/>
                            <a:pt x="79" y="3679"/>
                          </a:cubicBezTo>
                          <a:cubicBezTo>
                            <a:pt x="1" y="3809"/>
                            <a:pt x="92" y="3979"/>
                            <a:pt x="248" y="3979"/>
                          </a:cubicBezTo>
                          <a:cubicBezTo>
                            <a:pt x="313" y="3979"/>
                            <a:pt x="372" y="3946"/>
                            <a:pt x="411" y="3894"/>
                          </a:cubicBezTo>
                          <a:cubicBezTo>
                            <a:pt x="757" y="3340"/>
                            <a:pt x="1356" y="2943"/>
                            <a:pt x="1936" y="2552"/>
                          </a:cubicBezTo>
                          <a:cubicBezTo>
                            <a:pt x="2803" y="1965"/>
                            <a:pt x="3703" y="1359"/>
                            <a:pt x="3865" y="225"/>
                          </a:cubicBezTo>
                          <a:cubicBezTo>
                            <a:pt x="3885" y="121"/>
                            <a:pt x="3813" y="16"/>
                            <a:pt x="3703" y="3"/>
                          </a:cubicBezTo>
                          <a:cubicBezTo>
                            <a:pt x="3691" y="1"/>
                            <a:pt x="3680" y="0"/>
                            <a:pt x="36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5"/>
                    <p:cNvSpPr/>
                    <p:nvPr/>
                  </p:nvSpPr>
                  <p:spPr>
                    <a:xfrm>
                      <a:off x="6079055" y="2034073"/>
                      <a:ext cx="106342" cy="106999"/>
                    </a:xfrm>
                    <a:custGeom>
                      <a:rect b="b" l="l" r="r" t="t"/>
                      <a:pathLst>
                        <a:path extrusionOk="0" h="4238" w="4212">
                          <a:moveTo>
                            <a:pt x="3821" y="0"/>
                          </a:moveTo>
                          <a:cubicBezTo>
                            <a:pt x="3709" y="0"/>
                            <a:pt x="3595" y="86"/>
                            <a:pt x="3625" y="236"/>
                          </a:cubicBezTo>
                          <a:cubicBezTo>
                            <a:pt x="3781" y="1259"/>
                            <a:pt x="2797" y="1878"/>
                            <a:pt x="1761" y="2530"/>
                          </a:cubicBezTo>
                          <a:cubicBezTo>
                            <a:pt x="1096" y="2947"/>
                            <a:pt x="405" y="3377"/>
                            <a:pt x="60" y="3938"/>
                          </a:cubicBezTo>
                          <a:cubicBezTo>
                            <a:pt x="1" y="4029"/>
                            <a:pt x="27" y="4146"/>
                            <a:pt x="125" y="4205"/>
                          </a:cubicBezTo>
                          <a:cubicBezTo>
                            <a:pt x="151" y="4225"/>
                            <a:pt x="190" y="4238"/>
                            <a:pt x="229" y="4238"/>
                          </a:cubicBezTo>
                          <a:cubicBezTo>
                            <a:pt x="294" y="4238"/>
                            <a:pt x="359" y="4199"/>
                            <a:pt x="392" y="4140"/>
                          </a:cubicBezTo>
                          <a:cubicBezTo>
                            <a:pt x="692" y="3664"/>
                            <a:pt x="1311" y="3273"/>
                            <a:pt x="1969" y="2863"/>
                          </a:cubicBezTo>
                          <a:cubicBezTo>
                            <a:pt x="3019" y="2204"/>
                            <a:pt x="4211" y="1455"/>
                            <a:pt x="4009" y="171"/>
                          </a:cubicBezTo>
                          <a:cubicBezTo>
                            <a:pt x="3995" y="53"/>
                            <a:pt x="3909" y="0"/>
                            <a:pt x="38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5"/>
                    <p:cNvSpPr/>
                    <p:nvPr/>
                  </p:nvSpPr>
                  <p:spPr>
                    <a:xfrm>
                      <a:off x="6079055" y="2075378"/>
                      <a:ext cx="110281" cy="119168"/>
                    </a:xfrm>
                    <a:custGeom>
                      <a:rect b="b" l="l" r="r" t="t"/>
                      <a:pathLst>
                        <a:path extrusionOk="0" h="4720" w="4368">
                          <a:moveTo>
                            <a:pt x="3823" y="1"/>
                          </a:moveTo>
                          <a:cubicBezTo>
                            <a:pt x="3699" y="1"/>
                            <a:pt x="3574" y="113"/>
                            <a:pt x="3631" y="268"/>
                          </a:cubicBezTo>
                          <a:cubicBezTo>
                            <a:pt x="3898" y="972"/>
                            <a:pt x="2634" y="2035"/>
                            <a:pt x="1624" y="2882"/>
                          </a:cubicBezTo>
                          <a:cubicBezTo>
                            <a:pt x="952" y="3449"/>
                            <a:pt x="320" y="3977"/>
                            <a:pt x="53" y="4427"/>
                          </a:cubicBezTo>
                          <a:cubicBezTo>
                            <a:pt x="1" y="4518"/>
                            <a:pt x="33" y="4642"/>
                            <a:pt x="125" y="4694"/>
                          </a:cubicBezTo>
                          <a:cubicBezTo>
                            <a:pt x="157" y="4713"/>
                            <a:pt x="190" y="4720"/>
                            <a:pt x="229" y="4720"/>
                          </a:cubicBezTo>
                          <a:cubicBezTo>
                            <a:pt x="294" y="4720"/>
                            <a:pt x="359" y="4687"/>
                            <a:pt x="398" y="4629"/>
                          </a:cubicBezTo>
                          <a:cubicBezTo>
                            <a:pt x="627" y="4231"/>
                            <a:pt x="1233" y="3723"/>
                            <a:pt x="1878" y="3188"/>
                          </a:cubicBezTo>
                          <a:cubicBezTo>
                            <a:pt x="3097" y="2159"/>
                            <a:pt x="4368" y="1096"/>
                            <a:pt x="4003" y="132"/>
                          </a:cubicBezTo>
                          <a:cubicBezTo>
                            <a:pt x="3969" y="40"/>
                            <a:pt x="3896" y="1"/>
                            <a:pt x="382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5"/>
                    <p:cNvSpPr/>
                    <p:nvPr/>
                  </p:nvSpPr>
                  <p:spPr>
                    <a:xfrm>
                      <a:off x="6074940" y="2138977"/>
                      <a:ext cx="105434" cy="88644"/>
                    </a:xfrm>
                    <a:custGeom>
                      <a:rect b="b" l="l" r="r" t="t"/>
                      <a:pathLst>
                        <a:path extrusionOk="0" h="3511" w="4176">
                          <a:moveTo>
                            <a:pt x="3899" y="0"/>
                          </a:moveTo>
                          <a:cubicBezTo>
                            <a:pt x="3836" y="0"/>
                            <a:pt x="3772" y="32"/>
                            <a:pt x="3729" y="109"/>
                          </a:cubicBezTo>
                          <a:cubicBezTo>
                            <a:pt x="3338" y="741"/>
                            <a:pt x="2686" y="1112"/>
                            <a:pt x="1995" y="1504"/>
                          </a:cubicBezTo>
                          <a:cubicBezTo>
                            <a:pt x="1233" y="1940"/>
                            <a:pt x="438" y="2390"/>
                            <a:pt x="47" y="3231"/>
                          </a:cubicBezTo>
                          <a:cubicBezTo>
                            <a:pt x="1" y="3328"/>
                            <a:pt x="47" y="3446"/>
                            <a:pt x="144" y="3491"/>
                          </a:cubicBezTo>
                          <a:cubicBezTo>
                            <a:pt x="170" y="3504"/>
                            <a:pt x="196" y="3511"/>
                            <a:pt x="223" y="3511"/>
                          </a:cubicBezTo>
                          <a:cubicBezTo>
                            <a:pt x="301" y="3511"/>
                            <a:pt x="372" y="3465"/>
                            <a:pt x="405" y="3394"/>
                          </a:cubicBezTo>
                          <a:cubicBezTo>
                            <a:pt x="744" y="2670"/>
                            <a:pt x="1448" y="2266"/>
                            <a:pt x="2191" y="1849"/>
                          </a:cubicBezTo>
                          <a:cubicBezTo>
                            <a:pt x="2895" y="1445"/>
                            <a:pt x="3625" y="1034"/>
                            <a:pt x="4068" y="317"/>
                          </a:cubicBezTo>
                          <a:cubicBezTo>
                            <a:pt x="4176" y="156"/>
                            <a:pt x="4039" y="0"/>
                            <a:pt x="38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5"/>
                    <p:cNvSpPr/>
                    <p:nvPr/>
                  </p:nvSpPr>
                  <p:spPr>
                    <a:xfrm>
                      <a:off x="6070496" y="2176419"/>
                      <a:ext cx="111417" cy="96622"/>
                    </a:xfrm>
                    <a:custGeom>
                      <a:rect b="b" l="l" r="r" t="t"/>
                      <a:pathLst>
                        <a:path extrusionOk="0" h="3827" w="4413">
                          <a:moveTo>
                            <a:pt x="4147" y="0"/>
                          </a:moveTo>
                          <a:cubicBezTo>
                            <a:pt x="4084" y="0"/>
                            <a:pt x="4021" y="31"/>
                            <a:pt x="3983" y="105"/>
                          </a:cubicBezTo>
                          <a:cubicBezTo>
                            <a:pt x="3599" y="842"/>
                            <a:pt x="2875" y="1252"/>
                            <a:pt x="2113" y="1696"/>
                          </a:cubicBezTo>
                          <a:cubicBezTo>
                            <a:pt x="1304" y="2158"/>
                            <a:pt x="464" y="2647"/>
                            <a:pt x="60" y="3547"/>
                          </a:cubicBezTo>
                          <a:cubicBezTo>
                            <a:pt x="1" y="3677"/>
                            <a:pt x="92" y="3820"/>
                            <a:pt x="236" y="3827"/>
                          </a:cubicBezTo>
                          <a:cubicBezTo>
                            <a:pt x="314" y="3820"/>
                            <a:pt x="386" y="3781"/>
                            <a:pt x="418" y="3709"/>
                          </a:cubicBezTo>
                          <a:cubicBezTo>
                            <a:pt x="777" y="2921"/>
                            <a:pt x="1520" y="2491"/>
                            <a:pt x="2315" y="2034"/>
                          </a:cubicBezTo>
                          <a:cubicBezTo>
                            <a:pt x="3090" y="1591"/>
                            <a:pt x="3892" y="1122"/>
                            <a:pt x="4329" y="288"/>
                          </a:cubicBezTo>
                          <a:cubicBezTo>
                            <a:pt x="4412" y="134"/>
                            <a:pt x="4279" y="0"/>
                            <a:pt x="41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5"/>
                    <p:cNvSpPr/>
                    <p:nvPr/>
                  </p:nvSpPr>
                  <p:spPr>
                    <a:xfrm>
                      <a:off x="6070850" y="2217572"/>
                      <a:ext cx="111569" cy="96622"/>
                    </a:xfrm>
                    <a:custGeom>
                      <a:rect b="b" l="l" r="r" t="t"/>
                      <a:pathLst>
                        <a:path extrusionOk="0" h="3827" w="4419">
                          <a:moveTo>
                            <a:pt x="4133" y="0"/>
                          </a:moveTo>
                          <a:cubicBezTo>
                            <a:pt x="4090" y="0"/>
                            <a:pt x="4044" y="16"/>
                            <a:pt x="4002" y="53"/>
                          </a:cubicBezTo>
                          <a:cubicBezTo>
                            <a:pt x="3539" y="489"/>
                            <a:pt x="2998" y="835"/>
                            <a:pt x="2470" y="1167"/>
                          </a:cubicBezTo>
                          <a:cubicBezTo>
                            <a:pt x="1525" y="1773"/>
                            <a:pt x="547" y="2392"/>
                            <a:pt x="39" y="3546"/>
                          </a:cubicBezTo>
                          <a:cubicBezTo>
                            <a:pt x="0" y="3644"/>
                            <a:pt x="46" y="3761"/>
                            <a:pt x="143" y="3807"/>
                          </a:cubicBezTo>
                          <a:cubicBezTo>
                            <a:pt x="169" y="3820"/>
                            <a:pt x="196" y="3826"/>
                            <a:pt x="222" y="3826"/>
                          </a:cubicBezTo>
                          <a:cubicBezTo>
                            <a:pt x="300" y="3820"/>
                            <a:pt x="372" y="3774"/>
                            <a:pt x="404" y="3702"/>
                          </a:cubicBezTo>
                          <a:cubicBezTo>
                            <a:pt x="860" y="2660"/>
                            <a:pt x="1747" y="2099"/>
                            <a:pt x="2685" y="1499"/>
                          </a:cubicBezTo>
                          <a:cubicBezTo>
                            <a:pt x="3226" y="1154"/>
                            <a:pt x="3780" y="802"/>
                            <a:pt x="4276" y="339"/>
                          </a:cubicBezTo>
                          <a:cubicBezTo>
                            <a:pt x="4418" y="202"/>
                            <a:pt x="4290" y="0"/>
                            <a:pt x="41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5"/>
                    <p:cNvSpPr/>
                    <p:nvPr/>
                  </p:nvSpPr>
                  <p:spPr>
                    <a:xfrm>
                      <a:off x="6093875" y="2268370"/>
                      <a:ext cx="90134" cy="393356"/>
                    </a:xfrm>
                    <a:custGeom>
                      <a:rect b="b" l="l" r="r" t="t"/>
                      <a:pathLst>
                        <a:path extrusionOk="0" h="15580" w="3570">
                          <a:moveTo>
                            <a:pt x="3284" y="1"/>
                          </a:moveTo>
                          <a:cubicBezTo>
                            <a:pt x="3242" y="1"/>
                            <a:pt x="3197" y="17"/>
                            <a:pt x="3155" y="54"/>
                          </a:cubicBezTo>
                          <a:cubicBezTo>
                            <a:pt x="0" y="2811"/>
                            <a:pt x="313" y="6989"/>
                            <a:pt x="613" y="11030"/>
                          </a:cubicBezTo>
                          <a:cubicBezTo>
                            <a:pt x="730" y="12575"/>
                            <a:pt x="835" y="14035"/>
                            <a:pt x="750" y="15371"/>
                          </a:cubicBezTo>
                          <a:cubicBezTo>
                            <a:pt x="737" y="15475"/>
                            <a:pt x="822" y="15573"/>
                            <a:pt x="932" y="15579"/>
                          </a:cubicBezTo>
                          <a:lnTo>
                            <a:pt x="946" y="15579"/>
                          </a:lnTo>
                          <a:cubicBezTo>
                            <a:pt x="1050" y="15579"/>
                            <a:pt x="1135" y="15501"/>
                            <a:pt x="1141" y="15397"/>
                          </a:cubicBezTo>
                          <a:cubicBezTo>
                            <a:pt x="1232" y="14028"/>
                            <a:pt x="1122" y="12562"/>
                            <a:pt x="1004" y="11004"/>
                          </a:cubicBezTo>
                          <a:cubicBezTo>
                            <a:pt x="711" y="7054"/>
                            <a:pt x="411" y="2974"/>
                            <a:pt x="3416" y="348"/>
                          </a:cubicBezTo>
                          <a:cubicBezTo>
                            <a:pt x="3569" y="215"/>
                            <a:pt x="3441" y="1"/>
                            <a:pt x="3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5"/>
                    <p:cNvSpPr/>
                    <p:nvPr/>
                  </p:nvSpPr>
                  <p:spPr>
                    <a:xfrm>
                      <a:off x="6104631" y="2464821"/>
                      <a:ext cx="36003" cy="133711"/>
                    </a:xfrm>
                    <a:custGeom>
                      <a:rect b="b" l="l" r="r" t="t"/>
                      <a:pathLst>
                        <a:path extrusionOk="0" h="5296" w="1426">
                          <a:moveTo>
                            <a:pt x="253" y="0"/>
                          </a:moveTo>
                          <a:cubicBezTo>
                            <a:pt x="128" y="0"/>
                            <a:pt x="1" y="119"/>
                            <a:pt x="63" y="277"/>
                          </a:cubicBezTo>
                          <a:cubicBezTo>
                            <a:pt x="748" y="1965"/>
                            <a:pt x="1028" y="3405"/>
                            <a:pt x="1028" y="5100"/>
                          </a:cubicBezTo>
                          <a:cubicBezTo>
                            <a:pt x="1028" y="5204"/>
                            <a:pt x="1119" y="5295"/>
                            <a:pt x="1223" y="5295"/>
                          </a:cubicBezTo>
                          <a:cubicBezTo>
                            <a:pt x="1334" y="5295"/>
                            <a:pt x="1425" y="5204"/>
                            <a:pt x="1425" y="5093"/>
                          </a:cubicBezTo>
                          <a:cubicBezTo>
                            <a:pt x="1425" y="3379"/>
                            <a:pt x="1119" y="1841"/>
                            <a:pt x="428" y="127"/>
                          </a:cubicBezTo>
                          <a:cubicBezTo>
                            <a:pt x="393" y="38"/>
                            <a:pt x="323" y="0"/>
                            <a:pt x="25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5"/>
                    <p:cNvSpPr/>
                    <p:nvPr/>
                  </p:nvSpPr>
                  <p:spPr>
                    <a:xfrm>
                      <a:off x="6111321" y="2647587"/>
                      <a:ext cx="27015" cy="122577"/>
                    </a:xfrm>
                    <a:custGeom>
                      <a:rect b="b" l="l" r="r" t="t"/>
                      <a:pathLst>
                        <a:path extrusionOk="0" h="4855" w="1070">
                          <a:moveTo>
                            <a:pt x="199" y="0"/>
                          </a:moveTo>
                          <a:cubicBezTo>
                            <a:pt x="100" y="0"/>
                            <a:pt x="0" y="67"/>
                            <a:pt x="0" y="201"/>
                          </a:cubicBezTo>
                          <a:cubicBezTo>
                            <a:pt x="0" y="1758"/>
                            <a:pt x="202" y="3108"/>
                            <a:pt x="665" y="4711"/>
                          </a:cubicBezTo>
                          <a:cubicBezTo>
                            <a:pt x="685" y="4796"/>
                            <a:pt x="763" y="4854"/>
                            <a:pt x="854" y="4854"/>
                          </a:cubicBezTo>
                          <a:cubicBezTo>
                            <a:pt x="867" y="4854"/>
                            <a:pt x="887" y="4854"/>
                            <a:pt x="906" y="4848"/>
                          </a:cubicBezTo>
                          <a:cubicBezTo>
                            <a:pt x="1011" y="4822"/>
                            <a:pt x="1069" y="4711"/>
                            <a:pt x="1043" y="4607"/>
                          </a:cubicBezTo>
                          <a:cubicBezTo>
                            <a:pt x="587" y="3036"/>
                            <a:pt x="398" y="1719"/>
                            <a:pt x="398" y="201"/>
                          </a:cubicBezTo>
                          <a:cubicBezTo>
                            <a:pt x="398" y="67"/>
                            <a:pt x="299" y="0"/>
                            <a:pt x="1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5"/>
                    <p:cNvSpPr/>
                    <p:nvPr/>
                  </p:nvSpPr>
                  <p:spPr>
                    <a:xfrm>
                      <a:off x="6109655" y="2649077"/>
                      <a:ext cx="29817" cy="63497"/>
                    </a:xfrm>
                    <a:custGeom>
                      <a:rect b="b" l="l" r="r" t="t"/>
                      <a:pathLst>
                        <a:path extrusionOk="0" h="2515" w="1181">
                          <a:moveTo>
                            <a:pt x="272" y="0"/>
                          </a:moveTo>
                          <a:cubicBezTo>
                            <a:pt x="129" y="0"/>
                            <a:pt x="1" y="168"/>
                            <a:pt x="112" y="318"/>
                          </a:cubicBezTo>
                          <a:cubicBezTo>
                            <a:pt x="562" y="852"/>
                            <a:pt x="705" y="1862"/>
                            <a:pt x="777" y="2345"/>
                          </a:cubicBezTo>
                          <a:cubicBezTo>
                            <a:pt x="790" y="2442"/>
                            <a:pt x="875" y="2514"/>
                            <a:pt x="972" y="2514"/>
                          </a:cubicBezTo>
                          <a:cubicBezTo>
                            <a:pt x="985" y="2514"/>
                            <a:pt x="992" y="2514"/>
                            <a:pt x="1005" y="2508"/>
                          </a:cubicBezTo>
                          <a:cubicBezTo>
                            <a:pt x="1109" y="2495"/>
                            <a:pt x="1181" y="2390"/>
                            <a:pt x="1168" y="2286"/>
                          </a:cubicBezTo>
                          <a:cubicBezTo>
                            <a:pt x="1044" y="1452"/>
                            <a:pt x="868" y="611"/>
                            <a:pt x="418" y="70"/>
                          </a:cubicBezTo>
                          <a:cubicBezTo>
                            <a:pt x="374" y="21"/>
                            <a:pt x="323" y="0"/>
                            <a:pt x="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5"/>
                    <p:cNvSpPr/>
                    <p:nvPr/>
                  </p:nvSpPr>
                  <p:spPr>
                    <a:xfrm>
                      <a:off x="6083170" y="2514407"/>
                      <a:ext cx="31913" cy="78520"/>
                    </a:xfrm>
                    <a:custGeom>
                      <a:rect b="b" l="l" r="r" t="t"/>
                      <a:pathLst>
                        <a:path extrusionOk="0" h="3110" w="1264">
                          <a:moveTo>
                            <a:pt x="1037" y="1"/>
                          </a:moveTo>
                          <a:cubicBezTo>
                            <a:pt x="957" y="1"/>
                            <a:pt x="878" y="45"/>
                            <a:pt x="848" y="144"/>
                          </a:cubicBezTo>
                          <a:cubicBezTo>
                            <a:pt x="770" y="451"/>
                            <a:pt x="659" y="744"/>
                            <a:pt x="522" y="1031"/>
                          </a:cubicBezTo>
                          <a:cubicBezTo>
                            <a:pt x="268" y="1624"/>
                            <a:pt x="1" y="2236"/>
                            <a:pt x="144" y="2947"/>
                          </a:cubicBezTo>
                          <a:cubicBezTo>
                            <a:pt x="157" y="3045"/>
                            <a:pt x="242" y="3110"/>
                            <a:pt x="333" y="3110"/>
                          </a:cubicBezTo>
                          <a:cubicBezTo>
                            <a:pt x="346" y="3110"/>
                            <a:pt x="359" y="3110"/>
                            <a:pt x="372" y="3103"/>
                          </a:cubicBezTo>
                          <a:cubicBezTo>
                            <a:pt x="477" y="3084"/>
                            <a:pt x="548" y="2979"/>
                            <a:pt x="529" y="2875"/>
                          </a:cubicBezTo>
                          <a:cubicBezTo>
                            <a:pt x="411" y="2282"/>
                            <a:pt x="640" y="1748"/>
                            <a:pt x="887" y="1187"/>
                          </a:cubicBezTo>
                          <a:cubicBezTo>
                            <a:pt x="1031" y="881"/>
                            <a:pt x="1148" y="561"/>
                            <a:pt x="1233" y="236"/>
                          </a:cubicBezTo>
                          <a:cubicBezTo>
                            <a:pt x="1263" y="90"/>
                            <a:pt x="1150" y="1"/>
                            <a:pt x="103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5"/>
                    <p:cNvSpPr/>
                    <p:nvPr/>
                  </p:nvSpPr>
                  <p:spPr>
                    <a:xfrm>
                      <a:off x="6063099" y="2396148"/>
                      <a:ext cx="57691" cy="73218"/>
                    </a:xfrm>
                    <a:custGeom>
                      <a:rect b="b" l="l" r="r" t="t"/>
                      <a:pathLst>
                        <a:path extrusionOk="0" h="2900" w="2285">
                          <a:moveTo>
                            <a:pt x="1998" y="0"/>
                          </a:moveTo>
                          <a:cubicBezTo>
                            <a:pt x="1951" y="0"/>
                            <a:pt x="1902" y="19"/>
                            <a:pt x="1858" y="64"/>
                          </a:cubicBezTo>
                          <a:cubicBezTo>
                            <a:pt x="1754" y="168"/>
                            <a:pt x="1624" y="292"/>
                            <a:pt x="1493" y="416"/>
                          </a:cubicBezTo>
                          <a:cubicBezTo>
                            <a:pt x="861" y="996"/>
                            <a:pt x="1" y="1791"/>
                            <a:pt x="463" y="2788"/>
                          </a:cubicBezTo>
                          <a:cubicBezTo>
                            <a:pt x="496" y="2854"/>
                            <a:pt x="561" y="2899"/>
                            <a:pt x="639" y="2899"/>
                          </a:cubicBezTo>
                          <a:cubicBezTo>
                            <a:pt x="672" y="2899"/>
                            <a:pt x="698" y="2893"/>
                            <a:pt x="724" y="2880"/>
                          </a:cubicBezTo>
                          <a:cubicBezTo>
                            <a:pt x="822" y="2834"/>
                            <a:pt x="868" y="2717"/>
                            <a:pt x="815" y="2619"/>
                          </a:cubicBezTo>
                          <a:cubicBezTo>
                            <a:pt x="476" y="1882"/>
                            <a:pt x="1154" y="1257"/>
                            <a:pt x="1754" y="703"/>
                          </a:cubicBezTo>
                          <a:cubicBezTo>
                            <a:pt x="1897" y="579"/>
                            <a:pt x="2028" y="455"/>
                            <a:pt x="2145" y="338"/>
                          </a:cubicBezTo>
                          <a:cubicBezTo>
                            <a:pt x="2284" y="194"/>
                            <a:pt x="2150" y="0"/>
                            <a:pt x="19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5"/>
                    <p:cNvSpPr/>
                    <p:nvPr/>
                  </p:nvSpPr>
                  <p:spPr>
                    <a:xfrm>
                      <a:off x="6107458" y="2398496"/>
                      <a:ext cx="39765" cy="70870"/>
                    </a:xfrm>
                    <a:custGeom>
                      <a:rect b="b" l="l" r="r" t="t"/>
                      <a:pathLst>
                        <a:path extrusionOk="0" h="2807" w="1575">
                          <a:moveTo>
                            <a:pt x="294" y="1"/>
                          </a:moveTo>
                          <a:cubicBezTo>
                            <a:pt x="144" y="1"/>
                            <a:pt x="1" y="185"/>
                            <a:pt x="147" y="336"/>
                          </a:cubicBezTo>
                          <a:cubicBezTo>
                            <a:pt x="597" y="903"/>
                            <a:pt x="1118" y="1978"/>
                            <a:pt x="929" y="2545"/>
                          </a:cubicBezTo>
                          <a:cubicBezTo>
                            <a:pt x="890" y="2650"/>
                            <a:pt x="948" y="2761"/>
                            <a:pt x="1053" y="2800"/>
                          </a:cubicBezTo>
                          <a:cubicBezTo>
                            <a:pt x="1072" y="2800"/>
                            <a:pt x="1092" y="2806"/>
                            <a:pt x="1111" y="2806"/>
                          </a:cubicBezTo>
                          <a:cubicBezTo>
                            <a:pt x="1196" y="2806"/>
                            <a:pt x="1274" y="2754"/>
                            <a:pt x="1300" y="2676"/>
                          </a:cubicBezTo>
                          <a:cubicBezTo>
                            <a:pt x="1574" y="1861"/>
                            <a:pt x="844" y="584"/>
                            <a:pt x="453" y="95"/>
                          </a:cubicBezTo>
                          <a:cubicBezTo>
                            <a:pt x="410" y="28"/>
                            <a:pt x="351" y="1"/>
                            <a:pt x="2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5"/>
                    <p:cNvSpPr/>
                    <p:nvPr/>
                  </p:nvSpPr>
                  <p:spPr>
                    <a:xfrm>
                      <a:off x="6084660" y="2269784"/>
                      <a:ext cx="96269" cy="88341"/>
                    </a:xfrm>
                    <a:custGeom>
                      <a:rect b="b" l="l" r="r" t="t"/>
                      <a:pathLst>
                        <a:path extrusionOk="0" h="3499" w="3813">
                          <a:moveTo>
                            <a:pt x="3536" y="0"/>
                          </a:moveTo>
                          <a:cubicBezTo>
                            <a:pt x="3492" y="0"/>
                            <a:pt x="3445" y="17"/>
                            <a:pt x="3403" y="57"/>
                          </a:cubicBezTo>
                          <a:cubicBezTo>
                            <a:pt x="3057" y="396"/>
                            <a:pt x="2627" y="663"/>
                            <a:pt x="2171" y="950"/>
                          </a:cubicBezTo>
                          <a:cubicBezTo>
                            <a:pt x="1278" y="1510"/>
                            <a:pt x="359" y="2091"/>
                            <a:pt x="33" y="3244"/>
                          </a:cubicBezTo>
                          <a:cubicBezTo>
                            <a:pt x="0" y="3348"/>
                            <a:pt x="66" y="3459"/>
                            <a:pt x="170" y="3492"/>
                          </a:cubicBezTo>
                          <a:cubicBezTo>
                            <a:pt x="183" y="3492"/>
                            <a:pt x="203" y="3498"/>
                            <a:pt x="222" y="3498"/>
                          </a:cubicBezTo>
                          <a:cubicBezTo>
                            <a:pt x="313" y="3498"/>
                            <a:pt x="392" y="3433"/>
                            <a:pt x="411" y="3348"/>
                          </a:cubicBezTo>
                          <a:cubicBezTo>
                            <a:pt x="698" y="2338"/>
                            <a:pt x="1513" y="1823"/>
                            <a:pt x="2379" y="1282"/>
                          </a:cubicBezTo>
                          <a:cubicBezTo>
                            <a:pt x="2836" y="996"/>
                            <a:pt x="3298" y="702"/>
                            <a:pt x="3676" y="337"/>
                          </a:cubicBezTo>
                          <a:cubicBezTo>
                            <a:pt x="3813" y="196"/>
                            <a:pt x="3687" y="0"/>
                            <a:pt x="35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5"/>
                    <p:cNvSpPr/>
                    <p:nvPr/>
                  </p:nvSpPr>
                  <p:spPr>
                    <a:xfrm>
                      <a:off x="6171612" y="1962168"/>
                      <a:ext cx="207459" cy="288175"/>
                    </a:xfrm>
                    <a:custGeom>
                      <a:rect b="b" l="l" r="r" t="t"/>
                      <a:pathLst>
                        <a:path extrusionOk="0" h="11414" w="8217">
                          <a:moveTo>
                            <a:pt x="238" y="0"/>
                          </a:moveTo>
                          <a:cubicBezTo>
                            <a:pt x="120" y="0"/>
                            <a:pt x="0" y="100"/>
                            <a:pt x="43" y="249"/>
                          </a:cubicBezTo>
                          <a:cubicBezTo>
                            <a:pt x="363" y="1389"/>
                            <a:pt x="1204" y="1611"/>
                            <a:pt x="2012" y="1826"/>
                          </a:cubicBezTo>
                          <a:cubicBezTo>
                            <a:pt x="2279" y="1891"/>
                            <a:pt x="2540" y="1976"/>
                            <a:pt x="2800" y="2074"/>
                          </a:cubicBezTo>
                          <a:cubicBezTo>
                            <a:pt x="4104" y="2589"/>
                            <a:pt x="4221" y="2960"/>
                            <a:pt x="4645" y="4322"/>
                          </a:cubicBezTo>
                          <a:lnTo>
                            <a:pt x="4690" y="4453"/>
                          </a:lnTo>
                          <a:cubicBezTo>
                            <a:pt x="5525" y="7131"/>
                            <a:pt x="6802" y="9530"/>
                            <a:pt x="7812" y="11316"/>
                          </a:cubicBezTo>
                          <a:cubicBezTo>
                            <a:pt x="7851" y="11374"/>
                            <a:pt x="7917" y="11413"/>
                            <a:pt x="7988" y="11413"/>
                          </a:cubicBezTo>
                          <a:cubicBezTo>
                            <a:pt x="8021" y="11413"/>
                            <a:pt x="8053" y="11407"/>
                            <a:pt x="8086" y="11387"/>
                          </a:cubicBezTo>
                          <a:cubicBezTo>
                            <a:pt x="8184" y="11335"/>
                            <a:pt x="8216" y="11211"/>
                            <a:pt x="8158" y="11120"/>
                          </a:cubicBezTo>
                          <a:cubicBezTo>
                            <a:pt x="7154" y="9347"/>
                            <a:pt x="5890" y="6981"/>
                            <a:pt x="5062" y="4335"/>
                          </a:cubicBezTo>
                          <a:lnTo>
                            <a:pt x="5023" y="4205"/>
                          </a:lnTo>
                          <a:cubicBezTo>
                            <a:pt x="4593" y="2817"/>
                            <a:pt x="4430" y="2295"/>
                            <a:pt x="2944" y="1709"/>
                          </a:cubicBezTo>
                          <a:cubicBezTo>
                            <a:pt x="2670" y="1604"/>
                            <a:pt x="2396" y="1520"/>
                            <a:pt x="2116" y="1448"/>
                          </a:cubicBezTo>
                          <a:cubicBezTo>
                            <a:pt x="1314" y="1233"/>
                            <a:pt x="682" y="1064"/>
                            <a:pt x="421" y="145"/>
                          </a:cubicBezTo>
                          <a:cubicBezTo>
                            <a:pt x="393" y="43"/>
                            <a:pt x="316" y="0"/>
                            <a:pt x="2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5"/>
                    <p:cNvSpPr/>
                    <p:nvPr/>
                  </p:nvSpPr>
                  <p:spPr>
                    <a:xfrm>
                      <a:off x="6336908" y="2188765"/>
                      <a:ext cx="51858" cy="152066"/>
                    </a:xfrm>
                    <a:custGeom>
                      <a:rect b="b" l="l" r="r" t="t"/>
                      <a:pathLst>
                        <a:path extrusionOk="0" h="6023" w="2054">
                          <a:moveTo>
                            <a:pt x="294" y="0"/>
                          </a:moveTo>
                          <a:cubicBezTo>
                            <a:pt x="201" y="0"/>
                            <a:pt x="108" y="59"/>
                            <a:pt x="99" y="183"/>
                          </a:cubicBezTo>
                          <a:cubicBezTo>
                            <a:pt x="1" y="1487"/>
                            <a:pt x="464" y="2601"/>
                            <a:pt x="920" y="3683"/>
                          </a:cubicBezTo>
                          <a:cubicBezTo>
                            <a:pt x="1213" y="4381"/>
                            <a:pt x="1520" y="5104"/>
                            <a:pt x="1650" y="5860"/>
                          </a:cubicBezTo>
                          <a:cubicBezTo>
                            <a:pt x="1669" y="5951"/>
                            <a:pt x="1748" y="6023"/>
                            <a:pt x="1845" y="6023"/>
                          </a:cubicBezTo>
                          <a:lnTo>
                            <a:pt x="1878" y="6023"/>
                          </a:lnTo>
                          <a:cubicBezTo>
                            <a:pt x="1982" y="6003"/>
                            <a:pt x="2054" y="5899"/>
                            <a:pt x="2041" y="5795"/>
                          </a:cubicBezTo>
                          <a:cubicBezTo>
                            <a:pt x="1898" y="4993"/>
                            <a:pt x="1585" y="4257"/>
                            <a:pt x="1285" y="3533"/>
                          </a:cubicBezTo>
                          <a:cubicBezTo>
                            <a:pt x="829" y="2451"/>
                            <a:pt x="399" y="1422"/>
                            <a:pt x="490" y="209"/>
                          </a:cubicBezTo>
                          <a:cubicBezTo>
                            <a:pt x="500" y="73"/>
                            <a:pt x="397" y="0"/>
                            <a:pt x="2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5"/>
                    <p:cNvSpPr/>
                    <p:nvPr/>
                  </p:nvSpPr>
                  <p:spPr>
                    <a:xfrm>
                      <a:off x="6353596" y="2264861"/>
                      <a:ext cx="58221" cy="53449"/>
                    </a:xfrm>
                    <a:custGeom>
                      <a:rect b="b" l="l" r="r" t="t"/>
                      <a:pathLst>
                        <a:path extrusionOk="0" h="2117" w="2306">
                          <a:moveTo>
                            <a:pt x="282" y="1"/>
                          </a:moveTo>
                          <a:cubicBezTo>
                            <a:pt x="92" y="1"/>
                            <a:pt x="1" y="290"/>
                            <a:pt x="213" y="382"/>
                          </a:cubicBezTo>
                          <a:cubicBezTo>
                            <a:pt x="898" y="676"/>
                            <a:pt x="1699" y="1243"/>
                            <a:pt x="1895" y="1966"/>
                          </a:cubicBezTo>
                          <a:cubicBezTo>
                            <a:pt x="1914" y="2051"/>
                            <a:pt x="1993" y="2110"/>
                            <a:pt x="2084" y="2116"/>
                          </a:cubicBezTo>
                          <a:cubicBezTo>
                            <a:pt x="2103" y="2116"/>
                            <a:pt x="2116" y="2110"/>
                            <a:pt x="2136" y="2110"/>
                          </a:cubicBezTo>
                          <a:cubicBezTo>
                            <a:pt x="2240" y="2084"/>
                            <a:pt x="2305" y="1973"/>
                            <a:pt x="2273" y="1868"/>
                          </a:cubicBezTo>
                          <a:cubicBezTo>
                            <a:pt x="2045" y="995"/>
                            <a:pt x="1139" y="343"/>
                            <a:pt x="363" y="17"/>
                          </a:cubicBezTo>
                          <a:cubicBezTo>
                            <a:pt x="335" y="6"/>
                            <a:pt x="308"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5"/>
                    <p:cNvSpPr/>
                    <p:nvPr/>
                  </p:nvSpPr>
                  <p:spPr>
                    <a:xfrm>
                      <a:off x="6311938" y="2128802"/>
                      <a:ext cx="46228" cy="36962"/>
                    </a:xfrm>
                    <a:custGeom>
                      <a:rect b="b" l="l" r="r" t="t"/>
                      <a:pathLst>
                        <a:path extrusionOk="0" h="1464" w="1831">
                          <a:moveTo>
                            <a:pt x="286" y="1"/>
                          </a:moveTo>
                          <a:cubicBezTo>
                            <a:pt x="108" y="1"/>
                            <a:pt x="1" y="278"/>
                            <a:pt x="208" y="381"/>
                          </a:cubicBezTo>
                          <a:cubicBezTo>
                            <a:pt x="684" y="642"/>
                            <a:pt x="1107" y="988"/>
                            <a:pt x="1459" y="1398"/>
                          </a:cubicBezTo>
                          <a:cubicBezTo>
                            <a:pt x="1498" y="1437"/>
                            <a:pt x="1550" y="1463"/>
                            <a:pt x="1609" y="1463"/>
                          </a:cubicBezTo>
                          <a:cubicBezTo>
                            <a:pt x="1655" y="1463"/>
                            <a:pt x="1700" y="1444"/>
                            <a:pt x="1739" y="1418"/>
                          </a:cubicBezTo>
                          <a:cubicBezTo>
                            <a:pt x="1818" y="1346"/>
                            <a:pt x="1831" y="1222"/>
                            <a:pt x="1759" y="1137"/>
                          </a:cubicBezTo>
                          <a:cubicBezTo>
                            <a:pt x="1374" y="694"/>
                            <a:pt x="912" y="323"/>
                            <a:pt x="397" y="36"/>
                          </a:cubicBezTo>
                          <a:cubicBezTo>
                            <a:pt x="358" y="12"/>
                            <a:pt x="321"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5"/>
                    <p:cNvSpPr/>
                    <p:nvPr/>
                  </p:nvSpPr>
                  <p:spPr>
                    <a:xfrm>
                      <a:off x="6168153" y="1957699"/>
                      <a:ext cx="140654" cy="63901"/>
                    </a:xfrm>
                    <a:custGeom>
                      <a:rect b="b" l="l" r="r" t="t"/>
                      <a:pathLst>
                        <a:path extrusionOk="0" h="2531" w="5571">
                          <a:moveTo>
                            <a:pt x="289" y="1"/>
                          </a:moveTo>
                          <a:cubicBezTo>
                            <a:pt x="139" y="1"/>
                            <a:pt x="0" y="185"/>
                            <a:pt x="135" y="335"/>
                          </a:cubicBezTo>
                          <a:cubicBezTo>
                            <a:pt x="813" y="1149"/>
                            <a:pt x="1849" y="1293"/>
                            <a:pt x="2846" y="1436"/>
                          </a:cubicBezTo>
                          <a:cubicBezTo>
                            <a:pt x="3811" y="1573"/>
                            <a:pt x="4723" y="1697"/>
                            <a:pt x="5179" y="2433"/>
                          </a:cubicBezTo>
                          <a:cubicBezTo>
                            <a:pt x="5218" y="2492"/>
                            <a:pt x="5284" y="2531"/>
                            <a:pt x="5349" y="2531"/>
                          </a:cubicBezTo>
                          <a:cubicBezTo>
                            <a:pt x="5388" y="2531"/>
                            <a:pt x="5421" y="2518"/>
                            <a:pt x="5453" y="2498"/>
                          </a:cubicBezTo>
                          <a:cubicBezTo>
                            <a:pt x="5544" y="2440"/>
                            <a:pt x="5570" y="2322"/>
                            <a:pt x="5518" y="2225"/>
                          </a:cubicBezTo>
                          <a:cubicBezTo>
                            <a:pt x="4964" y="1332"/>
                            <a:pt x="3915" y="1188"/>
                            <a:pt x="2898" y="1045"/>
                          </a:cubicBezTo>
                          <a:cubicBezTo>
                            <a:pt x="1973" y="915"/>
                            <a:pt x="1021" y="778"/>
                            <a:pt x="441" y="80"/>
                          </a:cubicBezTo>
                          <a:cubicBezTo>
                            <a:pt x="397" y="24"/>
                            <a:pt x="342" y="1"/>
                            <a:pt x="2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5"/>
                    <p:cNvSpPr/>
                    <p:nvPr/>
                  </p:nvSpPr>
                  <p:spPr>
                    <a:xfrm>
                      <a:off x="6285554" y="2054751"/>
                      <a:ext cx="54181" cy="51278"/>
                    </a:xfrm>
                    <a:custGeom>
                      <a:rect b="b" l="l" r="r" t="t"/>
                      <a:pathLst>
                        <a:path extrusionOk="0" h="2031" w="2146">
                          <a:moveTo>
                            <a:pt x="282" y="1"/>
                          </a:moveTo>
                          <a:cubicBezTo>
                            <a:pt x="112" y="1"/>
                            <a:pt x="0" y="250"/>
                            <a:pt x="184" y="369"/>
                          </a:cubicBezTo>
                          <a:cubicBezTo>
                            <a:pt x="803" y="760"/>
                            <a:pt x="1507" y="1203"/>
                            <a:pt x="1735" y="1894"/>
                          </a:cubicBezTo>
                          <a:cubicBezTo>
                            <a:pt x="1761" y="1978"/>
                            <a:pt x="1833" y="2030"/>
                            <a:pt x="1924" y="2030"/>
                          </a:cubicBezTo>
                          <a:cubicBezTo>
                            <a:pt x="1944" y="2030"/>
                            <a:pt x="1963" y="2030"/>
                            <a:pt x="1983" y="2017"/>
                          </a:cubicBezTo>
                          <a:cubicBezTo>
                            <a:pt x="2087" y="1985"/>
                            <a:pt x="2146" y="1874"/>
                            <a:pt x="2113" y="1770"/>
                          </a:cubicBezTo>
                          <a:cubicBezTo>
                            <a:pt x="1839" y="949"/>
                            <a:pt x="1038" y="440"/>
                            <a:pt x="393" y="36"/>
                          </a:cubicBezTo>
                          <a:cubicBezTo>
                            <a:pt x="355" y="12"/>
                            <a:pt x="317" y="1"/>
                            <a:pt x="2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5"/>
                    <p:cNvSpPr/>
                    <p:nvPr/>
                  </p:nvSpPr>
                  <p:spPr>
                    <a:xfrm>
                      <a:off x="6171865" y="1990698"/>
                      <a:ext cx="97935" cy="100839"/>
                    </a:xfrm>
                    <a:custGeom>
                      <a:rect b="b" l="l" r="r" t="t"/>
                      <a:pathLst>
                        <a:path extrusionOk="0" h="3994" w="3879">
                          <a:moveTo>
                            <a:pt x="227" y="0"/>
                          </a:moveTo>
                          <a:cubicBezTo>
                            <a:pt x="115" y="0"/>
                            <a:pt x="1" y="88"/>
                            <a:pt x="33" y="240"/>
                          </a:cubicBezTo>
                          <a:cubicBezTo>
                            <a:pt x="196" y="1374"/>
                            <a:pt x="1096" y="1980"/>
                            <a:pt x="1963" y="2560"/>
                          </a:cubicBezTo>
                          <a:cubicBezTo>
                            <a:pt x="2543" y="2951"/>
                            <a:pt x="3136" y="3355"/>
                            <a:pt x="3488" y="3903"/>
                          </a:cubicBezTo>
                          <a:cubicBezTo>
                            <a:pt x="3520" y="3961"/>
                            <a:pt x="3585" y="3994"/>
                            <a:pt x="3657" y="3994"/>
                          </a:cubicBezTo>
                          <a:cubicBezTo>
                            <a:pt x="3690" y="3994"/>
                            <a:pt x="3729" y="3987"/>
                            <a:pt x="3761" y="3968"/>
                          </a:cubicBezTo>
                          <a:cubicBezTo>
                            <a:pt x="3853" y="3909"/>
                            <a:pt x="3879" y="3785"/>
                            <a:pt x="3820" y="3694"/>
                          </a:cubicBezTo>
                          <a:cubicBezTo>
                            <a:pt x="3429" y="3075"/>
                            <a:pt x="2797" y="2645"/>
                            <a:pt x="2184" y="2234"/>
                          </a:cubicBezTo>
                          <a:cubicBezTo>
                            <a:pt x="1350" y="1674"/>
                            <a:pt x="561" y="1146"/>
                            <a:pt x="418" y="181"/>
                          </a:cubicBezTo>
                          <a:cubicBezTo>
                            <a:pt x="406" y="57"/>
                            <a:pt x="317" y="0"/>
                            <a:pt x="22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5"/>
                    <p:cNvSpPr/>
                    <p:nvPr/>
                  </p:nvSpPr>
                  <p:spPr>
                    <a:xfrm>
                      <a:off x="6165452" y="2034199"/>
                      <a:ext cx="106999" cy="106873"/>
                    </a:xfrm>
                    <a:custGeom>
                      <a:rect b="b" l="l" r="r" t="t"/>
                      <a:pathLst>
                        <a:path extrusionOk="0" h="4233" w="4238">
                          <a:moveTo>
                            <a:pt x="396" y="1"/>
                          </a:moveTo>
                          <a:cubicBezTo>
                            <a:pt x="307" y="1"/>
                            <a:pt x="220" y="54"/>
                            <a:pt x="203" y="172"/>
                          </a:cubicBezTo>
                          <a:cubicBezTo>
                            <a:pt x="1" y="1450"/>
                            <a:pt x="1193" y="2199"/>
                            <a:pt x="2249" y="2858"/>
                          </a:cubicBezTo>
                          <a:cubicBezTo>
                            <a:pt x="2901" y="3275"/>
                            <a:pt x="3527" y="3659"/>
                            <a:pt x="3820" y="4141"/>
                          </a:cubicBezTo>
                          <a:cubicBezTo>
                            <a:pt x="3859" y="4194"/>
                            <a:pt x="3924" y="4233"/>
                            <a:pt x="3989" y="4233"/>
                          </a:cubicBezTo>
                          <a:cubicBezTo>
                            <a:pt x="4146" y="4233"/>
                            <a:pt x="4237" y="4063"/>
                            <a:pt x="4159" y="3933"/>
                          </a:cubicBezTo>
                          <a:cubicBezTo>
                            <a:pt x="3807" y="3379"/>
                            <a:pt x="3123" y="2949"/>
                            <a:pt x="2458" y="2532"/>
                          </a:cubicBezTo>
                          <a:cubicBezTo>
                            <a:pt x="1415" y="1873"/>
                            <a:pt x="431" y="1261"/>
                            <a:pt x="594" y="231"/>
                          </a:cubicBezTo>
                          <a:cubicBezTo>
                            <a:pt x="619" y="86"/>
                            <a:pt x="507" y="1"/>
                            <a:pt x="3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5"/>
                    <p:cNvSpPr/>
                    <p:nvPr/>
                  </p:nvSpPr>
                  <p:spPr>
                    <a:xfrm>
                      <a:off x="6161665" y="2075378"/>
                      <a:ext cx="110104" cy="119168"/>
                    </a:xfrm>
                    <a:custGeom>
                      <a:rect b="b" l="l" r="r" t="t"/>
                      <a:pathLst>
                        <a:path extrusionOk="0" h="4720" w="4361">
                          <a:moveTo>
                            <a:pt x="543" y="1"/>
                          </a:moveTo>
                          <a:cubicBezTo>
                            <a:pt x="471" y="1"/>
                            <a:pt x="400" y="40"/>
                            <a:pt x="366" y="132"/>
                          </a:cubicBezTo>
                          <a:cubicBezTo>
                            <a:pt x="1" y="1096"/>
                            <a:pt x="1265" y="2159"/>
                            <a:pt x="2490" y="3188"/>
                          </a:cubicBezTo>
                          <a:cubicBezTo>
                            <a:pt x="3129" y="3723"/>
                            <a:pt x="3735" y="4231"/>
                            <a:pt x="3970" y="4629"/>
                          </a:cubicBezTo>
                          <a:cubicBezTo>
                            <a:pt x="4003" y="4687"/>
                            <a:pt x="4068" y="4720"/>
                            <a:pt x="4139" y="4720"/>
                          </a:cubicBezTo>
                          <a:cubicBezTo>
                            <a:pt x="4172" y="4720"/>
                            <a:pt x="4211" y="4713"/>
                            <a:pt x="4237" y="4694"/>
                          </a:cubicBezTo>
                          <a:cubicBezTo>
                            <a:pt x="4335" y="4642"/>
                            <a:pt x="4361" y="4518"/>
                            <a:pt x="4309" y="4427"/>
                          </a:cubicBezTo>
                          <a:cubicBezTo>
                            <a:pt x="4048" y="3970"/>
                            <a:pt x="3409" y="3442"/>
                            <a:pt x="2745" y="2882"/>
                          </a:cubicBezTo>
                          <a:cubicBezTo>
                            <a:pt x="1728" y="2035"/>
                            <a:pt x="463" y="972"/>
                            <a:pt x="731" y="268"/>
                          </a:cubicBezTo>
                          <a:cubicBezTo>
                            <a:pt x="788" y="113"/>
                            <a:pt x="665" y="1"/>
                            <a:pt x="54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5"/>
                    <p:cNvSpPr/>
                    <p:nvPr/>
                  </p:nvSpPr>
                  <p:spPr>
                    <a:xfrm>
                      <a:off x="6170956" y="2139279"/>
                      <a:ext cx="105434" cy="88341"/>
                    </a:xfrm>
                    <a:custGeom>
                      <a:rect b="b" l="l" r="r" t="t"/>
                      <a:pathLst>
                        <a:path extrusionOk="0" h="3499" w="4176">
                          <a:moveTo>
                            <a:pt x="269" y="1"/>
                          </a:moveTo>
                          <a:cubicBezTo>
                            <a:pt x="132" y="1"/>
                            <a:pt x="0" y="147"/>
                            <a:pt x="95" y="305"/>
                          </a:cubicBezTo>
                          <a:cubicBezTo>
                            <a:pt x="539" y="1022"/>
                            <a:pt x="1269" y="1439"/>
                            <a:pt x="1973" y="1837"/>
                          </a:cubicBezTo>
                          <a:cubicBezTo>
                            <a:pt x="2716" y="2254"/>
                            <a:pt x="3419" y="2658"/>
                            <a:pt x="3758" y="3382"/>
                          </a:cubicBezTo>
                          <a:cubicBezTo>
                            <a:pt x="3784" y="3453"/>
                            <a:pt x="3856" y="3499"/>
                            <a:pt x="3934" y="3499"/>
                          </a:cubicBezTo>
                          <a:cubicBezTo>
                            <a:pt x="4078" y="3499"/>
                            <a:pt x="4175" y="3349"/>
                            <a:pt x="4117" y="3219"/>
                          </a:cubicBezTo>
                          <a:cubicBezTo>
                            <a:pt x="3726" y="2378"/>
                            <a:pt x="2931" y="1928"/>
                            <a:pt x="2168" y="1492"/>
                          </a:cubicBezTo>
                          <a:cubicBezTo>
                            <a:pt x="1477" y="1100"/>
                            <a:pt x="819" y="729"/>
                            <a:pt x="434" y="97"/>
                          </a:cubicBezTo>
                          <a:cubicBezTo>
                            <a:pt x="391" y="29"/>
                            <a:pt x="329" y="1"/>
                            <a:pt x="2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5"/>
                    <p:cNvSpPr/>
                    <p:nvPr/>
                  </p:nvSpPr>
                  <p:spPr>
                    <a:xfrm>
                      <a:off x="6168936" y="2176419"/>
                      <a:ext cx="111569" cy="96622"/>
                    </a:xfrm>
                    <a:custGeom>
                      <a:rect b="b" l="l" r="r" t="t"/>
                      <a:pathLst>
                        <a:path extrusionOk="0" h="3827" w="4419">
                          <a:moveTo>
                            <a:pt x="268" y="0"/>
                          </a:moveTo>
                          <a:cubicBezTo>
                            <a:pt x="134" y="0"/>
                            <a:pt x="1" y="134"/>
                            <a:pt x="84" y="288"/>
                          </a:cubicBezTo>
                          <a:cubicBezTo>
                            <a:pt x="521" y="1122"/>
                            <a:pt x="1316" y="1578"/>
                            <a:pt x="2105" y="2034"/>
                          </a:cubicBezTo>
                          <a:cubicBezTo>
                            <a:pt x="2893" y="2491"/>
                            <a:pt x="3643" y="2921"/>
                            <a:pt x="3995" y="3709"/>
                          </a:cubicBezTo>
                          <a:cubicBezTo>
                            <a:pt x="4027" y="3781"/>
                            <a:pt x="4099" y="3827"/>
                            <a:pt x="4177" y="3827"/>
                          </a:cubicBezTo>
                          <a:cubicBezTo>
                            <a:pt x="4321" y="3820"/>
                            <a:pt x="4418" y="3677"/>
                            <a:pt x="4353" y="3547"/>
                          </a:cubicBezTo>
                          <a:cubicBezTo>
                            <a:pt x="3949" y="2647"/>
                            <a:pt x="3108" y="2165"/>
                            <a:pt x="2300" y="1696"/>
                          </a:cubicBezTo>
                          <a:cubicBezTo>
                            <a:pt x="1538" y="1252"/>
                            <a:pt x="814" y="842"/>
                            <a:pt x="436" y="105"/>
                          </a:cubicBezTo>
                          <a:cubicBezTo>
                            <a:pt x="396" y="31"/>
                            <a:pt x="332" y="0"/>
                            <a:pt x="26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5"/>
                    <p:cNvSpPr/>
                    <p:nvPr/>
                  </p:nvSpPr>
                  <p:spPr>
                    <a:xfrm>
                      <a:off x="6168229" y="2217496"/>
                      <a:ext cx="112099" cy="96698"/>
                    </a:xfrm>
                    <a:custGeom>
                      <a:rect b="b" l="l" r="r" t="t"/>
                      <a:pathLst>
                        <a:path extrusionOk="0" h="3830" w="4440">
                          <a:moveTo>
                            <a:pt x="286" y="1"/>
                          </a:moveTo>
                          <a:cubicBezTo>
                            <a:pt x="129" y="1"/>
                            <a:pt x="0" y="208"/>
                            <a:pt x="151" y="349"/>
                          </a:cubicBezTo>
                          <a:cubicBezTo>
                            <a:pt x="647" y="812"/>
                            <a:pt x="1201" y="1163"/>
                            <a:pt x="1742" y="1509"/>
                          </a:cubicBezTo>
                          <a:cubicBezTo>
                            <a:pt x="2680" y="2102"/>
                            <a:pt x="3567" y="2663"/>
                            <a:pt x="4023" y="3705"/>
                          </a:cubicBezTo>
                          <a:cubicBezTo>
                            <a:pt x="4055" y="3777"/>
                            <a:pt x="4127" y="3829"/>
                            <a:pt x="4205" y="3829"/>
                          </a:cubicBezTo>
                          <a:cubicBezTo>
                            <a:pt x="4342" y="3823"/>
                            <a:pt x="4440" y="3679"/>
                            <a:pt x="4388" y="3555"/>
                          </a:cubicBezTo>
                          <a:cubicBezTo>
                            <a:pt x="3879" y="2395"/>
                            <a:pt x="2902" y="1776"/>
                            <a:pt x="1957" y="1177"/>
                          </a:cubicBezTo>
                          <a:cubicBezTo>
                            <a:pt x="1429" y="844"/>
                            <a:pt x="888" y="499"/>
                            <a:pt x="425" y="62"/>
                          </a:cubicBezTo>
                          <a:cubicBezTo>
                            <a:pt x="381" y="19"/>
                            <a:pt x="332" y="1"/>
                            <a:pt x="2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5"/>
                    <p:cNvSpPr/>
                    <p:nvPr/>
                  </p:nvSpPr>
                  <p:spPr>
                    <a:xfrm>
                      <a:off x="6166487" y="2268193"/>
                      <a:ext cx="90487" cy="393533"/>
                    </a:xfrm>
                    <a:custGeom>
                      <a:rect b="b" l="l" r="r" t="t"/>
                      <a:pathLst>
                        <a:path extrusionOk="0" h="15587" w="3584">
                          <a:moveTo>
                            <a:pt x="290" y="0"/>
                          </a:moveTo>
                          <a:cubicBezTo>
                            <a:pt x="130" y="0"/>
                            <a:pt x="1" y="223"/>
                            <a:pt x="168" y="355"/>
                          </a:cubicBezTo>
                          <a:cubicBezTo>
                            <a:pt x="3173" y="2981"/>
                            <a:pt x="2873" y="7068"/>
                            <a:pt x="2580" y="11011"/>
                          </a:cubicBezTo>
                          <a:cubicBezTo>
                            <a:pt x="2462" y="12569"/>
                            <a:pt x="2352" y="14035"/>
                            <a:pt x="2443" y="15404"/>
                          </a:cubicBezTo>
                          <a:cubicBezTo>
                            <a:pt x="2449" y="15508"/>
                            <a:pt x="2534" y="15586"/>
                            <a:pt x="2638" y="15586"/>
                          </a:cubicBezTo>
                          <a:lnTo>
                            <a:pt x="2651" y="15586"/>
                          </a:lnTo>
                          <a:cubicBezTo>
                            <a:pt x="2762" y="15580"/>
                            <a:pt x="2840" y="15482"/>
                            <a:pt x="2834" y="15378"/>
                          </a:cubicBezTo>
                          <a:cubicBezTo>
                            <a:pt x="2749" y="14042"/>
                            <a:pt x="2853" y="12582"/>
                            <a:pt x="2971" y="11037"/>
                          </a:cubicBezTo>
                          <a:cubicBezTo>
                            <a:pt x="3271" y="6996"/>
                            <a:pt x="3583" y="2818"/>
                            <a:pt x="429" y="61"/>
                          </a:cubicBezTo>
                          <a:cubicBezTo>
                            <a:pt x="384" y="18"/>
                            <a:pt x="336" y="0"/>
                            <a:pt x="29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5"/>
                    <p:cNvSpPr/>
                    <p:nvPr/>
                  </p:nvSpPr>
                  <p:spPr>
                    <a:xfrm>
                      <a:off x="6210216" y="2464896"/>
                      <a:ext cx="36003" cy="133635"/>
                    </a:xfrm>
                    <a:custGeom>
                      <a:rect b="b" l="l" r="r" t="t"/>
                      <a:pathLst>
                        <a:path extrusionOk="0" h="5293" w="1426">
                          <a:moveTo>
                            <a:pt x="1174" y="0"/>
                          </a:moveTo>
                          <a:cubicBezTo>
                            <a:pt x="1103" y="0"/>
                            <a:pt x="1033" y="37"/>
                            <a:pt x="998" y="124"/>
                          </a:cubicBezTo>
                          <a:cubicBezTo>
                            <a:pt x="307" y="1845"/>
                            <a:pt x="0" y="3376"/>
                            <a:pt x="0" y="5097"/>
                          </a:cubicBezTo>
                          <a:cubicBezTo>
                            <a:pt x="0" y="5201"/>
                            <a:pt x="92" y="5292"/>
                            <a:pt x="202" y="5292"/>
                          </a:cubicBezTo>
                          <a:cubicBezTo>
                            <a:pt x="307" y="5292"/>
                            <a:pt x="398" y="5201"/>
                            <a:pt x="398" y="5097"/>
                          </a:cubicBezTo>
                          <a:cubicBezTo>
                            <a:pt x="391" y="3409"/>
                            <a:pt x="685" y="1962"/>
                            <a:pt x="1363" y="274"/>
                          </a:cubicBezTo>
                          <a:cubicBezTo>
                            <a:pt x="1425" y="116"/>
                            <a:pt x="1299" y="0"/>
                            <a:pt x="11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5"/>
                    <p:cNvSpPr/>
                    <p:nvPr/>
                  </p:nvSpPr>
                  <p:spPr>
                    <a:xfrm>
                      <a:off x="6212513" y="2647537"/>
                      <a:ext cx="27015" cy="122627"/>
                    </a:xfrm>
                    <a:custGeom>
                      <a:rect b="b" l="l" r="r" t="t"/>
                      <a:pathLst>
                        <a:path extrusionOk="0" h="4857" w="1070">
                          <a:moveTo>
                            <a:pt x="871" y="1"/>
                          </a:moveTo>
                          <a:cubicBezTo>
                            <a:pt x="771" y="1"/>
                            <a:pt x="672" y="66"/>
                            <a:pt x="672" y="196"/>
                          </a:cubicBezTo>
                          <a:cubicBezTo>
                            <a:pt x="672" y="1715"/>
                            <a:pt x="483" y="3038"/>
                            <a:pt x="27" y="4609"/>
                          </a:cubicBezTo>
                          <a:cubicBezTo>
                            <a:pt x="1" y="4713"/>
                            <a:pt x="59" y="4817"/>
                            <a:pt x="164" y="4850"/>
                          </a:cubicBezTo>
                          <a:cubicBezTo>
                            <a:pt x="183" y="4856"/>
                            <a:pt x="196" y="4856"/>
                            <a:pt x="216" y="4856"/>
                          </a:cubicBezTo>
                          <a:cubicBezTo>
                            <a:pt x="307" y="4856"/>
                            <a:pt x="385" y="4798"/>
                            <a:pt x="405" y="4713"/>
                          </a:cubicBezTo>
                          <a:cubicBezTo>
                            <a:pt x="867" y="3110"/>
                            <a:pt x="1070" y="1754"/>
                            <a:pt x="1070" y="196"/>
                          </a:cubicBezTo>
                          <a:cubicBezTo>
                            <a:pt x="1070" y="66"/>
                            <a:pt x="970" y="1"/>
                            <a:pt x="87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5"/>
                    <p:cNvSpPr/>
                    <p:nvPr/>
                  </p:nvSpPr>
                  <p:spPr>
                    <a:xfrm>
                      <a:off x="6211377" y="2649102"/>
                      <a:ext cx="29944" cy="63472"/>
                    </a:xfrm>
                    <a:custGeom>
                      <a:rect b="b" l="l" r="r" t="t"/>
                      <a:pathLst>
                        <a:path extrusionOk="0" h="2514" w="1186">
                          <a:moveTo>
                            <a:pt x="913" y="0"/>
                          </a:moveTo>
                          <a:cubicBezTo>
                            <a:pt x="864" y="0"/>
                            <a:pt x="812" y="21"/>
                            <a:pt x="769" y="69"/>
                          </a:cubicBezTo>
                          <a:cubicBezTo>
                            <a:pt x="313" y="610"/>
                            <a:pt x="137" y="1457"/>
                            <a:pt x="20" y="2285"/>
                          </a:cubicBezTo>
                          <a:cubicBezTo>
                            <a:pt x="0" y="2396"/>
                            <a:pt x="72" y="2494"/>
                            <a:pt x="183" y="2513"/>
                          </a:cubicBezTo>
                          <a:lnTo>
                            <a:pt x="209" y="2513"/>
                          </a:lnTo>
                          <a:cubicBezTo>
                            <a:pt x="306" y="2513"/>
                            <a:pt x="391" y="2441"/>
                            <a:pt x="404" y="2344"/>
                          </a:cubicBezTo>
                          <a:cubicBezTo>
                            <a:pt x="476" y="1861"/>
                            <a:pt x="626" y="851"/>
                            <a:pt x="1069" y="317"/>
                          </a:cubicBezTo>
                          <a:cubicBezTo>
                            <a:pt x="1185" y="171"/>
                            <a:pt x="1056" y="0"/>
                            <a:pt x="9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5"/>
                    <p:cNvSpPr/>
                    <p:nvPr/>
                  </p:nvSpPr>
                  <p:spPr>
                    <a:xfrm>
                      <a:off x="6235564" y="2514382"/>
                      <a:ext cx="32115" cy="78671"/>
                    </a:xfrm>
                    <a:custGeom>
                      <a:rect b="b" l="l" r="r" t="t"/>
                      <a:pathLst>
                        <a:path extrusionOk="0" h="3116" w="1272">
                          <a:moveTo>
                            <a:pt x="234" y="1"/>
                          </a:moveTo>
                          <a:cubicBezTo>
                            <a:pt x="118" y="1"/>
                            <a:pt x="1" y="94"/>
                            <a:pt x="39" y="243"/>
                          </a:cubicBezTo>
                          <a:cubicBezTo>
                            <a:pt x="124" y="569"/>
                            <a:pt x="241" y="888"/>
                            <a:pt x="385" y="1195"/>
                          </a:cubicBezTo>
                          <a:cubicBezTo>
                            <a:pt x="626" y="1755"/>
                            <a:pt x="860" y="2290"/>
                            <a:pt x="743" y="2883"/>
                          </a:cubicBezTo>
                          <a:cubicBezTo>
                            <a:pt x="724" y="2987"/>
                            <a:pt x="795" y="3091"/>
                            <a:pt x="900" y="3111"/>
                          </a:cubicBezTo>
                          <a:cubicBezTo>
                            <a:pt x="906" y="3114"/>
                            <a:pt x="913" y="3116"/>
                            <a:pt x="919" y="3116"/>
                          </a:cubicBezTo>
                          <a:cubicBezTo>
                            <a:pt x="926" y="3116"/>
                            <a:pt x="932" y="3114"/>
                            <a:pt x="939" y="3111"/>
                          </a:cubicBezTo>
                          <a:cubicBezTo>
                            <a:pt x="1030" y="3111"/>
                            <a:pt x="1115" y="3046"/>
                            <a:pt x="1128" y="2954"/>
                          </a:cubicBezTo>
                          <a:cubicBezTo>
                            <a:pt x="1271" y="2244"/>
                            <a:pt x="1004" y="1631"/>
                            <a:pt x="750" y="1038"/>
                          </a:cubicBezTo>
                          <a:cubicBezTo>
                            <a:pt x="613" y="752"/>
                            <a:pt x="502" y="458"/>
                            <a:pt x="424" y="152"/>
                          </a:cubicBezTo>
                          <a:cubicBezTo>
                            <a:pt x="397" y="47"/>
                            <a:pt x="315" y="1"/>
                            <a:pt x="23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5"/>
                    <p:cNvSpPr/>
                    <p:nvPr/>
                  </p:nvSpPr>
                  <p:spPr>
                    <a:xfrm>
                      <a:off x="6230010" y="2395996"/>
                      <a:ext cx="57893" cy="73369"/>
                    </a:xfrm>
                    <a:custGeom>
                      <a:rect b="b" l="l" r="r" t="t"/>
                      <a:pathLst>
                        <a:path extrusionOk="0" h="2906" w="2293">
                          <a:moveTo>
                            <a:pt x="285" y="1"/>
                          </a:moveTo>
                          <a:cubicBezTo>
                            <a:pt x="133" y="1"/>
                            <a:pt x="0" y="200"/>
                            <a:pt x="148" y="344"/>
                          </a:cubicBezTo>
                          <a:cubicBezTo>
                            <a:pt x="259" y="461"/>
                            <a:pt x="390" y="585"/>
                            <a:pt x="533" y="709"/>
                          </a:cubicBezTo>
                          <a:cubicBezTo>
                            <a:pt x="1133" y="1263"/>
                            <a:pt x="1810" y="1895"/>
                            <a:pt x="1471" y="2625"/>
                          </a:cubicBezTo>
                          <a:cubicBezTo>
                            <a:pt x="1426" y="2723"/>
                            <a:pt x="1465" y="2840"/>
                            <a:pt x="1563" y="2886"/>
                          </a:cubicBezTo>
                          <a:cubicBezTo>
                            <a:pt x="1589" y="2899"/>
                            <a:pt x="1615" y="2905"/>
                            <a:pt x="1647" y="2905"/>
                          </a:cubicBezTo>
                          <a:cubicBezTo>
                            <a:pt x="1726" y="2905"/>
                            <a:pt x="1797" y="2860"/>
                            <a:pt x="1830" y="2794"/>
                          </a:cubicBezTo>
                          <a:cubicBezTo>
                            <a:pt x="2293" y="1797"/>
                            <a:pt x="1426" y="1002"/>
                            <a:pt x="800" y="422"/>
                          </a:cubicBezTo>
                          <a:cubicBezTo>
                            <a:pt x="663" y="298"/>
                            <a:pt x="533" y="181"/>
                            <a:pt x="429" y="70"/>
                          </a:cubicBezTo>
                          <a:cubicBezTo>
                            <a:pt x="385" y="21"/>
                            <a:pt x="334" y="1"/>
                            <a:pt x="28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5"/>
                    <p:cNvSpPr/>
                    <p:nvPr/>
                  </p:nvSpPr>
                  <p:spPr>
                    <a:xfrm>
                      <a:off x="6203626" y="2399228"/>
                      <a:ext cx="38502" cy="70138"/>
                    </a:xfrm>
                    <a:custGeom>
                      <a:rect b="b" l="l" r="r" t="t"/>
                      <a:pathLst>
                        <a:path extrusionOk="0" h="2778" w="1525">
                          <a:moveTo>
                            <a:pt x="1265" y="1"/>
                          </a:moveTo>
                          <a:cubicBezTo>
                            <a:pt x="1216" y="1"/>
                            <a:pt x="1166" y="20"/>
                            <a:pt x="1122" y="66"/>
                          </a:cubicBezTo>
                          <a:cubicBezTo>
                            <a:pt x="731" y="555"/>
                            <a:pt x="1" y="1832"/>
                            <a:pt x="274" y="2647"/>
                          </a:cubicBezTo>
                          <a:cubicBezTo>
                            <a:pt x="301" y="2725"/>
                            <a:pt x="379" y="2777"/>
                            <a:pt x="463" y="2777"/>
                          </a:cubicBezTo>
                          <a:cubicBezTo>
                            <a:pt x="483" y="2777"/>
                            <a:pt x="503" y="2771"/>
                            <a:pt x="522" y="2764"/>
                          </a:cubicBezTo>
                          <a:cubicBezTo>
                            <a:pt x="626" y="2732"/>
                            <a:pt x="685" y="2621"/>
                            <a:pt x="646" y="2516"/>
                          </a:cubicBezTo>
                          <a:cubicBezTo>
                            <a:pt x="450" y="1949"/>
                            <a:pt x="978" y="868"/>
                            <a:pt x="1428" y="307"/>
                          </a:cubicBezTo>
                          <a:cubicBezTo>
                            <a:pt x="1525" y="158"/>
                            <a:pt x="1403" y="1"/>
                            <a:pt x="1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5"/>
                    <p:cNvSpPr/>
                    <p:nvPr/>
                  </p:nvSpPr>
                  <p:spPr>
                    <a:xfrm>
                      <a:off x="6169668" y="2269708"/>
                      <a:ext cx="96521" cy="88417"/>
                    </a:xfrm>
                    <a:custGeom>
                      <a:rect b="b" l="l" r="r" t="t"/>
                      <a:pathLst>
                        <a:path extrusionOk="0" h="3502" w="3823">
                          <a:moveTo>
                            <a:pt x="284" y="1"/>
                          </a:moveTo>
                          <a:cubicBezTo>
                            <a:pt x="130" y="1"/>
                            <a:pt x="1" y="200"/>
                            <a:pt x="146" y="340"/>
                          </a:cubicBezTo>
                          <a:cubicBezTo>
                            <a:pt x="524" y="712"/>
                            <a:pt x="987" y="1005"/>
                            <a:pt x="1443" y="1285"/>
                          </a:cubicBezTo>
                          <a:cubicBezTo>
                            <a:pt x="2310" y="1833"/>
                            <a:pt x="3125" y="2348"/>
                            <a:pt x="3412" y="3358"/>
                          </a:cubicBezTo>
                          <a:cubicBezTo>
                            <a:pt x="3438" y="3443"/>
                            <a:pt x="3510" y="3501"/>
                            <a:pt x="3601" y="3501"/>
                          </a:cubicBezTo>
                          <a:cubicBezTo>
                            <a:pt x="3620" y="3501"/>
                            <a:pt x="3640" y="3501"/>
                            <a:pt x="3653" y="3495"/>
                          </a:cubicBezTo>
                          <a:cubicBezTo>
                            <a:pt x="3757" y="3469"/>
                            <a:pt x="3822" y="3358"/>
                            <a:pt x="3790" y="3254"/>
                          </a:cubicBezTo>
                          <a:cubicBezTo>
                            <a:pt x="3464" y="2100"/>
                            <a:pt x="2545" y="1513"/>
                            <a:pt x="1652" y="960"/>
                          </a:cubicBezTo>
                          <a:cubicBezTo>
                            <a:pt x="1196" y="666"/>
                            <a:pt x="766" y="399"/>
                            <a:pt x="420" y="60"/>
                          </a:cubicBezTo>
                          <a:cubicBezTo>
                            <a:pt x="377" y="18"/>
                            <a:pt x="329" y="1"/>
                            <a:pt x="2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5"/>
                    <p:cNvSpPr/>
                    <p:nvPr/>
                  </p:nvSpPr>
                  <p:spPr>
                    <a:xfrm>
                      <a:off x="6083019" y="1717495"/>
                      <a:ext cx="184862" cy="609020"/>
                    </a:xfrm>
                    <a:custGeom>
                      <a:rect b="b" l="l" r="r" t="t"/>
                      <a:pathLst>
                        <a:path extrusionOk="0" h="24122" w="7322">
                          <a:moveTo>
                            <a:pt x="5019" y="1"/>
                          </a:moveTo>
                          <a:lnTo>
                            <a:pt x="1988" y="340"/>
                          </a:lnTo>
                          <a:cubicBezTo>
                            <a:pt x="2210" y="353"/>
                            <a:pt x="2920" y="1109"/>
                            <a:pt x="3344" y="2744"/>
                          </a:cubicBezTo>
                          <a:cubicBezTo>
                            <a:pt x="2607" y="2881"/>
                            <a:pt x="737" y="3364"/>
                            <a:pt x="85" y="4791"/>
                          </a:cubicBezTo>
                          <a:cubicBezTo>
                            <a:pt x="0" y="4952"/>
                            <a:pt x="133" y="5083"/>
                            <a:pt x="265" y="5083"/>
                          </a:cubicBezTo>
                          <a:cubicBezTo>
                            <a:pt x="336" y="5083"/>
                            <a:pt x="407" y="5045"/>
                            <a:pt x="444" y="4954"/>
                          </a:cubicBezTo>
                          <a:cubicBezTo>
                            <a:pt x="1017" y="3696"/>
                            <a:pt x="2777" y="3253"/>
                            <a:pt x="3435" y="3129"/>
                          </a:cubicBezTo>
                          <a:cubicBezTo>
                            <a:pt x="3442" y="3181"/>
                            <a:pt x="3455" y="3240"/>
                            <a:pt x="3461" y="3292"/>
                          </a:cubicBezTo>
                          <a:lnTo>
                            <a:pt x="3461" y="4576"/>
                          </a:lnTo>
                          <a:cubicBezTo>
                            <a:pt x="3461" y="4576"/>
                            <a:pt x="3455" y="4569"/>
                            <a:pt x="3448" y="4569"/>
                          </a:cubicBezTo>
                          <a:cubicBezTo>
                            <a:pt x="3437" y="4567"/>
                            <a:pt x="3371" y="4554"/>
                            <a:pt x="3263" y="4554"/>
                          </a:cubicBezTo>
                          <a:cubicBezTo>
                            <a:pt x="2879" y="4554"/>
                            <a:pt x="1965" y="4716"/>
                            <a:pt x="1050" y="6068"/>
                          </a:cubicBezTo>
                          <a:cubicBezTo>
                            <a:pt x="943" y="6221"/>
                            <a:pt x="1077" y="6378"/>
                            <a:pt x="1217" y="6378"/>
                          </a:cubicBezTo>
                          <a:cubicBezTo>
                            <a:pt x="1274" y="6378"/>
                            <a:pt x="1332" y="6352"/>
                            <a:pt x="1376" y="6290"/>
                          </a:cubicBezTo>
                          <a:cubicBezTo>
                            <a:pt x="2208" y="5067"/>
                            <a:pt x="2985" y="4947"/>
                            <a:pt x="3263" y="4947"/>
                          </a:cubicBezTo>
                          <a:cubicBezTo>
                            <a:pt x="3324" y="4947"/>
                            <a:pt x="3362" y="4953"/>
                            <a:pt x="3370" y="4954"/>
                          </a:cubicBezTo>
                          <a:cubicBezTo>
                            <a:pt x="3379" y="4956"/>
                            <a:pt x="3389" y="4957"/>
                            <a:pt x="3398" y="4957"/>
                          </a:cubicBezTo>
                          <a:cubicBezTo>
                            <a:pt x="3421" y="4957"/>
                            <a:pt x="3443" y="4952"/>
                            <a:pt x="3461" y="4947"/>
                          </a:cubicBezTo>
                          <a:lnTo>
                            <a:pt x="3461" y="7268"/>
                          </a:lnTo>
                          <a:lnTo>
                            <a:pt x="3461" y="7274"/>
                          </a:lnTo>
                          <a:lnTo>
                            <a:pt x="3461" y="23926"/>
                          </a:lnTo>
                          <a:cubicBezTo>
                            <a:pt x="3461" y="24057"/>
                            <a:pt x="3561" y="24122"/>
                            <a:pt x="3660" y="24122"/>
                          </a:cubicBezTo>
                          <a:cubicBezTo>
                            <a:pt x="3759" y="24122"/>
                            <a:pt x="3859" y="24057"/>
                            <a:pt x="3859" y="23926"/>
                          </a:cubicBezTo>
                          <a:lnTo>
                            <a:pt x="3859" y="23125"/>
                          </a:lnTo>
                          <a:lnTo>
                            <a:pt x="3859" y="23118"/>
                          </a:lnTo>
                          <a:lnTo>
                            <a:pt x="3859" y="4947"/>
                          </a:lnTo>
                          <a:cubicBezTo>
                            <a:pt x="3867" y="4947"/>
                            <a:pt x="3876" y="4947"/>
                            <a:pt x="3885" y="4947"/>
                          </a:cubicBezTo>
                          <a:cubicBezTo>
                            <a:pt x="4154" y="4947"/>
                            <a:pt x="4937" y="5055"/>
                            <a:pt x="5781" y="6290"/>
                          </a:cubicBezTo>
                          <a:cubicBezTo>
                            <a:pt x="5814" y="6342"/>
                            <a:pt x="5879" y="6375"/>
                            <a:pt x="5944" y="6375"/>
                          </a:cubicBezTo>
                          <a:cubicBezTo>
                            <a:pt x="6101" y="6375"/>
                            <a:pt x="6192" y="6199"/>
                            <a:pt x="6107" y="6068"/>
                          </a:cubicBezTo>
                          <a:cubicBezTo>
                            <a:pt x="5177" y="4711"/>
                            <a:pt x="4258" y="4556"/>
                            <a:pt x="3883" y="4556"/>
                          </a:cubicBezTo>
                          <a:cubicBezTo>
                            <a:pt x="3875" y="4556"/>
                            <a:pt x="3867" y="4556"/>
                            <a:pt x="3859" y="4556"/>
                          </a:cubicBezTo>
                          <a:lnTo>
                            <a:pt x="3859" y="3123"/>
                          </a:lnTo>
                          <a:cubicBezTo>
                            <a:pt x="4491" y="3240"/>
                            <a:pt x="6296" y="3676"/>
                            <a:pt x="6883" y="4954"/>
                          </a:cubicBezTo>
                          <a:cubicBezTo>
                            <a:pt x="6917" y="5045"/>
                            <a:pt x="6986" y="5083"/>
                            <a:pt x="7057" y="5083"/>
                          </a:cubicBezTo>
                          <a:cubicBezTo>
                            <a:pt x="7187" y="5083"/>
                            <a:pt x="7322" y="4952"/>
                            <a:pt x="7241" y="4791"/>
                          </a:cubicBezTo>
                          <a:cubicBezTo>
                            <a:pt x="6544" y="3279"/>
                            <a:pt x="4478" y="2823"/>
                            <a:pt x="3859" y="2725"/>
                          </a:cubicBezTo>
                          <a:cubicBezTo>
                            <a:pt x="4041" y="1702"/>
                            <a:pt x="4387" y="639"/>
                            <a:pt x="501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7" name="Google Shape;8567;p75"/>
                  <p:cNvSpPr/>
                  <p:nvPr/>
                </p:nvSpPr>
                <p:spPr>
                  <a:xfrm>
                    <a:off x="6020658" y="1575983"/>
                    <a:ext cx="321880" cy="161054"/>
                  </a:xfrm>
                  <a:custGeom>
                    <a:rect b="b" l="l" r="r" t="t"/>
                    <a:pathLst>
                      <a:path extrusionOk="0" h="6379" w="12749">
                        <a:moveTo>
                          <a:pt x="5794" y="1"/>
                        </a:moveTo>
                        <a:cubicBezTo>
                          <a:pt x="5038" y="1"/>
                          <a:pt x="4543" y="411"/>
                          <a:pt x="4308" y="939"/>
                        </a:cubicBezTo>
                        <a:cubicBezTo>
                          <a:pt x="4056" y="756"/>
                          <a:pt x="3749" y="665"/>
                          <a:pt x="3441" y="665"/>
                        </a:cubicBezTo>
                        <a:cubicBezTo>
                          <a:pt x="3430" y="665"/>
                          <a:pt x="3419" y="665"/>
                          <a:pt x="3409" y="665"/>
                        </a:cubicBezTo>
                        <a:cubicBezTo>
                          <a:pt x="2236" y="665"/>
                          <a:pt x="1753" y="1734"/>
                          <a:pt x="1962" y="2614"/>
                        </a:cubicBezTo>
                        <a:cubicBezTo>
                          <a:pt x="1799" y="2627"/>
                          <a:pt x="1649" y="2679"/>
                          <a:pt x="1506" y="2757"/>
                        </a:cubicBezTo>
                        <a:cubicBezTo>
                          <a:pt x="1460" y="2784"/>
                          <a:pt x="1414" y="2816"/>
                          <a:pt x="1369" y="2855"/>
                        </a:cubicBezTo>
                        <a:cubicBezTo>
                          <a:pt x="0" y="3474"/>
                          <a:pt x="222" y="5951"/>
                          <a:pt x="2053" y="5951"/>
                        </a:cubicBezTo>
                        <a:cubicBezTo>
                          <a:pt x="2063" y="5951"/>
                          <a:pt x="2073" y="5951"/>
                          <a:pt x="2083" y="5951"/>
                        </a:cubicBezTo>
                        <a:cubicBezTo>
                          <a:pt x="2393" y="5951"/>
                          <a:pt x="2700" y="5854"/>
                          <a:pt x="2966" y="5677"/>
                        </a:cubicBezTo>
                        <a:cubicBezTo>
                          <a:pt x="3251" y="6084"/>
                          <a:pt x="3729" y="6323"/>
                          <a:pt x="4229" y="6323"/>
                        </a:cubicBezTo>
                        <a:cubicBezTo>
                          <a:pt x="4243" y="6323"/>
                          <a:pt x="4256" y="6323"/>
                          <a:pt x="4269" y="6323"/>
                        </a:cubicBezTo>
                        <a:cubicBezTo>
                          <a:pt x="4830" y="6323"/>
                          <a:pt x="5253" y="6114"/>
                          <a:pt x="5553" y="5808"/>
                        </a:cubicBezTo>
                        <a:cubicBezTo>
                          <a:pt x="5841" y="6064"/>
                          <a:pt x="6213" y="6213"/>
                          <a:pt x="6599" y="6213"/>
                        </a:cubicBezTo>
                        <a:cubicBezTo>
                          <a:pt x="6616" y="6213"/>
                          <a:pt x="6632" y="6212"/>
                          <a:pt x="6648" y="6212"/>
                        </a:cubicBezTo>
                        <a:cubicBezTo>
                          <a:pt x="6660" y="6212"/>
                          <a:pt x="6671" y="6212"/>
                          <a:pt x="6683" y="6212"/>
                        </a:cubicBezTo>
                        <a:cubicBezTo>
                          <a:pt x="7016" y="6212"/>
                          <a:pt x="7342" y="6121"/>
                          <a:pt x="7626" y="5951"/>
                        </a:cubicBezTo>
                        <a:cubicBezTo>
                          <a:pt x="7821" y="6114"/>
                          <a:pt x="8049" y="6231"/>
                          <a:pt x="8291" y="6303"/>
                        </a:cubicBezTo>
                        <a:lnTo>
                          <a:pt x="8323" y="6316"/>
                        </a:lnTo>
                        <a:cubicBezTo>
                          <a:pt x="8479" y="6358"/>
                          <a:pt x="8640" y="6379"/>
                          <a:pt x="8800" y="6379"/>
                        </a:cubicBezTo>
                        <a:cubicBezTo>
                          <a:pt x="9115" y="6379"/>
                          <a:pt x="9428" y="6298"/>
                          <a:pt x="9705" y="6134"/>
                        </a:cubicBezTo>
                        <a:lnTo>
                          <a:pt x="10063" y="5853"/>
                        </a:lnTo>
                        <a:cubicBezTo>
                          <a:pt x="10213" y="5703"/>
                          <a:pt x="10331" y="5534"/>
                          <a:pt x="10415" y="5345"/>
                        </a:cubicBezTo>
                        <a:cubicBezTo>
                          <a:pt x="10602" y="5463"/>
                          <a:pt x="10812" y="5528"/>
                          <a:pt x="11035" y="5528"/>
                        </a:cubicBezTo>
                        <a:cubicBezTo>
                          <a:pt x="11046" y="5528"/>
                          <a:pt x="11056" y="5528"/>
                          <a:pt x="11067" y="5527"/>
                        </a:cubicBezTo>
                        <a:cubicBezTo>
                          <a:pt x="12605" y="5527"/>
                          <a:pt x="12749" y="3546"/>
                          <a:pt x="11478" y="3194"/>
                        </a:cubicBezTo>
                        <a:cubicBezTo>
                          <a:pt x="11536" y="2497"/>
                          <a:pt x="11119" y="1741"/>
                          <a:pt x="10207" y="1741"/>
                        </a:cubicBezTo>
                        <a:cubicBezTo>
                          <a:pt x="10037" y="1741"/>
                          <a:pt x="9868" y="1773"/>
                          <a:pt x="9711" y="1832"/>
                        </a:cubicBezTo>
                        <a:cubicBezTo>
                          <a:pt x="9672" y="972"/>
                          <a:pt x="8968" y="287"/>
                          <a:pt x="8102" y="281"/>
                        </a:cubicBezTo>
                        <a:cubicBezTo>
                          <a:pt x="7737" y="281"/>
                          <a:pt x="7385" y="411"/>
                          <a:pt x="7104" y="639"/>
                        </a:cubicBezTo>
                        <a:cubicBezTo>
                          <a:pt x="6837" y="261"/>
                          <a:pt x="6400" y="1"/>
                          <a:pt x="5794"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568" name="Google Shape;8568;p75"/>
              <p:cNvSpPr/>
              <p:nvPr/>
            </p:nvSpPr>
            <p:spPr>
              <a:xfrm>
                <a:off x="5970289" y="1542757"/>
                <a:ext cx="406813" cy="325163"/>
              </a:xfrm>
              <a:custGeom>
                <a:rect b="b" l="l" r="r" t="t"/>
                <a:pathLst>
                  <a:path extrusionOk="0" h="12879" w="16113">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4" y="10402"/>
                      <a:pt x="2112" y="12879"/>
                      <a:pt x="2112" y="12879"/>
                    </a:cubicBezTo>
                    <a:cubicBezTo>
                      <a:pt x="2112"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69" name="Google Shape;8569;p75"/>
          <p:cNvGrpSpPr/>
          <p:nvPr/>
        </p:nvGrpSpPr>
        <p:grpSpPr>
          <a:xfrm>
            <a:off x="1924124" y="3064707"/>
            <a:ext cx="550774" cy="1310497"/>
            <a:chOff x="1924124" y="3050537"/>
            <a:chExt cx="550774" cy="1310497"/>
          </a:xfrm>
        </p:grpSpPr>
        <p:sp>
          <p:nvSpPr>
            <p:cNvPr id="8570" name="Google Shape;8570;p75"/>
            <p:cNvSpPr/>
            <p:nvPr/>
          </p:nvSpPr>
          <p:spPr>
            <a:xfrm>
              <a:off x="1972978" y="4311978"/>
              <a:ext cx="453041" cy="49056"/>
            </a:xfrm>
            <a:custGeom>
              <a:rect b="b" l="l" r="r" t="t"/>
              <a:pathLst>
                <a:path extrusionOk="0" h="1943" w="17944">
                  <a:moveTo>
                    <a:pt x="8969" y="0"/>
                  </a:moveTo>
                  <a:cubicBezTo>
                    <a:pt x="4016" y="0"/>
                    <a:pt x="1" y="437"/>
                    <a:pt x="1" y="972"/>
                  </a:cubicBezTo>
                  <a:cubicBezTo>
                    <a:pt x="1" y="1506"/>
                    <a:pt x="4016" y="1943"/>
                    <a:pt x="8969" y="1943"/>
                  </a:cubicBezTo>
                  <a:cubicBezTo>
                    <a:pt x="13922" y="1943"/>
                    <a:pt x="17944" y="1506"/>
                    <a:pt x="17944" y="972"/>
                  </a:cubicBezTo>
                  <a:cubicBezTo>
                    <a:pt x="17944"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5"/>
            <p:cNvSpPr/>
            <p:nvPr/>
          </p:nvSpPr>
          <p:spPr>
            <a:xfrm>
              <a:off x="1924124" y="3050537"/>
              <a:ext cx="550774" cy="1278256"/>
            </a:xfrm>
            <a:custGeom>
              <a:rect b="b" l="l" r="r" t="t"/>
              <a:pathLst>
                <a:path extrusionOk="0" h="50629" w="21815">
                  <a:moveTo>
                    <a:pt x="3780" y="7802"/>
                  </a:moveTo>
                  <a:lnTo>
                    <a:pt x="3780" y="7834"/>
                  </a:lnTo>
                  <a:lnTo>
                    <a:pt x="3761" y="7834"/>
                  </a:lnTo>
                  <a:cubicBezTo>
                    <a:pt x="3761" y="7821"/>
                    <a:pt x="3774" y="7815"/>
                    <a:pt x="3780" y="7802"/>
                  </a:cubicBezTo>
                  <a:close/>
                  <a:moveTo>
                    <a:pt x="10695" y="0"/>
                  </a:moveTo>
                  <a:cubicBezTo>
                    <a:pt x="6752" y="0"/>
                    <a:pt x="3565" y="3187"/>
                    <a:pt x="3559" y="7130"/>
                  </a:cubicBezTo>
                  <a:cubicBezTo>
                    <a:pt x="3565" y="7365"/>
                    <a:pt x="3578" y="7600"/>
                    <a:pt x="3604" y="7834"/>
                  </a:cubicBezTo>
                  <a:cubicBezTo>
                    <a:pt x="2972" y="7906"/>
                    <a:pt x="2549" y="8512"/>
                    <a:pt x="2698" y="9131"/>
                  </a:cubicBezTo>
                  <a:cubicBezTo>
                    <a:pt x="2820" y="9609"/>
                    <a:pt x="3251" y="9920"/>
                    <a:pt x="3713" y="9920"/>
                  </a:cubicBezTo>
                  <a:cubicBezTo>
                    <a:pt x="3843" y="9920"/>
                    <a:pt x="3977" y="9895"/>
                    <a:pt x="4106" y="9842"/>
                  </a:cubicBezTo>
                  <a:cubicBezTo>
                    <a:pt x="4836" y="12044"/>
                    <a:pt x="6687" y="13804"/>
                    <a:pt x="8753" y="14560"/>
                  </a:cubicBezTo>
                  <a:lnTo>
                    <a:pt x="8890" y="14606"/>
                  </a:lnTo>
                  <a:lnTo>
                    <a:pt x="8890" y="16620"/>
                  </a:lnTo>
                  <a:lnTo>
                    <a:pt x="5651" y="16620"/>
                  </a:lnTo>
                  <a:cubicBezTo>
                    <a:pt x="5651" y="16620"/>
                    <a:pt x="5644" y="16685"/>
                    <a:pt x="5625" y="16698"/>
                  </a:cubicBezTo>
                  <a:cubicBezTo>
                    <a:pt x="5051" y="16705"/>
                    <a:pt x="4536" y="17076"/>
                    <a:pt x="4360" y="17623"/>
                  </a:cubicBezTo>
                  <a:lnTo>
                    <a:pt x="215" y="33239"/>
                  </a:lnTo>
                  <a:cubicBezTo>
                    <a:pt x="0" y="33872"/>
                    <a:pt x="293" y="34563"/>
                    <a:pt x="900" y="34849"/>
                  </a:cubicBezTo>
                  <a:cubicBezTo>
                    <a:pt x="1081" y="34936"/>
                    <a:pt x="1273" y="34977"/>
                    <a:pt x="1463" y="34977"/>
                  </a:cubicBezTo>
                  <a:cubicBezTo>
                    <a:pt x="1903" y="34977"/>
                    <a:pt x="2331" y="34756"/>
                    <a:pt x="2581" y="34360"/>
                  </a:cubicBezTo>
                  <a:cubicBezTo>
                    <a:pt x="2620" y="34387"/>
                    <a:pt x="2672" y="34413"/>
                    <a:pt x="2724" y="34419"/>
                  </a:cubicBezTo>
                  <a:cubicBezTo>
                    <a:pt x="2755" y="34427"/>
                    <a:pt x="2786" y="34430"/>
                    <a:pt x="2817" y="34430"/>
                  </a:cubicBezTo>
                  <a:cubicBezTo>
                    <a:pt x="2998" y="34430"/>
                    <a:pt x="3162" y="34303"/>
                    <a:pt x="3207" y="34119"/>
                  </a:cubicBezTo>
                  <a:lnTo>
                    <a:pt x="3565" y="32542"/>
                  </a:lnTo>
                  <a:cubicBezTo>
                    <a:pt x="3604" y="32347"/>
                    <a:pt x="3481" y="32040"/>
                    <a:pt x="3298" y="31949"/>
                  </a:cubicBezTo>
                  <a:lnTo>
                    <a:pt x="6335" y="20954"/>
                  </a:lnTo>
                  <a:cubicBezTo>
                    <a:pt x="6335" y="22844"/>
                    <a:pt x="6381" y="26507"/>
                    <a:pt x="6453" y="30567"/>
                  </a:cubicBezTo>
                  <a:lnTo>
                    <a:pt x="6407" y="30567"/>
                  </a:lnTo>
                  <a:lnTo>
                    <a:pt x="6466" y="32360"/>
                  </a:lnTo>
                  <a:lnTo>
                    <a:pt x="6485" y="32360"/>
                  </a:lnTo>
                  <a:cubicBezTo>
                    <a:pt x="6622" y="40194"/>
                    <a:pt x="6804" y="48732"/>
                    <a:pt x="6804" y="48732"/>
                  </a:cubicBezTo>
                  <a:cubicBezTo>
                    <a:pt x="6804" y="48732"/>
                    <a:pt x="4517" y="49090"/>
                    <a:pt x="4517" y="50622"/>
                  </a:cubicBezTo>
                  <a:lnTo>
                    <a:pt x="8936" y="50622"/>
                  </a:lnTo>
                  <a:lnTo>
                    <a:pt x="10630" y="33428"/>
                  </a:lnTo>
                  <a:lnTo>
                    <a:pt x="10669" y="33461"/>
                  </a:lnTo>
                  <a:lnTo>
                    <a:pt x="11034" y="33461"/>
                  </a:lnTo>
                  <a:lnTo>
                    <a:pt x="11041" y="33455"/>
                  </a:lnTo>
                  <a:lnTo>
                    <a:pt x="12892" y="50628"/>
                  </a:lnTo>
                  <a:lnTo>
                    <a:pt x="17311" y="50628"/>
                  </a:lnTo>
                  <a:cubicBezTo>
                    <a:pt x="17311" y="49097"/>
                    <a:pt x="15023" y="48738"/>
                    <a:pt x="15023" y="48738"/>
                  </a:cubicBezTo>
                  <a:cubicBezTo>
                    <a:pt x="15023" y="48738"/>
                    <a:pt x="15193" y="40102"/>
                    <a:pt x="15316" y="32216"/>
                  </a:cubicBezTo>
                  <a:cubicBezTo>
                    <a:pt x="15323" y="31897"/>
                    <a:pt x="15356" y="30574"/>
                    <a:pt x="15356" y="30574"/>
                  </a:cubicBezTo>
                  <a:lnTo>
                    <a:pt x="15343" y="30574"/>
                  </a:lnTo>
                  <a:cubicBezTo>
                    <a:pt x="15408" y="26481"/>
                    <a:pt x="15453" y="22779"/>
                    <a:pt x="15453" y="20863"/>
                  </a:cubicBezTo>
                  <a:lnTo>
                    <a:pt x="18510" y="31929"/>
                  </a:lnTo>
                  <a:cubicBezTo>
                    <a:pt x="18301" y="31995"/>
                    <a:pt x="18158" y="32334"/>
                    <a:pt x="18204" y="32542"/>
                  </a:cubicBezTo>
                  <a:lnTo>
                    <a:pt x="18562" y="34119"/>
                  </a:lnTo>
                  <a:cubicBezTo>
                    <a:pt x="18605" y="34315"/>
                    <a:pt x="18775" y="34433"/>
                    <a:pt x="18952" y="34433"/>
                  </a:cubicBezTo>
                  <a:cubicBezTo>
                    <a:pt x="19046" y="34433"/>
                    <a:pt x="19141" y="34400"/>
                    <a:pt x="19220" y="34328"/>
                  </a:cubicBezTo>
                  <a:cubicBezTo>
                    <a:pt x="19463" y="34748"/>
                    <a:pt x="19903" y="34984"/>
                    <a:pt x="20358" y="34984"/>
                  </a:cubicBezTo>
                  <a:cubicBezTo>
                    <a:pt x="20538" y="34984"/>
                    <a:pt x="20721" y="34947"/>
                    <a:pt x="20895" y="34869"/>
                  </a:cubicBezTo>
                  <a:cubicBezTo>
                    <a:pt x="21508" y="34589"/>
                    <a:pt x="21814" y="33891"/>
                    <a:pt x="21599" y="33252"/>
                  </a:cubicBezTo>
                  <a:lnTo>
                    <a:pt x="21599" y="33246"/>
                  </a:lnTo>
                  <a:lnTo>
                    <a:pt x="17291" y="17663"/>
                  </a:lnTo>
                  <a:cubicBezTo>
                    <a:pt x="17122" y="17141"/>
                    <a:pt x="16653" y="16744"/>
                    <a:pt x="16138" y="16705"/>
                  </a:cubicBezTo>
                  <a:cubicBezTo>
                    <a:pt x="16125" y="16691"/>
                    <a:pt x="16112" y="16626"/>
                    <a:pt x="16112" y="16626"/>
                  </a:cubicBezTo>
                  <a:lnTo>
                    <a:pt x="12631" y="16626"/>
                  </a:lnTo>
                  <a:lnTo>
                    <a:pt x="12631" y="14704"/>
                  </a:lnTo>
                  <a:lnTo>
                    <a:pt x="12664" y="14691"/>
                  </a:lnTo>
                  <a:lnTo>
                    <a:pt x="12703" y="14678"/>
                  </a:lnTo>
                  <a:cubicBezTo>
                    <a:pt x="14899" y="14013"/>
                    <a:pt x="16913" y="12194"/>
                    <a:pt x="17695" y="9887"/>
                  </a:cubicBezTo>
                  <a:cubicBezTo>
                    <a:pt x="17774" y="9907"/>
                    <a:pt x="17858" y="9920"/>
                    <a:pt x="17950" y="9920"/>
                  </a:cubicBezTo>
                  <a:cubicBezTo>
                    <a:pt x="17954" y="9920"/>
                    <a:pt x="17958" y="9920"/>
                    <a:pt x="17962" y="9920"/>
                  </a:cubicBezTo>
                  <a:cubicBezTo>
                    <a:pt x="18511" y="9920"/>
                    <a:pt x="18973" y="9492"/>
                    <a:pt x="19005" y="8936"/>
                  </a:cubicBezTo>
                  <a:cubicBezTo>
                    <a:pt x="19038" y="8375"/>
                    <a:pt x="18627" y="7893"/>
                    <a:pt x="18067" y="7834"/>
                  </a:cubicBezTo>
                  <a:lnTo>
                    <a:pt x="18067" y="7828"/>
                  </a:lnTo>
                  <a:cubicBezTo>
                    <a:pt x="18067" y="7815"/>
                    <a:pt x="18054" y="7802"/>
                    <a:pt x="18054" y="7789"/>
                  </a:cubicBezTo>
                  <a:cubicBezTo>
                    <a:pt x="18041" y="6061"/>
                    <a:pt x="17637" y="4295"/>
                    <a:pt x="16692" y="2992"/>
                  </a:cubicBezTo>
                  <a:cubicBezTo>
                    <a:pt x="17656" y="2464"/>
                    <a:pt x="17774" y="1786"/>
                    <a:pt x="18158" y="1147"/>
                  </a:cubicBezTo>
                  <a:lnTo>
                    <a:pt x="18158" y="1147"/>
                  </a:lnTo>
                  <a:cubicBezTo>
                    <a:pt x="17949" y="1170"/>
                    <a:pt x="17738" y="1181"/>
                    <a:pt x="17526" y="1181"/>
                  </a:cubicBezTo>
                  <a:cubicBezTo>
                    <a:pt x="15283" y="1181"/>
                    <a:pt x="12905" y="0"/>
                    <a:pt x="1069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2" name="Google Shape;8572;p75"/>
            <p:cNvGrpSpPr/>
            <p:nvPr/>
          </p:nvGrpSpPr>
          <p:grpSpPr>
            <a:xfrm>
              <a:off x="1959824" y="3177406"/>
              <a:ext cx="474931" cy="1079810"/>
              <a:chOff x="1959824" y="3177406"/>
              <a:chExt cx="474931" cy="1079810"/>
            </a:xfrm>
          </p:grpSpPr>
          <p:sp>
            <p:nvSpPr>
              <p:cNvPr id="8573" name="Google Shape;8573;p75"/>
              <p:cNvSpPr/>
              <p:nvPr/>
            </p:nvSpPr>
            <p:spPr>
              <a:xfrm>
                <a:off x="2214193" y="3532512"/>
                <a:ext cx="208368" cy="330439"/>
              </a:xfrm>
              <a:custGeom>
                <a:rect b="b" l="l" r="r" t="t"/>
                <a:pathLst>
                  <a:path extrusionOk="0" h="13088" w="8253">
                    <a:moveTo>
                      <a:pt x="2439" y="0"/>
                    </a:moveTo>
                    <a:cubicBezTo>
                      <a:pt x="2335" y="0"/>
                      <a:pt x="2230" y="11"/>
                      <a:pt x="2126" y="33"/>
                    </a:cubicBezTo>
                    <a:cubicBezTo>
                      <a:pt x="1273" y="202"/>
                      <a:pt x="510" y="1030"/>
                      <a:pt x="86" y="1740"/>
                    </a:cubicBezTo>
                    <a:cubicBezTo>
                      <a:pt x="1" y="1898"/>
                      <a:pt x="130" y="2037"/>
                      <a:pt x="263" y="2037"/>
                    </a:cubicBezTo>
                    <a:cubicBezTo>
                      <a:pt x="323" y="2037"/>
                      <a:pt x="383" y="2009"/>
                      <a:pt x="425" y="1942"/>
                    </a:cubicBezTo>
                    <a:cubicBezTo>
                      <a:pt x="790" y="1329"/>
                      <a:pt x="1475" y="560"/>
                      <a:pt x="2205" y="417"/>
                    </a:cubicBezTo>
                    <a:cubicBezTo>
                      <a:pt x="2284" y="400"/>
                      <a:pt x="2364" y="391"/>
                      <a:pt x="2444" y="391"/>
                    </a:cubicBezTo>
                    <a:cubicBezTo>
                      <a:pt x="2693" y="391"/>
                      <a:pt x="2939" y="474"/>
                      <a:pt x="3137" y="632"/>
                    </a:cubicBezTo>
                    <a:cubicBezTo>
                      <a:pt x="4570" y="1688"/>
                      <a:pt x="5216" y="3598"/>
                      <a:pt x="5776" y="5273"/>
                    </a:cubicBezTo>
                    <a:lnTo>
                      <a:pt x="5854" y="5501"/>
                    </a:lnTo>
                    <a:cubicBezTo>
                      <a:pt x="6650" y="7867"/>
                      <a:pt x="7223" y="10265"/>
                      <a:pt x="7849" y="12937"/>
                    </a:cubicBezTo>
                    <a:cubicBezTo>
                      <a:pt x="7868" y="13022"/>
                      <a:pt x="7947" y="13087"/>
                      <a:pt x="8038" y="13087"/>
                    </a:cubicBezTo>
                    <a:cubicBezTo>
                      <a:pt x="8051" y="13087"/>
                      <a:pt x="8064" y="13087"/>
                      <a:pt x="8077" y="13081"/>
                    </a:cubicBezTo>
                    <a:cubicBezTo>
                      <a:pt x="8188" y="13061"/>
                      <a:pt x="8253" y="12950"/>
                      <a:pt x="8227" y="12846"/>
                    </a:cubicBezTo>
                    <a:cubicBezTo>
                      <a:pt x="7608" y="10167"/>
                      <a:pt x="7021" y="7756"/>
                      <a:pt x="6226" y="5377"/>
                    </a:cubicBezTo>
                    <a:lnTo>
                      <a:pt x="6148" y="5149"/>
                    </a:lnTo>
                    <a:cubicBezTo>
                      <a:pt x="5568" y="3409"/>
                      <a:pt x="4903" y="1447"/>
                      <a:pt x="3365" y="313"/>
                    </a:cubicBezTo>
                    <a:cubicBezTo>
                      <a:pt x="3097" y="109"/>
                      <a:pt x="2772" y="0"/>
                      <a:pt x="243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5"/>
              <p:cNvSpPr/>
              <p:nvPr/>
            </p:nvSpPr>
            <p:spPr>
              <a:xfrm>
                <a:off x="2369061" y="3697530"/>
                <a:ext cx="14517" cy="91850"/>
              </a:xfrm>
              <a:custGeom>
                <a:rect b="b" l="l" r="r" t="t"/>
                <a:pathLst>
                  <a:path extrusionOk="0" h="3638" w="575">
                    <a:moveTo>
                      <a:pt x="353" y="1"/>
                    </a:moveTo>
                    <a:cubicBezTo>
                      <a:pt x="242" y="8"/>
                      <a:pt x="157" y="99"/>
                      <a:pt x="164" y="210"/>
                    </a:cubicBezTo>
                    <a:cubicBezTo>
                      <a:pt x="170" y="607"/>
                      <a:pt x="157" y="1005"/>
                      <a:pt x="111" y="1402"/>
                    </a:cubicBezTo>
                    <a:cubicBezTo>
                      <a:pt x="59" y="2074"/>
                      <a:pt x="1" y="2771"/>
                      <a:pt x="170" y="3488"/>
                    </a:cubicBezTo>
                    <a:cubicBezTo>
                      <a:pt x="190" y="3573"/>
                      <a:pt x="268" y="3638"/>
                      <a:pt x="359" y="3638"/>
                    </a:cubicBezTo>
                    <a:cubicBezTo>
                      <a:pt x="372" y="3638"/>
                      <a:pt x="392" y="3638"/>
                      <a:pt x="405" y="3631"/>
                    </a:cubicBezTo>
                    <a:cubicBezTo>
                      <a:pt x="509" y="3605"/>
                      <a:pt x="574" y="3501"/>
                      <a:pt x="548" y="3397"/>
                    </a:cubicBezTo>
                    <a:cubicBezTo>
                      <a:pt x="398" y="2738"/>
                      <a:pt x="450" y="2080"/>
                      <a:pt x="509" y="1435"/>
                    </a:cubicBezTo>
                    <a:cubicBezTo>
                      <a:pt x="548" y="1024"/>
                      <a:pt x="568" y="607"/>
                      <a:pt x="555" y="190"/>
                    </a:cubicBezTo>
                    <a:cubicBezTo>
                      <a:pt x="548" y="86"/>
                      <a:pt x="457" y="1"/>
                      <a:pt x="35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5"/>
              <p:cNvSpPr/>
              <p:nvPr/>
            </p:nvSpPr>
            <p:spPr>
              <a:xfrm>
                <a:off x="2392238" y="3774560"/>
                <a:ext cx="37745" cy="41658"/>
              </a:xfrm>
              <a:custGeom>
                <a:rect b="b" l="l" r="r" t="t"/>
                <a:pathLst>
                  <a:path extrusionOk="0" h="1650" w="1495">
                    <a:moveTo>
                      <a:pt x="264" y="1"/>
                    </a:moveTo>
                    <a:cubicBezTo>
                      <a:pt x="46" y="1"/>
                      <a:pt x="0" y="349"/>
                      <a:pt x="249" y="391"/>
                    </a:cubicBezTo>
                    <a:cubicBezTo>
                      <a:pt x="777" y="489"/>
                      <a:pt x="1090" y="887"/>
                      <a:pt x="1064" y="1441"/>
                    </a:cubicBezTo>
                    <a:cubicBezTo>
                      <a:pt x="1057" y="1545"/>
                      <a:pt x="1136" y="1643"/>
                      <a:pt x="1247" y="1649"/>
                    </a:cubicBezTo>
                    <a:lnTo>
                      <a:pt x="1260" y="1649"/>
                    </a:lnTo>
                    <a:cubicBezTo>
                      <a:pt x="1364" y="1649"/>
                      <a:pt x="1455" y="1564"/>
                      <a:pt x="1455" y="1460"/>
                    </a:cubicBezTo>
                    <a:cubicBezTo>
                      <a:pt x="1494" y="711"/>
                      <a:pt x="1051" y="137"/>
                      <a:pt x="314" y="7"/>
                    </a:cubicBezTo>
                    <a:cubicBezTo>
                      <a:pt x="297" y="3"/>
                      <a:pt x="280" y="1"/>
                      <a:pt x="2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5"/>
              <p:cNvSpPr/>
              <p:nvPr/>
            </p:nvSpPr>
            <p:spPr>
              <a:xfrm>
                <a:off x="2342072" y="3613405"/>
                <a:ext cx="19415" cy="47137"/>
              </a:xfrm>
              <a:custGeom>
                <a:rect b="b" l="l" r="r" t="t"/>
                <a:pathLst>
                  <a:path extrusionOk="0" h="1867" w="769">
                    <a:moveTo>
                      <a:pt x="496" y="1"/>
                    </a:moveTo>
                    <a:cubicBezTo>
                      <a:pt x="438" y="1"/>
                      <a:pt x="380" y="28"/>
                      <a:pt x="340" y="94"/>
                    </a:cubicBezTo>
                    <a:cubicBezTo>
                      <a:pt x="1" y="628"/>
                      <a:pt x="1" y="1260"/>
                      <a:pt x="33" y="1684"/>
                    </a:cubicBezTo>
                    <a:cubicBezTo>
                      <a:pt x="40" y="1788"/>
                      <a:pt x="131" y="1867"/>
                      <a:pt x="229" y="1867"/>
                    </a:cubicBezTo>
                    <a:lnTo>
                      <a:pt x="242" y="1867"/>
                    </a:lnTo>
                    <a:cubicBezTo>
                      <a:pt x="353" y="1860"/>
                      <a:pt x="431" y="1762"/>
                      <a:pt x="424" y="1658"/>
                    </a:cubicBezTo>
                    <a:cubicBezTo>
                      <a:pt x="385" y="1058"/>
                      <a:pt x="457" y="641"/>
                      <a:pt x="672" y="309"/>
                    </a:cubicBezTo>
                    <a:cubicBezTo>
                      <a:pt x="768" y="153"/>
                      <a:pt x="633" y="1"/>
                      <a:pt x="49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5"/>
              <p:cNvSpPr/>
              <p:nvPr/>
            </p:nvSpPr>
            <p:spPr>
              <a:xfrm>
                <a:off x="2199246" y="3657891"/>
                <a:ext cx="59104" cy="412393"/>
              </a:xfrm>
              <a:custGeom>
                <a:rect b="b" l="l" r="r" t="t"/>
                <a:pathLst>
                  <a:path extrusionOk="0" h="16334" w="2341">
                    <a:moveTo>
                      <a:pt x="196" y="0"/>
                    </a:moveTo>
                    <a:cubicBezTo>
                      <a:pt x="98" y="0"/>
                      <a:pt x="1" y="65"/>
                      <a:pt x="1" y="196"/>
                    </a:cubicBezTo>
                    <a:lnTo>
                      <a:pt x="1" y="352"/>
                    </a:lnTo>
                    <a:cubicBezTo>
                      <a:pt x="1" y="2451"/>
                      <a:pt x="1" y="4106"/>
                      <a:pt x="750" y="6075"/>
                    </a:cubicBezTo>
                    <a:cubicBezTo>
                      <a:pt x="1271" y="7430"/>
                      <a:pt x="1617" y="8942"/>
                      <a:pt x="1845" y="10845"/>
                    </a:cubicBezTo>
                    <a:cubicBezTo>
                      <a:pt x="1936" y="11582"/>
                      <a:pt x="1695" y="12286"/>
                      <a:pt x="1434" y="13022"/>
                    </a:cubicBezTo>
                    <a:cubicBezTo>
                      <a:pt x="1095" y="14000"/>
                      <a:pt x="737" y="15023"/>
                      <a:pt x="1154" y="16203"/>
                    </a:cubicBezTo>
                    <a:cubicBezTo>
                      <a:pt x="1180" y="16281"/>
                      <a:pt x="1252" y="16333"/>
                      <a:pt x="1337" y="16333"/>
                    </a:cubicBezTo>
                    <a:cubicBezTo>
                      <a:pt x="1363" y="16333"/>
                      <a:pt x="1382" y="16333"/>
                      <a:pt x="1402" y="16327"/>
                    </a:cubicBezTo>
                    <a:cubicBezTo>
                      <a:pt x="1506" y="16288"/>
                      <a:pt x="1558" y="16177"/>
                      <a:pt x="1526" y="16072"/>
                    </a:cubicBezTo>
                    <a:cubicBezTo>
                      <a:pt x="1154" y="15030"/>
                      <a:pt x="1474" y="14117"/>
                      <a:pt x="1806" y="13153"/>
                    </a:cubicBezTo>
                    <a:cubicBezTo>
                      <a:pt x="2067" y="12403"/>
                      <a:pt x="2340" y="11628"/>
                      <a:pt x="2236" y="10800"/>
                    </a:cubicBezTo>
                    <a:cubicBezTo>
                      <a:pt x="2008" y="8864"/>
                      <a:pt x="1649" y="7319"/>
                      <a:pt x="1122" y="5931"/>
                    </a:cubicBezTo>
                    <a:cubicBezTo>
                      <a:pt x="392" y="4035"/>
                      <a:pt x="392" y="2412"/>
                      <a:pt x="392" y="352"/>
                    </a:cubicBezTo>
                    <a:lnTo>
                      <a:pt x="392" y="196"/>
                    </a:lnTo>
                    <a:cubicBezTo>
                      <a:pt x="392" y="65"/>
                      <a:pt x="294" y="0"/>
                      <a:pt x="1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5"/>
              <p:cNvSpPr/>
              <p:nvPr/>
            </p:nvSpPr>
            <p:spPr>
              <a:xfrm>
                <a:off x="2237092" y="3951444"/>
                <a:ext cx="41330" cy="305772"/>
              </a:xfrm>
              <a:custGeom>
                <a:rect b="b" l="l" r="r" t="t"/>
                <a:pathLst>
                  <a:path extrusionOk="0" h="12111" w="1637">
                    <a:moveTo>
                      <a:pt x="550" y="0"/>
                    </a:moveTo>
                    <a:cubicBezTo>
                      <a:pt x="420" y="0"/>
                      <a:pt x="287" y="125"/>
                      <a:pt x="366" y="287"/>
                    </a:cubicBezTo>
                    <a:cubicBezTo>
                      <a:pt x="1226" y="2379"/>
                      <a:pt x="900" y="4465"/>
                      <a:pt x="574" y="6479"/>
                    </a:cubicBezTo>
                    <a:cubicBezTo>
                      <a:pt x="294" y="8265"/>
                      <a:pt x="1" y="10109"/>
                      <a:pt x="522" y="11967"/>
                    </a:cubicBezTo>
                    <a:cubicBezTo>
                      <a:pt x="542" y="12045"/>
                      <a:pt x="620" y="12104"/>
                      <a:pt x="711" y="12110"/>
                    </a:cubicBezTo>
                    <a:cubicBezTo>
                      <a:pt x="731" y="12110"/>
                      <a:pt x="744" y="12104"/>
                      <a:pt x="763" y="12104"/>
                    </a:cubicBezTo>
                    <a:cubicBezTo>
                      <a:pt x="867" y="12071"/>
                      <a:pt x="933" y="11967"/>
                      <a:pt x="900" y="11856"/>
                    </a:cubicBezTo>
                    <a:cubicBezTo>
                      <a:pt x="398" y="10083"/>
                      <a:pt x="672" y="8363"/>
                      <a:pt x="965" y="6544"/>
                    </a:cubicBezTo>
                    <a:cubicBezTo>
                      <a:pt x="1298" y="4472"/>
                      <a:pt x="1636" y="2334"/>
                      <a:pt x="731" y="137"/>
                    </a:cubicBezTo>
                    <a:cubicBezTo>
                      <a:pt x="697" y="41"/>
                      <a:pt x="624" y="0"/>
                      <a:pt x="5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5"/>
              <p:cNvSpPr/>
              <p:nvPr/>
            </p:nvSpPr>
            <p:spPr>
              <a:xfrm>
                <a:off x="2212097" y="3799176"/>
                <a:ext cx="72587" cy="157065"/>
              </a:xfrm>
              <a:custGeom>
                <a:rect b="b" l="l" r="r" t="t"/>
                <a:pathLst>
                  <a:path extrusionOk="0" h="6221" w="2875">
                    <a:moveTo>
                      <a:pt x="286" y="0"/>
                    </a:moveTo>
                    <a:cubicBezTo>
                      <a:pt x="119" y="0"/>
                      <a:pt x="1" y="239"/>
                      <a:pt x="176" y="361"/>
                    </a:cubicBezTo>
                    <a:cubicBezTo>
                      <a:pt x="1903" y="1600"/>
                      <a:pt x="2477" y="4096"/>
                      <a:pt x="2431" y="6018"/>
                    </a:cubicBezTo>
                    <a:cubicBezTo>
                      <a:pt x="2431" y="6129"/>
                      <a:pt x="2516" y="6221"/>
                      <a:pt x="2626" y="6221"/>
                    </a:cubicBezTo>
                    <a:cubicBezTo>
                      <a:pt x="2731" y="6221"/>
                      <a:pt x="2822" y="6136"/>
                      <a:pt x="2829" y="6025"/>
                    </a:cubicBezTo>
                    <a:cubicBezTo>
                      <a:pt x="2874" y="4005"/>
                      <a:pt x="2261" y="1372"/>
                      <a:pt x="404" y="42"/>
                    </a:cubicBezTo>
                    <a:cubicBezTo>
                      <a:pt x="364" y="13"/>
                      <a:pt x="324" y="0"/>
                      <a:pt x="2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5"/>
              <p:cNvSpPr/>
              <p:nvPr/>
            </p:nvSpPr>
            <p:spPr>
              <a:xfrm>
                <a:off x="2210608" y="3495626"/>
                <a:ext cx="44284" cy="95158"/>
              </a:xfrm>
              <a:custGeom>
                <a:rect b="b" l="l" r="r" t="t"/>
                <a:pathLst>
                  <a:path extrusionOk="0" h="3769" w="1754">
                    <a:moveTo>
                      <a:pt x="1538" y="1"/>
                    </a:moveTo>
                    <a:cubicBezTo>
                      <a:pt x="1428" y="8"/>
                      <a:pt x="1343" y="92"/>
                      <a:pt x="1343" y="203"/>
                    </a:cubicBezTo>
                    <a:cubicBezTo>
                      <a:pt x="1356" y="809"/>
                      <a:pt x="1063" y="1220"/>
                      <a:pt x="756" y="1656"/>
                    </a:cubicBezTo>
                    <a:cubicBezTo>
                      <a:pt x="404" y="2152"/>
                      <a:pt x="0" y="2712"/>
                      <a:pt x="91" y="3592"/>
                    </a:cubicBezTo>
                    <a:cubicBezTo>
                      <a:pt x="105" y="3696"/>
                      <a:pt x="189" y="3768"/>
                      <a:pt x="287" y="3768"/>
                    </a:cubicBezTo>
                    <a:lnTo>
                      <a:pt x="313" y="3768"/>
                    </a:lnTo>
                    <a:cubicBezTo>
                      <a:pt x="417" y="3755"/>
                      <a:pt x="496" y="3657"/>
                      <a:pt x="489" y="3553"/>
                    </a:cubicBezTo>
                    <a:cubicBezTo>
                      <a:pt x="404" y="2823"/>
                      <a:pt x="730" y="2367"/>
                      <a:pt x="1076" y="1885"/>
                    </a:cubicBezTo>
                    <a:cubicBezTo>
                      <a:pt x="1415" y="1415"/>
                      <a:pt x="1753" y="926"/>
                      <a:pt x="1740" y="197"/>
                    </a:cubicBezTo>
                    <a:cubicBezTo>
                      <a:pt x="1734" y="86"/>
                      <a:pt x="1649" y="1"/>
                      <a:pt x="15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5"/>
              <p:cNvSpPr/>
              <p:nvPr/>
            </p:nvSpPr>
            <p:spPr>
              <a:xfrm>
                <a:off x="2276756" y="3501104"/>
                <a:ext cx="35145" cy="41608"/>
              </a:xfrm>
              <a:custGeom>
                <a:rect b="b" l="l" r="r" t="t"/>
                <a:pathLst>
                  <a:path extrusionOk="0" h="1648" w="1392">
                    <a:moveTo>
                      <a:pt x="1113" y="1"/>
                    </a:moveTo>
                    <a:cubicBezTo>
                      <a:pt x="1087" y="1"/>
                      <a:pt x="1059" y="6"/>
                      <a:pt x="1030" y="19"/>
                    </a:cubicBezTo>
                    <a:cubicBezTo>
                      <a:pt x="385" y="260"/>
                      <a:pt x="0" y="807"/>
                      <a:pt x="33" y="1459"/>
                    </a:cubicBezTo>
                    <a:cubicBezTo>
                      <a:pt x="33" y="1563"/>
                      <a:pt x="124" y="1648"/>
                      <a:pt x="228" y="1648"/>
                    </a:cubicBezTo>
                    <a:lnTo>
                      <a:pt x="235" y="1648"/>
                    </a:lnTo>
                    <a:cubicBezTo>
                      <a:pt x="346" y="1641"/>
                      <a:pt x="430" y="1550"/>
                      <a:pt x="424" y="1446"/>
                    </a:cubicBezTo>
                    <a:cubicBezTo>
                      <a:pt x="404" y="964"/>
                      <a:pt x="678" y="566"/>
                      <a:pt x="1167" y="384"/>
                    </a:cubicBezTo>
                    <a:cubicBezTo>
                      <a:pt x="1391" y="309"/>
                      <a:pt x="1306" y="1"/>
                      <a:pt x="111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5"/>
              <p:cNvSpPr/>
              <p:nvPr/>
            </p:nvSpPr>
            <p:spPr>
              <a:xfrm>
                <a:off x="2197959" y="3704574"/>
                <a:ext cx="63018" cy="88265"/>
              </a:xfrm>
              <a:custGeom>
                <a:rect b="b" l="l" r="r" t="t"/>
                <a:pathLst>
                  <a:path extrusionOk="0" h="3496" w="2496">
                    <a:moveTo>
                      <a:pt x="256" y="1"/>
                    </a:moveTo>
                    <a:cubicBezTo>
                      <a:pt x="127" y="1"/>
                      <a:pt x="1" y="128"/>
                      <a:pt x="71" y="282"/>
                    </a:cubicBezTo>
                    <a:cubicBezTo>
                      <a:pt x="228" y="576"/>
                      <a:pt x="514" y="915"/>
                      <a:pt x="821" y="1273"/>
                    </a:cubicBezTo>
                    <a:cubicBezTo>
                      <a:pt x="1368" y="1912"/>
                      <a:pt x="2046" y="2714"/>
                      <a:pt x="1857" y="3228"/>
                    </a:cubicBezTo>
                    <a:cubicBezTo>
                      <a:pt x="1818" y="3333"/>
                      <a:pt x="1870" y="3443"/>
                      <a:pt x="1974" y="3483"/>
                    </a:cubicBezTo>
                    <a:cubicBezTo>
                      <a:pt x="1994" y="3489"/>
                      <a:pt x="2020" y="3496"/>
                      <a:pt x="2039" y="3496"/>
                    </a:cubicBezTo>
                    <a:cubicBezTo>
                      <a:pt x="2124" y="3496"/>
                      <a:pt x="2196" y="3443"/>
                      <a:pt x="2228" y="3365"/>
                    </a:cubicBezTo>
                    <a:cubicBezTo>
                      <a:pt x="2496" y="2629"/>
                      <a:pt x="1766" y="1775"/>
                      <a:pt x="1120" y="1019"/>
                    </a:cubicBezTo>
                    <a:cubicBezTo>
                      <a:pt x="827" y="674"/>
                      <a:pt x="553" y="354"/>
                      <a:pt x="423" y="100"/>
                    </a:cubicBezTo>
                    <a:cubicBezTo>
                      <a:pt x="381" y="30"/>
                      <a:pt x="318" y="1"/>
                      <a:pt x="2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5"/>
              <p:cNvSpPr/>
              <p:nvPr/>
            </p:nvSpPr>
            <p:spPr>
              <a:xfrm>
                <a:off x="2219646" y="3748252"/>
                <a:ext cx="22319" cy="27974"/>
              </a:xfrm>
              <a:custGeom>
                <a:rect b="b" l="l" r="r" t="t"/>
                <a:pathLst>
                  <a:path extrusionOk="0" h="1108" w="884">
                    <a:moveTo>
                      <a:pt x="590" y="1"/>
                    </a:moveTo>
                    <a:cubicBezTo>
                      <a:pt x="551" y="1"/>
                      <a:pt x="510" y="14"/>
                      <a:pt x="470" y="45"/>
                    </a:cubicBezTo>
                    <a:cubicBezTo>
                      <a:pt x="203" y="254"/>
                      <a:pt x="40" y="560"/>
                      <a:pt x="7" y="892"/>
                    </a:cubicBezTo>
                    <a:cubicBezTo>
                      <a:pt x="1" y="1003"/>
                      <a:pt x="79" y="1101"/>
                      <a:pt x="190" y="1107"/>
                    </a:cubicBezTo>
                    <a:lnTo>
                      <a:pt x="203" y="1107"/>
                    </a:lnTo>
                    <a:cubicBezTo>
                      <a:pt x="207" y="1108"/>
                      <a:pt x="211" y="1108"/>
                      <a:pt x="215" y="1108"/>
                    </a:cubicBezTo>
                    <a:cubicBezTo>
                      <a:pt x="314" y="1108"/>
                      <a:pt x="392" y="1032"/>
                      <a:pt x="405" y="931"/>
                    </a:cubicBezTo>
                    <a:cubicBezTo>
                      <a:pt x="418" y="710"/>
                      <a:pt x="529" y="508"/>
                      <a:pt x="705" y="364"/>
                    </a:cubicBezTo>
                    <a:cubicBezTo>
                      <a:pt x="884" y="238"/>
                      <a:pt x="756" y="1"/>
                      <a:pt x="5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5"/>
              <p:cNvSpPr/>
              <p:nvPr/>
            </p:nvSpPr>
            <p:spPr>
              <a:xfrm>
                <a:off x="2208134" y="3883023"/>
                <a:ext cx="38906" cy="52641"/>
              </a:xfrm>
              <a:custGeom>
                <a:rect b="b" l="l" r="r" t="t"/>
                <a:pathLst>
                  <a:path extrusionOk="0" h="2085" w="1541">
                    <a:moveTo>
                      <a:pt x="1255" y="1"/>
                    </a:moveTo>
                    <a:cubicBezTo>
                      <a:pt x="1208" y="1"/>
                      <a:pt x="1158" y="20"/>
                      <a:pt x="1115" y="64"/>
                    </a:cubicBezTo>
                    <a:cubicBezTo>
                      <a:pt x="1050" y="136"/>
                      <a:pt x="978" y="208"/>
                      <a:pt x="906" y="273"/>
                    </a:cubicBezTo>
                    <a:cubicBezTo>
                      <a:pt x="463" y="716"/>
                      <a:pt x="0" y="1166"/>
                      <a:pt x="27" y="1896"/>
                    </a:cubicBezTo>
                    <a:cubicBezTo>
                      <a:pt x="33" y="2000"/>
                      <a:pt x="118" y="2085"/>
                      <a:pt x="222" y="2085"/>
                    </a:cubicBezTo>
                    <a:lnTo>
                      <a:pt x="235" y="2085"/>
                    </a:lnTo>
                    <a:cubicBezTo>
                      <a:pt x="339" y="2078"/>
                      <a:pt x="424" y="1987"/>
                      <a:pt x="424" y="1876"/>
                    </a:cubicBezTo>
                    <a:cubicBezTo>
                      <a:pt x="398" y="1329"/>
                      <a:pt x="783" y="951"/>
                      <a:pt x="1180" y="553"/>
                    </a:cubicBezTo>
                    <a:cubicBezTo>
                      <a:pt x="1258" y="482"/>
                      <a:pt x="1330" y="410"/>
                      <a:pt x="1402" y="338"/>
                    </a:cubicBezTo>
                    <a:cubicBezTo>
                      <a:pt x="1541" y="194"/>
                      <a:pt x="1407" y="1"/>
                      <a:pt x="12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5"/>
              <p:cNvSpPr/>
              <p:nvPr/>
            </p:nvSpPr>
            <p:spPr>
              <a:xfrm>
                <a:off x="2209573" y="3556194"/>
                <a:ext cx="225182" cy="286004"/>
              </a:xfrm>
              <a:custGeom>
                <a:rect b="b" l="l" r="r" t="t"/>
                <a:pathLst>
                  <a:path extrusionOk="0" h="11328" w="8919">
                    <a:moveTo>
                      <a:pt x="3483" y="1"/>
                    </a:moveTo>
                    <a:cubicBezTo>
                      <a:pt x="3312" y="1"/>
                      <a:pt x="3136" y="18"/>
                      <a:pt x="2955" y="53"/>
                    </a:cubicBezTo>
                    <a:cubicBezTo>
                      <a:pt x="2453" y="150"/>
                      <a:pt x="2088" y="431"/>
                      <a:pt x="1768" y="678"/>
                    </a:cubicBezTo>
                    <a:cubicBezTo>
                      <a:pt x="1424" y="948"/>
                      <a:pt x="1114" y="1188"/>
                      <a:pt x="661" y="1188"/>
                    </a:cubicBezTo>
                    <a:cubicBezTo>
                      <a:pt x="556" y="1188"/>
                      <a:pt x="444" y="1176"/>
                      <a:pt x="321" y="1148"/>
                    </a:cubicBezTo>
                    <a:cubicBezTo>
                      <a:pt x="303" y="1143"/>
                      <a:pt x="286" y="1141"/>
                      <a:pt x="270" y="1141"/>
                    </a:cubicBezTo>
                    <a:cubicBezTo>
                      <a:pt x="57" y="1141"/>
                      <a:pt x="0" y="1472"/>
                      <a:pt x="230" y="1532"/>
                    </a:cubicBezTo>
                    <a:cubicBezTo>
                      <a:pt x="386" y="1567"/>
                      <a:pt x="529" y="1583"/>
                      <a:pt x="662" y="1583"/>
                    </a:cubicBezTo>
                    <a:cubicBezTo>
                      <a:pt x="1244" y="1583"/>
                      <a:pt x="1633" y="1283"/>
                      <a:pt x="2010" y="991"/>
                    </a:cubicBezTo>
                    <a:cubicBezTo>
                      <a:pt x="2322" y="743"/>
                      <a:pt x="2622" y="522"/>
                      <a:pt x="3026" y="437"/>
                    </a:cubicBezTo>
                    <a:cubicBezTo>
                      <a:pt x="3181" y="409"/>
                      <a:pt x="3331" y="394"/>
                      <a:pt x="3476" y="394"/>
                    </a:cubicBezTo>
                    <a:cubicBezTo>
                      <a:pt x="3928" y="394"/>
                      <a:pt x="4331" y="534"/>
                      <a:pt x="4682" y="815"/>
                    </a:cubicBezTo>
                    <a:cubicBezTo>
                      <a:pt x="5718" y="1643"/>
                      <a:pt x="6148" y="3611"/>
                      <a:pt x="6200" y="5045"/>
                    </a:cubicBezTo>
                    <a:cubicBezTo>
                      <a:pt x="6285" y="7404"/>
                      <a:pt x="6709" y="9373"/>
                      <a:pt x="8514" y="11269"/>
                    </a:cubicBezTo>
                    <a:cubicBezTo>
                      <a:pt x="8547" y="11308"/>
                      <a:pt x="8599" y="11328"/>
                      <a:pt x="8657" y="11328"/>
                    </a:cubicBezTo>
                    <a:cubicBezTo>
                      <a:pt x="8827" y="11328"/>
                      <a:pt x="8918" y="11119"/>
                      <a:pt x="8801" y="10996"/>
                    </a:cubicBezTo>
                    <a:cubicBezTo>
                      <a:pt x="7080" y="9184"/>
                      <a:pt x="6676" y="7300"/>
                      <a:pt x="6591" y="5032"/>
                    </a:cubicBezTo>
                    <a:cubicBezTo>
                      <a:pt x="6533" y="3442"/>
                      <a:pt x="6063" y="1415"/>
                      <a:pt x="4923" y="509"/>
                    </a:cubicBezTo>
                    <a:cubicBezTo>
                      <a:pt x="4502" y="172"/>
                      <a:pt x="4021" y="1"/>
                      <a:pt x="34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5"/>
              <p:cNvSpPr/>
              <p:nvPr/>
            </p:nvSpPr>
            <p:spPr>
              <a:xfrm>
                <a:off x="2204675" y="3663471"/>
                <a:ext cx="77863" cy="446780"/>
              </a:xfrm>
              <a:custGeom>
                <a:rect b="b" l="l" r="r" t="t"/>
                <a:pathLst>
                  <a:path extrusionOk="0" h="17696" w="3084">
                    <a:moveTo>
                      <a:pt x="421" y="1"/>
                    </a:moveTo>
                    <a:cubicBezTo>
                      <a:pt x="311" y="1"/>
                      <a:pt x="200" y="83"/>
                      <a:pt x="222" y="229"/>
                    </a:cubicBezTo>
                    <a:cubicBezTo>
                      <a:pt x="385" y="1272"/>
                      <a:pt x="313" y="2406"/>
                      <a:pt x="235" y="3612"/>
                    </a:cubicBezTo>
                    <a:cubicBezTo>
                      <a:pt x="118" y="5443"/>
                      <a:pt x="1" y="7340"/>
                      <a:pt x="796" y="8904"/>
                    </a:cubicBezTo>
                    <a:lnTo>
                      <a:pt x="815" y="8949"/>
                    </a:lnTo>
                    <a:cubicBezTo>
                      <a:pt x="1773" y="10826"/>
                      <a:pt x="2673" y="12606"/>
                      <a:pt x="2269" y="14724"/>
                    </a:cubicBezTo>
                    <a:cubicBezTo>
                      <a:pt x="2191" y="15102"/>
                      <a:pt x="1949" y="15487"/>
                      <a:pt x="1702" y="15865"/>
                    </a:cubicBezTo>
                    <a:cubicBezTo>
                      <a:pt x="1369" y="16379"/>
                      <a:pt x="1017" y="16914"/>
                      <a:pt x="1089" y="17520"/>
                    </a:cubicBezTo>
                    <a:cubicBezTo>
                      <a:pt x="1102" y="17618"/>
                      <a:pt x="1187" y="17689"/>
                      <a:pt x="1285" y="17689"/>
                    </a:cubicBezTo>
                    <a:lnTo>
                      <a:pt x="1311" y="17696"/>
                    </a:lnTo>
                    <a:cubicBezTo>
                      <a:pt x="1415" y="17683"/>
                      <a:pt x="1493" y="17585"/>
                      <a:pt x="1480" y="17481"/>
                    </a:cubicBezTo>
                    <a:cubicBezTo>
                      <a:pt x="1428" y="17018"/>
                      <a:pt x="1721" y="16562"/>
                      <a:pt x="2034" y="16086"/>
                    </a:cubicBezTo>
                    <a:cubicBezTo>
                      <a:pt x="2295" y="15682"/>
                      <a:pt x="2569" y="15265"/>
                      <a:pt x="2660" y="14796"/>
                    </a:cubicBezTo>
                    <a:cubicBezTo>
                      <a:pt x="3083" y="12547"/>
                      <a:pt x="2112" y="10631"/>
                      <a:pt x="1167" y="8780"/>
                    </a:cubicBezTo>
                    <a:lnTo>
                      <a:pt x="1141" y="8728"/>
                    </a:lnTo>
                    <a:cubicBezTo>
                      <a:pt x="398" y="7261"/>
                      <a:pt x="515" y="5417"/>
                      <a:pt x="633" y="3631"/>
                    </a:cubicBezTo>
                    <a:cubicBezTo>
                      <a:pt x="705" y="2464"/>
                      <a:pt x="783" y="1252"/>
                      <a:pt x="613" y="164"/>
                    </a:cubicBezTo>
                    <a:cubicBezTo>
                      <a:pt x="593" y="52"/>
                      <a:pt x="507" y="1"/>
                      <a:pt x="42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5"/>
              <p:cNvSpPr/>
              <p:nvPr/>
            </p:nvSpPr>
            <p:spPr>
              <a:xfrm>
                <a:off x="2190688" y="3807432"/>
                <a:ext cx="26257" cy="34766"/>
              </a:xfrm>
              <a:custGeom>
                <a:rect b="b" l="l" r="r" t="t"/>
                <a:pathLst>
                  <a:path extrusionOk="0" h="1377" w="1040">
                    <a:moveTo>
                      <a:pt x="750" y="0"/>
                    </a:moveTo>
                    <a:cubicBezTo>
                      <a:pt x="707" y="0"/>
                      <a:pt x="662" y="16"/>
                      <a:pt x="620" y="54"/>
                    </a:cubicBezTo>
                    <a:cubicBezTo>
                      <a:pt x="287" y="334"/>
                      <a:pt x="72" y="725"/>
                      <a:pt x="14" y="1155"/>
                    </a:cubicBezTo>
                    <a:cubicBezTo>
                      <a:pt x="1" y="1266"/>
                      <a:pt x="72" y="1364"/>
                      <a:pt x="183" y="1377"/>
                    </a:cubicBezTo>
                    <a:lnTo>
                      <a:pt x="209" y="1377"/>
                    </a:lnTo>
                    <a:cubicBezTo>
                      <a:pt x="307" y="1377"/>
                      <a:pt x="392" y="1305"/>
                      <a:pt x="405" y="1207"/>
                    </a:cubicBezTo>
                    <a:cubicBezTo>
                      <a:pt x="450" y="875"/>
                      <a:pt x="620" y="569"/>
                      <a:pt x="880" y="354"/>
                    </a:cubicBezTo>
                    <a:cubicBezTo>
                      <a:pt x="1039" y="215"/>
                      <a:pt x="908" y="0"/>
                      <a:pt x="7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5"/>
              <p:cNvSpPr/>
              <p:nvPr/>
            </p:nvSpPr>
            <p:spPr>
              <a:xfrm>
                <a:off x="2263628" y="4021784"/>
                <a:ext cx="25980" cy="78772"/>
              </a:xfrm>
              <a:custGeom>
                <a:rect b="b" l="l" r="r" t="t"/>
                <a:pathLst>
                  <a:path extrusionOk="0" h="3120" w="1029">
                    <a:moveTo>
                      <a:pt x="262" y="1"/>
                    </a:moveTo>
                    <a:cubicBezTo>
                      <a:pt x="130" y="1"/>
                      <a:pt x="0" y="137"/>
                      <a:pt x="84" y="291"/>
                    </a:cubicBezTo>
                    <a:cubicBezTo>
                      <a:pt x="455" y="988"/>
                      <a:pt x="631" y="1894"/>
                      <a:pt x="605" y="2917"/>
                    </a:cubicBezTo>
                    <a:cubicBezTo>
                      <a:pt x="599" y="3022"/>
                      <a:pt x="690" y="3113"/>
                      <a:pt x="794" y="3119"/>
                    </a:cubicBezTo>
                    <a:lnTo>
                      <a:pt x="801" y="3119"/>
                    </a:lnTo>
                    <a:cubicBezTo>
                      <a:pt x="911" y="3119"/>
                      <a:pt x="996" y="3035"/>
                      <a:pt x="1003" y="2924"/>
                    </a:cubicBezTo>
                    <a:cubicBezTo>
                      <a:pt x="1029" y="1816"/>
                      <a:pt x="840" y="877"/>
                      <a:pt x="429" y="108"/>
                    </a:cubicBezTo>
                    <a:cubicBezTo>
                      <a:pt x="389" y="32"/>
                      <a:pt x="325" y="1"/>
                      <a:pt x="2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5"/>
              <p:cNvSpPr/>
              <p:nvPr/>
            </p:nvSpPr>
            <p:spPr>
              <a:xfrm>
                <a:off x="2217021" y="3921475"/>
                <a:ext cx="34438" cy="45799"/>
              </a:xfrm>
              <a:custGeom>
                <a:rect b="b" l="l" r="r" t="t"/>
                <a:pathLst>
                  <a:path extrusionOk="0" h="1814" w="1364">
                    <a:moveTo>
                      <a:pt x="1080" y="0"/>
                    </a:moveTo>
                    <a:cubicBezTo>
                      <a:pt x="1052" y="0"/>
                      <a:pt x="1022" y="7"/>
                      <a:pt x="991" y="21"/>
                    </a:cubicBezTo>
                    <a:cubicBezTo>
                      <a:pt x="424" y="275"/>
                      <a:pt x="20" y="927"/>
                      <a:pt x="0" y="1611"/>
                    </a:cubicBezTo>
                    <a:cubicBezTo>
                      <a:pt x="0" y="1722"/>
                      <a:pt x="85" y="1807"/>
                      <a:pt x="196" y="1813"/>
                    </a:cubicBezTo>
                    <a:lnTo>
                      <a:pt x="202" y="1813"/>
                    </a:lnTo>
                    <a:cubicBezTo>
                      <a:pt x="307" y="1813"/>
                      <a:pt x="398" y="1728"/>
                      <a:pt x="398" y="1618"/>
                    </a:cubicBezTo>
                    <a:cubicBezTo>
                      <a:pt x="411" y="1090"/>
                      <a:pt x="730" y="568"/>
                      <a:pt x="1154" y="379"/>
                    </a:cubicBezTo>
                    <a:cubicBezTo>
                      <a:pt x="1364" y="289"/>
                      <a:pt x="1268" y="0"/>
                      <a:pt x="108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5"/>
              <p:cNvSpPr/>
              <p:nvPr/>
            </p:nvSpPr>
            <p:spPr>
              <a:xfrm>
                <a:off x="1971994" y="3532411"/>
                <a:ext cx="208393" cy="330540"/>
              </a:xfrm>
              <a:custGeom>
                <a:rect b="b" l="l" r="r" t="t"/>
                <a:pathLst>
                  <a:path extrusionOk="0" h="13092" w="8254">
                    <a:moveTo>
                      <a:pt x="5803" y="1"/>
                    </a:moveTo>
                    <a:cubicBezTo>
                      <a:pt x="5475" y="1"/>
                      <a:pt x="5154" y="111"/>
                      <a:pt x="4889" y="317"/>
                    </a:cubicBezTo>
                    <a:cubicBezTo>
                      <a:pt x="3351" y="1451"/>
                      <a:pt x="2686" y="3419"/>
                      <a:pt x="2106" y="5153"/>
                    </a:cubicBezTo>
                    <a:lnTo>
                      <a:pt x="2028" y="5381"/>
                    </a:lnTo>
                    <a:cubicBezTo>
                      <a:pt x="1226" y="7760"/>
                      <a:pt x="646" y="10171"/>
                      <a:pt x="27" y="12850"/>
                    </a:cubicBezTo>
                    <a:cubicBezTo>
                      <a:pt x="1" y="12954"/>
                      <a:pt x="66" y="13059"/>
                      <a:pt x="177" y="13085"/>
                    </a:cubicBezTo>
                    <a:cubicBezTo>
                      <a:pt x="190" y="13091"/>
                      <a:pt x="203" y="13091"/>
                      <a:pt x="222" y="13091"/>
                    </a:cubicBezTo>
                    <a:cubicBezTo>
                      <a:pt x="314" y="13091"/>
                      <a:pt x="392" y="13026"/>
                      <a:pt x="411" y="12935"/>
                    </a:cubicBezTo>
                    <a:cubicBezTo>
                      <a:pt x="1031" y="10269"/>
                      <a:pt x="1611" y="7871"/>
                      <a:pt x="2406" y="5505"/>
                    </a:cubicBezTo>
                    <a:lnTo>
                      <a:pt x="2484" y="5277"/>
                    </a:lnTo>
                    <a:cubicBezTo>
                      <a:pt x="3044" y="3595"/>
                      <a:pt x="3683" y="1692"/>
                      <a:pt x="5117" y="636"/>
                    </a:cubicBezTo>
                    <a:cubicBezTo>
                      <a:pt x="5319" y="478"/>
                      <a:pt x="5563" y="395"/>
                      <a:pt x="5810" y="395"/>
                    </a:cubicBezTo>
                    <a:cubicBezTo>
                      <a:pt x="5890" y="395"/>
                      <a:pt x="5970" y="404"/>
                      <a:pt x="6049" y="421"/>
                    </a:cubicBezTo>
                    <a:cubicBezTo>
                      <a:pt x="6779" y="564"/>
                      <a:pt x="7463" y="1333"/>
                      <a:pt x="7828" y="1946"/>
                    </a:cubicBezTo>
                    <a:cubicBezTo>
                      <a:pt x="7870" y="2012"/>
                      <a:pt x="7930" y="2039"/>
                      <a:pt x="7989" y="2039"/>
                    </a:cubicBezTo>
                    <a:cubicBezTo>
                      <a:pt x="8122" y="2039"/>
                      <a:pt x="8253" y="1898"/>
                      <a:pt x="8167" y="1744"/>
                    </a:cubicBezTo>
                    <a:cubicBezTo>
                      <a:pt x="7744" y="1034"/>
                      <a:pt x="6988" y="206"/>
                      <a:pt x="6127" y="37"/>
                    </a:cubicBezTo>
                    <a:cubicBezTo>
                      <a:pt x="6019" y="12"/>
                      <a:pt x="5911" y="1"/>
                      <a:pt x="580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5"/>
              <p:cNvSpPr/>
              <p:nvPr/>
            </p:nvSpPr>
            <p:spPr>
              <a:xfrm>
                <a:off x="2011481" y="3703135"/>
                <a:ext cx="16815" cy="95133"/>
              </a:xfrm>
              <a:custGeom>
                <a:rect b="b" l="l" r="r" t="t"/>
                <a:pathLst>
                  <a:path extrusionOk="0" h="3768" w="666">
                    <a:moveTo>
                      <a:pt x="230" y="0"/>
                    </a:moveTo>
                    <a:cubicBezTo>
                      <a:pt x="131" y="0"/>
                      <a:pt x="46" y="77"/>
                      <a:pt x="34" y="183"/>
                    </a:cubicBezTo>
                    <a:cubicBezTo>
                      <a:pt x="21" y="620"/>
                      <a:pt x="47" y="1056"/>
                      <a:pt x="112" y="1487"/>
                    </a:cubicBezTo>
                    <a:cubicBezTo>
                      <a:pt x="183" y="2151"/>
                      <a:pt x="262" y="2836"/>
                      <a:pt x="47" y="3507"/>
                    </a:cubicBezTo>
                    <a:cubicBezTo>
                      <a:pt x="1" y="3637"/>
                      <a:pt x="99" y="3768"/>
                      <a:pt x="236" y="3768"/>
                    </a:cubicBezTo>
                    <a:cubicBezTo>
                      <a:pt x="320" y="3768"/>
                      <a:pt x="392" y="3709"/>
                      <a:pt x="418" y="3631"/>
                    </a:cubicBezTo>
                    <a:cubicBezTo>
                      <a:pt x="666" y="2875"/>
                      <a:pt x="581" y="2145"/>
                      <a:pt x="503" y="1441"/>
                    </a:cubicBezTo>
                    <a:cubicBezTo>
                      <a:pt x="438" y="1030"/>
                      <a:pt x="418" y="620"/>
                      <a:pt x="431" y="209"/>
                    </a:cubicBezTo>
                    <a:cubicBezTo>
                      <a:pt x="438" y="98"/>
                      <a:pt x="353" y="7"/>
                      <a:pt x="242" y="1"/>
                    </a:cubicBezTo>
                    <a:cubicBezTo>
                      <a:pt x="238" y="0"/>
                      <a:pt x="234" y="0"/>
                      <a:pt x="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5"/>
              <p:cNvSpPr/>
              <p:nvPr/>
            </p:nvSpPr>
            <p:spPr>
              <a:xfrm>
                <a:off x="1964748" y="3774560"/>
                <a:ext cx="37770" cy="41658"/>
              </a:xfrm>
              <a:custGeom>
                <a:rect b="b" l="l" r="r" t="t"/>
                <a:pathLst>
                  <a:path extrusionOk="0" h="1650" w="1496">
                    <a:moveTo>
                      <a:pt x="1226" y="1"/>
                    </a:moveTo>
                    <a:cubicBezTo>
                      <a:pt x="1209" y="1"/>
                      <a:pt x="1192" y="3"/>
                      <a:pt x="1174" y="7"/>
                    </a:cubicBezTo>
                    <a:cubicBezTo>
                      <a:pt x="444" y="137"/>
                      <a:pt x="1" y="711"/>
                      <a:pt x="34" y="1460"/>
                    </a:cubicBezTo>
                    <a:cubicBezTo>
                      <a:pt x="40" y="1564"/>
                      <a:pt x="125" y="1649"/>
                      <a:pt x="236" y="1649"/>
                    </a:cubicBezTo>
                    <a:lnTo>
                      <a:pt x="242" y="1649"/>
                    </a:lnTo>
                    <a:cubicBezTo>
                      <a:pt x="353" y="1643"/>
                      <a:pt x="438" y="1545"/>
                      <a:pt x="431" y="1441"/>
                    </a:cubicBezTo>
                    <a:cubicBezTo>
                      <a:pt x="399" y="887"/>
                      <a:pt x="718" y="489"/>
                      <a:pt x="1246" y="391"/>
                    </a:cubicBezTo>
                    <a:cubicBezTo>
                      <a:pt x="1495" y="355"/>
                      <a:pt x="1449" y="1"/>
                      <a:pt x="12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5"/>
              <p:cNvSpPr/>
              <p:nvPr/>
            </p:nvSpPr>
            <p:spPr>
              <a:xfrm>
                <a:off x="2036602" y="3620651"/>
                <a:ext cx="19516" cy="47137"/>
              </a:xfrm>
              <a:custGeom>
                <a:rect b="b" l="l" r="r" t="t"/>
                <a:pathLst>
                  <a:path extrusionOk="0" h="1867" w="773">
                    <a:moveTo>
                      <a:pt x="273" y="0"/>
                    </a:moveTo>
                    <a:cubicBezTo>
                      <a:pt x="134" y="0"/>
                      <a:pt x="0" y="153"/>
                      <a:pt x="101" y="309"/>
                    </a:cubicBezTo>
                    <a:cubicBezTo>
                      <a:pt x="316" y="641"/>
                      <a:pt x="394" y="1058"/>
                      <a:pt x="349" y="1651"/>
                    </a:cubicBezTo>
                    <a:cubicBezTo>
                      <a:pt x="336" y="1762"/>
                      <a:pt x="420" y="1860"/>
                      <a:pt x="531" y="1866"/>
                    </a:cubicBezTo>
                    <a:lnTo>
                      <a:pt x="544" y="1866"/>
                    </a:lnTo>
                    <a:cubicBezTo>
                      <a:pt x="642" y="1866"/>
                      <a:pt x="727" y="1788"/>
                      <a:pt x="740" y="1684"/>
                    </a:cubicBezTo>
                    <a:cubicBezTo>
                      <a:pt x="772" y="1254"/>
                      <a:pt x="772" y="628"/>
                      <a:pt x="433" y="94"/>
                    </a:cubicBezTo>
                    <a:cubicBezTo>
                      <a:pt x="391" y="28"/>
                      <a:pt x="331" y="0"/>
                      <a:pt x="2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5"/>
              <p:cNvSpPr/>
              <p:nvPr/>
            </p:nvSpPr>
            <p:spPr>
              <a:xfrm>
                <a:off x="2136380" y="3657715"/>
                <a:ext cx="59104" cy="412569"/>
              </a:xfrm>
              <a:custGeom>
                <a:rect b="b" l="l" r="r" t="t"/>
                <a:pathLst>
                  <a:path extrusionOk="0" h="16341" w="2341">
                    <a:moveTo>
                      <a:pt x="2139" y="1"/>
                    </a:moveTo>
                    <a:cubicBezTo>
                      <a:pt x="2034" y="1"/>
                      <a:pt x="1943" y="85"/>
                      <a:pt x="1943" y="196"/>
                    </a:cubicBezTo>
                    <a:lnTo>
                      <a:pt x="1943" y="359"/>
                    </a:lnTo>
                    <a:cubicBezTo>
                      <a:pt x="1943" y="2419"/>
                      <a:pt x="1943" y="4042"/>
                      <a:pt x="1220" y="5938"/>
                    </a:cubicBezTo>
                    <a:cubicBezTo>
                      <a:pt x="685" y="7320"/>
                      <a:pt x="333" y="8871"/>
                      <a:pt x="99" y="10800"/>
                    </a:cubicBezTo>
                    <a:cubicBezTo>
                      <a:pt x="1" y="11635"/>
                      <a:pt x="268" y="12410"/>
                      <a:pt x="529" y="13160"/>
                    </a:cubicBezTo>
                    <a:cubicBezTo>
                      <a:pt x="868" y="14118"/>
                      <a:pt x="1180" y="15024"/>
                      <a:pt x="816" y="16079"/>
                    </a:cubicBezTo>
                    <a:cubicBezTo>
                      <a:pt x="776" y="16184"/>
                      <a:pt x="829" y="16295"/>
                      <a:pt x="933" y="16327"/>
                    </a:cubicBezTo>
                    <a:cubicBezTo>
                      <a:pt x="952" y="16340"/>
                      <a:pt x="978" y="16340"/>
                      <a:pt x="998" y="16340"/>
                    </a:cubicBezTo>
                    <a:cubicBezTo>
                      <a:pt x="1083" y="16340"/>
                      <a:pt x="1161" y="16288"/>
                      <a:pt x="1187" y="16203"/>
                    </a:cubicBezTo>
                    <a:cubicBezTo>
                      <a:pt x="1598" y="15030"/>
                      <a:pt x="1246" y="14013"/>
                      <a:pt x="900" y="13029"/>
                    </a:cubicBezTo>
                    <a:cubicBezTo>
                      <a:pt x="646" y="12286"/>
                      <a:pt x="405" y="11589"/>
                      <a:pt x="490" y="10846"/>
                    </a:cubicBezTo>
                    <a:cubicBezTo>
                      <a:pt x="718" y="8949"/>
                      <a:pt x="1063" y="7431"/>
                      <a:pt x="1585" y="6075"/>
                    </a:cubicBezTo>
                    <a:cubicBezTo>
                      <a:pt x="2341" y="4113"/>
                      <a:pt x="2341" y="2458"/>
                      <a:pt x="2341" y="359"/>
                    </a:cubicBezTo>
                    <a:lnTo>
                      <a:pt x="2341" y="196"/>
                    </a:lnTo>
                    <a:cubicBezTo>
                      <a:pt x="2341" y="85"/>
                      <a:pt x="2249" y="1"/>
                      <a:pt x="213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5"/>
              <p:cNvSpPr/>
              <p:nvPr/>
            </p:nvSpPr>
            <p:spPr>
              <a:xfrm>
                <a:off x="2116157" y="3951747"/>
                <a:ext cx="41482" cy="305470"/>
              </a:xfrm>
              <a:custGeom>
                <a:rect b="b" l="l" r="r" t="t"/>
                <a:pathLst>
                  <a:path extrusionOk="0" h="12099" w="1643">
                    <a:moveTo>
                      <a:pt x="1086" y="0"/>
                    </a:moveTo>
                    <a:cubicBezTo>
                      <a:pt x="1016" y="0"/>
                      <a:pt x="947" y="37"/>
                      <a:pt x="913" y="125"/>
                    </a:cubicBezTo>
                    <a:cubicBezTo>
                      <a:pt x="0" y="2322"/>
                      <a:pt x="339" y="4460"/>
                      <a:pt x="671" y="6532"/>
                    </a:cubicBezTo>
                    <a:cubicBezTo>
                      <a:pt x="965" y="8351"/>
                      <a:pt x="1238" y="10071"/>
                      <a:pt x="737" y="11844"/>
                    </a:cubicBezTo>
                    <a:cubicBezTo>
                      <a:pt x="704" y="11968"/>
                      <a:pt x="795" y="12092"/>
                      <a:pt x="926" y="12098"/>
                    </a:cubicBezTo>
                    <a:cubicBezTo>
                      <a:pt x="1017" y="12092"/>
                      <a:pt x="1095" y="12033"/>
                      <a:pt x="1121" y="11948"/>
                    </a:cubicBezTo>
                    <a:cubicBezTo>
                      <a:pt x="1643" y="10091"/>
                      <a:pt x="1349" y="8246"/>
                      <a:pt x="1063" y="6467"/>
                    </a:cubicBezTo>
                    <a:cubicBezTo>
                      <a:pt x="737" y="4453"/>
                      <a:pt x="404" y="2367"/>
                      <a:pt x="1271" y="275"/>
                    </a:cubicBezTo>
                    <a:cubicBezTo>
                      <a:pt x="1338" y="120"/>
                      <a:pt x="1211" y="0"/>
                      <a:pt x="10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5"/>
              <p:cNvSpPr/>
              <p:nvPr/>
            </p:nvSpPr>
            <p:spPr>
              <a:xfrm>
                <a:off x="2110072" y="3799227"/>
                <a:ext cx="72435" cy="157014"/>
              </a:xfrm>
              <a:custGeom>
                <a:rect b="b" l="l" r="r" t="t"/>
                <a:pathLst>
                  <a:path extrusionOk="0" h="6219" w="2869">
                    <a:moveTo>
                      <a:pt x="2583" y="1"/>
                    </a:moveTo>
                    <a:cubicBezTo>
                      <a:pt x="2547" y="1"/>
                      <a:pt x="2508" y="13"/>
                      <a:pt x="2470" y="40"/>
                    </a:cubicBezTo>
                    <a:cubicBezTo>
                      <a:pt x="613" y="1370"/>
                      <a:pt x="0" y="4003"/>
                      <a:pt x="46" y="6030"/>
                    </a:cubicBezTo>
                    <a:cubicBezTo>
                      <a:pt x="46" y="6134"/>
                      <a:pt x="137" y="6219"/>
                      <a:pt x="248" y="6219"/>
                    </a:cubicBezTo>
                    <a:cubicBezTo>
                      <a:pt x="358" y="6219"/>
                      <a:pt x="443" y="6127"/>
                      <a:pt x="437" y="6016"/>
                    </a:cubicBezTo>
                    <a:cubicBezTo>
                      <a:pt x="398" y="4094"/>
                      <a:pt x="965" y="1598"/>
                      <a:pt x="2698" y="359"/>
                    </a:cubicBezTo>
                    <a:cubicBezTo>
                      <a:pt x="2869" y="237"/>
                      <a:pt x="2747" y="1"/>
                      <a:pt x="2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5"/>
              <p:cNvSpPr/>
              <p:nvPr/>
            </p:nvSpPr>
            <p:spPr>
              <a:xfrm>
                <a:off x="2139688" y="3495626"/>
                <a:ext cx="44284" cy="95158"/>
              </a:xfrm>
              <a:custGeom>
                <a:rect b="b" l="l" r="r" t="t"/>
                <a:pathLst>
                  <a:path extrusionOk="0" h="3769" w="1754">
                    <a:moveTo>
                      <a:pt x="215" y="1"/>
                    </a:moveTo>
                    <a:cubicBezTo>
                      <a:pt x="104" y="1"/>
                      <a:pt x="20" y="86"/>
                      <a:pt x="20" y="197"/>
                    </a:cubicBezTo>
                    <a:cubicBezTo>
                      <a:pt x="0" y="933"/>
                      <a:pt x="346" y="1415"/>
                      <a:pt x="678" y="1885"/>
                    </a:cubicBezTo>
                    <a:cubicBezTo>
                      <a:pt x="1023" y="2367"/>
                      <a:pt x="1349" y="2823"/>
                      <a:pt x="1271" y="3553"/>
                    </a:cubicBezTo>
                    <a:cubicBezTo>
                      <a:pt x="1258" y="3664"/>
                      <a:pt x="1336" y="3755"/>
                      <a:pt x="1447" y="3768"/>
                    </a:cubicBezTo>
                    <a:lnTo>
                      <a:pt x="1467" y="3768"/>
                    </a:lnTo>
                    <a:cubicBezTo>
                      <a:pt x="1564" y="3768"/>
                      <a:pt x="1649" y="3696"/>
                      <a:pt x="1662" y="3592"/>
                    </a:cubicBezTo>
                    <a:cubicBezTo>
                      <a:pt x="1753" y="2712"/>
                      <a:pt x="1356" y="2152"/>
                      <a:pt x="1004" y="1656"/>
                    </a:cubicBezTo>
                    <a:cubicBezTo>
                      <a:pt x="691" y="1220"/>
                      <a:pt x="398" y="809"/>
                      <a:pt x="411" y="203"/>
                    </a:cubicBezTo>
                    <a:cubicBezTo>
                      <a:pt x="417" y="99"/>
                      <a:pt x="326" y="8"/>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5"/>
              <p:cNvSpPr/>
              <p:nvPr/>
            </p:nvSpPr>
            <p:spPr>
              <a:xfrm>
                <a:off x="2082956" y="3501155"/>
                <a:ext cx="34867" cy="41557"/>
              </a:xfrm>
              <a:custGeom>
                <a:rect b="b" l="l" r="r" t="t"/>
                <a:pathLst>
                  <a:path extrusionOk="0" h="1646" w="1381">
                    <a:moveTo>
                      <a:pt x="277" y="0"/>
                    </a:moveTo>
                    <a:cubicBezTo>
                      <a:pt x="83" y="0"/>
                      <a:pt x="0" y="301"/>
                      <a:pt x="214" y="382"/>
                    </a:cubicBezTo>
                    <a:cubicBezTo>
                      <a:pt x="703" y="564"/>
                      <a:pt x="976" y="962"/>
                      <a:pt x="957" y="1444"/>
                    </a:cubicBezTo>
                    <a:cubicBezTo>
                      <a:pt x="957" y="1548"/>
                      <a:pt x="1041" y="1639"/>
                      <a:pt x="1146" y="1646"/>
                    </a:cubicBezTo>
                    <a:lnTo>
                      <a:pt x="1159" y="1646"/>
                    </a:lnTo>
                    <a:cubicBezTo>
                      <a:pt x="1263" y="1646"/>
                      <a:pt x="1348" y="1561"/>
                      <a:pt x="1354" y="1457"/>
                    </a:cubicBezTo>
                    <a:cubicBezTo>
                      <a:pt x="1380" y="812"/>
                      <a:pt x="996" y="258"/>
                      <a:pt x="357" y="17"/>
                    </a:cubicBezTo>
                    <a:cubicBezTo>
                      <a:pt x="329" y="5"/>
                      <a:pt x="302" y="0"/>
                      <a:pt x="2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5"/>
              <p:cNvSpPr/>
              <p:nvPr/>
            </p:nvSpPr>
            <p:spPr>
              <a:xfrm>
                <a:off x="2133603" y="3704624"/>
                <a:ext cx="63119" cy="88215"/>
              </a:xfrm>
              <a:custGeom>
                <a:rect b="b" l="l" r="r" t="t"/>
                <a:pathLst>
                  <a:path extrusionOk="0" h="3494" w="2500">
                    <a:moveTo>
                      <a:pt x="2240" y="1"/>
                    </a:moveTo>
                    <a:cubicBezTo>
                      <a:pt x="2179" y="1"/>
                      <a:pt x="2119" y="29"/>
                      <a:pt x="2079" y="98"/>
                    </a:cubicBezTo>
                    <a:cubicBezTo>
                      <a:pt x="1942" y="352"/>
                      <a:pt x="1669" y="678"/>
                      <a:pt x="1382" y="1017"/>
                    </a:cubicBezTo>
                    <a:cubicBezTo>
                      <a:pt x="730" y="1773"/>
                      <a:pt x="0" y="2627"/>
                      <a:pt x="274" y="3363"/>
                    </a:cubicBezTo>
                    <a:cubicBezTo>
                      <a:pt x="300" y="3441"/>
                      <a:pt x="372" y="3494"/>
                      <a:pt x="456" y="3494"/>
                    </a:cubicBezTo>
                    <a:cubicBezTo>
                      <a:pt x="476" y="3494"/>
                      <a:pt x="502" y="3487"/>
                      <a:pt x="521" y="3481"/>
                    </a:cubicBezTo>
                    <a:cubicBezTo>
                      <a:pt x="626" y="3441"/>
                      <a:pt x="678" y="3331"/>
                      <a:pt x="639" y="3226"/>
                    </a:cubicBezTo>
                    <a:cubicBezTo>
                      <a:pt x="450" y="2712"/>
                      <a:pt x="1134" y="1910"/>
                      <a:pt x="1682" y="1271"/>
                    </a:cubicBezTo>
                    <a:cubicBezTo>
                      <a:pt x="1981" y="913"/>
                      <a:pt x="2275" y="580"/>
                      <a:pt x="2425" y="287"/>
                    </a:cubicBezTo>
                    <a:cubicBezTo>
                      <a:pt x="2500" y="132"/>
                      <a:pt x="2370" y="1"/>
                      <a:pt x="224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5"/>
              <p:cNvSpPr/>
              <p:nvPr/>
            </p:nvSpPr>
            <p:spPr>
              <a:xfrm>
                <a:off x="2153372" y="3748479"/>
                <a:ext cx="21713" cy="27747"/>
              </a:xfrm>
              <a:custGeom>
                <a:rect b="b" l="l" r="r" t="t"/>
                <a:pathLst>
                  <a:path extrusionOk="0" h="1099" w="860">
                    <a:moveTo>
                      <a:pt x="279" y="1"/>
                    </a:moveTo>
                    <a:cubicBezTo>
                      <a:pt x="117" y="1"/>
                      <a:pt x="1" y="222"/>
                      <a:pt x="156" y="355"/>
                    </a:cubicBezTo>
                    <a:cubicBezTo>
                      <a:pt x="325" y="492"/>
                      <a:pt x="436" y="701"/>
                      <a:pt x="455" y="922"/>
                    </a:cubicBezTo>
                    <a:cubicBezTo>
                      <a:pt x="468" y="1027"/>
                      <a:pt x="553" y="1098"/>
                      <a:pt x="651" y="1098"/>
                    </a:cubicBezTo>
                    <a:lnTo>
                      <a:pt x="670" y="1098"/>
                    </a:lnTo>
                    <a:cubicBezTo>
                      <a:pt x="781" y="1085"/>
                      <a:pt x="859" y="994"/>
                      <a:pt x="846" y="883"/>
                    </a:cubicBezTo>
                    <a:cubicBezTo>
                      <a:pt x="820" y="551"/>
                      <a:pt x="651" y="245"/>
                      <a:pt x="390" y="36"/>
                    </a:cubicBezTo>
                    <a:cubicBezTo>
                      <a:pt x="353" y="11"/>
                      <a:pt x="315" y="1"/>
                      <a:pt x="2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5"/>
              <p:cNvSpPr/>
              <p:nvPr/>
            </p:nvSpPr>
            <p:spPr>
              <a:xfrm>
                <a:off x="2147691" y="3883023"/>
                <a:ext cx="38755" cy="52641"/>
              </a:xfrm>
              <a:custGeom>
                <a:rect b="b" l="l" r="r" t="t"/>
                <a:pathLst>
                  <a:path extrusionOk="0" h="2085" w="1535">
                    <a:moveTo>
                      <a:pt x="281" y="1"/>
                    </a:moveTo>
                    <a:cubicBezTo>
                      <a:pt x="130" y="1"/>
                      <a:pt x="0" y="194"/>
                      <a:pt x="139" y="338"/>
                    </a:cubicBezTo>
                    <a:cubicBezTo>
                      <a:pt x="211" y="410"/>
                      <a:pt x="283" y="482"/>
                      <a:pt x="354" y="553"/>
                    </a:cubicBezTo>
                    <a:cubicBezTo>
                      <a:pt x="759" y="951"/>
                      <a:pt x="1137" y="1329"/>
                      <a:pt x="1117" y="1876"/>
                    </a:cubicBezTo>
                    <a:cubicBezTo>
                      <a:pt x="1111" y="1987"/>
                      <a:pt x="1195" y="2078"/>
                      <a:pt x="1306" y="2085"/>
                    </a:cubicBezTo>
                    <a:lnTo>
                      <a:pt x="1313" y="2085"/>
                    </a:lnTo>
                    <a:cubicBezTo>
                      <a:pt x="1417" y="2085"/>
                      <a:pt x="1508" y="2000"/>
                      <a:pt x="1508" y="1896"/>
                    </a:cubicBezTo>
                    <a:cubicBezTo>
                      <a:pt x="1534" y="1166"/>
                      <a:pt x="1078" y="716"/>
                      <a:pt x="635" y="273"/>
                    </a:cubicBezTo>
                    <a:cubicBezTo>
                      <a:pt x="563" y="208"/>
                      <a:pt x="491" y="136"/>
                      <a:pt x="420" y="64"/>
                    </a:cubicBezTo>
                    <a:cubicBezTo>
                      <a:pt x="376" y="20"/>
                      <a:pt x="327" y="1"/>
                      <a:pt x="2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5"/>
              <p:cNvSpPr/>
              <p:nvPr/>
            </p:nvSpPr>
            <p:spPr>
              <a:xfrm>
                <a:off x="1959824" y="3556194"/>
                <a:ext cx="225561" cy="286004"/>
              </a:xfrm>
              <a:custGeom>
                <a:rect b="b" l="l" r="r" t="t"/>
                <a:pathLst>
                  <a:path extrusionOk="0" h="11328" w="8934">
                    <a:moveTo>
                      <a:pt x="5434" y="0"/>
                    </a:moveTo>
                    <a:cubicBezTo>
                      <a:pt x="4897" y="0"/>
                      <a:pt x="4415" y="169"/>
                      <a:pt x="3996" y="509"/>
                    </a:cubicBezTo>
                    <a:cubicBezTo>
                      <a:pt x="2855" y="1415"/>
                      <a:pt x="2386" y="3442"/>
                      <a:pt x="2334" y="5032"/>
                    </a:cubicBezTo>
                    <a:cubicBezTo>
                      <a:pt x="2249" y="7300"/>
                      <a:pt x="1845" y="9190"/>
                      <a:pt x="124" y="10996"/>
                    </a:cubicBezTo>
                    <a:cubicBezTo>
                      <a:pt x="0" y="11119"/>
                      <a:pt x="92" y="11328"/>
                      <a:pt x="268" y="11328"/>
                    </a:cubicBezTo>
                    <a:cubicBezTo>
                      <a:pt x="320" y="11328"/>
                      <a:pt x="372" y="11308"/>
                      <a:pt x="411" y="11269"/>
                    </a:cubicBezTo>
                    <a:cubicBezTo>
                      <a:pt x="2210" y="9366"/>
                      <a:pt x="2640" y="7404"/>
                      <a:pt x="2725" y="5045"/>
                    </a:cubicBezTo>
                    <a:cubicBezTo>
                      <a:pt x="2777" y="3611"/>
                      <a:pt x="3207" y="1643"/>
                      <a:pt x="4243" y="815"/>
                    </a:cubicBezTo>
                    <a:cubicBezTo>
                      <a:pt x="4594" y="534"/>
                      <a:pt x="4997" y="394"/>
                      <a:pt x="5449" y="394"/>
                    </a:cubicBezTo>
                    <a:cubicBezTo>
                      <a:pt x="5594" y="394"/>
                      <a:pt x="5744" y="409"/>
                      <a:pt x="5899" y="437"/>
                    </a:cubicBezTo>
                    <a:cubicBezTo>
                      <a:pt x="6303" y="515"/>
                      <a:pt x="6603" y="743"/>
                      <a:pt x="6909" y="991"/>
                    </a:cubicBezTo>
                    <a:cubicBezTo>
                      <a:pt x="7290" y="1282"/>
                      <a:pt x="7679" y="1585"/>
                      <a:pt x="8254" y="1585"/>
                    </a:cubicBezTo>
                    <a:cubicBezTo>
                      <a:pt x="8388" y="1585"/>
                      <a:pt x="8532" y="1569"/>
                      <a:pt x="8688" y="1532"/>
                    </a:cubicBezTo>
                    <a:cubicBezTo>
                      <a:pt x="8934" y="1478"/>
                      <a:pt x="8877" y="1139"/>
                      <a:pt x="8664" y="1139"/>
                    </a:cubicBezTo>
                    <a:cubicBezTo>
                      <a:pt x="8645" y="1139"/>
                      <a:pt x="8625" y="1142"/>
                      <a:pt x="8604" y="1148"/>
                    </a:cubicBezTo>
                    <a:cubicBezTo>
                      <a:pt x="8482" y="1176"/>
                      <a:pt x="8369" y="1188"/>
                      <a:pt x="8265" y="1188"/>
                    </a:cubicBezTo>
                    <a:cubicBezTo>
                      <a:pt x="7811" y="1188"/>
                      <a:pt x="7500" y="948"/>
                      <a:pt x="7150" y="678"/>
                    </a:cubicBezTo>
                    <a:cubicBezTo>
                      <a:pt x="6837" y="431"/>
                      <a:pt x="6472" y="150"/>
                      <a:pt x="5971" y="53"/>
                    </a:cubicBezTo>
                    <a:cubicBezTo>
                      <a:pt x="5786" y="18"/>
                      <a:pt x="5607" y="0"/>
                      <a:pt x="54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5"/>
              <p:cNvSpPr/>
              <p:nvPr/>
            </p:nvSpPr>
            <p:spPr>
              <a:xfrm>
                <a:off x="2112042" y="3663320"/>
                <a:ext cx="78015" cy="446780"/>
              </a:xfrm>
              <a:custGeom>
                <a:rect b="b" l="l" r="r" t="t"/>
                <a:pathLst>
                  <a:path extrusionOk="0" h="17696" w="3090">
                    <a:moveTo>
                      <a:pt x="2666" y="0"/>
                    </a:moveTo>
                    <a:cubicBezTo>
                      <a:pt x="2580" y="0"/>
                      <a:pt x="2494" y="51"/>
                      <a:pt x="2477" y="163"/>
                    </a:cubicBezTo>
                    <a:cubicBezTo>
                      <a:pt x="2301" y="1252"/>
                      <a:pt x="2379" y="2464"/>
                      <a:pt x="2457" y="3631"/>
                    </a:cubicBezTo>
                    <a:cubicBezTo>
                      <a:pt x="2568" y="5416"/>
                      <a:pt x="2685" y="7261"/>
                      <a:pt x="1942" y="8727"/>
                    </a:cubicBezTo>
                    <a:lnTo>
                      <a:pt x="1916" y="8779"/>
                    </a:lnTo>
                    <a:cubicBezTo>
                      <a:pt x="978" y="10630"/>
                      <a:pt x="0" y="12547"/>
                      <a:pt x="430" y="14795"/>
                    </a:cubicBezTo>
                    <a:cubicBezTo>
                      <a:pt x="515" y="15264"/>
                      <a:pt x="789" y="15675"/>
                      <a:pt x="1050" y="16086"/>
                    </a:cubicBezTo>
                    <a:cubicBezTo>
                      <a:pt x="1362" y="16561"/>
                      <a:pt x="1656" y="17018"/>
                      <a:pt x="1604" y="17480"/>
                    </a:cubicBezTo>
                    <a:cubicBezTo>
                      <a:pt x="1591" y="17585"/>
                      <a:pt x="1669" y="17682"/>
                      <a:pt x="1780" y="17695"/>
                    </a:cubicBezTo>
                    <a:lnTo>
                      <a:pt x="1799" y="17695"/>
                    </a:lnTo>
                    <a:cubicBezTo>
                      <a:pt x="1903" y="17695"/>
                      <a:pt x="1988" y="17617"/>
                      <a:pt x="1995" y="17519"/>
                    </a:cubicBezTo>
                    <a:cubicBezTo>
                      <a:pt x="2066" y="16913"/>
                      <a:pt x="1721" y="16379"/>
                      <a:pt x="1382" y="15864"/>
                    </a:cubicBezTo>
                    <a:cubicBezTo>
                      <a:pt x="1141" y="15493"/>
                      <a:pt x="887" y="15108"/>
                      <a:pt x="815" y="14723"/>
                    </a:cubicBezTo>
                    <a:cubicBezTo>
                      <a:pt x="417" y="12605"/>
                      <a:pt x="1317" y="10826"/>
                      <a:pt x="2268" y="8949"/>
                    </a:cubicBezTo>
                    <a:lnTo>
                      <a:pt x="2294" y="8903"/>
                    </a:lnTo>
                    <a:cubicBezTo>
                      <a:pt x="3090" y="7346"/>
                      <a:pt x="2966" y="5442"/>
                      <a:pt x="2848" y="3611"/>
                    </a:cubicBezTo>
                    <a:cubicBezTo>
                      <a:pt x="2770" y="2405"/>
                      <a:pt x="2698" y="1271"/>
                      <a:pt x="2861" y="228"/>
                    </a:cubicBezTo>
                    <a:cubicBezTo>
                      <a:pt x="2887" y="83"/>
                      <a:pt x="2776" y="0"/>
                      <a:pt x="266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5"/>
              <p:cNvSpPr/>
              <p:nvPr/>
            </p:nvSpPr>
            <p:spPr>
              <a:xfrm>
                <a:off x="2177786" y="3807407"/>
                <a:ext cx="26257" cy="34791"/>
              </a:xfrm>
              <a:custGeom>
                <a:rect b="b" l="l" r="r" t="t"/>
                <a:pathLst>
                  <a:path extrusionOk="0" h="1378" w="1040">
                    <a:moveTo>
                      <a:pt x="283" y="1"/>
                    </a:moveTo>
                    <a:cubicBezTo>
                      <a:pt x="127" y="1"/>
                      <a:pt x="0" y="210"/>
                      <a:pt x="153" y="348"/>
                    </a:cubicBezTo>
                    <a:cubicBezTo>
                      <a:pt x="414" y="563"/>
                      <a:pt x="583" y="870"/>
                      <a:pt x="635" y="1208"/>
                    </a:cubicBezTo>
                    <a:cubicBezTo>
                      <a:pt x="648" y="1306"/>
                      <a:pt x="727" y="1378"/>
                      <a:pt x="831" y="1378"/>
                    </a:cubicBezTo>
                    <a:lnTo>
                      <a:pt x="857" y="1378"/>
                    </a:lnTo>
                    <a:cubicBezTo>
                      <a:pt x="961" y="1358"/>
                      <a:pt x="1040" y="1261"/>
                      <a:pt x="1027" y="1156"/>
                    </a:cubicBezTo>
                    <a:cubicBezTo>
                      <a:pt x="961" y="726"/>
                      <a:pt x="746" y="335"/>
                      <a:pt x="414" y="55"/>
                    </a:cubicBezTo>
                    <a:cubicBezTo>
                      <a:pt x="371" y="17"/>
                      <a:pt x="326" y="1"/>
                      <a:pt x="2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5"/>
              <p:cNvSpPr/>
              <p:nvPr/>
            </p:nvSpPr>
            <p:spPr>
              <a:xfrm>
                <a:off x="2104947" y="4021784"/>
                <a:ext cx="26005" cy="78772"/>
              </a:xfrm>
              <a:custGeom>
                <a:rect b="b" l="l" r="r" t="t"/>
                <a:pathLst>
                  <a:path extrusionOk="0" h="3120" w="1030">
                    <a:moveTo>
                      <a:pt x="768" y="1"/>
                    </a:moveTo>
                    <a:cubicBezTo>
                      <a:pt x="704" y="1"/>
                      <a:pt x="641" y="32"/>
                      <a:pt x="601" y="108"/>
                    </a:cubicBezTo>
                    <a:cubicBezTo>
                      <a:pt x="196" y="877"/>
                      <a:pt x="1" y="1822"/>
                      <a:pt x="34" y="2924"/>
                    </a:cubicBezTo>
                    <a:cubicBezTo>
                      <a:pt x="34" y="3035"/>
                      <a:pt x="125" y="3119"/>
                      <a:pt x="229" y="3119"/>
                    </a:cubicBezTo>
                    <a:lnTo>
                      <a:pt x="236" y="3119"/>
                    </a:lnTo>
                    <a:cubicBezTo>
                      <a:pt x="346" y="3113"/>
                      <a:pt x="431" y="3022"/>
                      <a:pt x="425" y="2917"/>
                    </a:cubicBezTo>
                    <a:cubicBezTo>
                      <a:pt x="399" y="1894"/>
                      <a:pt x="581" y="988"/>
                      <a:pt x="946" y="291"/>
                    </a:cubicBezTo>
                    <a:cubicBezTo>
                      <a:pt x="1030" y="137"/>
                      <a:pt x="899" y="1"/>
                      <a:pt x="7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5"/>
              <p:cNvSpPr/>
              <p:nvPr/>
            </p:nvSpPr>
            <p:spPr>
              <a:xfrm>
                <a:off x="2143273" y="3921475"/>
                <a:ext cx="34438" cy="45799"/>
              </a:xfrm>
              <a:custGeom>
                <a:rect b="b" l="l" r="r" t="t"/>
                <a:pathLst>
                  <a:path extrusionOk="0" h="1814" w="1364">
                    <a:moveTo>
                      <a:pt x="284" y="0"/>
                    </a:moveTo>
                    <a:cubicBezTo>
                      <a:pt x="97" y="0"/>
                      <a:pt x="0" y="289"/>
                      <a:pt x="210" y="379"/>
                    </a:cubicBezTo>
                    <a:cubicBezTo>
                      <a:pt x="640" y="568"/>
                      <a:pt x="953" y="1090"/>
                      <a:pt x="966" y="1618"/>
                    </a:cubicBezTo>
                    <a:cubicBezTo>
                      <a:pt x="966" y="1728"/>
                      <a:pt x="1051" y="1813"/>
                      <a:pt x="1162" y="1813"/>
                    </a:cubicBezTo>
                    <a:lnTo>
                      <a:pt x="1168" y="1813"/>
                    </a:lnTo>
                    <a:cubicBezTo>
                      <a:pt x="1279" y="1807"/>
                      <a:pt x="1364" y="1722"/>
                      <a:pt x="1364" y="1611"/>
                    </a:cubicBezTo>
                    <a:cubicBezTo>
                      <a:pt x="1344" y="927"/>
                      <a:pt x="947" y="275"/>
                      <a:pt x="373" y="21"/>
                    </a:cubicBezTo>
                    <a:cubicBezTo>
                      <a:pt x="342" y="7"/>
                      <a:pt x="312" y="0"/>
                      <a:pt x="2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5"/>
              <p:cNvSpPr/>
              <p:nvPr/>
            </p:nvSpPr>
            <p:spPr>
              <a:xfrm>
                <a:off x="2065965" y="3199069"/>
                <a:ext cx="117350" cy="370154"/>
              </a:xfrm>
              <a:custGeom>
                <a:rect b="b" l="l" r="r" t="t"/>
                <a:pathLst>
                  <a:path extrusionOk="0" h="14661" w="4648">
                    <a:moveTo>
                      <a:pt x="787" y="1"/>
                    </a:moveTo>
                    <a:cubicBezTo>
                      <a:pt x="713" y="1"/>
                      <a:pt x="640" y="41"/>
                      <a:pt x="606" y="133"/>
                    </a:cubicBezTo>
                    <a:cubicBezTo>
                      <a:pt x="580" y="224"/>
                      <a:pt x="0" y="2310"/>
                      <a:pt x="2099" y="4330"/>
                    </a:cubicBezTo>
                    <a:cubicBezTo>
                      <a:pt x="4061" y="6207"/>
                      <a:pt x="4250" y="8847"/>
                      <a:pt x="4250" y="8860"/>
                    </a:cubicBezTo>
                    <a:lnTo>
                      <a:pt x="4250" y="14465"/>
                    </a:lnTo>
                    <a:cubicBezTo>
                      <a:pt x="4250" y="14576"/>
                      <a:pt x="4341" y="14660"/>
                      <a:pt x="4452" y="14660"/>
                    </a:cubicBezTo>
                    <a:cubicBezTo>
                      <a:pt x="4556" y="14660"/>
                      <a:pt x="4641" y="14576"/>
                      <a:pt x="4647" y="14471"/>
                    </a:cubicBezTo>
                    <a:lnTo>
                      <a:pt x="4647" y="8847"/>
                    </a:lnTo>
                    <a:cubicBezTo>
                      <a:pt x="4641" y="8729"/>
                      <a:pt x="4445" y="6025"/>
                      <a:pt x="2373" y="4043"/>
                    </a:cubicBezTo>
                    <a:cubicBezTo>
                      <a:pt x="457" y="2199"/>
                      <a:pt x="958" y="328"/>
                      <a:pt x="984" y="244"/>
                    </a:cubicBezTo>
                    <a:cubicBezTo>
                      <a:pt x="1016" y="97"/>
                      <a:pt x="901" y="1"/>
                      <a:pt x="7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5"/>
              <p:cNvSpPr/>
              <p:nvPr/>
            </p:nvSpPr>
            <p:spPr>
              <a:xfrm>
                <a:off x="2083234" y="3194499"/>
                <a:ext cx="117350" cy="370431"/>
              </a:xfrm>
              <a:custGeom>
                <a:rect b="b" l="l" r="r" t="t"/>
                <a:pathLst>
                  <a:path extrusionOk="0" h="14672" w="4648">
                    <a:moveTo>
                      <a:pt x="789" y="0"/>
                    </a:moveTo>
                    <a:cubicBezTo>
                      <a:pt x="711" y="0"/>
                      <a:pt x="635" y="44"/>
                      <a:pt x="607" y="144"/>
                    </a:cubicBezTo>
                    <a:cubicBezTo>
                      <a:pt x="581" y="236"/>
                      <a:pt x="1" y="2321"/>
                      <a:pt x="2099" y="4335"/>
                    </a:cubicBezTo>
                    <a:cubicBezTo>
                      <a:pt x="4061" y="6212"/>
                      <a:pt x="4250" y="8852"/>
                      <a:pt x="4250" y="8865"/>
                    </a:cubicBezTo>
                    <a:lnTo>
                      <a:pt x="4250" y="14476"/>
                    </a:lnTo>
                    <a:cubicBezTo>
                      <a:pt x="4250" y="14587"/>
                      <a:pt x="4341" y="14672"/>
                      <a:pt x="4452" y="14672"/>
                    </a:cubicBezTo>
                    <a:cubicBezTo>
                      <a:pt x="4556" y="14672"/>
                      <a:pt x="4641" y="14587"/>
                      <a:pt x="4648" y="14483"/>
                    </a:cubicBezTo>
                    <a:lnTo>
                      <a:pt x="4648" y="8858"/>
                    </a:lnTo>
                    <a:cubicBezTo>
                      <a:pt x="4641" y="8741"/>
                      <a:pt x="4446" y="6036"/>
                      <a:pt x="2373" y="4055"/>
                    </a:cubicBezTo>
                    <a:cubicBezTo>
                      <a:pt x="457" y="2210"/>
                      <a:pt x="959" y="340"/>
                      <a:pt x="985" y="255"/>
                    </a:cubicBezTo>
                    <a:cubicBezTo>
                      <a:pt x="1028" y="102"/>
                      <a:pt x="907" y="0"/>
                      <a:pt x="789"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5"/>
              <p:cNvSpPr/>
              <p:nvPr/>
            </p:nvSpPr>
            <p:spPr>
              <a:xfrm>
                <a:off x="2104796" y="3190257"/>
                <a:ext cx="49359" cy="67966"/>
              </a:xfrm>
              <a:custGeom>
                <a:rect b="b" l="l" r="r" t="t"/>
                <a:pathLst>
                  <a:path extrusionOk="0" h="2692" w="1955">
                    <a:moveTo>
                      <a:pt x="1720" y="0"/>
                    </a:moveTo>
                    <a:cubicBezTo>
                      <a:pt x="1638" y="0"/>
                      <a:pt x="1556" y="48"/>
                      <a:pt x="1532" y="156"/>
                    </a:cubicBezTo>
                    <a:cubicBezTo>
                      <a:pt x="1141" y="1811"/>
                      <a:pt x="202" y="2313"/>
                      <a:pt x="189" y="2320"/>
                    </a:cubicBezTo>
                    <a:cubicBezTo>
                      <a:pt x="0" y="2411"/>
                      <a:pt x="72" y="2691"/>
                      <a:pt x="274" y="2691"/>
                    </a:cubicBezTo>
                    <a:cubicBezTo>
                      <a:pt x="307" y="2691"/>
                      <a:pt x="339" y="2685"/>
                      <a:pt x="365" y="2672"/>
                    </a:cubicBezTo>
                    <a:cubicBezTo>
                      <a:pt x="411" y="2646"/>
                      <a:pt x="1473" y="2098"/>
                      <a:pt x="1917" y="247"/>
                    </a:cubicBezTo>
                    <a:cubicBezTo>
                      <a:pt x="1955" y="95"/>
                      <a:pt x="1837" y="0"/>
                      <a:pt x="1720"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5"/>
              <p:cNvSpPr/>
              <p:nvPr/>
            </p:nvSpPr>
            <p:spPr>
              <a:xfrm>
                <a:off x="2024483" y="3177406"/>
                <a:ext cx="70617" cy="87558"/>
              </a:xfrm>
              <a:custGeom>
                <a:rect b="b" l="l" r="r" t="t"/>
                <a:pathLst>
                  <a:path extrusionOk="0" h="3468" w="2797">
                    <a:moveTo>
                      <a:pt x="828" y="0"/>
                    </a:moveTo>
                    <a:cubicBezTo>
                      <a:pt x="738" y="0"/>
                      <a:pt x="660" y="56"/>
                      <a:pt x="633" y="143"/>
                    </a:cubicBezTo>
                    <a:cubicBezTo>
                      <a:pt x="1" y="2412"/>
                      <a:pt x="2425" y="3441"/>
                      <a:pt x="2445" y="3448"/>
                    </a:cubicBezTo>
                    <a:cubicBezTo>
                      <a:pt x="2471" y="3461"/>
                      <a:pt x="2497" y="3461"/>
                      <a:pt x="2523" y="3461"/>
                    </a:cubicBezTo>
                    <a:lnTo>
                      <a:pt x="2523" y="3467"/>
                    </a:lnTo>
                    <a:cubicBezTo>
                      <a:pt x="2738" y="3467"/>
                      <a:pt x="2797" y="3168"/>
                      <a:pt x="2601" y="3083"/>
                    </a:cubicBezTo>
                    <a:cubicBezTo>
                      <a:pt x="2510" y="3050"/>
                      <a:pt x="477" y="2177"/>
                      <a:pt x="1011" y="254"/>
                    </a:cubicBezTo>
                    <a:cubicBezTo>
                      <a:pt x="1044" y="143"/>
                      <a:pt x="985" y="39"/>
                      <a:pt x="881" y="7"/>
                    </a:cubicBezTo>
                    <a:cubicBezTo>
                      <a:pt x="863" y="2"/>
                      <a:pt x="846" y="0"/>
                      <a:pt x="82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5"/>
              <p:cNvSpPr/>
              <p:nvPr/>
            </p:nvSpPr>
            <p:spPr>
              <a:xfrm>
                <a:off x="2211921" y="3198816"/>
                <a:ext cx="117174" cy="370406"/>
              </a:xfrm>
              <a:custGeom>
                <a:rect b="b" l="l" r="r" t="t"/>
                <a:pathLst>
                  <a:path extrusionOk="0" h="14671" w="4641">
                    <a:moveTo>
                      <a:pt x="3854" y="1"/>
                    </a:moveTo>
                    <a:cubicBezTo>
                      <a:pt x="3734" y="1"/>
                      <a:pt x="3612" y="103"/>
                      <a:pt x="3663" y="260"/>
                    </a:cubicBezTo>
                    <a:cubicBezTo>
                      <a:pt x="3663" y="280"/>
                      <a:pt x="4198" y="2202"/>
                      <a:pt x="2262" y="4053"/>
                    </a:cubicBezTo>
                    <a:cubicBezTo>
                      <a:pt x="196" y="6041"/>
                      <a:pt x="13" y="8746"/>
                      <a:pt x="7" y="8870"/>
                    </a:cubicBezTo>
                    <a:lnTo>
                      <a:pt x="7" y="14475"/>
                    </a:lnTo>
                    <a:cubicBezTo>
                      <a:pt x="0" y="14586"/>
                      <a:pt x="92" y="14670"/>
                      <a:pt x="196" y="14670"/>
                    </a:cubicBezTo>
                    <a:cubicBezTo>
                      <a:pt x="307" y="14670"/>
                      <a:pt x="398" y="14586"/>
                      <a:pt x="398" y="14475"/>
                    </a:cubicBezTo>
                    <a:lnTo>
                      <a:pt x="398" y="8883"/>
                    </a:lnTo>
                    <a:cubicBezTo>
                      <a:pt x="398" y="8857"/>
                      <a:pt x="580" y="6211"/>
                      <a:pt x="2536" y="4340"/>
                    </a:cubicBezTo>
                    <a:cubicBezTo>
                      <a:pt x="4641" y="2326"/>
                      <a:pt x="4061" y="234"/>
                      <a:pt x="4041" y="149"/>
                    </a:cubicBezTo>
                    <a:cubicBezTo>
                      <a:pt x="4013" y="45"/>
                      <a:pt x="3934" y="1"/>
                      <a:pt x="385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5"/>
              <p:cNvSpPr/>
              <p:nvPr/>
            </p:nvSpPr>
            <p:spPr>
              <a:xfrm>
                <a:off x="2194651" y="3194600"/>
                <a:ext cx="117022" cy="370330"/>
              </a:xfrm>
              <a:custGeom>
                <a:rect b="b" l="l" r="r" t="t"/>
                <a:pathLst>
                  <a:path extrusionOk="0" h="14668" w="4635">
                    <a:moveTo>
                      <a:pt x="3857" y="1"/>
                    </a:moveTo>
                    <a:cubicBezTo>
                      <a:pt x="3738" y="1"/>
                      <a:pt x="3617" y="101"/>
                      <a:pt x="3656" y="251"/>
                    </a:cubicBezTo>
                    <a:cubicBezTo>
                      <a:pt x="3682" y="329"/>
                      <a:pt x="4184" y="2206"/>
                      <a:pt x="2262" y="4051"/>
                    </a:cubicBezTo>
                    <a:cubicBezTo>
                      <a:pt x="196" y="6032"/>
                      <a:pt x="7" y="8737"/>
                      <a:pt x="0" y="8861"/>
                    </a:cubicBezTo>
                    <a:lnTo>
                      <a:pt x="0" y="14472"/>
                    </a:lnTo>
                    <a:cubicBezTo>
                      <a:pt x="0" y="14583"/>
                      <a:pt x="91" y="14668"/>
                      <a:pt x="202" y="14668"/>
                    </a:cubicBezTo>
                    <a:cubicBezTo>
                      <a:pt x="306" y="14668"/>
                      <a:pt x="398" y="14583"/>
                      <a:pt x="398" y="14472"/>
                    </a:cubicBezTo>
                    <a:lnTo>
                      <a:pt x="398" y="8874"/>
                    </a:lnTo>
                    <a:cubicBezTo>
                      <a:pt x="398" y="8848"/>
                      <a:pt x="580" y="6208"/>
                      <a:pt x="2535" y="4331"/>
                    </a:cubicBezTo>
                    <a:cubicBezTo>
                      <a:pt x="4634" y="2317"/>
                      <a:pt x="4060" y="232"/>
                      <a:pt x="4041" y="140"/>
                    </a:cubicBezTo>
                    <a:cubicBezTo>
                      <a:pt x="4010" y="43"/>
                      <a:pt x="3934" y="1"/>
                      <a:pt x="3857"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5"/>
              <p:cNvSpPr/>
              <p:nvPr/>
            </p:nvSpPr>
            <p:spPr>
              <a:xfrm>
                <a:off x="2240753" y="3190358"/>
                <a:ext cx="49182" cy="67865"/>
              </a:xfrm>
              <a:custGeom>
                <a:rect b="b" l="l" r="r" t="t"/>
                <a:pathLst>
                  <a:path extrusionOk="0" h="2688" w="1948">
                    <a:moveTo>
                      <a:pt x="230" y="1"/>
                    </a:moveTo>
                    <a:cubicBezTo>
                      <a:pt x="116" y="1"/>
                      <a:pt x="1" y="94"/>
                      <a:pt x="32" y="243"/>
                    </a:cubicBezTo>
                    <a:cubicBezTo>
                      <a:pt x="468" y="2094"/>
                      <a:pt x="1537" y="2642"/>
                      <a:pt x="1583" y="2668"/>
                    </a:cubicBezTo>
                    <a:cubicBezTo>
                      <a:pt x="1609" y="2681"/>
                      <a:pt x="1641" y="2687"/>
                      <a:pt x="1667" y="2687"/>
                    </a:cubicBezTo>
                    <a:lnTo>
                      <a:pt x="1674" y="2687"/>
                    </a:lnTo>
                    <a:cubicBezTo>
                      <a:pt x="1883" y="2687"/>
                      <a:pt x="1948" y="2407"/>
                      <a:pt x="1765" y="2316"/>
                    </a:cubicBezTo>
                    <a:cubicBezTo>
                      <a:pt x="1752" y="2309"/>
                      <a:pt x="814" y="1814"/>
                      <a:pt x="416" y="152"/>
                    </a:cubicBezTo>
                    <a:cubicBezTo>
                      <a:pt x="389" y="47"/>
                      <a:pt x="310" y="1"/>
                      <a:pt x="23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5"/>
              <p:cNvSpPr/>
              <p:nvPr/>
            </p:nvSpPr>
            <p:spPr>
              <a:xfrm>
                <a:off x="2299504" y="3177507"/>
                <a:ext cx="70743" cy="87281"/>
              </a:xfrm>
              <a:custGeom>
                <a:rect b="b" l="l" r="r" t="t"/>
                <a:pathLst>
                  <a:path extrusionOk="0" h="3457" w="2802">
                    <a:moveTo>
                      <a:pt x="1983" y="1"/>
                    </a:moveTo>
                    <a:cubicBezTo>
                      <a:pt x="1866" y="1"/>
                      <a:pt x="1749" y="95"/>
                      <a:pt x="1785" y="244"/>
                    </a:cubicBezTo>
                    <a:cubicBezTo>
                      <a:pt x="2326" y="2173"/>
                      <a:pt x="292" y="3046"/>
                      <a:pt x="201" y="3079"/>
                    </a:cubicBezTo>
                    <a:cubicBezTo>
                      <a:pt x="1" y="3163"/>
                      <a:pt x="56" y="3457"/>
                      <a:pt x="272" y="3457"/>
                    </a:cubicBezTo>
                    <a:cubicBezTo>
                      <a:pt x="274" y="3457"/>
                      <a:pt x="277" y="3457"/>
                      <a:pt x="279" y="3457"/>
                    </a:cubicBezTo>
                    <a:cubicBezTo>
                      <a:pt x="305" y="3457"/>
                      <a:pt x="331" y="3457"/>
                      <a:pt x="351" y="3444"/>
                    </a:cubicBezTo>
                    <a:cubicBezTo>
                      <a:pt x="377" y="3437"/>
                      <a:pt x="2801" y="2408"/>
                      <a:pt x="2169" y="139"/>
                    </a:cubicBezTo>
                    <a:cubicBezTo>
                      <a:pt x="2138" y="43"/>
                      <a:pt x="2060" y="1"/>
                      <a:pt x="19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5"/>
              <p:cNvSpPr/>
              <p:nvPr/>
            </p:nvSpPr>
            <p:spPr>
              <a:xfrm>
                <a:off x="2158118" y="3552180"/>
                <a:ext cx="33099" cy="33983"/>
              </a:xfrm>
              <a:custGeom>
                <a:rect b="b" l="l" r="r" t="t"/>
                <a:pathLst>
                  <a:path extrusionOk="0" h="1346" w="1311">
                    <a:moveTo>
                      <a:pt x="856" y="1"/>
                    </a:moveTo>
                    <a:cubicBezTo>
                      <a:pt x="825" y="1"/>
                      <a:pt x="792" y="8"/>
                      <a:pt x="763" y="23"/>
                    </a:cubicBezTo>
                    <a:lnTo>
                      <a:pt x="756" y="23"/>
                    </a:lnTo>
                    <a:lnTo>
                      <a:pt x="737" y="10"/>
                    </a:lnTo>
                    <a:lnTo>
                      <a:pt x="717" y="10"/>
                    </a:lnTo>
                    <a:cubicBezTo>
                      <a:pt x="639" y="10"/>
                      <a:pt x="209" y="335"/>
                      <a:pt x="209" y="335"/>
                    </a:cubicBezTo>
                    <a:cubicBezTo>
                      <a:pt x="117" y="440"/>
                      <a:pt x="52" y="550"/>
                      <a:pt x="7" y="674"/>
                    </a:cubicBezTo>
                    <a:lnTo>
                      <a:pt x="0" y="700"/>
                    </a:lnTo>
                    <a:lnTo>
                      <a:pt x="0" y="720"/>
                    </a:lnTo>
                    <a:cubicBezTo>
                      <a:pt x="46" y="922"/>
                      <a:pt x="98" y="1111"/>
                      <a:pt x="150" y="1274"/>
                    </a:cubicBezTo>
                    <a:lnTo>
                      <a:pt x="170" y="1320"/>
                    </a:lnTo>
                    <a:lnTo>
                      <a:pt x="222" y="1326"/>
                    </a:lnTo>
                    <a:lnTo>
                      <a:pt x="287" y="1339"/>
                    </a:lnTo>
                    <a:lnTo>
                      <a:pt x="326" y="1346"/>
                    </a:lnTo>
                    <a:lnTo>
                      <a:pt x="359" y="1326"/>
                    </a:lnTo>
                    <a:lnTo>
                      <a:pt x="398" y="1293"/>
                    </a:lnTo>
                    <a:lnTo>
                      <a:pt x="398" y="1254"/>
                    </a:lnTo>
                    <a:cubicBezTo>
                      <a:pt x="424" y="792"/>
                      <a:pt x="678" y="440"/>
                      <a:pt x="1154" y="212"/>
                    </a:cubicBezTo>
                    <a:lnTo>
                      <a:pt x="1310" y="140"/>
                    </a:lnTo>
                    <a:lnTo>
                      <a:pt x="1154" y="62"/>
                    </a:lnTo>
                    <a:cubicBezTo>
                      <a:pt x="1069" y="23"/>
                      <a:pt x="978" y="3"/>
                      <a:pt x="887" y="3"/>
                    </a:cubicBezTo>
                    <a:cubicBezTo>
                      <a:pt x="877" y="1"/>
                      <a:pt x="867" y="1"/>
                      <a:pt x="85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5"/>
              <p:cNvSpPr/>
              <p:nvPr/>
            </p:nvSpPr>
            <p:spPr>
              <a:xfrm>
                <a:off x="2155796" y="3550110"/>
                <a:ext cx="40194" cy="38351"/>
              </a:xfrm>
              <a:custGeom>
                <a:rect b="b" l="l" r="r" t="t"/>
                <a:pathLst>
                  <a:path extrusionOk="0" h="1519" w="1592">
                    <a:moveTo>
                      <a:pt x="979" y="163"/>
                    </a:moveTo>
                    <a:cubicBezTo>
                      <a:pt x="1063" y="163"/>
                      <a:pt x="1141" y="183"/>
                      <a:pt x="1213" y="222"/>
                    </a:cubicBezTo>
                    <a:cubicBezTo>
                      <a:pt x="594" y="515"/>
                      <a:pt x="425" y="971"/>
                      <a:pt x="411" y="1330"/>
                    </a:cubicBezTo>
                    <a:lnTo>
                      <a:pt x="398" y="1343"/>
                    </a:lnTo>
                    <a:lnTo>
                      <a:pt x="320" y="1330"/>
                    </a:lnTo>
                    <a:cubicBezTo>
                      <a:pt x="262" y="1154"/>
                      <a:pt x="216" y="971"/>
                      <a:pt x="177" y="789"/>
                    </a:cubicBezTo>
                    <a:cubicBezTo>
                      <a:pt x="216" y="672"/>
                      <a:pt x="281" y="567"/>
                      <a:pt x="359" y="476"/>
                    </a:cubicBezTo>
                    <a:cubicBezTo>
                      <a:pt x="503" y="365"/>
                      <a:pt x="653" y="268"/>
                      <a:pt x="809" y="176"/>
                    </a:cubicBezTo>
                    <a:cubicBezTo>
                      <a:pt x="822" y="183"/>
                      <a:pt x="835" y="183"/>
                      <a:pt x="842" y="183"/>
                    </a:cubicBezTo>
                    <a:cubicBezTo>
                      <a:pt x="855" y="183"/>
                      <a:pt x="868" y="183"/>
                      <a:pt x="881" y="176"/>
                    </a:cubicBezTo>
                    <a:cubicBezTo>
                      <a:pt x="913" y="170"/>
                      <a:pt x="946" y="163"/>
                      <a:pt x="979" y="163"/>
                    </a:cubicBezTo>
                    <a:close/>
                    <a:moveTo>
                      <a:pt x="979" y="0"/>
                    </a:moveTo>
                    <a:cubicBezTo>
                      <a:pt x="939" y="0"/>
                      <a:pt x="894" y="7"/>
                      <a:pt x="855" y="13"/>
                    </a:cubicBezTo>
                    <a:lnTo>
                      <a:pt x="809" y="13"/>
                    </a:lnTo>
                    <a:cubicBezTo>
                      <a:pt x="757" y="13"/>
                      <a:pt x="731" y="26"/>
                      <a:pt x="483" y="183"/>
                    </a:cubicBezTo>
                    <a:cubicBezTo>
                      <a:pt x="398" y="235"/>
                      <a:pt x="314" y="300"/>
                      <a:pt x="236" y="365"/>
                    </a:cubicBezTo>
                    <a:cubicBezTo>
                      <a:pt x="138" y="476"/>
                      <a:pt x="66" y="593"/>
                      <a:pt x="20" y="730"/>
                    </a:cubicBezTo>
                    <a:lnTo>
                      <a:pt x="1" y="776"/>
                    </a:lnTo>
                    <a:lnTo>
                      <a:pt x="7" y="821"/>
                    </a:lnTo>
                    <a:cubicBezTo>
                      <a:pt x="53" y="1030"/>
                      <a:pt x="105" y="1213"/>
                      <a:pt x="164" y="1382"/>
                    </a:cubicBezTo>
                    <a:lnTo>
                      <a:pt x="196" y="1480"/>
                    </a:lnTo>
                    <a:lnTo>
                      <a:pt x="294" y="1493"/>
                    </a:lnTo>
                    <a:lnTo>
                      <a:pt x="359" y="1506"/>
                    </a:lnTo>
                    <a:lnTo>
                      <a:pt x="431" y="1519"/>
                    </a:lnTo>
                    <a:lnTo>
                      <a:pt x="490" y="1473"/>
                    </a:lnTo>
                    <a:lnTo>
                      <a:pt x="496" y="1467"/>
                    </a:lnTo>
                    <a:lnTo>
                      <a:pt x="561" y="1421"/>
                    </a:lnTo>
                    <a:lnTo>
                      <a:pt x="568" y="1336"/>
                    </a:lnTo>
                    <a:cubicBezTo>
                      <a:pt x="587" y="906"/>
                      <a:pt x="829" y="580"/>
                      <a:pt x="1278" y="365"/>
                    </a:cubicBezTo>
                    <a:lnTo>
                      <a:pt x="1591" y="215"/>
                    </a:lnTo>
                    <a:lnTo>
                      <a:pt x="1278" y="72"/>
                    </a:lnTo>
                    <a:cubicBezTo>
                      <a:pt x="1181" y="26"/>
                      <a:pt x="1083" y="0"/>
                      <a:pt x="979"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5"/>
              <p:cNvSpPr/>
              <p:nvPr/>
            </p:nvSpPr>
            <p:spPr>
              <a:xfrm>
                <a:off x="2202529" y="3560310"/>
                <a:ext cx="27520" cy="26182"/>
              </a:xfrm>
              <a:custGeom>
                <a:rect b="b" l="l" r="r" t="t"/>
                <a:pathLst>
                  <a:path extrusionOk="0" h="1037" w="1090">
                    <a:moveTo>
                      <a:pt x="620" y="0"/>
                    </a:moveTo>
                    <a:lnTo>
                      <a:pt x="379" y="157"/>
                    </a:lnTo>
                    <a:lnTo>
                      <a:pt x="438" y="235"/>
                    </a:lnTo>
                    <a:cubicBezTo>
                      <a:pt x="340" y="274"/>
                      <a:pt x="33" y="424"/>
                      <a:pt x="20" y="633"/>
                    </a:cubicBezTo>
                    <a:cubicBezTo>
                      <a:pt x="1" y="848"/>
                      <a:pt x="196" y="952"/>
                      <a:pt x="366" y="985"/>
                    </a:cubicBezTo>
                    <a:lnTo>
                      <a:pt x="385" y="985"/>
                    </a:lnTo>
                    <a:cubicBezTo>
                      <a:pt x="438" y="978"/>
                      <a:pt x="483" y="978"/>
                      <a:pt x="529" y="978"/>
                    </a:cubicBezTo>
                    <a:cubicBezTo>
                      <a:pt x="627" y="978"/>
                      <a:pt x="724" y="991"/>
                      <a:pt x="822" y="1011"/>
                    </a:cubicBezTo>
                    <a:lnTo>
                      <a:pt x="926" y="1037"/>
                    </a:lnTo>
                    <a:lnTo>
                      <a:pt x="926" y="926"/>
                    </a:lnTo>
                    <a:cubicBezTo>
                      <a:pt x="920" y="782"/>
                      <a:pt x="926" y="587"/>
                      <a:pt x="1031" y="502"/>
                    </a:cubicBezTo>
                    <a:lnTo>
                      <a:pt x="1089" y="450"/>
                    </a:lnTo>
                    <a:lnTo>
                      <a:pt x="939" y="255"/>
                    </a:lnTo>
                    <a:lnTo>
                      <a:pt x="881" y="287"/>
                    </a:lnTo>
                    <a:cubicBezTo>
                      <a:pt x="816" y="320"/>
                      <a:pt x="750" y="359"/>
                      <a:pt x="698" y="404"/>
                    </a:cubicBezTo>
                    <a:cubicBezTo>
                      <a:pt x="698" y="339"/>
                      <a:pt x="718" y="281"/>
                      <a:pt x="744" y="228"/>
                    </a:cubicBezTo>
                    <a:lnTo>
                      <a:pt x="783" y="176"/>
                    </a:lnTo>
                    <a:lnTo>
                      <a:pt x="62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5"/>
              <p:cNvSpPr/>
              <p:nvPr/>
            </p:nvSpPr>
            <p:spPr>
              <a:xfrm>
                <a:off x="2200408" y="3557507"/>
                <a:ext cx="32443" cy="31458"/>
              </a:xfrm>
              <a:custGeom>
                <a:rect b="b" l="l" r="r" t="t"/>
                <a:pathLst>
                  <a:path extrusionOk="0" h="1246" w="1285">
                    <a:moveTo>
                      <a:pt x="691" y="209"/>
                    </a:moveTo>
                    <a:lnTo>
                      <a:pt x="691" y="216"/>
                    </a:lnTo>
                    <a:lnTo>
                      <a:pt x="763" y="287"/>
                    </a:lnTo>
                    <a:cubicBezTo>
                      <a:pt x="711" y="379"/>
                      <a:pt x="691" y="476"/>
                      <a:pt x="698" y="581"/>
                    </a:cubicBezTo>
                    <a:cubicBezTo>
                      <a:pt x="698" y="607"/>
                      <a:pt x="711" y="626"/>
                      <a:pt x="737" y="633"/>
                    </a:cubicBezTo>
                    <a:lnTo>
                      <a:pt x="750" y="633"/>
                    </a:lnTo>
                    <a:cubicBezTo>
                      <a:pt x="769" y="633"/>
                      <a:pt x="789" y="620"/>
                      <a:pt x="795" y="607"/>
                    </a:cubicBezTo>
                    <a:cubicBezTo>
                      <a:pt x="854" y="548"/>
                      <a:pt x="919" y="502"/>
                      <a:pt x="997" y="463"/>
                    </a:cubicBezTo>
                    <a:lnTo>
                      <a:pt x="1063" y="548"/>
                    </a:lnTo>
                    <a:cubicBezTo>
                      <a:pt x="932" y="659"/>
                      <a:pt x="919" y="874"/>
                      <a:pt x="926" y="1043"/>
                    </a:cubicBezTo>
                    <a:cubicBezTo>
                      <a:pt x="821" y="1017"/>
                      <a:pt x="717" y="1004"/>
                      <a:pt x="613" y="1004"/>
                    </a:cubicBezTo>
                    <a:cubicBezTo>
                      <a:pt x="567" y="1004"/>
                      <a:pt x="515" y="1004"/>
                      <a:pt x="463" y="1011"/>
                    </a:cubicBezTo>
                    <a:cubicBezTo>
                      <a:pt x="461" y="1011"/>
                      <a:pt x="458" y="1011"/>
                      <a:pt x="456" y="1011"/>
                    </a:cubicBezTo>
                    <a:cubicBezTo>
                      <a:pt x="396" y="1011"/>
                      <a:pt x="170" y="943"/>
                      <a:pt x="183" y="750"/>
                    </a:cubicBezTo>
                    <a:cubicBezTo>
                      <a:pt x="196" y="581"/>
                      <a:pt x="476" y="444"/>
                      <a:pt x="587" y="411"/>
                    </a:cubicBezTo>
                    <a:cubicBezTo>
                      <a:pt x="600" y="405"/>
                      <a:pt x="613" y="392"/>
                      <a:pt x="619" y="372"/>
                    </a:cubicBezTo>
                    <a:cubicBezTo>
                      <a:pt x="626" y="353"/>
                      <a:pt x="619" y="339"/>
                      <a:pt x="613" y="326"/>
                    </a:cubicBezTo>
                    <a:lnTo>
                      <a:pt x="580" y="281"/>
                    </a:lnTo>
                    <a:lnTo>
                      <a:pt x="691" y="209"/>
                    </a:lnTo>
                    <a:close/>
                    <a:moveTo>
                      <a:pt x="717" y="1"/>
                    </a:moveTo>
                    <a:lnTo>
                      <a:pt x="606" y="72"/>
                    </a:lnTo>
                    <a:lnTo>
                      <a:pt x="495" y="144"/>
                    </a:lnTo>
                    <a:lnTo>
                      <a:pt x="352" y="235"/>
                    </a:lnTo>
                    <a:lnTo>
                      <a:pt x="404" y="307"/>
                    </a:lnTo>
                    <a:cubicBezTo>
                      <a:pt x="254" y="385"/>
                      <a:pt x="39" y="522"/>
                      <a:pt x="20" y="737"/>
                    </a:cubicBezTo>
                    <a:cubicBezTo>
                      <a:pt x="0" y="998"/>
                      <a:pt x="235" y="1135"/>
                      <a:pt x="437" y="1174"/>
                    </a:cubicBezTo>
                    <a:lnTo>
                      <a:pt x="476" y="1174"/>
                    </a:lnTo>
                    <a:cubicBezTo>
                      <a:pt x="522" y="1174"/>
                      <a:pt x="567" y="1167"/>
                      <a:pt x="613" y="1167"/>
                    </a:cubicBezTo>
                    <a:cubicBezTo>
                      <a:pt x="704" y="1167"/>
                      <a:pt x="795" y="1180"/>
                      <a:pt x="887" y="1200"/>
                    </a:cubicBezTo>
                    <a:lnTo>
                      <a:pt x="1095" y="1245"/>
                    </a:lnTo>
                    <a:lnTo>
                      <a:pt x="1089" y="1037"/>
                    </a:lnTo>
                    <a:cubicBezTo>
                      <a:pt x="1089" y="965"/>
                      <a:pt x="1082" y="744"/>
                      <a:pt x="1167" y="672"/>
                    </a:cubicBezTo>
                    <a:lnTo>
                      <a:pt x="1284" y="574"/>
                    </a:lnTo>
                    <a:lnTo>
                      <a:pt x="1186" y="450"/>
                    </a:lnTo>
                    <a:lnTo>
                      <a:pt x="1121" y="366"/>
                    </a:lnTo>
                    <a:lnTo>
                      <a:pt x="1043" y="261"/>
                    </a:lnTo>
                    <a:lnTo>
                      <a:pt x="945" y="313"/>
                    </a:lnTo>
                    <a:lnTo>
                      <a:pt x="971" y="274"/>
                    </a:lnTo>
                    <a:lnTo>
                      <a:pt x="880" y="177"/>
                    </a:lnTo>
                    <a:lnTo>
                      <a:pt x="815" y="105"/>
                    </a:lnTo>
                    <a:lnTo>
                      <a:pt x="7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5"/>
              <p:cNvSpPr/>
              <p:nvPr/>
            </p:nvSpPr>
            <p:spPr>
              <a:xfrm>
                <a:off x="2137037" y="3585330"/>
                <a:ext cx="29338" cy="46077"/>
              </a:xfrm>
              <a:custGeom>
                <a:rect b="b" l="l" r="r" t="t"/>
                <a:pathLst>
                  <a:path extrusionOk="0" h="1825" w="1162">
                    <a:moveTo>
                      <a:pt x="900" y="0"/>
                    </a:moveTo>
                    <a:cubicBezTo>
                      <a:pt x="796" y="0"/>
                      <a:pt x="692" y="13"/>
                      <a:pt x="594" y="46"/>
                    </a:cubicBezTo>
                    <a:cubicBezTo>
                      <a:pt x="392" y="111"/>
                      <a:pt x="222" y="261"/>
                      <a:pt x="125" y="450"/>
                    </a:cubicBezTo>
                    <a:cubicBezTo>
                      <a:pt x="1" y="710"/>
                      <a:pt x="7" y="1375"/>
                      <a:pt x="183" y="1662"/>
                    </a:cubicBezTo>
                    <a:cubicBezTo>
                      <a:pt x="229" y="1753"/>
                      <a:pt x="320" y="1818"/>
                      <a:pt x="425" y="1825"/>
                    </a:cubicBezTo>
                    <a:lnTo>
                      <a:pt x="431" y="1818"/>
                    </a:lnTo>
                    <a:cubicBezTo>
                      <a:pt x="457" y="1818"/>
                      <a:pt x="483" y="1818"/>
                      <a:pt x="509" y="1812"/>
                    </a:cubicBezTo>
                    <a:cubicBezTo>
                      <a:pt x="542" y="1799"/>
                      <a:pt x="568" y="1773"/>
                      <a:pt x="587" y="1740"/>
                    </a:cubicBezTo>
                    <a:cubicBezTo>
                      <a:pt x="614" y="1669"/>
                      <a:pt x="614" y="1584"/>
                      <a:pt x="574" y="1512"/>
                    </a:cubicBezTo>
                    <a:cubicBezTo>
                      <a:pt x="568" y="1480"/>
                      <a:pt x="555" y="1440"/>
                      <a:pt x="555" y="1408"/>
                    </a:cubicBezTo>
                    <a:cubicBezTo>
                      <a:pt x="561" y="763"/>
                      <a:pt x="822" y="359"/>
                      <a:pt x="1044" y="143"/>
                    </a:cubicBezTo>
                    <a:lnTo>
                      <a:pt x="1161" y="13"/>
                    </a:lnTo>
                    <a:lnTo>
                      <a:pt x="99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5"/>
              <p:cNvSpPr/>
              <p:nvPr/>
            </p:nvSpPr>
            <p:spPr>
              <a:xfrm>
                <a:off x="2134916" y="3583184"/>
                <a:ext cx="36053" cy="50217"/>
              </a:xfrm>
              <a:custGeom>
                <a:rect b="b" l="l" r="r" t="t"/>
                <a:pathLst>
                  <a:path extrusionOk="0" h="1989" w="1428">
                    <a:moveTo>
                      <a:pt x="978" y="0"/>
                    </a:moveTo>
                    <a:cubicBezTo>
                      <a:pt x="978" y="0"/>
                      <a:pt x="979" y="0"/>
                      <a:pt x="980" y="0"/>
                    </a:cubicBezTo>
                    <a:lnTo>
                      <a:pt x="980" y="0"/>
                    </a:lnTo>
                    <a:cubicBezTo>
                      <a:pt x="981" y="0"/>
                      <a:pt x="983" y="0"/>
                      <a:pt x="984" y="0"/>
                    </a:cubicBezTo>
                    <a:close/>
                    <a:moveTo>
                      <a:pt x="984" y="163"/>
                    </a:moveTo>
                    <a:cubicBezTo>
                      <a:pt x="1010" y="163"/>
                      <a:pt x="1036" y="163"/>
                      <a:pt x="1063" y="170"/>
                    </a:cubicBezTo>
                    <a:cubicBezTo>
                      <a:pt x="854" y="378"/>
                      <a:pt x="561" y="795"/>
                      <a:pt x="554" y="1486"/>
                    </a:cubicBezTo>
                    <a:cubicBezTo>
                      <a:pt x="554" y="1597"/>
                      <a:pt x="671" y="1786"/>
                      <a:pt x="567" y="1812"/>
                    </a:cubicBezTo>
                    <a:cubicBezTo>
                      <a:pt x="548" y="1819"/>
                      <a:pt x="528" y="1819"/>
                      <a:pt x="509" y="1825"/>
                    </a:cubicBezTo>
                    <a:cubicBezTo>
                      <a:pt x="176" y="1825"/>
                      <a:pt x="137" y="854"/>
                      <a:pt x="280" y="574"/>
                    </a:cubicBezTo>
                    <a:cubicBezTo>
                      <a:pt x="365" y="398"/>
                      <a:pt x="522" y="268"/>
                      <a:pt x="704" y="202"/>
                    </a:cubicBezTo>
                    <a:cubicBezTo>
                      <a:pt x="795" y="176"/>
                      <a:pt x="887" y="163"/>
                      <a:pt x="984" y="163"/>
                    </a:cubicBezTo>
                    <a:close/>
                    <a:moveTo>
                      <a:pt x="980" y="0"/>
                    </a:moveTo>
                    <a:lnTo>
                      <a:pt x="980" y="0"/>
                    </a:lnTo>
                    <a:cubicBezTo>
                      <a:pt x="864" y="1"/>
                      <a:pt x="755" y="14"/>
                      <a:pt x="652" y="52"/>
                    </a:cubicBezTo>
                    <a:cubicBezTo>
                      <a:pt x="424" y="124"/>
                      <a:pt x="241" y="287"/>
                      <a:pt x="137" y="496"/>
                    </a:cubicBezTo>
                    <a:cubicBezTo>
                      <a:pt x="0" y="776"/>
                      <a:pt x="0" y="1473"/>
                      <a:pt x="196" y="1786"/>
                    </a:cubicBezTo>
                    <a:cubicBezTo>
                      <a:pt x="254" y="1903"/>
                      <a:pt x="378" y="1982"/>
                      <a:pt x="509" y="1988"/>
                    </a:cubicBezTo>
                    <a:cubicBezTo>
                      <a:pt x="541" y="1982"/>
                      <a:pt x="580" y="1982"/>
                      <a:pt x="613" y="1969"/>
                    </a:cubicBezTo>
                    <a:cubicBezTo>
                      <a:pt x="665" y="1956"/>
                      <a:pt x="717" y="1916"/>
                      <a:pt x="743" y="1864"/>
                    </a:cubicBezTo>
                    <a:cubicBezTo>
                      <a:pt x="782" y="1767"/>
                      <a:pt x="782" y="1662"/>
                      <a:pt x="737" y="1571"/>
                    </a:cubicBezTo>
                    <a:cubicBezTo>
                      <a:pt x="730" y="1545"/>
                      <a:pt x="724" y="1519"/>
                      <a:pt x="717" y="1486"/>
                    </a:cubicBezTo>
                    <a:cubicBezTo>
                      <a:pt x="724" y="874"/>
                      <a:pt x="971" y="489"/>
                      <a:pt x="1180" y="281"/>
                    </a:cubicBezTo>
                    <a:lnTo>
                      <a:pt x="1428" y="33"/>
                    </a:lnTo>
                    <a:lnTo>
                      <a:pt x="1076" y="7"/>
                    </a:lnTo>
                    <a:cubicBezTo>
                      <a:pt x="1044" y="7"/>
                      <a:pt x="1012" y="1"/>
                      <a:pt x="98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5"/>
              <p:cNvSpPr/>
              <p:nvPr/>
            </p:nvSpPr>
            <p:spPr>
              <a:xfrm>
                <a:off x="2154811" y="3552584"/>
                <a:ext cx="99576" cy="131666"/>
              </a:xfrm>
              <a:custGeom>
                <a:rect b="b" l="l" r="r" t="t"/>
                <a:pathLst>
                  <a:path extrusionOk="0" h="5215" w="3944">
                    <a:moveTo>
                      <a:pt x="2041" y="0"/>
                    </a:moveTo>
                    <a:lnTo>
                      <a:pt x="1989" y="13"/>
                    </a:lnTo>
                    <a:cubicBezTo>
                      <a:pt x="1897" y="33"/>
                      <a:pt x="1813" y="59"/>
                      <a:pt x="1721" y="85"/>
                    </a:cubicBezTo>
                    <a:cubicBezTo>
                      <a:pt x="1259" y="235"/>
                      <a:pt x="705" y="567"/>
                      <a:pt x="692" y="1277"/>
                    </a:cubicBezTo>
                    <a:cubicBezTo>
                      <a:pt x="672" y="1291"/>
                      <a:pt x="27" y="1701"/>
                      <a:pt x="20" y="2711"/>
                    </a:cubicBezTo>
                    <a:cubicBezTo>
                      <a:pt x="14" y="3226"/>
                      <a:pt x="1" y="4438"/>
                      <a:pt x="1747" y="5012"/>
                    </a:cubicBezTo>
                    <a:cubicBezTo>
                      <a:pt x="1956" y="5084"/>
                      <a:pt x="2510" y="5214"/>
                      <a:pt x="2725" y="5214"/>
                    </a:cubicBezTo>
                    <a:cubicBezTo>
                      <a:pt x="2751" y="5214"/>
                      <a:pt x="2777" y="5214"/>
                      <a:pt x="2797" y="5208"/>
                    </a:cubicBezTo>
                    <a:cubicBezTo>
                      <a:pt x="2816" y="5208"/>
                      <a:pt x="2835" y="5209"/>
                      <a:pt x="2854" y="5209"/>
                    </a:cubicBezTo>
                    <a:cubicBezTo>
                      <a:pt x="2990" y="5209"/>
                      <a:pt x="3121" y="5188"/>
                      <a:pt x="3247" y="5142"/>
                    </a:cubicBezTo>
                    <a:cubicBezTo>
                      <a:pt x="3540" y="5058"/>
                      <a:pt x="3892" y="4803"/>
                      <a:pt x="3911" y="4093"/>
                    </a:cubicBezTo>
                    <a:cubicBezTo>
                      <a:pt x="3918" y="3865"/>
                      <a:pt x="3924" y="3565"/>
                      <a:pt x="3911" y="3285"/>
                    </a:cubicBezTo>
                    <a:cubicBezTo>
                      <a:pt x="3944" y="2992"/>
                      <a:pt x="3774" y="2359"/>
                      <a:pt x="3709" y="2229"/>
                    </a:cubicBezTo>
                    <a:cubicBezTo>
                      <a:pt x="3644" y="2060"/>
                      <a:pt x="3540" y="1903"/>
                      <a:pt x="3409" y="1779"/>
                    </a:cubicBezTo>
                    <a:cubicBezTo>
                      <a:pt x="3168" y="1551"/>
                      <a:pt x="2849" y="1440"/>
                      <a:pt x="2425" y="1440"/>
                    </a:cubicBezTo>
                    <a:lnTo>
                      <a:pt x="2282" y="1440"/>
                    </a:lnTo>
                    <a:cubicBezTo>
                      <a:pt x="2256" y="1434"/>
                      <a:pt x="2223" y="1434"/>
                      <a:pt x="2197" y="1434"/>
                    </a:cubicBezTo>
                    <a:lnTo>
                      <a:pt x="2139" y="1434"/>
                    </a:lnTo>
                    <a:cubicBezTo>
                      <a:pt x="2041" y="1408"/>
                      <a:pt x="1702" y="1304"/>
                      <a:pt x="1728" y="991"/>
                    </a:cubicBezTo>
                    <a:cubicBezTo>
                      <a:pt x="1747" y="730"/>
                      <a:pt x="2106" y="548"/>
                      <a:pt x="2256" y="476"/>
                    </a:cubicBezTo>
                    <a:lnTo>
                      <a:pt x="2347" y="437"/>
                    </a:lnTo>
                    <a:lnTo>
                      <a:pt x="204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5"/>
              <p:cNvSpPr/>
              <p:nvPr/>
            </p:nvSpPr>
            <p:spPr>
              <a:xfrm>
                <a:off x="2152842" y="3550110"/>
                <a:ext cx="103540" cy="136109"/>
              </a:xfrm>
              <a:custGeom>
                <a:rect b="b" l="l" r="r" t="t"/>
                <a:pathLst>
                  <a:path extrusionOk="0" h="5391" w="4101">
                    <a:moveTo>
                      <a:pt x="2086" y="189"/>
                    </a:moveTo>
                    <a:lnTo>
                      <a:pt x="2301" y="502"/>
                    </a:lnTo>
                    <a:cubicBezTo>
                      <a:pt x="2125" y="580"/>
                      <a:pt x="1754" y="782"/>
                      <a:pt x="1728" y="1082"/>
                    </a:cubicBezTo>
                    <a:cubicBezTo>
                      <a:pt x="1702" y="1415"/>
                      <a:pt x="2008" y="1571"/>
                      <a:pt x="2217" y="1617"/>
                    </a:cubicBezTo>
                    <a:cubicBezTo>
                      <a:pt x="2236" y="1610"/>
                      <a:pt x="2256" y="1610"/>
                      <a:pt x="2275" y="1610"/>
                    </a:cubicBezTo>
                    <a:cubicBezTo>
                      <a:pt x="2314" y="1610"/>
                      <a:pt x="2347" y="1617"/>
                      <a:pt x="2379" y="1623"/>
                    </a:cubicBezTo>
                    <a:cubicBezTo>
                      <a:pt x="2406" y="1630"/>
                      <a:pt x="2438" y="1636"/>
                      <a:pt x="2464" y="1649"/>
                    </a:cubicBezTo>
                    <a:cubicBezTo>
                      <a:pt x="2458" y="1636"/>
                      <a:pt x="2451" y="1623"/>
                      <a:pt x="2445" y="1617"/>
                    </a:cubicBezTo>
                    <a:lnTo>
                      <a:pt x="2503" y="1617"/>
                    </a:lnTo>
                    <a:cubicBezTo>
                      <a:pt x="2901" y="1617"/>
                      <a:pt x="3207" y="1721"/>
                      <a:pt x="3429" y="1929"/>
                    </a:cubicBezTo>
                    <a:cubicBezTo>
                      <a:pt x="3553" y="2047"/>
                      <a:pt x="3650" y="2190"/>
                      <a:pt x="3716" y="2353"/>
                    </a:cubicBezTo>
                    <a:cubicBezTo>
                      <a:pt x="3748" y="2392"/>
                      <a:pt x="3944" y="3083"/>
                      <a:pt x="3905" y="3376"/>
                    </a:cubicBezTo>
                    <a:cubicBezTo>
                      <a:pt x="3918" y="3637"/>
                      <a:pt x="3918" y="3911"/>
                      <a:pt x="3905" y="4185"/>
                    </a:cubicBezTo>
                    <a:cubicBezTo>
                      <a:pt x="3892" y="4706"/>
                      <a:pt x="3690" y="5045"/>
                      <a:pt x="3298" y="5162"/>
                    </a:cubicBezTo>
                    <a:cubicBezTo>
                      <a:pt x="3176" y="5203"/>
                      <a:pt x="3042" y="5228"/>
                      <a:pt x="2912" y="5228"/>
                    </a:cubicBezTo>
                    <a:cubicBezTo>
                      <a:pt x="2898" y="5228"/>
                      <a:pt x="2883" y="5228"/>
                      <a:pt x="2868" y="5227"/>
                    </a:cubicBezTo>
                    <a:cubicBezTo>
                      <a:pt x="2849" y="5227"/>
                      <a:pt x="2829" y="5234"/>
                      <a:pt x="2803" y="5234"/>
                    </a:cubicBezTo>
                    <a:cubicBezTo>
                      <a:pt x="2601" y="5234"/>
                      <a:pt x="2067" y="5110"/>
                      <a:pt x="1858" y="5038"/>
                    </a:cubicBezTo>
                    <a:cubicBezTo>
                      <a:pt x="164" y="4478"/>
                      <a:pt x="177" y="3311"/>
                      <a:pt x="183" y="2809"/>
                    </a:cubicBezTo>
                    <a:cubicBezTo>
                      <a:pt x="190" y="1845"/>
                      <a:pt x="796" y="1460"/>
                      <a:pt x="822" y="1447"/>
                    </a:cubicBezTo>
                    <a:cubicBezTo>
                      <a:pt x="841" y="1434"/>
                      <a:pt x="854" y="1408"/>
                      <a:pt x="861" y="1382"/>
                    </a:cubicBezTo>
                    <a:cubicBezTo>
                      <a:pt x="874" y="717"/>
                      <a:pt x="1395" y="404"/>
                      <a:pt x="1832" y="261"/>
                    </a:cubicBezTo>
                    <a:cubicBezTo>
                      <a:pt x="1917" y="235"/>
                      <a:pt x="2001" y="209"/>
                      <a:pt x="2086" y="189"/>
                    </a:cubicBezTo>
                    <a:close/>
                    <a:moveTo>
                      <a:pt x="2158" y="0"/>
                    </a:moveTo>
                    <a:lnTo>
                      <a:pt x="2158" y="7"/>
                    </a:lnTo>
                    <a:lnTo>
                      <a:pt x="2054" y="33"/>
                    </a:lnTo>
                    <a:cubicBezTo>
                      <a:pt x="1962" y="52"/>
                      <a:pt x="1871" y="79"/>
                      <a:pt x="1780" y="105"/>
                    </a:cubicBezTo>
                    <a:cubicBezTo>
                      <a:pt x="1109" y="326"/>
                      <a:pt x="724" y="756"/>
                      <a:pt x="698" y="1330"/>
                    </a:cubicBezTo>
                    <a:cubicBezTo>
                      <a:pt x="548" y="1441"/>
                      <a:pt x="27" y="1884"/>
                      <a:pt x="20" y="2803"/>
                    </a:cubicBezTo>
                    <a:cubicBezTo>
                      <a:pt x="14" y="3292"/>
                      <a:pt x="1" y="4595"/>
                      <a:pt x="1806" y="5188"/>
                    </a:cubicBezTo>
                    <a:cubicBezTo>
                      <a:pt x="2021" y="5260"/>
                      <a:pt x="2575" y="5390"/>
                      <a:pt x="2803" y="5390"/>
                    </a:cubicBezTo>
                    <a:cubicBezTo>
                      <a:pt x="2836" y="5390"/>
                      <a:pt x="2862" y="5390"/>
                      <a:pt x="2888" y="5384"/>
                    </a:cubicBezTo>
                    <a:cubicBezTo>
                      <a:pt x="2904" y="5384"/>
                      <a:pt x="2919" y="5385"/>
                      <a:pt x="2935" y="5385"/>
                    </a:cubicBezTo>
                    <a:cubicBezTo>
                      <a:pt x="3076" y="5385"/>
                      <a:pt x="3216" y="5359"/>
                      <a:pt x="3351" y="5312"/>
                    </a:cubicBezTo>
                    <a:cubicBezTo>
                      <a:pt x="3670" y="5214"/>
                      <a:pt x="4055" y="4941"/>
                      <a:pt x="4074" y="4185"/>
                    </a:cubicBezTo>
                    <a:cubicBezTo>
                      <a:pt x="4081" y="3963"/>
                      <a:pt x="4081" y="3663"/>
                      <a:pt x="4074" y="3383"/>
                    </a:cubicBezTo>
                    <a:cubicBezTo>
                      <a:pt x="4100" y="3090"/>
                      <a:pt x="3950" y="2464"/>
                      <a:pt x="3865" y="2288"/>
                    </a:cubicBezTo>
                    <a:cubicBezTo>
                      <a:pt x="3794" y="2105"/>
                      <a:pt x="3676" y="1943"/>
                      <a:pt x="3540" y="1806"/>
                    </a:cubicBezTo>
                    <a:cubicBezTo>
                      <a:pt x="3285" y="1564"/>
                      <a:pt x="2947" y="1447"/>
                      <a:pt x="2503" y="1447"/>
                    </a:cubicBezTo>
                    <a:lnTo>
                      <a:pt x="2366" y="1447"/>
                    </a:lnTo>
                    <a:cubicBezTo>
                      <a:pt x="2340" y="1447"/>
                      <a:pt x="2308" y="1441"/>
                      <a:pt x="2275" y="1441"/>
                    </a:cubicBezTo>
                    <a:lnTo>
                      <a:pt x="2230" y="1441"/>
                    </a:lnTo>
                    <a:cubicBezTo>
                      <a:pt x="2132" y="1421"/>
                      <a:pt x="1871" y="1330"/>
                      <a:pt x="1891" y="1089"/>
                    </a:cubicBezTo>
                    <a:cubicBezTo>
                      <a:pt x="1910" y="867"/>
                      <a:pt x="2262" y="691"/>
                      <a:pt x="2373" y="646"/>
                    </a:cubicBezTo>
                    <a:lnTo>
                      <a:pt x="2549" y="561"/>
                    </a:lnTo>
                    <a:lnTo>
                      <a:pt x="2438" y="398"/>
                    </a:lnTo>
                    <a:lnTo>
                      <a:pt x="2217" y="92"/>
                    </a:lnTo>
                    <a:lnTo>
                      <a:pt x="215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3" name="Google Shape;8623;p75"/>
          <p:cNvGrpSpPr/>
          <p:nvPr/>
        </p:nvGrpSpPr>
        <p:grpSpPr>
          <a:xfrm>
            <a:off x="2942205" y="3064707"/>
            <a:ext cx="550623" cy="1310497"/>
            <a:chOff x="2942205" y="3050537"/>
            <a:chExt cx="550623" cy="1310497"/>
          </a:xfrm>
        </p:grpSpPr>
        <p:sp>
          <p:nvSpPr>
            <p:cNvPr id="8624" name="Google Shape;8624;p75"/>
            <p:cNvSpPr/>
            <p:nvPr/>
          </p:nvSpPr>
          <p:spPr>
            <a:xfrm>
              <a:off x="2991084" y="4311978"/>
              <a:ext cx="453016" cy="49056"/>
            </a:xfrm>
            <a:custGeom>
              <a:rect b="b" l="l" r="r" t="t"/>
              <a:pathLst>
                <a:path extrusionOk="0" h="1943" w="17943">
                  <a:moveTo>
                    <a:pt x="8975" y="0"/>
                  </a:moveTo>
                  <a:cubicBezTo>
                    <a:pt x="4015" y="0"/>
                    <a:pt x="0" y="437"/>
                    <a:pt x="0" y="972"/>
                  </a:cubicBezTo>
                  <a:cubicBezTo>
                    <a:pt x="0" y="1506"/>
                    <a:pt x="4021"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5" name="Google Shape;8625;p75"/>
            <p:cNvGrpSpPr/>
            <p:nvPr/>
          </p:nvGrpSpPr>
          <p:grpSpPr>
            <a:xfrm>
              <a:off x="2942205" y="3050537"/>
              <a:ext cx="550623" cy="1278079"/>
              <a:chOff x="2942205" y="3050537"/>
              <a:chExt cx="550623" cy="1278079"/>
            </a:xfrm>
          </p:grpSpPr>
          <p:sp>
            <p:nvSpPr>
              <p:cNvPr id="8626" name="Google Shape;8626;p75"/>
              <p:cNvSpPr/>
              <p:nvPr/>
            </p:nvSpPr>
            <p:spPr>
              <a:xfrm>
                <a:off x="2942205" y="3050537"/>
                <a:ext cx="550623" cy="1278079"/>
              </a:xfrm>
              <a:custGeom>
                <a:rect b="b" l="l" r="r" t="t"/>
                <a:pathLst>
                  <a:path extrusionOk="0" h="50622" w="21809">
                    <a:moveTo>
                      <a:pt x="3774" y="7802"/>
                    </a:moveTo>
                    <a:lnTo>
                      <a:pt x="3774" y="7834"/>
                    </a:lnTo>
                    <a:lnTo>
                      <a:pt x="3755" y="7834"/>
                    </a:lnTo>
                    <a:lnTo>
                      <a:pt x="3774" y="7802"/>
                    </a:lnTo>
                    <a:close/>
                    <a:moveTo>
                      <a:pt x="10689" y="0"/>
                    </a:moveTo>
                    <a:cubicBezTo>
                      <a:pt x="6753" y="0"/>
                      <a:pt x="3559" y="3187"/>
                      <a:pt x="3559" y="7130"/>
                    </a:cubicBezTo>
                    <a:cubicBezTo>
                      <a:pt x="3559" y="7365"/>
                      <a:pt x="3572" y="7600"/>
                      <a:pt x="3598" y="7834"/>
                    </a:cubicBezTo>
                    <a:cubicBezTo>
                      <a:pt x="2972" y="7906"/>
                      <a:pt x="2542" y="8512"/>
                      <a:pt x="2699" y="9131"/>
                    </a:cubicBezTo>
                    <a:cubicBezTo>
                      <a:pt x="2821" y="9609"/>
                      <a:pt x="3247" y="9920"/>
                      <a:pt x="3710" y="9920"/>
                    </a:cubicBezTo>
                    <a:cubicBezTo>
                      <a:pt x="3841" y="9920"/>
                      <a:pt x="3976" y="9895"/>
                      <a:pt x="4106" y="9842"/>
                    </a:cubicBezTo>
                    <a:cubicBezTo>
                      <a:pt x="4830" y="12044"/>
                      <a:pt x="6681" y="13804"/>
                      <a:pt x="8747" y="14560"/>
                    </a:cubicBezTo>
                    <a:cubicBezTo>
                      <a:pt x="8793" y="14573"/>
                      <a:pt x="8871" y="14593"/>
                      <a:pt x="8871" y="14606"/>
                    </a:cubicBezTo>
                    <a:lnTo>
                      <a:pt x="8871" y="16620"/>
                    </a:lnTo>
                    <a:lnTo>
                      <a:pt x="5651" y="16620"/>
                    </a:lnTo>
                    <a:cubicBezTo>
                      <a:pt x="5651" y="16620"/>
                      <a:pt x="5645" y="16685"/>
                      <a:pt x="5625" y="16698"/>
                    </a:cubicBezTo>
                    <a:cubicBezTo>
                      <a:pt x="5051" y="16705"/>
                      <a:pt x="4537" y="17076"/>
                      <a:pt x="4361" y="17623"/>
                    </a:cubicBezTo>
                    <a:lnTo>
                      <a:pt x="215" y="33239"/>
                    </a:lnTo>
                    <a:cubicBezTo>
                      <a:pt x="0" y="33872"/>
                      <a:pt x="294" y="34563"/>
                      <a:pt x="900" y="34849"/>
                    </a:cubicBezTo>
                    <a:cubicBezTo>
                      <a:pt x="1081" y="34936"/>
                      <a:pt x="1273" y="34977"/>
                      <a:pt x="1463" y="34977"/>
                    </a:cubicBezTo>
                    <a:cubicBezTo>
                      <a:pt x="1903" y="34977"/>
                      <a:pt x="2329" y="34756"/>
                      <a:pt x="2575" y="34360"/>
                    </a:cubicBezTo>
                    <a:cubicBezTo>
                      <a:pt x="2647" y="34407"/>
                      <a:pt x="2726" y="34429"/>
                      <a:pt x="2804" y="34429"/>
                    </a:cubicBezTo>
                    <a:cubicBezTo>
                      <a:pt x="2987" y="34429"/>
                      <a:pt x="3161" y="34309"/>
                      <a:pt x="3207"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85" y="32360"/>
                    </a:lnTo>
                    <a:cubicBezTo>
                      <a:pt x="6622" y="40187"/>
                      <a:pt x="6798" y="48725"/>
                      <a:pt x="6798" y="48725"/>
                    </a:cubicBezTo>
                    <a:cubicBezTo>
                      <a:pt x="6798" y="48725"/>
                      <a:pt x="4517" y="49090"/>
                      <a:pt x="4517" y="50615"/>
                    </a:cubicBezTo>
                    <a:lnTo>
                      <a:pt x="8936" y="50615"/>
                    </a:lnTo>
                    <a:lnTo>
                      <a:pt x="10631" y="33428"/>
                    </a:lnTo>
                    <a:lnTo>
                      <a:pt x="10663" y="33455"/>
                    </a:lnTo>
                    <a:lnTo>
                      <a:pt x="11035" y="33455"/>
                    </a:lnTo>
                    <a:lnTo>
                      <a:pt x="11035" y="33448"/>
                    </a:lnTo>
                    <a:lnTo>
                      <a:pt x="12892" y="50622"/>
                    </a:lnTo>
                    <a:lnTo>
                      <a:pt x="17311" y="50622"/>
                    </a:lnTo>
                    <a:cubicBezTo>
                      <a:pt x="17311" y="49090"/>
                      <a:pt x="15023" y="48732"/>
                      <a:pt x="15023" y="48732"/>
                    </a:cubicBezTo>
                    <a:cubicBezTo>
                      <a:pt x="15023" y="48732"/>
                      <a:pt x="15193" y="40096"/>
                      <a:pt x="15317" y="32216"/>
                    </a:cubicBezTo>
                    <a:cubicBezTo>
                      <a:pt x="15323" y="31897"/>
                      <a:pt x="15356" y="30567"/>
                      <a:pt x="15356" y="30567"/>
                    </a:cubicBezTo>
                    <a:lnTo>
                      <a:pt x="15343" y="30567"/>
                    </a:lnTo>
                    <a:cubicBezTo>
                      <a:pt x="15408" y="26474"/>
                      <a:pt x="15454" y="22779"/>
                      <a:pt x="15454" y="20863"/>
                    </a:cubicBezTo>
                    <a:lnTo>
                      <a:pt x="18510" y="31923"/>
                    </a:lnTo>
                    <a:cubicBezTo>
                      <a:pt x="18302" y="31988"/>
                      <a:pt x="18152" y="32334"/>
                      <a:pt x="18204" y="32542"/>
                    </a:cubicBezTo>
                    <a:lnTo>
                      <a:pt x="18562" y="34113"/>
                    </a:lnTo>
                    <a:cubicBezTo>
                      <a:pt x="18602" y="34305"/>
                      <a:pt x="18769" y="34428"/>
                      <a:pt x="18956" y="34428"/>
                    </a:cubicBezTo>
                    <a:cubicBezTo>
                      <a:pt x="18985" y="34428"/>
                      <a:pt x="19015" y="34425"/>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8" y="34582"/>
                      <a:pt x="21808" y="33885"/>
                      <a:pt x="21600" y="33246"/>
                    </a:cubicBezTo>
                    <a:lnTo>
                      <a:pt x="17292" y="17663"/>
                    </a:lnTo>
                    <a:cubicBezTo>
                      <a:pt x="17116" y="17141"/>
                      <a:pt x="16653" y="16744"/>
                      <a:pt x="16138" y="16705"/>
                    </a:cubicBezTo>
                    <a:cubicBezTo>
                      <a:pt x="16125" y="16691"/>
                      <a:pt x="16112" y="16626"/>
                      <a:pt x="16112" y="16626"/>
                    </a:cubicBezTo>
                    <a:lnTo>
                      <a:pt x="12612" y="16626"/>
                    </a:lnTo>
                    <a:lnTo>
                      <a:pt x="12612" y="14704"/>
                    </a:lnTo>
                    <a:cubicBezTo>
                      <a:pt x="12612" y="14704"/>
                      <a:pt x="12638" y="14697"/>
                      <a:pt x="12651" y="14691"/>
                    </a:cubicBezTo>
                    <a:cubicBezTo>
                      <a:pt x="12664" y="14691"/>
                      <a:pt x="12684" y="14684"/>
                      <a:pt x="12697" y="14678"/>
                    </a:cubicBezTo>
                    <a:cubicBezTo>
                      <a:pt x="14893" y="14013"/>
                      <a:pt x="16913" y="12201"/>
                      <a:pt x="17689" y="9887"/>
                    </a:cubicBezTo>
                    <a:cubicBezTo>
                      <a:pt x="17774" y="9907"/>
                      <a:pt x="17859" y="9920"/>
                      <a:pt x="17943" y="9920"/>
                    </a:cubicBezTo>
                    <a:cubicBezTo>
                      <a:pt x="17947" y="9920"/>
                      <a:pt x="17952" y="9920"/>
                      <a:pt x="17956" y="9920"/>
                    </a:cubicBezTo>
                    <a:cubicBezTo>
                      <a:pt x="18511" y="9920"/>
                      <a:pt x="18973" y="9485"/>
                      <a:pt x="19006" y="8929"/>
                    </a:cubicBezTo>
                    <a:cubicBezTo>
                      <a:pt x="19032" y="8369"/>
                      <a:pt x="18608" y="7880"/>
                      <a:pt x="18048" y="7834"/>
                    </a:cubicBezTo>
                    <a:lnTo>
                      <a:pt x="18048" y="7828"/>
                    </a:lnTo>
                    <a:cubicBezTo>
                      <a:pt x="18048" y="7815"/>
                      <a:pt x="18041" y="7802"/>
                      <a:pt x="18041" y="7789"/>
                    </a:cubicBezTo>
                    <a:cubicBezTo>
                      <a:pt x="18035" y="6068"/>
                      <a:pt x="17637" y="4295"/>
                      <a:pt x="16685" y="2998"/>
                    </a:cubicBezTo>
                    <a:cubicBezTo>
                      <a:pt x="17656" y="2464"/>
                      <a:pt x="17774" y="1786"/>
                      <a:pt x="18152" y="1147"/>
                    </a:cubicBezTo>
                    <a:lnTo>
                      <a:pt x="18152" y="1147"/>
                    </a:lnTo>
                    <a:cubicBezTo>
                      <a:pt x="17943" y="1170"/>
                      <a:pt x="17732" y="1181"/>
                      <a:pt x="17520" y="1181"/>
                    </a:cubicBezTo>
                    <a:cubicBezTo>
                      <a:pt x="15276" y="1181"/>
                      <a:pt x="12899" y="0"/>
                      <a:pt x="10689"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7" name="Google Shape;8627;p75"/>
              <p:cNvGrpSpPr/>
              <p:nvPr/>
            </p:nvGrpSpPr>
            <p:grpSpPr>
              <a:xfrm>
                <a:off x="2976264" y="3168065"/>
                <a:ext cx="478718" cy="1086021"/>
                <a:chOff x="2976264" y="3168065"/>
                <a:chExt cx="478718" cy="1086021"/>
              </a:xfrm>
            </p:grpSpPr>
            <p:sp>
              <p:nvSpPr>
                <p:cNvPr id="8628" name="Google Shape;8628;p75"/>
                <p:cNvSpPr/>
                <p:nvPr/>
              </p:nvSpPr>
              <p:spPr>
                <a:xfrm>
                  <a:off x="2976264" y="3716491"/>
                  <a:ext cx="68522" cy="119951"/>
                </a:xfrm>
                <a:custGeom>
                  <a:rect b="b" l="l" r="r" t="t"/>
                  <a:pathLst>
                    <a:path extrusionOk="0" h="4751" w="2714">
                      <a:moveTo>
                        <a:pt x="2269" y="1"/>
                      </a:moveTo>
                      <a:cubicBezTo>
                        <a:pt x="2234" y="1"/>
                        <a:pt x="2197" y="6"/>
                        <a:pt x="2158" y="19"/>
                      </a:cubicBezTo>
                      <a:cubicBezTo>
                        <a:pt x="450" y="593"/>
                        <a:pt x="1" y="3161"/>
                        <a:pt x="79" y="4699"/>
                      </a:cubicBezTo>
                      <a:cubicBezTo>
                        <a:pt x="79" y="4731"/>
                        <a:pt x="106" y="4750"/>
                        <a:pt x="132" y="4750"/>
                      </a:cubicBezTo>
                      <a:cubicBezTo>
                        <a:pt x="149" y="4750"/>
                        <a:pt x="166" y="4742"/>
                        <a:pt x="176" y="4725"/>
                      </a:cubicBezTo>
                      <a:cubicBezTo>
                        <a:pt x="535" y="4079"/>
                        <a:pt x="763" y="3402"/>
                        <a:pt x="1024" y="2717"/>
                      </a:cubicBezTo>
                      <a:cubicBezTo>
                        <a:pt x="1369" y="1818"/>
                        <a:pt x="1871" y="1303"/>
                        <a:pt x="2510" y="619"/>
                      </a:cubicBezTo>
                      <a:cubicBezTo>
                        <a:pt x="2713" y="398"/>
                        <a:pt x="2559" y="1"/>
                        <a:pt x="226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5"/>
                <p:cNvSpPr/>
                <p:nvPr/>
              </p:nvSpPr>
              <p:spPr>
                <a:xfrm>
                  <a:off x="3000047" y="3758831"/>
                  <a:ext cx="39588" cy="65871"/>
                </a:xfrm>
                <a:custGeom>
                  <a:rect b="b" l="l" r="r" t="t"/>
                  <a:pathLst>
                    <a:path extrusionOk="0" h="2609" w="1568">
                      <a:moveTo>
                        <a:pt x="1310" y="1"/>
                      </a:moveTo>
                      <a:cubicBezTo>
                        <a:pt x="1276" y="1"/>
                        <a:pt x="1242" y="12"/>
                        <a:pt x="1209" y="37"/>
                      </a:cubicBezTo>
                      <a:cubicBezTo>
                        <a:pt x="883" y="284"/>
                        <a:pt x="720" y="656"/>
                        <a:pt x="564" y="1027"/>
                      </a:cubicBezTo>
                      <a:cubicBezTo>
                        <a:pt x="369" y="1464"/>
                        <a:pt x="186" y="1920"/>
                        <a:pt x="36" y="2376"/>
                      </a:cubicBezTo>
                      <a:cubicBezTo>
                        <a:pt x="0" y="2489"/>
                        <a:pt x="105" y="2609"/>
                        <a:pt x="211" y="2609"/>
                      </a:cubicBezTo>
                      <a:cubicBezTo>
                        <a:pt x="240" y="2609"/>
                        <a:pt x="270" y="2600"/>
                        <a:pt x="297" y="2578"/>
                      </a:cubicBezTo>
                      <a:cubicBezTo>
                        <a:pt x="668" y="2318"/>
                        <a:pt x="962" y="1959"/>
                        <a:pt x="1144" y="1542"/>
                      </a:cubicBezTo>
                      <a:cubicBezTo>
                        <a:pt x="1340" y="1138"/>
                        <a:pt x="1568" y="675"/>
                        <a:pt x="1522" y="219"/>
                      </a:cubicBezTo>
                      <a:cubicBezTo>
                        <a:pt x="1512" y="110"/>
                        <a:pt x="1416" y="1"/>
                        <a:pt x="13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5"/>
                <p:cNvSpPr/>
                <p:nvPr/>
              </p:nvSpPr>
              <p:spPr>
                <a:xfrm>
                  <a:off x="3021684" y="3580659"/>
                  <a:ext cx="59912" cy="110205"/>
                </a:xfrm>
                <a:custGeom>
                  <a:rect b="b" l="l" r="r" t="t"/>
                  <a:pathLst>
                    <a:path extrusionOk="0" h="4365" w="2373">
                      <a:moveTo>
                        <a:pt x="1377" y="0"/>
                      </a:moveTo>
                      <a:cubicBezTo>
                        <a:pt x="925" y="0"/>
                        <a:pt x="616" y="342"/>
                        <a:pt x="509" y="772"/>
                      </a:cubicBezTo>
                      <a:cubicBezTo>
                        <a:pt x="274" y="1743"/>
                        <a:pt x="0" y="2870"/>
                        <a:pt x="20" y="3874"/>
                      </a:cubicBezTo>
                      <a:cubicBezTo>
                        <a:pt x="29" y="4173"/>
                        <a:pt x="324" y="4364"/>
                        <a:pt x="606" y="4364"/>
                      </a:cubicBezTo>
                      <a:cubicBezTo>
                        <a:pt x="730" y="4364"/>
                        <a:pt x="852" y="4327"/>
                        <a:pt x="945" y="4245"/>
                      </a:cubicBezTo>
                      <a:cubicBezTo>
                        <a:pt x="1819" y="3463"/>
                        <a:pt x="2014" y="2088"/>
                        <a:pt x="2262" y="1000"/>
                      </a:cubicBezTo>
                      <a:cubicBezTo>
                        <a:pt x="2373" y="530"/>
                        <a:pt x="1949" y="68"/>
                        <a:pt x="1506" y="9"/>
                      </a:cubicBezTo>
                      <a:cubicBezTo>
                        <a:pt x="1462" y="3"/>
                        <a:pt x="1419" y="0"/>
                        <a:pt x="13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5"/>
                <p:cNvSpPr/>
                <p:nvPr/>
              </p:nvSpPr>
              <p:spPr>
                <a:xfrm>
                  <a:off x="3064554" y="3484820"/>
                  <a:ext cx="76626" cy="82383"/>
                </a:xfrm>
                <a:custGeom>
                  <a:rect b="b" l="l" r="r" t="t"/>
                  <a:pathLst>
                    <a:path extrusionOk="0" h="3263" w="3035">
                      <a:moveTo>
                        <a:pt x="2038" y="1"/>
                      </a:moveTo>
                      <a:cubicBezTo>
                        <a:pt x="1451" y="1"/>
                        <a:pt x="821" y="436"/>
                        <a:pt x="518" y="898"/>
                      </a:cubicBezTo>
                      <a:cubicBezTo>
                        <a:pt x="277" y="1257"/>
                        <a:pt x="290" y="1596"/>
                        <a:pt x="192" y="1993"/>
                      </a:cubicBezTo>
                      <a:cubicBezTo>
                        <a:pt x="108" y="2352"/>
                        <a:pt x="49" y="2717"/>
                        <a:pt x="16" y="3082"/>
                      </a:cubicBezTo>
                      <a:cubicBezTo>
                        <a:pt x="1" y="3196"/>
                        <a:pt x="100" y="3263"/>
                        <a:pt x="199" y="3263"/>
                      </a:cubicBezTo>
                      <a:cubicBezTo>
                        <a:pt x="264" y="3263"/>
                        <a:pt x="329" y="3235"/>
                        <a:pt x="362" y="3173"/>
                      </a:cubicBezTo>
                      <a:cubicBezTo>
                        <a:pt x="486" y="2932"/>
                        <a:pt x="597" y="2684"/>
                        <a:pt x="714" y="2443"/>
                      </a:cubicBezTo>
                      <a:cubicBezTo>
                        <a:pt x="838" y="2182"/>
                        <a:pt x="1027" y="2019"/>
                        <a:pt x="1203" y="1798"/>
                      </a:cubicBezTo>
                      <a:cubicBezTo>
                        <a:pt x="1333" y="1622"/>
                        <a:pt x="1502" y="1485"/>
                        <a:pt x="1705" y="1387"/>
                      </a:cubicBezTo>
                      <a:cubicBezTo>
                        <a:pt x="2030" y="1263"/>
                        <a:pt x="2356" y="1361"/>
                        <a:pt x="2682" y="1165"/>
                      </a:cubicBezTo>
                      <a:cubicBezTo>
                        <a:pt x="2982" y="989"/>
                        <a:pt x="3034" y="572"/>
                        <a:pt x="2793" y="325"/>
                      </a:cubicBezTo>
                      <a:cubicBezTo>
                        <a:pt x="2576" y="95"/>
                        <a:pt x="2311" y="1"/>
                        <a:pt x="203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5"/>
                <p:cNvSpPr/>
                <p:nvPr/>
              </p:nvSpPr>
              <p:spPr>
                <a:xfrm>
                  <a:off x="3110378" y="3514536"/>
                  <a:ext cx="118764" cy="101596"/>
                </a:xfrm>
                <a:custGeom>
                  <a:rect b="b" l="l" r="r" t="t"/>
                  <a:pathLst>
                    <a:path extrusionOk="0" h="4024" w="4704">
                      <a:moveTo>
                        <a:pt x="2490" y="1"/>
                      </a:moveTo>
                      <a:cubicBezTo>
                        <a:pt x="2445" y="1"/>
                        <a:pt x="2399" y="3"/>
                        <a:pt x="2353" y="8"/>
                      </a:cubicBezTo>
                      <a:cubicBezTo>
                        <a:pt x="1473" y="106"/>
                        <a:pt x="574" y="640"/>
                        <a:pt x="385" y="914"/>
                      </a:cubicBezTo>
                      <a:cubicBezTo>
                        <a:pt x="0" y="1468"/>
                        <a:pt x="137" y="2100"/>
                        <a:pt x="391" y="2674"/>
                      </a:cubicBezTo>
                      <a:cubicBezTo>
                        <a:pt x="742" y="3475"/>
                        <a:pt x="1557" y="4023"/>
                        <a:pt x="2372" y="4023"/>
                      </a:cubicBezTo>
                      <a:cubicBezTo>
                        <a:pt x="2783" y="4023"/>
                        <a:pt x="3194" y="3884"/>
                        <a:pt x="3546" y="3567"/>
                      </a:cubicBezTo>
                      <a:cubicBezTo>
                        <a:pt x="4703" y="2523"/>
                        <a:pt x="3958" y="1"/>
                        <a:pt x="249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5"/>
                <p:cNvSpPr/>
                <p:nvPr/>
              </p:nvSpPr>
              <p:spPr>
                <a:xfrm>
                  <a:off x="3162388" y="3474090"/>
                  <a:ext cx="36104" cy="28504"/>
                </a:xfrm>
                <a:custGeom>
                  <a:rect b="b" l="l" r="r" t="t"/>
                  <a:pathLst>
                    <a:path extrusionOk="0" h="1129" w="1430">
                      <a:moveTo>
                        <a:pt x="413" y="0"/>
                      </a:moveTo>
                      <a:cubicBezTo>
                        <a:pt x="204" y="0"/>
                        <a:pt x="1" y="207"/>
                        <a:pt x="52" y="424"/>
                      </a:cubicBezTo>
                      <a:cubicBezTo>
                        <a:pt x="26" y="541"/>
                        <a:pt x="13" y="658"/>
                        <a:pt x="19" y="782"/>
                      </a:cubicBezTo>
                      <a:cubicBezTo>
                        <a:pt x="19" y="919"/>
                        <a:pt x="111" y="1043"/>
                        <a:pt x="241" y="1076"/>
                      </a:cubicBezTo>
                      <a:cubicBezTo>
                        <a:pt x="495" y="1108"/>
                        <a:pt x="749" y="1128"/>
                        <a:pt x="1004" y="1128"/>
                      </a:cubicBezTo>
                      <a:cubicBezTo>
                        <a:pt x="1011" y="1128"/>
                        <a:pt x="1019" y="1128"/>
                        <a:pt x="1026" y="1128"/>
                      </a:cubicBezTo>
                      <a:cubicBezTo>
                        <a:pt x="1322" y="1128"/>
                        <a:pt x="1429" y="751"/>
                        <a:pt x="1245" y="548"/>
                      </a:cubicBezTo>
                      <a:cubicBezTo>
                        <a:pt x="1147" y="437"/>
                        <a:pt x="1036" y="346"/>
                        <a:pt x="912" y="267"/>
                      </a:cubicBezTo>
                      <a:cubicBezTo>
                        <a:pt x="762" y="170"/>
                        <a:pt x="678" y="65"/>
                        <a:pt x="502" y="13"/>
                      </a:cubicBezTo>
                      <a:cubicBezTo>
                        <a:pt x="473" y="4"/>
                        <a:pt x="443" y="0"/>
                        <a:pt x="41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5"/>
                <p:cNvSpPr/>
                <p:nvPr/>
              </p:nvSpPr>
              <p:spPr>
                <a:xfrm>
                  <a:off x="3179001" y="3433012"/>
                  <a:ext cx="38351" cy="58675"/>
                </a:xfrm>
                <a:custGeom>
                  <a:rect b="b" l="l" r="r" t="t"/>
                  <a:pathLst>
                    <a:path extrusionOk="0" h="2324" w="1519">
                      <a:moveTo>
                        <a:pt x="259" y="1"/>
                      </a:moveTo>
                      <a:cubicBezTo>
                        <a:pt x="245" y="1"/>
                        <a:pt x="229" y="9"/>
                        <a:pt x="222" y="24"/>
                      </a:cubicBezTo>
                      <a:lnTo>
                        <a:pt x="222" y="37"/>
                      </a:lnTo>
                      <a:cubicBezTo>
                        <a:pt x="52" y="128"/>
                        <a:pt x="0" y="408"/>
                        <a:pt x="202" y="526"/>
                      </a:cubicBezTo>
                      <a:cubicBezTo>
                        <a:pt x="248" y="1132"/>
                        <a:pt x="541" y="1686"/>
                        <a:pt x="887" y="2201"/>
                      </a:cubicBezTo>
                      <a:cubicBezTo>
                        <a:pt x="941" y="2280"/>
                        <a:pt x="1038" y="2324"/>
                        <a:pt x="1129" y="2324"/>
                      </a:cubicBezTo>
                      <a:cubicBezTo>
                        <a:pt x="1233" y="2324"/>
                        <a:pt x="1332" y="2267"/>
                        <a:pt x="1356" y="2142"/>
                      </a:cubicBezTo>
                      <a:cubicBezTo>
                        <a:pt x="1519" y="1347"/>
                        <a:pt x="1317" y="278"/>
                        <a:pt x="417" y="24"/>
                      </a:cubicBezTo>
                      <a:cubicBezTo>
                        <a:pt x="393" y="16"/>
                        <a:pt x="366" y="10"/>
                        <a:pt x="339" y="10"/>
                      </a:cubicBezTo>
                      <a:cubicBezTo>
                        <a:pt x="322" y="10"/>
                        <a:pt x="304" y="12"/>
                        <a:pt x="287" y="17"/>
                      </a:cubicBezTo>
                      <a:cubicBezTo>
                        <a:pt x="281" y="6"/>
                        <a:pt x="270" y="1"/>
                        <a:pt x="2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5"/>
                <p:cNvSpPr/>
                <p:nvPr/>
              </p:nvSpPr>
              <p:spPr>
                <a:xfrm>
                  <a:off x="3156859" y="3628907"/>
                  <a:ext cx="50621" cy="52212"/>
                </a:xfrm>
                <a:custGeom>
                  <a:rect b="b" l="l" r="r" t="t"/>
                  <a:pathLst>
                    <a:path extrusionOk="0" h="2068" w="2005">
                      <a:moveTo>
                        <a:pt x="1455" y="1"/>
                      </a:moveTo>
                      <a:cubicBezTo>
                        <a:pt x="1388" y="1"/>
                        <a:pt x="1321" y="9"/>
                        <a:pt x="1255" y="27"/>
                      </a:cubicBezTo>
                      <a:cubicBezTo>
                        <a:pt x="1131" y="47"/>
                        <a:pt x="1014" y="99"/>
                        <a:pt x="916" y="190"/>
                      </a:cubicBezTo>
                      <a:cubicBezTo>
                        <a:pt x="525" y="464"/>
                        <a:pt x="245" y="985"/>
                        <a:pt x="121" y="1396"/>
                      </a:cubicBezTo>
                      <a:cubicBezTo>
                        <a:pt x="1" y="1784"/>
                        <a:pt x="289" y="2067"/>
                        <a:pt x="658" y="2067"/>
                      </a:cubicBezTo>
                      <a:cubicBezTo>
                        <a:pt x="729" y="2067"/>
                        <a:pt x="803" y="2057"/>
                        <a:pt x="877" y="2035"/>
                      </a:cubicBezTo>
                      <a:cubicBezTo>
                        <a:pt x="1242" y="1924"/>
                        <a:pt x="1555" y="1891"/>
                        <a:pt x="1783" y="1578"/>
                      </a:cubicBezTo>
                      <a:cubicBezTo>
                        <a:pt x="1979" y="1311"/>
                        <a:pt x="2005" y="946"/>
                        <a:pt x="1998" y="633"/>
                      </a:cubicBezTo>
                      <a:cubicBezTo>
                        <a:pt x="1992" y="568"/>
                        <a:pt x="1985" y="510"/>
                        <a:pt x="1966" y="451"/>
                      </a:cubicBezTo>
                      <a:cubicBezTo>
                        <a:pt x="1992" y="262"/>
                        <a:pt x="1874" y="86"/>
                        <a:pt x="1692" y="34"/>
                      </a:cubicBezTo>
                      <a:cubicBezTo>
                        <a:pt x="1614" y="13"/>
                        <a:pt x="1535" y="1"/>
                        <a:pt x="14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5"/>
                <p:cNvSpPr/>
                <p:nvPr/>
              </p:nvSpPr>
              <p:spPr>
                <a:xfrm>
                  <a:off x="3156859" y="3684098"/>
                  <a:ext cx="50621" cy="52288"/>
                </a:xfrm>
                <a:custGeom>
                  <a:rect b="b" l="l" r="r" t="t"/>
                  <a:pathLst>
                    <a:path extrusionOk="0" h="2071" w="2005">
                      <a:moveTo>
                        <a:pt x="1464" y="1"/>
                      </a:moveTo>
                      <a:cubicBezTo>
                        <a:pt x="1394" y="1"/>
                        <a:pt x="1324" y="9"/>
                        <a:pt x="1255" y="25"/>
                      </a:cubicBezTo>
                      <a:cubicBezTo>
                        <a:pt x="1131" y="44"/>
                        <a:pt x="1008" y="103"/>
                        <a:pt x="916" y="188"/>
                      </a:cubicBezTo>
                      <a:cubicBezTo>
                        <a:pt x="525" y="461"/>
                        <a:pt x="245" y="989"/>
                        <a:pt x="121" y="1400"/>
                      </a:cubicBezTo>
                      <a:cubicBezTo>
                        <a:pt x="1" y="1788"/>
                        <a:pt x="289" y="2071"/>
                        <a:pt x="658" y="2071"/>
                      </a:cubicBezTo>
                      <a:cubicBezTo>
                        <a:pt x="729" y="2071"/>
                        <a:pt x="803" y="2061"/>
                        <a:pt x="877" y="2039"/>
                      </a:cubicBezTo>
                      <a:cubicBezTo>
                        <a:pt x="1242" y="1928"/>
                        <a:pt x="1555" y="1895"/>
                        <a:pt x="1783" y="1582"/>
                      </a:cubicBezTo>
                      <a:cubicBezTo>
                        <a:pt x="1979" y="1322"/>
                        <a:pt x="2005" y="950"/>
                        <a:pt x="1998" y="637"/>
                      </a:cubicBezTo>
                      <a:cubicBezTo>
                        <a:pt x="1992" y="572"/>
                        <a:pt x="1985" y="513"/>
                        <a:pt x="1966" y="455"/>
                      </a:cubicBezTo>
                      <a:cubicBezTo>
                        <a:pt x="1992" y="266"/>
                        <a:pt x="1874" y="83"/>
                        <a:pt x="1692" y="31"/>
                      </a:cubicBezTo>
                      <a:cubicBezTo>
                        <a:pt x="1617" y="11"/>
                        <a:pt x="1540" y="1"/>
                        <a:pt x="146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5"/>
                <p:cNvSpPr/>
                <p:nvPr/>
              </p:nvSpPr>
              <p:spPr>
                <a:xfrm>
                  <a:off x="3156859" y="3739491"/>
                  <a:ext cx="50621" cy="52187"/>
                </a:xfrm>
                <a:custGeom>
                  <a:rect b="b" l="l" r="r" t="t"/>
                  <a:pathLst>
                    <a:path extrusionOk="0" h="2067" w="2005">
                      <a:moveTo>
                        <a:pt x="1455" y="1"/>
                      </a:moveTo>
                      <a:cubicBezTo>
                        <a:pt x="1388" y="1"/>
                        <a:pt x="1321" y="9"/>
                        <a:pt x="1255" y="27"/>
                      </a:cubicBezTo>
                      <a:cubicBezTo>
                        <a:pt x="1131" y="47"/>
                        <a:pt x="1014" y="99"/>
                        <a:pt x="916" y="190"/>
                      </a:cubicBezTo>
                      <a:cubicBezTo>
                        <a:pt x="525" y="464"/>
                        <a:pt x="245" y="985"/>
                        <a:pt x="121" y="1402"/>
                      </a:cubicBezTo>
                      <a:cubicBezTo>
                        <a:pt x="1" y="1785"/>
                        <a:pt x="289" y="2067"/>
                        <a:pt x="658" y="2067"/>
                      </a:cubicBezTo>
                      <a:cubicBezTo>
                        <a:pt x="729" y="2067"/>
                        <a:pt x="803" y="2056"/>
                        <a:pt x="877" y="2034"/>
                      </a:cubicBezTo>
                      <a:cubicBezTo>
                        <a:pt x="1242" y="1924"/>
                        <a:pt x="1555" y="1898"/>
                        <a:pt x="1783" y="1585"/>
                      </a:cubicBezTo>
                      <a:cubicBezTo>
                        <a:pt x="1979" y="1318"/>
                        <a:pt x="2005" y="946"/>
                        <a:pt x="1998" y="633"/>
                      </a:cubicBezTo>
                      <a:cubicBezTo>
                        <a:pt x="1992" y="575"/>
                        <a:pt x="1985" y="509"/>
                        <a:pt x="1966" y="451"/>
                      </a:cubicBezTo>
                      <a:cubicBezTo>
                        <a:pt x="1992" y="262"/>
                        <a:pt x="1874" y="86"/>
                        <a:pt x="1692" y="34"/>
                      </a:cubicBezTo>
                      <a:cubicBezTo>
                        <a:pt x="1614" y="12"/>
                        <a:pt x="1535" y="1"/>
                        <a:pt x="145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5"/>
                <p:cNvSpPr/>
                <p:nvPr/>
              </p:nvSpPr>
              <p:spPr>
                <a:xfrm>
                  <a:off x="3118129" y="3629437"/>
                  <a:ext cx="32923" cy="44511"/>
                </a:xfrm>
                <a:custGeom>
                  <a:rect b="b" l="l" r="r" t="t"/>
                  <a:pathLst>
                    <a:path extrusionOk="0" h="1763" w="1304">
                      <a:moveTo>
                        <a:pt x="478" y="1"/>
                      </a:moveTo>
                      <a:cubicBezTo>
                        <a:pt x="239" y="1"/>
                        <a:pt x="1" y="207"/>
                        <a:pt x="52" y="528"/>
                      </a:cubicBezTo>
                      <a:cubicBezTo>
                        <a:pt x="117" y="919"/>
                        <a:pt x="208" y="1668"/>
                        <a:pt x="691" y="1753"/>
                      </a:cubicBezTo>
                      <a:cubicBezTo>
                        <a:pt x="726" y="1759"/>
                        <a:pt x="762" y="1763"/>
                        <a:pt x="798" y="1763"/>
                      </a:cubicBezTo>
                      <a:cubicBezTo>
                        <a:pt x="947" y="1763"/>
                        <a:pt x="1093" y="1704"/>
                        <a:pt x="1166" y="1557"/>
                      </a:cubicBezTo>
                      <a:cubicBezTo>
                        <a:pt x="1303" y="1297"/>
                        <a:pt x="1205" y="1056"/>
                        <a:pt x="1082" y="801"/>
                      </a:cubicBezTo>
                      <a:cubicBezTo>
                        <a:pt x="997" y="638"/>
                        <a:pt x="925" y="476"/>
                        <a:pt x="867" y="300"/>
                      </a:cubicBezTo>
                      <a:cubicBezTo>
                        <a:pt x="794" y="91"/>
                        <a:pt x="636" y="1"/>
                        <a:pt x="47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5"/>
                <p:cNvSpPr/>
                <p:nvPr/>
              </p:nvSpPr>
              <p:spPr>
                <a:xfrm>
                  <a:off x="3114872" y="3672282"/>
                  <a:ext cx="31761" cy="47667"/>
                </a:xfrm>
                <a:custGeom>
                  <a:rect b="b" l="l" r="r" t="t"/>
                  <a:pathLst>
                    <a:path extrusionOk="0" h="1888" w="1258">
                      <a:moveTo>
                        <a:pt x="271" y="0"/>
                      </a:moveTo>
                      <a:cubicBezTo>
                        <a:pt x="141" y="0"/>
                        <a:pt x="1" y="104"/>
                        <a:pt x="5" y="251"/>
                      </a:cubicBezTo>
                      <a:cubicBezTo>
                        <a:pt x="5" y="760"/>
                        <a:pt x="50" y="1522"/>
                        <a:pt x="533" y="1822"/>
                      </a:cubicBezTo>
                      <a:cubicBezTo>
                        <a:pt x="606" y="1868"/>
                        <a:pt x="681" y="1888"/>
                        <a:pt x="754" y="1888"/>
                      </a:cubicBezTo>
                      <a:cubicBezTo>
                        <a:pt x="1025" y="1888"/>
                        <a:pt x="1258" y="1607"/>
                        <a:pt x="1191" y="1314"/>
                      </a:cubicBezTo>
                      <a:cubicBezTo>
                        <a:pt x="1132" y="1086"/>
                        <a:pt x="950" y="936"/>
                        <a:pt x="826" y="747"/>
                      </a:cubicBezTo>
                      <a:cubicBezTo>
                        <a:pt x="683" y="551"/>
                        <a:pt x="565" y="343"/>
                        <a:pt x="461" y="121"/>
                      </a:cubicBezTo>
                      <a:cubicBezTo>
                        <a:pt x="422" y="36"/>
                        <a:pt x="349" y="0"/>
                        <a:pt x="27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5"/>
                <p:cNvSpPr/>
                <p:nvPr/>
              </p:nvSpPr>
              <p:spPr>
                <a:xfrm>
                  <a:off x="3107071" y="3719823"/>
                  <a:ext cx="39033" cy="45143"/>
                </a:xfrm>
                <a:custGeom>
                  <a:rect b="b" l="l" r="r" t="t"/>
                  <a:pathLst>
                    <a:path extrusionOk="0" h="1788" w="1546">
                      <a:moveTo>
                        <a:pt x="288" y="1"/>
                      </a:moveTo>
                      <a:cubicBezTo>
                        <a:pt x="192" y="1"/>
                        <a:pt x="103" y="51"/>
                        <a:pt x="86" y="167"/>
                      </a:cubicBezTo>
                      <a:cubicBezTo>
                        <a:pt x="1" y="689"/>
                        <a:pt x="183" y="1119"/>
                        <a:pt x="496" y="1536"/>
                      </a:cubicBezTo>
                      <a:cubicBezTo>
                        <a:pt x="608" y="1688"/>
                        <a:pt x="771" y="1787"/>
                        <a:pt x="944" y="1787"/>
                      </a:cubicBezTo>
                      <a:cubicBezTo>
                        <a:pt x="1024" y="1787"/>
                        <a:pt x="1107" y="1766"/>
                        <a:pt x="1187" y="1718"/>
                      </a:cubicBezTo>
                      <a:cubicBezTo>
                        <a:pt x="1448" y="1562"/>
                        <a:pt x="1546" y="1138"/>
                        <a:pt x="1291" y="923"/>
                      </a:cubicBezTo>
                      <a:cubicBezTo>
                        <a:pt x="992" y="695"/>
                        <a:pt x="731" y="421"/>
                        <a:pt x="509" y="109"/>
                      </a:cubicBezTo>
                      <a:cubicBezTo>
                        <a:pt x="463" y="41"/>
                        <a:pt x="373" y="1"/>
                        <a:pt x="28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5"/>
                <p:cNvSpPr/>
                <p:nvPr/>
              </p:nvSpPr>
              <p:spPr>
                <a:xfrm>
                  <a:off x="3109697" y="3774535"/>
                  <a:ext cx="33933" cy="37619"/>
                </a:xfrm>
                <a:custGeom>
                  <a:rect b="b" l="l" r="r" t="t"/>
                  <a:pathLst>
                    <a:path extrusionOk="0" h="1490" w="1344">
                      <a:moveTo>
                        <a:pt x="201" y="0"/>
                      </a:moveTo>
                      <a:cubicBezTo>
                        <a:pt x="86" y="0"/>
                        <a:pt x="0" y="123"/>
                        <a:pt x="21" y="242"/>
                      </a:cubicBezTo>
                      <a:cubicBezTo>
                        <a:pt x="27" y="288"/>
                        <a:pt x="1" y="392"/>
                        <a:pt x="1" y="464"/>
                      </a:cubicBezTo>
                      <a:cubicBezTo>
                        <a:pt x="14" y="588"/>
                        <a:pt x="40" y="705"/>
                        <a:pt x="86" y="822"/>
                      </a:cubicBezTo>
                      <a:cubicBezTo>
                        <a:pt x="125" y="933"/>
                        <a:pt x="177" y="1037"/>
                        <a:pt x="229" y="1135"/>
                      </a:cubicBezTo>
                      <a:cubicBezTo>
                        <a:pt x="366" y="1363"/>
                        <a:pt x="536" y="1455"/>
                        <a:pt x="790" y="1487"/>
                      </a:cubicBezTo>
                      <a:cubicBezTo>
                        <a:pt x="802" y="1488"/>
                        <a:pt x="813" y="1489"/>
                        <a:pt x="825" y="1489"/>
                      </a:cubicBezTo>
                      <a:cubicBezTo>
                        <a:pt x="996" y="1489"/>
                        <a:pt x="1167" y="1360"/>
                        <a:pt x="1246" y="1220"/>
                      </a:cubicBezTo>
                      <a:cubicBezTo>
                        <a:pt x="1344" y="1057"/>
                        <a:pt x="1344" y="855"/>
                        <a:pt x="1253" y="686"/>
                      </a:cubicBezTo>
                      <a:cubicBezTo>
                        <a:pt x="1187" y="562"/>
                        <a:pt x="1083" y="470"/>
                        <a:pt x="953" y="418"/>
                      </a:cubicBezTo>
                      <a:cubicBezTo>
                        <a:pt x="914" y="399"/>
                        <a:pt x="875" y="373"/>
                        <a:pt x="842" y="353"/>
                      </a:cubicBezTo>
                      <a:cubicBezTo>
                        <a:pt x="842" y="353"/>
                        <a:pt x="769" y="301"/>
                        <a:pt x="770" y="301"/>
                      </a:cubicBezTo>
                      <a:lnTo>
                        <a:pt x="770" y="301"/>
                      </a:lnTo>
                      <a:cubicBezTo>
                        <a:pt x="770" y="301"/>
                        <a:pt x="776" y="304"/>
                        <a:pt x="790" y="314"/>
                      </a:cubicBezTo>
                      <a:cubicBezTo>
                        <a:pt x="705" y="242"/>
                        <a:pt x="614" y="184"/>
                        <a:pt x="523" y="125"/>
                      </a:cubicBezTo>
                      <a:cubicBezTo>
                        <a:pt x="444" y="86"/>
                        <a:pt x="360" y="73"/>
                        <a:pt x="295" y="27"/>
                      </a:cubicBezTo>
                      <a:cubicBezTo>
                        <a:pt x="262" y="8"/>
                        <a:pt x="231" y="0"/>
                        <a:pt x="2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5"/>
                <p:cNvSpPr/>
                <p:nvPr/>
              </p:nvSpPr>
              <p:spPr>
                <a:xfrm>
                  <a:off x="3177688" y="3800363"/>
                  <a:ext cx="78823" cy="63775"/>
                </a:xfrm>
                <a:custGeom>
                  <a:rect b="b" l="l" r="r" t="t"/>
                  <a:pathLst>
                    <a:path extrusionOk="0" h="2526" w="3122">
                      <a:moveTo>
                        <a:pt x="1559" y="0"/>
                      </a:moveTo>
                      <a:cubicBezTo>
                        <a:pt x="1157" y="0"/>
                        <a:pt x="761" y="81"/>
                        <a:pt x="385" y="269"/>
                      </a:cubicBezTo>
                      <a:cubicBezTo>
                        <a:pt x="72" y="432"/>
                        <a:pt x="0" y="764"/>
                        <a:pt x="91" y="1057"/>
                      </a:cubicBezTo>
                      <a:cubicBezTo>
                        <a:pt x="169" y="1742"/>
                        <a:pt x="587" y="2380"/>
                        <a:pt x="1317" y="2504"/>
                      </a:cubicBezTo>
                      <a:cubicBezTo>
                        <a:pt x="1402" y="2519"/>
                        <a:pt x="1484" y="2526"/>
                        <a:pt x="1563" y="2526"/>
                      </a:cubicBezTo>
                      <a:cubicBezTo>
                        <a:pt x="2403" y="2526"/>
                        <a:pt x="2895" y="1739"/>
                        <a:pt x="3050" y="953"/>
                      </a:cubicBezTo>
                      <a:cubicBezTo>
                        <a:pt x="3122" y="608"/>
                        <a:pt x="2959" y="269"/>
                        <a:pt x="2607" y="164"/>
                      </a:cubicBezTo>
                      <a:cubicBezTo>
                        <a:pt x="2261" y="61"/>
                        <a:pt x="1908" y="0"/>
                        <a:pt x="15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5"/>
                <p:cNvSpPr/>
                <p:nvPr/>
              </p:nvSpPr>
              <p:spPr>
                <a:xfrm>
                  <a:off x="3111843" y="3828792"/>
                  <a:ext cx="48500" cy="114649"/>
                </a:xfrm>
                <a:custGeom>
                  <a:rect b="b" l="l" r="r" t="t"/>
                  <a:pathLst>
                    <a:path extrusionOk="0" h="4541" w="1921">
                      <a:moveTo>
                        <a:pt x="1024" y="1"/>
                      </a:moveTo>
                      <a:cubicBezTo>
                        <a:pt x="744" y="1"/>
                        <a:pt x="470" y="146"/>
                        <a:pt x="379" y="492"/>
                      </a:cubicBezTo>
                      <a:cubicBezTo>
                        <a:pt x="40" y="1737"/>
                        <a:pt x="1" y="3236"/>
                        <a:pt x="496" y="4448"/>
                      </a:cubicBezTo>
                      <a:cubicBezTo>
                        <a:pt x="516" y="4510"/>
                        <a:pt x="570" y="4541"/>
                        <a:pt x="623" y="4541"/>
                      </a:cubicBezTo>
                      <a:cubicBezTo>
                        <a:pt x="677" y="4541"/>
                        <a:pt x="731" y="4510"/>
                        <a:pt x="751" y="4448"/>
                      </a:cubicBezTo>
                      <a:cubicBezTo>
                        <a:pt x="1220" y="3307"/>
                        <a:pt x="1265" y="2023"/>
                        <a:pt x="1722" y="863"/>
                      </a:cubicBezTo>
                      <a:cubicBezTo>
                        <a:pt x="1921" y="358"/>
                        <a:pt x="1464" y="1"/>
                        <a:pt x="102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5"/>
                <p:cNvSpPr/>
                <p:nvPr/>
              </p:nvSpPr>
              <p:spPr>
                <a:xfrm>
                  <a:off x="3106414" y="3951495"/>
                  <a:ext cx="48526" cy="129141"/>
                </a:xfrm>
                <a:custGeom>
                  <a:rect b="b" l="l" r="r" t="t"/>
                  <a:pathLst>
                    <a:path extrusionOk="0" h="5115" w="1922">
                      <a:moveTo>
                        <a:pt x="1324" y="0"/>
                      </a:moveTo>
                      <a:cubicBezTo>
                        <a:pt x="1159" y="0"/>
                        <a:pt x="988" y="76"/>
                        <a:pt x="868" y="246"/>
                      </a:cubicBezTo>
                      <a:cubicBezTo>
                        <a:pt x="27" y="1439"/>
                        <a:pt x="1" y="3733"/>
                        <a:pt x="803" y="4952"/>
                      </a:cubicBezTo>
                      <a:cubicBezTo>
                        <a:pt x="872" y="5058"/>
                        <a:pt x="999" y="5114"/>
                        <a:pt x="1121" y="5114"/>
                      </a:cubicBezTo>
                      <a:cubicBezTo>
                        <a:pt x="1262" y="5114"/>
                        <a:pt x="1397" y="5038"/>
                        <a:pt x="1428" y="4874"/>
                      </a:cubicBezTo>
                      <a:cubicBezTo>
                        <a:pt x="1546" y="4222"/>
                        <a:pt x="1428" y="3570"/>
                        <a:pt x="1409" y="2912"/>
                      </a:cubicBezTo>
                      <a:cubicBezTo>
                        <a:pt x="1389" y="2104"/>
                        <a:pt x="1669" y="1419"/>
                        <a:pt x="1832" y="657"/>
                      </a:cubicBezTo>
                      <a:cubicBezTo>
                        <a:pt x="1921" y="262"/>
                        <a:pt x="1632" y="0"/>
                        <a:pt x="132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5"/>
                <p:cNvSpPr/>
                <p:nvPr/>
              </p:nvSpPr>
              <p:spPr>
                <a:xfrm>
                  <a:off x="3155344" y="3867471"/>
                  <a:ext cx="47869" cy="172491"/>
                </a:xfrm>
                <a:custGeom>
                  <a:rect b="b" l="l" r="r" t="t"/>
                  <a:pathLst>
                    <a:path extrusionOk="0" h="6832" w="1896">
                      <a:moveTo>
                        <a:pt x="944" y="1"/>
                      </a:moveTo>
                      <a:cubicBezTo>
                        <a:pt x="580" y="1"/>
                        <a:pt x="217" y="240"/>
                        <a:pt x="201" y="720"/>
                      </a:cubicBezTo>
                      <a:cubicBezTo>
                        <a:pt x="149" y="2655"/>
                        <a:pt x="214" y="4545"/>
                        <a:pt x="18" y="6481"/>
                      </a:cubicBezTo>
                      <a:cubicBezTo>
                        <a:pt x="0" y="6682"/>
                        <a:pt x="200" y="6831"/>
                        <a:pt x="387" y="6831"/>
                      </a:cubicBezTo>
                      <a:cubicBezTo>
                        <a:pt x="472" y="6831"/>
                        <a:pt x="554" y="6800"/>
                        <a:pt x="611" y="6729"/>
                      </a:cubicBezTo>
                      <a:cubicBezTo>
                        <a:pt x="1895" y="5132"/>
                        <a:pt x="1752" y="2649"/>
                        <a:pt x="1687" y="720"/>
                      </a:cubicBezTo>
                      <a:cubicBezTo>
                        <a:pt x="1670" y="240"/>
                        <a:pt x="1307" y="1"/>
                        <a:pt x="9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5"/>
                <p:cNvSpPr/>
                <p:nvPr/>
              </p:nvSpPr>
              <p:spPr>
                <a:xfrm>
                  <a:off x="3386283" y="3720783"/>
                  <a:ext cx="68698" cy="119926"/>
                </a:xfrm>
                <a:custGeom>
                  <a:rect b="b" l="l" r="r" t="t"/>
                  <a:pathLst>
                    <a:path extrusionOk="0" h="4750" w="2721">
                      <a:moveTo>
                        <a:pt x="445" y="0"/>
                      </a:moveTo>
                      <a:cubicBezTo>
                        <a:pt x="155" y="0"/>
                        <a:pt x="1" y="397"/>
                        <a:pt x="204" y="618"/>
                      </a:cubicBezTo>
                      <a:cubicBezTo>
                        <a:pt x="850" y="1302"/>
                        <a:pt x="1345" y="1817"/>
                        <a:pt x="1690" y="2723"/>
                      </a:cubicBezTo>
                      <a:cubicBezTo>
                        <a:pt x="1958" y="3408"/>
                        <a:pt x="2186" y="4085"/>
                        <a:pt x="2538" y="4724"/>
                      </a:cubicBezTo>
                      <a:cubicBezTo>
                        <a:pt x="2550" y="4742"/>
                        <a:pt x="2569" y="4750"/>
                        <a:pt x="2587" y="4750"/>
                      </a:cubicBezTo>
                      <a:cubicBezTo>
                        <a:pt x="2615" y="4750"/>
                        <a:pt x="2642" y="4730"/>
                        <a:pt x="2642" y="4698"/>
                      </a:cubicBezTo>
                      <a:cubicBezTo>
                        <a:pt x="2720" y="3160"/>
                        <a:pt x="2270" y="592"/>
                        <a:pt x="556" y="19"/>
                      </a:cubicBezTo>
                      <a:cubicBezTo>
                        <a:pt x="518" y="6"/>
                        <a:pt x="480" y="0"/>
                        <a:pt x="44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5"/>
                <p:cNvSpPr/>
                <p:nvPr/>
              </p:nvSpPr>
              <p:spPr>
                <a:xfrm>
                  <a:off x="3391585" y="3763148"/>
                  <a:ext cx="39487" cy="65845"/>
                </a:xfrm>
                <a:custGeom>
                  <a:rect b="b" l="l" r="r" t="t"/>
                  <a:pathLst>
                    <a:path extrusionOk="0" h="2608" w="1564">
                      <a:moveTo>
                        <a:pt x="259" y="0"/>
                      </a:moveTo>
                      <a:cubicBezTo>
                        <a:pt x="151" y="0"/>
                        <a:pt x="56" y="113"/>
                        <a:pt x="46" y="218"/>
                      </a:cubicBezTo>
                      <a:cubicBezTo>
                        <a:pt x="1" y="674"/>
                        <a:pt x="229" y="1137"/>
                        <a:pt x="418" y="1541"/>
                      </a:cubicBezTo>
                      <a:cubicBezTo>
                        <a:pt x="607" y="1958"/>
                        <a:pt x="900" y="2316"/>
                        <a:pt x="1265" y="2577"/>
                      </a:cubicBezTo>
                      <a:cubicBezTo>
                        <a:pt x="1294" y="2598"/>
                        <a:pt x="1324" y="2607"/>
                        <a:pt x="1354" y="2607"/>
                      </a:cubicBezTo>
                      <a:cubicBezTo>
                        <a:pt x="1462" y="2607"/>
                        <a:pt x="1563" y="2487"/>
                        <a:pt x="1533" y="2375"/>
                      </a:cubicBezTo>
                      <a:cubicBezTo>
                        <a:pt x="1376" y="1919"/>
                        <a:pt x="1200" y="1462"/>
                        <a:pt x="998" y="1026"/>
                      </a:cubicBezTo>
                      <a:cubicBezTo>
                        <a:pt x="842" y="654"/>
                        <a:pt x="685" y="283"/>
                        <a:pt x="359" y="35"/>
                      </a:cubicBezTo>
                      <a:cubicBezTo>
                        <a:pt x="326" y="11"/>
                        <a:pt x="292" y="0"/>
                        <a:pt x="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5"/>
                <p:cNvSpPr/>
                <p:nvPr/>
              </p:nvSpPr>
              <p:spPr>
                <a:xfrm>
                  <a:off x="3350457" y="3580558"/>
                  <a:ext cx="58599" cy="110609"/>
                </a:xfrm>
                <a:custGeom>
                  <a:rect b="b" l="l" r="r" t="t"/>
                  <a:pathLst>
                    <a:path extrusionOk="0" h="4381" w="2321">
                      <a:moveTo>
                        <a:pt x="993" y="0"/>
                      </a:moveTo>
                      <a:cubicBezTo>
                        <a:pt x="958" y="0"/>
                        <a:pt x="923" y="2"/>
                        <a:pt x="887" y="7"/>
                      </a:cubicBezTo>
                      <a:cubicBezTo>
                        <a:pt x="437" y="52"/>
                        <a:pt x="0" y="502"/>
                        <a:pt x="98" y="978"/>
                      </a:cubicBezTo>
                      <a:cubicBezTo>
                        <a:pt x="320" y="2073"/>
                        <a:pt x="489" y="3454"/>
                        <a:pt x="1343" y="4249"/>
                      </a:cubicBezTo>
                      <a:cubicBezTo>
                        <a:pt x="1437" y="4339"/>
                        <a:pt x="1565" y="4380"/>
                        <a:pt x="1695" y="4380"/>
                      </a:cubicBezTo>
                      <a:cubicBezTo>
                        <a:pt x="1972" y="4380"/>
                        <a:pt x="2262" y="4196"/>
                        <a:pt x="2275" y="3904"/>
                      </a:cubicBezTo>
                      <a:cubicBezTo>
                        <a:pt x="2321" y="2900"/>
                        <a:pt x="2080" y="1766"/>
                        <a:pt x="1865" y="789"/>
                      </a:cubicBezTo>
                      <a:cubicBezTo>
                        <a:pt x="1761" y="352"/>
                        <a:pt x="1450" y="0"/>
                        <a:pt x="99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5"/>
                <p:cNvSpPr/>
                <p:nvPr/>
              </p:nvSpPr>
              <p:spPr>
                <a:xfrm>
                  <a:off x="3289913" y="3480452"/>
                  <a:ext cx="76500" cy="82433"/>
                </a:xfrm>
                <a:custGeom>
                  <a:rect b="b" l="l" r="r" t="t"/>
                  <a:pathLst>
                    <a:path extrusionOk="0" h="3265" w="3030">
                      <a:moveTo>
                        <a:pt x="996" y="0"/>
                      </a:moveTo>
                      <a:cubicBezTo>
                        <a:pt x="722" y="0"/>
                        <a:pt x="458" y="94"/>
                        <a:pt x="241" y="322"/>
                      </a:cubicBezTo>
                      <a:cubicBezTo>
                        <a:pt x="0" y="576"/>
                        <a:pt x="52" y="987"/>
                        <a:pt x="352" y="1169"/>
                      </a:cubicBezTo>
                      <a:cubicBezTo>
                        <a:pt x="678" y="1358"/>
                        <a:pt x="1004" y="1260"/>
                        <a:pt x="1330" y="1391"/>
                      </a:cubicBezTo>
                      <a:cubicBezTo>
                        <a:pt x="1525" y="1482"/>
                        <a:pt x="1701" y="1619"/>
                        <a:pt x="1831" y="1795"/>
                      </a:cubicBezTo>
                      <a:cubicBezTo>
                        <a:pt x="2007" y="2016"/>
                        <a:pt x="2190" y="2186"/>
                        <a:pt x="2320" y="2440"/>
                      </a:cubicBezTo>
                      <a:cubicBezTo>
                        <a:pt x="2438" y="2688"/>
                        <a:pt x="2548" y="2929"/>
                        <a:pt x="2672" y="3176"/>
                      </a:cubicBezTo>
                      <a:cubicBezTo>
                        <a:pt x="2705" y="3237"/>
                        <a:pt x="2767" y="3264"/>
                        <a:pt x="2829" y="3264"/>
                      </a:cubicBezTo>
                      <a:cubicBezTo>
                        <a:pt x="2929" y="3264"/>
                        <a:pt x="3030" y="3195"/>
                        <a:pt x="3018" y="3079"/>
                      </a:cubicBezTo>
                      <a:cubicBezTo>
                        <a:pt x="2985" y="2714"/>
                        <a:pt x="2920" y="2349"/>
                        <a:pt x="2842" y="1990"/>
                      </a:cubicBezTo>
                      <a:cubicBezTo>
                        <a:pt x="2744" y="1599"/>
                        <a:pt x="2757" y="1260"/>
                        <a:pt x="2516" y="895"/>
                      </a:cubicBezTo>
                      <a:cubicBezTo>
                        <a:pt x="2213" y="433"/>
                        <a:pt x="1583" y="0"/>
                        <a:pt x="99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5"/>
                <p:cNvSpPr/>
                <p:nvPr/>
              </p:nvSpPr>
              <p:spPr>
                <a:xfrm>
                  <a:off x="3208515" y="3517843"/>
                  <a:ext cx="116467" cy="99551"/>
                </a:xfrm>
                <a:custGeom>
                  <a:rect b="b" l="l" r="r" t="t"/>
                  <a:pathLst>
                    <a:path extrusionOk="0" h="3943" w="4613">
                      <a:moveTo>
                        <a:pt x="2163" y="0"/>
                      </a:moveTo>
                      <a:cubicBezTo>
                        <a:pt x="732" y="0"/>
                        <a:pt x="1" y="2470"/>
                        <a:pt x="1132" y="3494"/>
                      </a:cubicBezTo>
                      <a:cubicBezTo>
                        <a:pt x="1478" y="3806"/>
                        <a:pt x="1883" y="3943"/>
                        <a:pt x="2287" y="3943"/>
                      </a:cubicBezTo>
                      <a:cubicBezTo>
                        <a:pt x="3085" y="3943"/>
                        <a:pt x="3882" y="3408"/>
                        <a:pt x="4228" y="2621"/>
                      </a:cubicBezTo>
                      <a:cubicBezTo>
                        <a:pt x="4469" y="2060"/>
                        <a:pt x="4612" y="1435"/>
                        <a:pt x="4234" y="887"/>
                      </a:cubicBezTo>
                      <a:cubicBezTo>
                        <a:pt x="4052" y="620"/>
                        <a:pt x="3165" y="92"/>
                        <a:pt x="2299" y="7"/>
                      </a:cubicBezTo>
                      <a:cubicBezTo>
                        <a:pt x="2253" y="2"/>
                        <a:pt x="2207" y="0"/>
                        <a:pt x="216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5"/>
                <p:cNvSpPr/>
                <p:nvPr/>
              </p:nvSpPr>
              <p:spPr>
                <a:xfrm>
                  <a:off x="3232576" y="3474090"/>
                  <a:ext cx="36255" cy="28504"/>
                </a:xfrm>
                <a:custGeom>
                  <a:rect b="b" l="l" r="r" t="t"/>
                  <a:pathLst>
                    <a:path extrusionOk="0" h="1129" w="1436">
                      <a:moveTo>
                        <a:pt x="1019" y="0"/>
                      </a:moveTo>
                      <a:cubicBezTo>
                        <a:pt x="989" y="0"/>
                        <a:pt x="958" y="4"/>
                        <a:pt x="928" y="13"/>
                      </a:cubicBezTo>
                      <a:cubicBezTo>
                        <a:pt x="759" y="65"/>
                        <a:pt x="668" y="170"/>
                        <a:pt x="524" y="267"/>
                      </a:cubicBezTo>
                      <a:cubicBezTo>
                        <a:pt x="400" y="346"/>
                        <a:pt x="283" y="437"/>
                        <a:pt x="185" y="548"/>
                      </a:cubicBezTo>
                      <a:cubicBezTo>
                        <a:pt x="1" y="751"/>
                        <a:pt x="108" y="1128"/>
                        <a:pt x="410" y="1128"/>
                      </a:cubicBezTo>
                      <a:cubicBezTo>
                        <a:pt x="418" y="1128"/>
                        <a:pt x="425" y="1128"/>
                        <a:pt x="433" y="1128"/>
                      </a:cubicBezTo>
                      <a:cubicBezTo>
                        <a:pt x="687" y="1128"/>
                        <a:pt x="941" y="1108"/>
                        <a:pt x="1189" y="1076"/>
                      </a:cubicBezTo>
                      <a:cubicBezTo>
                        <a:pt x="1326" y="1043"/>
                        <a:pt x="1417" y="919"/>
                        <a:pt x="1417" y="782"/>
                      </a:cubicBezTo>
                      <a:cubicBezTo>
                        <a:pt x="1424" y="658"/>
                        <a:pt x="1411" y="541"/>
                        <a:pt x="1378" y="424"/>
                      </a:cubicBezTo>
                      <a:cubicBezTo>
                        <a:pt x="1435" y="207"/>
                        <a:pt x="1232" y="0"/>
                        <a:pt x="101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5"/>
                <p:cNvSpPr/>
                <p:nvPr/>
              </p:nvSpPr>
              <p:spPr>
                <a:xfrm>
                  <a:off x="3213716" y="3433012"/>
                  <a:ext cx="38528" cy="58675"/>
                </a:xfrm>
                <a:custGeom>
                  <a:rect b="b" l="l" r="r" t="t"/>
                  <a:pathLst>
                    <a:path extrusionOk="0" h="2324" w="1526">
                      <a:moveTo>
                        <a:pt x="1265" y="1"/>
                      </a:moveTo>
                      <a:cubicBezTo>
                        <a:pt x="1253" y="1"/>
                        <a:pt x="1241" y="6"/>
                        <a:pt x="1232" y="17"/>
                      </a:cubicBezTo>
                      <a:cubicBezTo>
                        <a:pt x="1215" y="12"/>
                        <a:pt x="1198" y="10"/>
                        <a:pt x="1182" y="10"/>
                      </a:cubicBezTo>
                      <a:cubicBezTo>
                        <a:pt x="1156" y="10"/>
                        <a:pt x="1130" y="16"/>
                        <a:pt x="1102" y="24"/>
                      </a:cubicBezTo>
                      <a:cubicBezTo>
                        <a:pt x="209" y="278"/>
                        <a:pt x="0" y="1347"/>
                        <a:pt x="163" y="2142"/>
                      </a:cubicBezTo>
                      <a:cubicBezTo>
                        <a:pt x="188" y="2267"/>
                        <a:pt x="286" y="2324"/>
                        <a:pt x="390" y="2324"/>
                      </a:cubicBezTo>
                      <a:cubicBezTo>
                        <a:pt x="482" y="2324"/>
                        <a:pt x="578" y="2280"/>
                        <a:pt x="633" y="2201"/>
                      </a:cubicBezTo>
                      <a:cubicBezTo>
                        <a:pt x="978" y="1686"/>
                        <a:pt x="1271" y="1132"/>
                        <a:pt x="1317" y="526"/>
                      </a:cubicBezTo>
                      <a:cubicBezTo>
                        <a:pt x="1525" y="408"/>
                        <a:pt x="1467" y="128"/>
                        <a:pt x="1297" y="37"/>
                      </a:cubicBezTo>
                      <a:lnTo>
                        <a:pt x="1297" y="24"/>
                      </a:lnTo>
                      <a:cubicBezTo>
                        <a:pt x="1294" y="9"/>
                        <a:pt x="1280" y="1"/>
                        <a:pt x="12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5"/>
                <p:cNvSpPr/>
                <p:nvPr/>
              </p:nvSpPr>
              <p:spPr>
                <a:xfrm>
                  <a:off x="3223740" y="3628907"/>
                  <a:ext cx="50621" cy="52212"/>
                </a:xfrm>
                <a:custGeom>
                  <a:rect b="b" l="l" r="r" t="t"/>
                  <a:pathLst>
                    <a:path extrusionOk="0" h="2068" w="2005">
                      <a:moveTo>
                        <a:pt x="544" y="1"/>
                      </a:moveTo>
                      <a:cubicBezTo>
                        <a:pt x="464" y="1"/>
                        <a:pt x="385" y="13"/>
                        <a:pt x="307" y="34"/>
                      </a:cubicBezTo>
                      <a:cubicBezTo>
                        <a:pt x="125" y="86"/>
                        <a:pt x="7" y="262"/>
                        <a:pt x="34" y="451"/>
                      </a:cubicBezTo>
                      <a:cubicBezTo>
                        <a:pt x="14" y="510"/>
                        <a:pt x="7" y="568"/>
                        <a:pt x="7" y="633"/>
                      </a:cubicBezTo>
                      <a:cubicBezTo>
                        <a:pt x="1" y="946"/>
                        <a:pt x="27" y="1311"/>
                        <a:pt x="216" y="1578"/>
                      </a:cubicBezTo>
                      <a:cubicBezTo>
                        <a:pt x="444" y="1891"/>
                        <a:pt x="757" y="1924"/>
                        <a:pt x="1128" y="2035"/>
                      </a:cubicBezTo>
                      <a:cubicBezTo>
                        <a:pt x="1202" y="2057"/>
                        <a:pt x="1275" y="2067"/>
                        <a:pt x="1345" y="2067"/>
                      </a:cubicBezTo>
                      <a:cubicBezTo>
                        <a:pt x="1712" y="2067"/>
                        <a:pt x="2005" y="1784"/>
                        <a:pt x="1885" y="1396"/>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5"/>
                <p:cNvSpPr/>
                <p:nvPr/>
              </p:nvSpPr>
              <p:spPr>
                <a:xfrm>
                  <a:off x="3223740" y="3684098"/>
                  <a:ext cx="50621" cy="52288"/>
                </a:xfrm>
                <a:custGeom>
                  <a:rect b="b" l="l" r="r" t="t"/>
                  <a:pathLst>
                    <a:path extrusionOk="0" h="2071" w="2005">
                      <a:moveTo>
                        <a:pt x="536" y="1"/>
                      </a:moveTo>
                      <a:cubicBezTo>
                        <a:pt x="459" y="1"/>
                        <a:pt x="382" y="11"/>
                        <a:pt x="307" y="31"/>
                      </a:cubicBezTo>
                      <a:cubicBezTo>
                        <a:pt x="125" y="83"/>
                        <a:pt x="7" y="266"/>
                        <a:pt x="34" y="455"/>
                      </a:cubicBezTo>
                      <a:cubicBezTo>
                        <a:pt x="14" y="513"/>
                        <a:pt x="7" y="572"/>
                        <a:pt x="7" y="637"/>
                      </a:cubicBezTo>
                      <a:cubicBezTo>
                        <a:pt x="1" y="950"/>
                        <a:pt x="27" y="1322"/>
                        <a:pt x="216" y="1582"/>
                      </a:cubicBezTo>
                      <a:cubicBezTo>
                        <a:pt x="444" y="1895"/>
                        <a:pt x="757" y="1928"/>
                        <a:pt x="1128" y="2039"/>
                      </a:cubicBezTo>
                      <a:cubicBezTo>
                        <a:pt x="1202" y="2061"/>
                        <a:pt x="1275" y="2071"/>
                        <a:pt x="1345" y="2071"/>
                      </a:cubicBezTo>
                      <a:cubicBezTo>
                        <a:pt x="1712" y="2071"/>
                        <a:pt x="2005" y="1788"/>
                        <a:pt x="1885" y="1400"/>
                      </a:cubicBezTo>
                      <a:cubicBezTo>
                        <a:pt x="1754" y="989"/>
                        <a:pt x="1474" y="461"/>
                        <a:pt x="1083" y="188"/>
                      </a:cubicBezTo>
                      <a:cubicBezTo>
                        <a:pt x="992" y="103"/>
                        <a:pt x="874" y="44"/>
                        <a:pt x="744" y="25"/>
                      </a:cubicBezTo>
                      <a:cubicBezTo>
                        <a:pt x="676" y="9"/>
                        <a:pt x="606" y="1"/>
                        <a:pt x="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5"/>
                <p:cNvSpPr/>
                <p:nvPr/>
              </p:nvSpPr>
              <p:spPr>
                <a:xfrm>
                  <a:off x="3223740" y="3739491"/>
                  <a:ext cx="50621" cy="52187"/>
                </a:xfrm>
                <a:custGeom>
                  <a:rect b="b" l="l" r="r" t="t"/>
                  <a:pathLst>
                    <a:path extrusionOk="0" h="2067" w="2005">
                      <a:moveTo>
                        <a:pt x="544" y="1"/>
                      </a:moveTo>
                      <a:cubicBezTo>
                        <a:pt x="464" y="1"/>
                        <a:pt x="385" y="12"/>
                        <a:pt x="307" y="34"/>
                      </a:cubicBezTo>
                      <a:cubicBezTo>
                        <a:pt x="125" y="86"/>
                        <a:pt x="7" y="262"/>
                        <a:pt x="34" y="451"/>
                      </a:cubicBezTo>
                      <a:cubicBezTo>
                        <a:pt x="14" y="509"/>
                        <a:pt x="7" y="575"/>
                        <a:pt x="7" y="633"/>
                      </a:cubicBezTo>
                      <a:cubicBezTo>
                        <a:pt x="1" y="946"/>
                        <a:pt x="27" y="1318"/>
                        <a:pt x="216" y="1585"/>
                      </a:cubicBezTo>
                      <a:cubicBezTo>
                        <a:pt x="444" y="1898"/>
                        <a:pt x="757" y="1924"/>
                        <a:pt x="1128" y="2034"/>
                      </a:cubicBezTo>
                      <a:cubicBezTo>
                        <a:pt x="1202" y="2056"/>
                        <a:pt x="1275" y="2067"/>
                        <a:pt x="1345" y="2067"/>
                      </a:cubicBezTo>
                      <a:cubicBezTo>
                        <a:pt x="1712" y="2067"/>
                        <a:pt x="2005" y="1785"/>
                        <a:pt x="1885" y="1402"/>
                      </a:cubicBezTo>
                      <a:cubicBezTo>
                        <a:pt x="1754" y="985"/>
                        <a:pt x="1474" y="464"/>
                        <a:pt x="1083" y="190"/>
                      </a:cubicBezTo>
                      <a:cubicBezTo>
                        <a:pt x="992" y="99"/>
                        <a:pt x="874" y="47"/>
                        <a:pt x="744" y="27"/>
                      </a:cubicBezTo>
                      <a:cubicBezTo>
                        <a:pt x="678" y="9"/>
                        <a:pt x="611" y="1"/>
                        <a:pt x="54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5"/>
                <p:cNvSpPr/>
                <p:nvPr/>
              </p:nvSpPr>
              <p:spPr>
                <a:xfrm>
                  <a:off x="3280016" y="3629437"/>
                  <a:ext cx="32923" cy="44511"/>
                </a:xfrm>
                <a:custGeom>
                  <a:rect b="b" l="l" r="r" t="t"/>
                  <a:pathLst>
                    <a:path extrusionOk="0" h="1763" w="1304">
                      <a:moveTo>
                        <a:pt x="827" y="1"/>
                      </a:moveTo>
                      <a:cubicBezTo>
                        <a:pt x="668" y="1"/>
                        <a:pt x="510" y="91"/>
                        <a:pt x="438" y="300"/>
                      </a:cubicBezTo>
                      <a:cubicBezTo>
                        <a:pt x="379" y="476"/>
                        <a:pt x="307" y="645"/>
                        <a:pt x="229" y="801"/>
                      </a:cubicBezTo>
                      <a:cubicBezTo>
                        <a:pt x="99" y="1056"/>
                        <a:pt x="1" y="1297"/>
                        <a:pt x="138" y="1557"/>
                      </a:cubicBezTo>
                      <a:cubicBezTo>
                        <a:pt x="217" y="1704"/>
                        <a:pt x="363" y="1763"/>
                        <a:pt x="513" y="1763"/>
                      </a:cubicBezTo>
                      <a:cubicBezTo>
                        <a:pt x="549" y="1763"/>
                        <a:pt x="585" y="1759"/>
                        <a:pt x="620" y="1753"/>
                      </a:cubicBezTo>
                      <a:cubicBezTo>
                        <a:pt x="1096" y="1668"/>
                        <a:pt x="1187" y="919"/>
                        <a:pt x="1252" y="528"/>
                      </a:cubicBezTo>
                      <a:cubicBezTo>
                        <a:pt x="1303" y="207"/>
                        <a:pt x="1065" y="1"/>
                        <a:pt x="82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5"/>
                <p:cNvSpPr/>
                <p:nvPr/>
              </p:nvSpPr>
              <p:spPr>
                <a:xfrm>
                  <a:off x="3284460" y="3672282"/>
                  <a:ext cx="31787" cy="47667"/>
                </a:xfrm>
                <a:custGeom>
                  <a:rect b="b" l="l" r="r" t="t"/>
                  <a:pathLst>
                    <a:path extrusionOk="0" h="1888" w="1259">
                      <a:moveTo>
                        <a:pt x="986" y="0"/>
                      </a:moveTo>
                      <a:cubicBezTo>
                        <a:pt x="909" y="0"/>
                        <a:pt x="835" y="36"/>
                        <a:pt x="796" y="121"/>
                      </a:cubicBezTo>
                      <a:cubicBezTo>
                        <a:pt x="698" y="343"/>
                        <a:pt x="574" y="551"/>
                        <a:pt x="438" y="747"/>
                      </a:cubicBezTo>
                      <a:cubicBezTo>
                        <a:pt x="307" y="936"/>
                        <a:pt x="125" y="1086"/>
                        <a:pt x="73" y="1314"/>
                      </a:cubicBezTo>
                      <a:cubicBezTo>
                        <a:pt x="1" y="1607"/>
                        <a:pt x="233" y="1888"/>
                        <a:pt x="504" y="1888"/>
                      </a:cubicBezTo>
                      <a:cubicBezTo>
                        <a:pt x="576" y="1888"/>
                        <a:pt x="651" y="1868"/>
                        <a:pt x="724" y="1822"/>
                      </a:cubicBezTo>
                      <a:cubicBezTo>
                        <a:pt x="1207" y="1522"/>
                        <a:pt x="1259" y="760"/>
                        <a:pt x="1259" y="251"/>
                      </a:cubicBezTo>
                      <a:cubicBezTo>
                        <a:pt x="1259" y="104"/>
                        <a:pt x="1117" y="0"/>
                        <a:pt x="9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5"/>
                <p:cNvSpPr/>
                <p:nvPr/>
              </p:nvSpPr>
              <p:spPr>
                <a:xfrm>
                  <a:off x="3285141" y="3719823"/>
                  <a:ext cx="39007" cy="45143"/>
                </a:xfrm>
                <a:custGeom>
                  <a:rect b="b" l="l" r="r" t="t"/>
                  <a:pathLst>
                    <a:path extrusionOk="0" h="1788" w="1545">
                      <a:moveTo>
                        <a:pt x="1258" y="1"/>
                      </a:moveTo>
                      <a:cubicBezTo>
                        <a:pt x="1173" y="1"/>
                        <a:pt x="1083" y="41"/>
                        <a:pt x="1036" y="109"/>
                      </a:cubicBezTo>
                      <a:cubicBezTo>
                        <a:pt x="815" y="421"/>
                        <a:pt x="554" y="695"/>
                        <a:pt x="254" y="923"/>
                      </a:cubicBezTo>
                      <a:cubicBezTo>
                        <a:pt x="0" y="1138"/>
                        <a:pt x="98" y="1562"/>
                        <a:pt x="358" y="1718"/>
                      </a:cubicBezTo>
                      <a:cubicBezTo>
                        <a:pt x="439" y="1766"/>
                        <a:pt x="521" y="1787"/>
                        <a:pt x="601" y="1787"/>
                      </a:cubicBezTo>
                      <a:cubicBezTo>
                        <a:pt x="775" y="1787"/>
                        <a:pt x="938" y="1688"/>
                        <a:pt x="1049" y="1536"/>
                      </a:cubicBezTo>
                      <a:cubicBezTo>
                        <a:pt x="1362" y="1119"/>
                        <a:pt x="1545" y="689"/>
                        <a:pt x="1460" y="167"/>
                      </a:cubicBezTo>
                      <a:cubicBezTo>
                        <a:pt x="1443" y="51"/>
                        <a:pt x="1353" y="1"/>
                        <a:pt x="1258"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5"/>
                <p:cNvSpPr/>
                <p:nvPr/>
              </p:nvSpPr>
              <p:spPr>
                <a:xfrm>
                  <a:off x="3287439" y="3774535"/>
                  <a:ext cx="34084" cy="37619"/>
                </a:xfrm>
                <a:custGeom>
                  <a:rect b="b" l="l" r="r" t="t"/>
                  <a:pathLst>
                    <a:path extrusionOk="0" h="1490" w="1350">
                      <a:moveTo>
                        <a:pt x="1147" y="0"/>
                      </a:moveTo>
                      <a:cubicBezTo>
                        <a:pt x="1118" y="0"/>
                        <a:pt x="1087" y="8"/>
                        <a:pt x="1056" y="27"/>
                      </a:cubicBezTo>
                      <a:cubicBezTo>
                        <a:pt x="991" y="73"/>
                        <a:pt x="900" y="86"/>
                        <a:pt x="828" y="125"/>
                      </a:cubicBezTo>
                      <a:cubicBezTo>
                        <a:pt x="733" y="182"/>
                        <a:pt x="651" y="239"/>
                        <a:pt x="569" y="308"/>
                      </a:cubicBezTo>
                      <a:lnTo>
                        <a:pt x="569" y="308"/>
                      </a:lnTo>
                      <a:cubicBezTo>
                        <a:pt x="550" y="322"/>
                        <a:pt x="509" y="353"/>
                        <a:pt x="509" y="353"/>
                      </a:cubicBezTo>
                      <a:cubicBezTo>
                        <a:pt x="470" y="373"/>
                        <a:pt x="430" y="399"/>
                        <a:pt x="391" y="418"/>
                      </a:cubicBezTo>
                      <a:cubicBezTo>
                        <a:pt x="261" y="470"/>
                        <a:pt x="157" y="562"/>
                        <a:pt x="98" y="686"/>
                      </a:cubicBezTo>
                      <a:cubicBezTo>
                        <a:pt x="0" y="855"/>
                        <a:pt x="7" y="1057"/>
                        <a:pt x="98" y="1220"/>
                      </a:cubicBezTo>
                      <a:cubicBezTo>
                        <a:pt x="177" y="1360"/>
                        <a:pt x="354" y="1489"/>
                        <a:pt x="520" y="1489"/>
                      </a:cubicBezTo>
                      <a:cubicBezTo>
                        <a:pt x="531" y="1489"/>
                        <a:pt x="543" y="1488"/>
                        <a:pt x="554" y="1487"/>
                      </a:cubicBezTo>
                      <a:cubicBezTo>
                        <a:pt x="808" y="1455"/>
                        <a:pt x="984" y="1363"/>
                        <a:pt x="1115" y="1135"/>
                      </a:cubicBezTo>
                      <a:cubicBezTo>
                        <a:pt x="1173" y="1037"/>
                        <a:pt x="1219" y="933"/>
                        <a:pt x="1258" y="822"/>
                      </a:cubicBezTo>
                      <a:cubicBezTo>
                        <a:pt x="1304" y="705"/>
                        <a:pt x="1336" y="588"/>
                        <a:pt x="1343" y="464"/>
                      </a:cubicBezTo>
                      <a:cubicBezTo>
                        <a:pt x="1349" y="392"/>
                        <a:pt x="1317" y="288"/>
                        <a:pt x="1330" y="242"/>
                      </a:cubicBezTo>
                      <a:cubicBezTo>
                        <a:pt x="1345" y="123"/>
                        <a:pt x="1258" y="0"/>
                        <a:pt x="114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5"/>
                <p:cNvSpPr/>
                <p:nvPr/>
              </p:nvSpPr>
              <p:spPr>
                <a:xfrm>
                  <a:off x="3275169" y="3828792"/>
                  <a:ext cx="48500" cy="114649"/>
                </a:xfrm>
                <a:custGeom>
                  <a:rect b="b" l="l" r="r" t="t"/>
                  <a:pathLst>
                    <a:path extrusionOk="0" h="4541" w="1921">
                      <a:moveTo>
                        <a:pt x="894" y="1"/>
                      </a:moveTo>
                      <a:cubicBezTo>
                        <a:pt x="455" y="1"/>
                        <a:pt x="1" y="358"/>
                        <a:pt x="199" y="863"/>
                      </a:cubicBezTo>
                      <a:cubicBezTo>
                        <a:pt x="656" y="2023"/>
                        <a:pt x="695" y="3307"/>
                        <a:pt x="1171" y="4448"/>
                      </a:cubicBezTo>
                      <a:cubicBezTo>
                        <a:pt x="1187" y="4510"/>
                        <a:pt x="1239" y="4541"/>
                        <a:pt x="1292" y="4541"/>
                      </a:cubicBezTo>
                      <a:cubicBezTo>
                        <a:pt x="1345" y="4541"/>
                        <a:pt x="1399" y="4510"/>
                        <a:pt x="1418" y="4448"/>
                      </a:cubicBezTo>
                      <a:cubicBezTo>
                        <a:pt x="1920" y="3236"/>
                        <a:pt x="1881" y="1737"/>
                        <a:pt x="1542" y="492"/>
                      </a:cubicBezTo>
                      <a:cubicBezTo>
                        <a:pt x="1448" y="146"/>
                        <a:pt x="1174" y="1"/>
                        <a:pt x="8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5"/>
                <p:cNvSpPr/>
                <p:nvPr/>
              </p:nvSpPr>
              <p:spPr>
                <a:xfrm>
                  <a:off x="3280723" y="3951495"/>
                  <a:ext cx="43602" cy="116214"/>
                </a:xfrm>
                <a:custGeom>
                  <a:rect b="b" l="l" r="r" t="t"/>
                  <a:pathLst>
                    <a:path extrusionOk="0" h="4603" w="1727">
                      <a:moveTo>
                        <a:pt x="537" y="0"/>
                      </a:moveTo>
                      <a:cubicBezTo>
                        <a:pt x="262" y="0"/>
                        <a:pt x="1" y="235"/>
                        <a:pt x="77" y="592"/>
                      </a:cubicBezTo>
                      <a:cubicBezTo>
                        <a:pt x="227" y="1282"/>
                        <a:pt x="481" y="1895"/>
                        <a:pt x="462" y="2619"/>
                      </a:cubicBezTo>
                      <a:cubicBezTo>
                        <a:pt x="442" y="3212"/>
                        <a:pt x="338" y="3798"/>
                        <a:pt x="442" y="4385"/>
                      </a:cubicBezTo>
                      <a:cubicBezTo>
                        <a:pt x="470" y="4534"/>
                        <a:pt x="591" y="4602"/>
                        <a:pt x="718" y="4602"/>
                      </a:cubicBezTo>
                      <a:cubicBezTo>
                        <a:pt x="829" y="4602"/>
                        <a:pt x="945" y="4551"/>
                        <a:pt x="1009" y="4457"/>
                      </a:cubicBezTo>
                      <a:cubicBezTo>
                        <a:pt x="1726" y="3362"/>
                        <a:pt x="1707" y="1296"/>
                        <a:pt x="944" y="220"/>
                      </a:cubicBezTo>
                      <a:cubicBezTo>
                        <a:pt x="837" y="68"/>
                        <a:pt x="685" y="0"/>
                        <a:pt x="5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5"/>
                <p:cNvSpPr/>
                <p:nvPr/>
              </p:nvSpPr>
              <p:spPr>
                <a:xfrm>
                  <a:off x="3232298" y="3867471"/>
                  <a:ext cx="47718" cy="172163"/>
                </a:xfrm>
                <a:custGeom>
                  <a:rect b="b" l="l" r="r" t="t"/>
                  <a:pathLst>
                    <a:path extrusionOk="0" h="6819" w="1890">
                      <a:moveTo>
                        <a:pt x="952" y="1"/>
                      </a:moveTo>
                      <a:cubicBezTo>
                        <a:pt x="589" y="1"/>
                        <a:pt x="226" y="240"/>
                        <a:pt x="209" y="720"/>
                      </a:cubicBezTo>
                      <a:cubicBezTo>
                        <a:pt x="144" y="2642"/>
                        <a:pt x="1" y="5119"/>
                        <a:pt x="1278" y="6716"/>
                      </a:cubicBezTo>
                      <a:cubicBezTo>
                        <a:pt x="1336" y="6787"/>
                        <a:pt x="1418" y="6819"/>
                        <a:pt x="1504" y="6819"/>
                      </a:cubicBezTo>
                      <a:cubicBezTo>
                        <a:pt x="1690" y="6819"/>
                        <a:pt x="1889" y="6671"/>
                        <a:pt x="1871" y="6474"/>
                      </a:cubicBezTo>
                      <a:cubicBezTo>
                        <a:pt x="1682" y="4545"/>
                        <a:pt x="1748" y="2649"/>
                        <a:pt x="1689" y="720"/>
                      </a:cubicBezTo>
                      <a:cubicBezTo>
                        <a:pt x="1676" y="240"/>
                        <a:pt x="1314" y="1"/>
                        <a:pt x="95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5"/>
                <p:cNvSpPr/>
                <p:nvPr/>
              </p:nvSpPr>
              <p:spPr>
                <a:xfrm>
                  <a:off x="3147063" y="4072304"/>
                  <a:ext cx="31307" cy="181782"/>
                </a:xfrm>
                <a:custGeom>
                  <a:rect b="b" l="l" r="r" t="t"/>
                  <a:pathLst>
                    <a:path extrusionOk="0" h="7200" w="1240">
                      <a:moveTo>
                        <a:pt x="599" y="0"/>
                      </a:moveTo>
                      <a:cubicBezTo>
                        <a:pt x="536" y="0"/>
                        <a:pt x="468" y="52"/>
                        <a:pt x="464" y="121"/>
                      </a:cubicBezTo>
                      <a:cubicBezTo>
                        <a:pt x="444" y="1184"/>
                        <a:pt x="457" y="2226"/>
                        <a:pt x="359" y="3276"/>
                      </a:cubicBezTo>
                      <a:cubicBezTo>
                        <a:pt x="261" y="4429"/>
                        <a:pt x="1" y="5596"/>
                        <a:pt x="33" y="6750"/>
                      </a:cubicBezTo>
                      <a:cubicBezTo>
                        <a:pt x="46" y="7054"/>
                        <a:pt x="255" y="7199"/>
                        <a:pt x="471" y="7199"/>
                      </a:cubicBezTo>
                      <a:cubicBezTo>
                        <a:pt x="696" y="7199"/>
                        <a:pt x="929" y="7044"/>
                        <a:pt x="965" y="6750"/>
                      </a:cubicBezTo>
                      <a:cubicBezTo>
                        <a:pt x="1109" y="5609"/>
                        <a:pt x="1148" y="4429"/>
                        <a:pt x="1193" y="3276"/>
                      </a:cubicBezTo>
                      <a:cubicBezTo>
                        <a:pt x="1239" y="2181"/>
                        <a:pt x="1161" y="1073"/>
                        <a:pt x="692" y="63"/>
                      </a:cubicBezTo>
                      <a:cubicBezTo>
                        <a:pt x="672" y="19"/>
                        <a:pt x="636" y="0"/>
                        <a:pt x="59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5"/>
                <p:cNvSpPr/>
                <p:nvPr/>
              </p:nvSpPr>
              <p:spPr>
                <a:xfrm>
                  <a:off x="3113989" y="4102121"/>
                  <a:ext cx="40093" cy="120986"/>
                </a:xfrm>
                <a:custGeom>
                  <a:rect b="b" l="l" r="r" t="t"/>
                  <a:pathLst>
                    <a:path extrusionOk="0" h="4792" w="1588">
                      <a:moveTo>
                        <a:pt x="850" y="0"/>
                      </a:moveTo>
                      <a:cubicBezTo>
                        <a:pt x="683" y="0"/>
                        <a:pt x="514" y="82"/>
                        <a:pt x="398" y="276"/>
                      </a:cubicBezTo>
                      <a:cubicBezTo>
                        <a:pt x="1" y="941"/>
                        <a:pt x="27" y="1873"/>
                        <a:pt x="59" y="2616"/>
                      </a:cubicBezTo>
                      <a:cubicBezTo>
                        <a:pt x="85" y="3164"/>
                        <a:pt x="40" y="4376"/>
                        <a:pt x="509" y="4747"/>
                      </a:cubicBezTo>
                      <a:cubicBezTo>
                        <a:pt x="542" y="4777"/>
                        <a:pt x="582" y="4791"/>
                        <a:pt x="623" y="4791"/>
                      </a:cubicBezTo>
                      <a:cubicBezTo>
                        <a:pt x="664" y="4791"/>
                        <a:pt x="705" y="4777"/>
                        <a:pt x="737" y="4747"/>
                      </a:cubicBezTo>
                      <a:cubicBezTo>
                        <a:pt x="1154" y="4402"/>
                        <a:pt x="998" y="3574"/>
                        <a:pt x="998" y="3098"/>
                      </a:cubicBezTo>
                      <a:cubicBezTo>
                        <a:pt x="998" y="2297"/>
                        <a:pt x="991" y="1560"/>
                        <a:pt x="1363" y="837"/>
                      </a:cubicBezTo>
                      <a:cubicBezTo>
                        <a:pt x="1587" y="397"/>
                        <a:pt x="1221" y="0"/>
                        <a:pt x="85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5"/>
                <p:cNvSpPr/>
                <p:nvPr/>
              </p:nvSpPr>
              <p:spPr>
                <a:xfrm>
                  <a:off x="3253052" y="4072304"/>
                  <a:ext cx="31282" cy="181782"/>
                </a:xfrm>
                <a:custGeom>
                  <a:rect b="b" l="l" r="r" t="t"/>
                  <a:pathLst>
                    <a:path extrusionOk="0" h="7200" w="1239">
                      <a:moveTo>
                        <a:pt x="642" y="0"/>
                      </a:moveTo>
                      <a:cubicBezTo>
                        <a:pt x="604" y="0"/>
                        <a:pt x="567" y="19"/>
                        <a:pt x="548" y="63"/>
                      </a:cubicBezTo>
                      <a:cubicBezTo>
                        <a:pt x="85" y="1073"/>
                        <a:pt x="0" y="2181"/>
                        <a:pt x="46" y="3276"/>
                      </a:cubicBezTo>
                      <a:cubicBezTo>
                        <a:pt x="91" y="4429"/>
                        <a:pt x="130" y="5609"/>
                        <a:pt x="274" y="6750"/>
                      </a:cubicBezTo>
                      <a:cubicBezTo>
                        <a:pt x="314" y="7044"/>
                        <a:pt x="549" y="7199"/>
                        <a:pt x="773" y="7199"/>
                      </a:cubicBezTo>
                      <a:cubicBezTo>
                        <a:pt x="990" y="7199"/>
                        <a:pt x="1196" y="7054"/>
                        <a:pt x="1206" y="6750"/>
                      </a:cubicBezTo>
                      <a:cubicBezTo>
                        <a:pt x="1238" y="5596"/>
                        <a:pt x="984" y="4429"/>
                        <a:pt x="880" y="3276"/>
                      </a:cubicBezTo>
                      <a:cubicBezTo>
                        <a:pt x="789" y="2226"/>
                        <a:pt x="795" y="1184"/>
                        <a:pt x="776" y="121"/>
                      </a:cubicBezTo>
                      <a:cubicBezTo>
                        <a:pt x="776" y="52"/>
                        <a:pt x="707" y="0"/>
                        <a:pt x="64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5"/>
                <p:cNvSpPr/>
                <p:nvPr/>
              </p:nvSpPr>
              <p:spPr>
                <a:xfrm>
                  <a:off x="3277491" y="4102121"/>
                  <a:ext cx="40068" cy="120986"/>
                </a:xfrm>
                <a:custGeom>
                  <a:rect b="b" l="l" r="r" t="t"/>
                  <a:pathLst>
                    <a:path extrusionOk="0" h="4792" w="1587">
                      <a:moveTo>
                        <a:pt x="737" y="0"/>
                      </a:moveTo>
                      <a:cubicBezTo>
                        <a:pt x="366" y="0"/>
                        <a:pt x="0" y="397"/>
                        <a:pt x="225" y="837"/>
                      </a:cubicBezTo>
                      <a:cubicBezTo>
                        <a:pt x="596" y="1560"/>
                        <a:pt x="590" y="2297"/>
                        <a:pt x="590" y="3098"/>
                      </a:cubicBezTo>
                      <a:cubicBezTo>
                        <a:pt x="590" y="3574"/>
                        <a:pt x="433" y="4402"/>
                        <a:pt x="844" y="4747"/>
                      </a:cubicBezTo>
                      <a:cubicBezTo>
                        <a:pt x="877" y="4777"/>
                        <a:pt x="917" y="4791"/>
                        <a:pt x="958" y="4791"/>
                      </a:cubicBezTo>
                      <a:cubicBezTo>
                        <a:pt x="999" y="4791"/>
                        <a:pt x="1039" y="4777"/>
                        <a:pt x="1072" y="4747"/>
                      </a:cubicBezTo>
                      <a:cubicBezTo>
                        <a:pt x="1541" y="4376"/>
                        <a:pt x="1496" y="3164"/>
                        <a:pt x="1522" y="2616"/>
                      </a:cubicBezTo>
                      <a:cubicBezTo>
                        <a:pt x="1554" y="1873"/>
                        <a:pt x="1587" y="941"/>
                        <a:pt x="1189" y="276"/>
                      </a:cubicBezTo>
                      <a:cubicBezTo>
                        <a:pt x="1074" y="82"/>
                        <a:pt x="905" y="0"/>
                        <a:pt x="73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5"/>
                <p:cNvSpPr/>
                <p:nvPr/>
              </p:nvSpPr>
              <p:spPr>
                <a:xfrm>
                  <a:off x="3097199" y="3168065"/>
                  <a:ext cx="106494" cy="74859"/>
                </a:xfrm>
                <a:custGeom>
                  <a:rect b="b" l="l" r="r" t="t"/>
                  <a:pathLst>
                    <a:path extrusionOk="0" h="2965" w="4218">
                      <a:moveTo>
                        <a:pt x="2117" y="1"/>
                      </a:moveTo>
                      <a:cubicBezTo>
                        <a:pt x="1413" y="1"/>
                        <a:pt x="712" y="474"/>
                        <a:pt x="444" y="1107"/>
                      </a:cubicBezTo>
                      <a:cubicBezTo>
                        <a:pt x="236" y="1602"/>
                        <a:pt x="86" y="2117"/>
                        <a:pt x="1" y="2651"/>
                      </a:cubicBezTo>
                      <a:cubicBezTo>
                        <a:pt x="451" y="2188"/>
                        <a:pt x="1070" y="1921"/>
                        <a:pt x="1715" y="1921"/>
                      </a:cubicBezTo>
                      <a:cubicBezTo>
                        <a:pt x="2504" y="1928"/>
                        <a:pt x="3240" y="2312"/>
                        <a:pt x="3683" y="2964"/>
                      </a:cubicBezTo>
                      <a:cubicBezTo>
                        <a:pt x="3729" y="2847"/>
                        <a:pt x="3775" y="2729"/>
                        <a:pt x="3833" y="2619"/>
                      </a:cubicBezTo>
                      <a:cubicBezTo>
                        <a:pt x="4218" y="1830"/>
                        <a:pt x="3898" y="989"/>
                        <a:pt x="3305" y="422"/>
                      </a:cubicBezTo>
                      <a:cubicBezTo>
                        <a:pt x="3058" y="188"/>
                        <a:pt x="2738" y="96"/>
                        <a:pt x="2419" y="31"/>
                      </a:cubicBezTo>
                      <a:cubicBezTo>
                        <a:pt x="2319" y="11"/>
                        <a:pt x="2218" y="1"/>
                        <a:pt x="211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5"/>
                <p:cNvSpPr/>
                <p:nvPr/>
              </p:nvSpPr>
              <p:spPr>
                <a:xfrm>
                  <a:off x="3104117" y="3314955"/>
                  <a:ext cx="103868" cy="80994"/>
                </a:xfrm>
                <a:custGeom>
                  <a:rect b="b" l="l" r="r" t="t"/>
                  <a:pathLst>
                    <a:path extrusionOk="0" h="3208" w="4114">
                      <a:moveTo>
                        <a:pt x="3312" y="1"/>
                      </a:moveTo>
                      <a:cubicBezTo>
                        <a:pt x="2855" y="574"/>
                        <a:pt x="2165" y="907"/>
                        <a:pt x="1435" y="913"/>
                      </a:cubicBezTo>
                      <a:cubicBezTo>
                        <a:pt x="920" y="907"/>
                        <a:pt x="411" y="737"/>
                        <a:pt x="1" y="424"/>
                      </a:cubicBezTo>
                      <a:lnTo>
                        <a:pt x="1" y="424"/>
                      </a:lnTo>
                      <a:cubicBezTo>
                        <a:pt x="397" y="1681"/>
                        <a:pt x="1622" y="3208"/>
                        <a:pt x="3011" y="3208"/>
                      </a:cubicBezTo>
                      <a:cubicBezTo>
                        <a:pt x="3085" y="3208"/>
                        <a:pt x="3159" y="3203"/>
                        <a:pt x="3233" y="3194"/>
                      </a:cubicBezTo>
                      <a:cubicBezTo>
                        <a:pt x="3690" y="3142"/>
                        <a:pt x="4113" y="2686"/>
                        <a:pt x="4015" y="2210"/>
                      </a:cubicBezTo>
                      <a:cubicBezTo>
                        <a:pt x="3853" y="1428"/>
                        <a:pt x="3488" y="763"/>
                        <a:pt x="33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5"/>
                <p:cNvSpPr/>
                <p:nvPr/>
              </p:nvSpPr>
              <p:spPr>
                <a:xfrm>
                  <a:off x="3097199" y="3249967"/>
                  <a:ext cx="70617" cy="70441"/>
                </a:xfrm>
                <a:custGeom>
                  <a:rect b="b" l="l" r="r" t="t"/>
                  <a:pathLst>
                    <a:path extrusionOk="0" fill="none" h="2790" w="2797">
                      <a:moveTo>
                        <a:pt x="2797" y="1193"/>
                      </a:moveTo>
                      <a:cubicBezTo>
                        <a:pt x="2797" y="2255"/>
                        <a:pt x="1513" y="2790"/>
                        <a:pt x="757" y="2040"/>
                      </a:cubicBezTo>
                      <a:cubicBezTo>
                        <a:pt x="1" y="1291"/>
                        <a:pt x="535" y="0"/>
                        <a:pt x="1604" y="0"/>
                      </a:cubicBezTo>
                      <a:cubicBezTo>
                        <a:pt x="2256" y="0"/>
                        <a:pt x="2790" y="535"/>
                        <a:pt x="2797" y="1193"/>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5"/>
                <p:cNvSpPr/>
                <p:nvPr/>
              </p:nvSpPr>
              <p:spPr>
                <a:xfrm>
                  <a:off x="3227527" y="3168065"/>
                  <a:ext cx="106342" cy="74859"/>
                </a:xfrm>
                <a:custGeom>
                  <a:rect b="b" l="l" r="r" t="t"/>
                  <a:pathLst>
                    <a:path extrusionOk="0" h="2965" w="4212">
                      <a:moveTo>
                        <a:pt x="2102" y="1"/>
                      </a:moveTo>
                      <a:cubicBezTo>
                        <a:pt x="2001" y="1"/>
                        <a:pt x="1900" y="11"/>
                        <a:pt x="1800" y="31"/>
                      </a:cubicBezTo>
                      <a:cubicBezTo>
                        <a:pt x="1474" y="96"/>
                        <a:pt x="1154" y="188"/>
                        <a:pt x="913" y="422"/>
                      </a:cubicBezTo>
                      <a:cubicBezTo>
                        <a:pt x="320" y="989"/>
                        <a:pt x="1" y="1830"/>
                        <a:pt x="385" y="2619"/>
                      </a:cubicBezTo>
                      <a:cubicBezTo>
                        <a:pt x="438" y="2729"/>
                        <a:pt x="490" y="2847"/>
                        <a:pt x="529" y="2964"/>
                      </a:cubicBezTo>
                      <a:cubicBezTo>
                        <a:pt x="978" y="2312"/>
                        <a:pt x="1715" y="1928"/>
                        <a:pt x="2504" y="1921"/>
                      </a:cubicBezTo>
                      <a:cubicBezTo>
                        <a:pt x="3142" y="1921"/>
                        <a:pt x="3761" y="2188"/>
                        <a:pt x="4211" y="2651"/>
                      </a:cubicBezTo>
                      <a:cubicBezTo>
                        <a:pt x="4126" y="2117"/>
                        <a:pt x="3983" y="1602"/>
                        <a:pt x="3775" y="1107"/>
                      </a:cubicBezTo>
                      <a:cubicBezTo>
                        <a:pt x="3501" y="474"/>
                        <a:pt x="2804" y="1"/>
                        <a:pt x="21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5"/>
                <p:cNvSpPr/>
                <p:nvPr/>
              </p:nvSpPr>
              <p:spPr>
                <a:xfrm>
                  <a:off x="3223083" y="3314955"/>
                  <a:ext cx="103868" cy="80994"/>
                </a:xfrm>
                <a:custGeom>
                  <a:rect b="b" l="l" r="r" t="t"/>
                  <a:pathLst>
                    <a:path extrusionOk="0" h="3208" w="4114">
                      <a:moveTo>
                        <a:pt x="809" y="1"/>
                      </a:moveTo>
                      <a:cubicBezTo>
                        <a:pt x="627" y="763"/>
                        <a:pt x="262" y="1428"/>
                        <a:pt x="99" y="2210"/>
                      </a:cubicBezTo>
                      <a:cubicBezTo>
                        <a:pt x="1" y="2686"/>
                        <a:pt x="425" y="3142"/>
                        <a:pt x="881" y="3194"/>
                      </a:cubicBezTo>
                      <a:cubicBezTo>
                        <a:pt x="955" y="3203"/>
                        <a:pt x="1030" y="3208"/>
                        <a:pt x="1103" y="3208"/>
                      </a:cubicBezTo>
                      <a:cubicBezTo>
                        <a:pt x="2493" y="3208"/>
                        <a:pt x="3717" y="1681"/>
                        <a:pt x="4113" y="424"/>
                      </a:cubicBezTo>
                      <a:lnTo>
                        <a:pt x="4113" y="424"/>
                      </a:lnTo>
                      <a:cubicBezTo>
                        <a:pt x="3703" y="737"/>
                        <a:pt x="3194" y="907"/>
                        <a:pt x="2680" y="913"/>
                      </a:cubicBezTo>
                      <a:cubicBezTo>
                        <a:pt x="1950" y="907"/>
                        <a:pt x="1259" y="574"/>
                        <a:pt x="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5"/>
                <p:cNvSpPr/>
                <p:nvPr/>
              </p:nvSpPr>
              <p:spPr>
                <a:xfrm>
                  <a:off x="3263252" y="3249967"/>
                  <a:ext cx="70617" cy="70441"/>
                </a:xfrm>
                <a:custGeom>
                  <a:rect b="b" l="l" r="r" t="t"/>
                  <a:pathLst>
                    <a:path extrusionOk="0" fill="none" h="2790" w="2797">
                      <a:moveTo>
                        <a:pt x="7" y="1193"/>
                      </a:moveTo>
                      <a:cubicBezTo>
                        <a:pt x="0" y="2255"/>
                        <a:pt x="1284" y="2790"/>
                        <a:pt x="2040" y="2040"/>
                      </a:cubicBezTo>
                      <a:cubicBezTo>
                        <a:pt x="2796" y="1291"/>
                        <a:pt x="2262" y="0"/>
                        <a:pt x="1199" y="0"/>
                      </a:cubicBezTo>
                      <a:cubicBezTo>
                        <a:pt x="541" y="0"/>
                        <a:pt x="7" y="535"/>
                        <a:pt x="7" y="1193"/>
                      </a:cubicBezTo>
                      <a:close/>
                    </a:path>
                  </a:pathLst>
                </a:custGeom>
                <a:noFill/>
                <a:ln cap="flat" cmpd="sng" w="10275">
                  <a:solidFill>
                    <a:srgbClr val="445D73"/>
                  </a:solidFill>
                  <a:prstDash val="solid"/>
                  <a:miter lim="651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73" name="Google Shape;8673;p75"/>
          <p:cNvGrpSpPr/>
          <p:nvPr/>
        </p:nvGrpSpPr>
        <p:grpSpPr>
          <a:xfrm>
            <a:off x="3928852" y="3064707"/>
            <a:ext cx="550799" cy="1310497"/>
            <a:chOff x="3928852" y="3050537"/>
            <a:chExt cx="550799" cy="1310497"/>
          </a:xfrm>
        </p:grpSpPr>
        <p:sp>
          <p:nvSpPr>
            <p:cNvPr id="8674" name="Google Shape;8674;p75"/>
            <p:cNvSpPr/>
            <p:nvPr/>
          </p:nvSpPr>
          <p:spPr>
            <a:xfrm>
              <a:off x="3977731" y="4311978"/>
              <a:ext cx="453041" cy="49056"/>
            </a:xfrm>
            <a:custGeom>
              <a:rect b="b" l="l" r="r" t="t"/>
              <a:pathLst>
                <a:path extrusionOk="0" h="1943" w="17944">
                  <a:moveTo>
                    <a:pt x="8969" y="0"/>
                  </a:moveTo>
                  <a:cubicBezTo>
                    <a:pt x="4015" y="0"/>
                    <a:pt x="0" y="437"/>
                    <a:pt x="0" y="972"/>
                  </a:cubicBezTo>
                  <a:cubicBezTo>
                    <a:pt x="0" y="1506"/>
                    <a:pt x="4015" y="1943"/>
                    <a:pt x="8969" y="1943"/>
                  </a:cubicBezTo>
                  <a:cubicBezTo>
                    <a:pt x="13929" y="1943"/>
                    <a:pt x="17943" y="1506"/>
                    <a:pt x="17943" y="972"/>
                  </a:cubicBezTo>
                  <a:cubicBezTo>
                    <a:pt x="17943" y="437"/>
                    <a:pt x="13929"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5" name="Google Shape;8675;p75"/>
            <p:cNvGrpSpPr/>
            <p:nvPr/>
          </p:nvGrpSpPr>
          <p:grpSpPr>
            <a:xfrm>
              <a:off x="3928852" y="3050537"/>
              <a:ext cx="550799" cy="1278256"/>
              <a:chOff x="3928852" y="3050537"/>
              <a:chExt cx="550799" cy="1278256"/>
            </a:xfrm>
          </p:grpSpPr>
          <p:sp>
            <p:nvSpPr>
              <p:cNvPr id="8676" name="Google Shape;8676;p75"/>
              <p:cNvSpPr/>
              <p:nvPr/>
            </p:nvSpPr>
            <p:spPr>
              <a:xfrm>
                <a:off x="3928852" y="3050537"/>
                <a:ext cx="550799" cy="1278256"/>
              </a:xfrm>
              <a:custGeom>
                <a:rect b="b" l="l" r="r" t="t"/>
                <a:pathLst>
                  <a:path extrusionOk="0" h="50629" w="21816">
                    <a:moveTo>
                      <a:pt x="3781" y="7802"/>
                    </a:moveTo>
                    <a:lnTo>
                      <a:pt x="3781" y="7834"/>
                    </a:lnTo>
                    <a:lnTo>
                      <a:pt x="3755" y="7834"/>
                    </a:lnTo>
                    <a:lnTo>
                      <a:pt x="3781" y="7802"/>
                    </a:lnTo>
                    <a:close/>
                    <a:moveTo>
                      <a:pt x="10690" y="0"/>
                    </a:moveTo>
                    <a:cubicBezTo>
                      <a:pt x="6753" y="0"/>
                      <a:pt x="3559" y="3187"/>
                      <a:pt x="3559" y="7130"/>
                    </a:cubicBezTo>
                    <a:cubicBezTo>
                      <a:pt x="3559" y="7365"/>
                      <a:pt x="3579" y="7600"/>
                      <a:pt x="3605" y="7834"/>
                    </a:cubicBezTo>
                    <a:cubicBezTo>
                      <a:pt x="2973" y="7906"/>
                      <a:pt x="2549" y="8512"/>
                      <a:pt x="2699" y="9131"/>
                    </a:cubicBezTo>
                    <a:cubicBezTo>
                      <a:pt x="2821" y="9609"/>
                      <a:pt x="3252" y="9920"/>
                      <a:pt x="3713" y="9920"/>
                    </a:cubicBezTo>
                    <a:cubicBezTo>
                      <a:pt x="3844" y="9920"/>
                      <a:pt x="3977" y="9895"/>
                      <a:pt x="4107" y="9842"/>
                    </a:cubicBezTo>
                    <a:cubicBezTo>
                      <a:pt x="4837" y="12044"/>
                      <a:pt x="6688" y="13804"/>
                      <a:pt x="8754" y="14560"/>
                    </a:cubicBezTo>
                    <a:cubicBezTo>
                      <a:pt x="8793" y="14573"/>
                      <a:pt x="8884" y="14593"/>
                      <a:pt x="8884" y="14606"/>
                    </a:cubicBezTo>
                    <a:lnTo>
                      <a:pt x="8884" y="16620"/>
                    </a:lnTo>
                    <a:lnTo>
                      <a:pt x="5651" y="16620"/>
                    </a:lnTo>
                    <a:cubicBezTo>
                      <a:pt x="5651" y="16620"/>
                      <a:pt x="5638" y="16685"/>
                      <a:pt x="5625" y="16698"/>
                    </a:cubicBezTo>
                    <a:cubicBezTo>
                      <a:pt x="5045" y="16705"/>
                      <a:pt x="4537" y="17076"/>
                      <a:pt x="4361" y="17623"/>
                    </a:cubicBezTo>
                    <a:lnTo>
                      <a:pt x="216" y="33239"/>
                    </a:lnTo>
                    <a:cubicBezTo>
                      <a:pt x="1" y="33872"/>
                      <a:pt x="294" y="34563"/>
                      <a:pt x="900" y="34849"/>
                    </a:cubicBezTo>
                    <a:cubicBezTo>
                      <a:pt x="1081" y="34936"/>
                      <a:pt x="1274" y="34977"/>
                      <a:pt x="1464" y="34977"/>
                    </a:cubicBezTo>
                    <a:cubicBezTo>
                      <a:pt x="1903" y="34977"/>
                      <a:pt x="2330" y="34756"/>
                      <a:pt x="2575" y="34360"/>
                    </a:cubicBezTo>
                    <a:cubicBezTo>
                      <a:pt x="2621" y="34387"/>
                      <a:pt x="2666"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70" y="33461"/>
                    </a:lnTo>
                    <a:lnTo>
                      <a:pt x="11035" y="33461"/>
                    </a:lnTo>
                    <a:lnTo>
                      <a:pt x="11035" y="33455"/>
                    </a:lnTo>
                    <a:lnTo>
                      <a:pt x="12893"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43" y="30574"/>
                    </a:lnTo>
                    <a:cubicBezTo>
                      <a:pt x="15408" y="26481"/>
                      <a:pt x="15454" y="22785"/>
                      <a:pt x="15454" y="20863"/>
                    </a:cubicBezTo>
                    <a:lnTo>
                      <a:pt x="18511" y="31929"/>
                    </a:lnTo>
                    <a:cubicBezTo>
                      <a:pt x="18302" y="31995"/>
                      <a:pt x="18159" y="32334"/>
                      <a:pt x="18204" y="32542"/>
                    </a:cubicBezTo>
                    <a:lnTo>
                      <a:pt x="18563" y="34119"/>
                    </a:lnTo>
                    <a:cubicBezTo>
                      <a:pt x="18606" y="34317"/>
                      <a:pt x="18779" y="34435"/>
                      <a:pt x="18957" y="34435"/>
                    </a:cubicBezTo>
                    <a:cubicBezTo>
                      <a:pt x="19049" y="34435"/>
                      <a:pt x="19143" y="34403"/>
                      <a:pt x="19221" y="34334"/>
                    </a:cubicBezTo>
                    <a:cubicBezTo>
                      <a:pt x="19463" y="34749"/>
                      <a:pt x="19903" y="34984"/>
                      <a:pt x="20357" y="34984"/>
                    </a:cubicBezTo>
                    <a:cubicBezTo>
                      <a:pt x="20538" y="34984"/>
                      <a:pt x="20722" y="34947"/>
                      <a:pt x="20896" y="34869"/>
                    </a:cubicBezTo>
                    <a:cubicBezTo>
                      <a:pt x="21509" y="34589"/>
                      <a:pt x="21815" y="33891"/>
                      <a:pt x="21600" y="33252"/>
                    </a:cubicBezTo>
                    <a:lnTo>
                      <a:pt x="21600" y="33246"/>
                    </a:lnTo>
                    <a:lnTo>
                      <a:pt x="17292" y="17663"/>
                    </a:lnTo>
                    <a:cubicBezTo>
                      <a:pt x="17116" y="17141"/>
                      <a:pt x="16653" y="16744"/>
                      <a:pt x="16138" y="16705"/>
                    </a:cubicBezTo>
                    <a:cubicBezTo>
                      <a:pt x="16125" y="16691"/>
                      <a:pt x="16112" y="16626"/>
                      <a:pt x="16112" y="16626"/>
                    </a:cubicBezTo>
                    <a:lnTo>
                      <a:pt x="12625" y="16626"/>
                    </a:lnTo>
                    <a:lnTo>
                      <a:pt x="12625" y="14704"/>
                    </a:lnTo>
                    <a:cubicBezTo>
                      <a:pt x="12625" y="14704"/>
                      <a:pt x="12651" y="14697"/>
                      <a:pt x="12658" y="14691"/>
                    </a:cubicBezTo>
                    <a:lnTo>
                      <a:pt x="12704" y="14678"/>
                    </a:lnTo>
                    <a:cubicBezTo>
                      <a:pt x="14900" y="14013"/>
                      <a:pt x="16914" y="12194"/>
                      <a:pt x="17696" y="9887"/>
                    </a:cubicBezTo>
                    <a:cubicBezTo>
                      <a:pt x="17774" y="9907"/>
                      <a:pt x="17859" y="9920"/>
                      <a:pt x="17944" y="9920"/>
                    </a:cubicBezTo>
                    <a:cubicBezTo>
                      <a:pt x="17948" y="9920"/>
                      <a:pt x="17952" y="9920"/>
                      <a:pt x="17956" y="9920"/>
                    </a:cubicBezTo>
                    <a:cubicBezTo>
                      <a:pt x="18511" y="9920"/>
                      <a:pt x="18967" y="9485"/>
                      <a:pt x="18999" y="8929"/>
                    </a:cubicBezTo>
                    <a:cubicBezTo>
                      <a:pt x="19032" y="8375"/>
                      <a:pt x="18615" y="7893"/>
                      <a:pt x="18061" y="7834"/>
                    </a:cubicBezTo>
                    <a:lnTo>
                      <a:pt x="18061" y="7828"/>
                    </a:lnTo>
                    <a:cubicBezTo>
                      <a:pt x="18061" y="7815"/>
                      <a:pt x="18048" y="7802"/>
                      <a:pt x="18048"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7" name="Google Shape;8677;p75"/>
              <p:cNvGrpSpPr/>
              <p:nvPr/>
            </p:nvGrpSpPr>
            <p:grpSpPr>
              <a:xfrm>
                <a:off x="4097202" y="3317252"/>
                <a:ext cx="209832" cy="593417"/>
                <a:chOff x="4097202" y="3317252"/>
                <a:chExt cx="209832" cy="593417"/>
              </a:xfrm>
            </p:grpSpPr>
            <p:grpSp>
              <p:nvGrpSpPr>
                <p:cNvPr id="8678" name="Google Shape;8678;p75"/>
                <p:cNvGrpSpPr/>
                <p:nvPr/>
              </p:nvGrpSpPr>
              <p:grpSpPr>
                <a:xfrm>
                  <a:off x="4155271" y="3317252"/>
                  <a:ext cx="96622" cy="294739"/>
                  <a:chOff x="4155271" y="3317252"/>
                  <a:chExt cx="96622" cy="294739"/>
                </a:xfrm>
              </p:grpSpPr>
              <p:sp>
                <p:nvSpPr>
                  <p:cNvPr id="8679" name="Google Shape;8679;p75"/>
                  <p:cNvSpPr/>
                  <p:nvPr/>
                </p:nvSpPr>
                <p:spPr>
                  <a:xfrm>
                    <a:off x="4191804" y="3350175"/>
                    <a:ext cx="21435" cy="261817"/>
                  </a:xfrm>
                  <a:custGeom>
                    <a:rect b="b" l="l" r="r" t="t"/>
                    <a:pathLst>
                      <a:path extrusionOk="0" h="10370" w="849">
                        <a:moveTo>
                          <a:pt x="1" y="0"/>
                        </a:moveTo>
                        <a:lnTo>
                          <a:pt x="1" y="10370"/>
                        </a:lnTo>
                        <a:lnTo>
                          <a:pt x="848" y="10370"/>
                        </a:lnTo>
                        <a:lnTo>
                          <a:pt x="848" y="0"/>
                        </a:ln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5"/>
                  <p:cNvSpPr/>
                  <p:nvPr/>
                </p:nvSpPr>
                <p:spPr>
                  <a:xfrm>
                    <a:off x="4155271" y="3317252"/>
                    <a:ext cx="96622" cy="60089"/>
                  </a:xfrm>
                  <a:custGeom>
                    <a:rect b="b" l="l" r="r" t="t"/>
                    <a:pathLst>
                      <a:path extrusionOk="0" h="2380" w="3827">
                        <a:moveTo>
                          <a:pt x="1911" y="1"/>
                        </a:moveTo>
                        <a:cubicBezTo>
                          <a:pt x="855" y="1"/>
                          <a:pt x="1" y="535"/>
                          <a:pt x="1" y="1194"/>
                        </a:cubicBezTo>
                        <a:cubicBezTo>
                          <a:pt x="1" y="1852"/>
                          <a:pt x="855" y="2380"/>
                          <a:pt x="1911" y="2380"/>
                        </a:cubicBezTo>
                        <a:cubicBezTo>
                          <a:pt x="2973" y="2380"/>
                          <a:pt x="3827" y="1852"/>
                          <a:pt x="3827" y="1194"/>
                        </a:cubicBezTo>
                        <a:cubicBezTo>
                          <a:pt x="3827" y="535"/>
                          <a:pt x="2973" y="1"/>
                          <a:pt x="1911"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1" name="Google Shape;8681;p75"/>
                <p:cNvSpPr/>
                <p:nvPr/>
              </p:nvSpPr>
              <p:spPr>
                <a:xfrm>
                  <a:off x="4138835" y="3605149"/>
                  <a:ext cx="148455" cy="137346"/>
                </a:xfrm>
                <a:custGeom>
                  <a:rect b="b" l="l" r="r" t="t"/>
                  <a:pathLst>
                    <a:path extrusionOk="0" h="5440" w="5880">
                      <a:moveTo>
                        <a:pt x="3434" y="0"/>
                      </a:moveTo>
                      <a:cubicBezTo>
                        <a:pt x="3129" y="0"/>
                        <a:pt x="2783" y="173"/>
                        <a:pt x="2783" y="173"/>
                      </a:cubicBezTo>
                      <a:cubicBezTo>
                        <a:pt x="2725" y="1444"/>
                        <a:pt x="3819" y="1763"/>
                        <a:pt x="3272" y="3145"/>
                      </a:cubicBezTo>
                      <a:cubicBezTo>
                        <a:pt x="3194" y="3338"/>
                        <a:pt x="3083" y="3412"/>
                        <a:pt x="2954" y="3412"/>
                      </a:cubicBezTo>
                      <a:cubicBezTo>
                        <a:pt x="2770" y="3412"/>
                        <a:pt x="2550" y="3259"/>
                        <a:pt x="2347" y="3086"/>
                      </a:cubicBezTo>
                      <a:cubicBezTo>
                        <a:pt x="2142" y="2920"/>
                        <a:pt x="1689" y="2641"/>
                        <a:pt x="1242" y="2641"/>
                      </a:cubicBezTo>
                      <a:cubicBezTo>
                        <a:pt x="1077" y="2641"/>
                        <a:pt x="913" y="2679"/>
                        <a:pt x="763" y="2774"/>
                      </a:cubicBezTo>
                      <a:cubicBezTo>
                        <a:pt x="0" y="3236"/>
                        <a:pt x="124" y="5439"/>
                        <a:pt x="124" y="5439"/>
                      </a:cubicBezTo>
                      <a:lnTo>
                        <a:pt x="789" y="5394"/>
                      </a:lnTo>
                      <a:cubicBezTo>
                        <a:pt x="789" y="5394"/>
                        <a:pt x="1095" y="3614"/>
                        <a:pt x="1095" y="3608"/>
                      </a:cubicBezTo>
                      <a:cubicBezTo>
                        <a:pt x="1095" y="3608"/>
                        <a:pt x="1102" y="3601"/>
                        <a:pt x="1102" y="3601"/>
                      </a:cubicBezTo>
                      <a:cubicBezTo>
                        <a:pt x="1102" y="3601"/>
                        <a:pt x="1108" y="3595"/>
                        <a:pt x="1108" y="3595"/>
                      </a:cubicBezTo>
                      <a:lnTo>
                        <a:pt x="1115" y="3588"/>
                      </a:lnTo>
                      <a:lnTo>
                        <a:pt x="1115" y="3575"/>
                      </a:lnTo>
                      <a:lnTo>
                        <a:pt x="1115" y="3569"/>
                      </a:lnTo>
                      <a:lnTo>
                        <a:pt x="1121" y="3562"/>
                      </a:lnTo>
                      <a:lnTo>
                        <a:pt x="1128" y="3556"/>
                      </a:lnTo>
                      <a:lnTo>
                        <a:pt x="1134" y="3556"/>
                      </a:lnTo>
                      <a:lnTo>
                        <a:pt x="1141" y="3549"/>
                      </a:lnTo>
                      <a:lnTo>
                        <a:pt x="1147" y="3549"/>
                      </a:lnTo>
                      <a:lnTo>
                        <a:pt x="1154" y="3543"/>
                      </a:lnTo>
                      <a:lnTo>
                        <a:pt x="1180" y="3543"/>
                      </a:lnTo>
                      <a:cubicBezTo>
                        <a:pt x="1180" y="3543"/>
                        <a:pt x="1239" y="3588"/>
                        <a:pt x="1239" y="3588"/>
                      </a:cubicBezTo>
                      <a:cubicBezTo>
                        <a:pt x="1239" y="3588"/>
                        <a:pt x="1245" y="3582"/>
                        <a:pt x="1245" y="3582"/>
                      </a:cubicBezTo>
                      <a:lnTo>
                        <a:pt x="1258" y="3582"/>
                      </a:lnTo>
                      <a:cubicBezTo>
                        <a:pt x="1258" y="3582"/>
                        <a:pt x="1265" y="3588"/>
                        <a:pt x="1265" y="3595"/>
                      </a:cubicBezTo>
                      <a:cubicBezTo>
                        <a:pt x="1265" y="3595"/>
                        <a:pt x="1265" y="3601"/>
                        <a:pt x="1265" y="3601"/>
                      </a:cubicBezTo>
                      <a:cubicBezTo>
                        <a:pt x="1265" y="3608"/>
                        <a:pt x="1265" y="3608"/>
                        <a:pt x="1265" y="3608"/>
                      </a:cubicBezTo>
                      <a:cubicBezTo>
                        <a:pt x="1304" y="3790"/>
                        <a:pt x="1369" y="3966"/>
                        <a:pt x="1447" y="4136"/>
                      </a:cubicBezTo>
                      <a:cubicBezTo>
                        <a:pt x="1643" y="4423"/>
                        <a:pt x="1916" y="4840"/>
                        <a:pt x="2679" y="5029"/>
                      </a:cubicBezTo>
                      <a:cubicBezTo>
                        <a:pt x="2882" y="5079"/>
                        <a:pt x="3079" y="5102"/>
                        <a:pt x="3269" y="5102"/>
                      </a:cubicBezTo>
                      <a:cubicBezTo>
                        <a:pt x="4290" y="5102"/>
                        <a:pt x="5100" y="4413"/>
                        <a:pt x="5540" y="3412"/>
                      </a:cubicBezTo>
                      <a:cubicBezTo>
                        <a:pt x="5879" y="2663"/>
                        <a:pt x="5768" y="1314"/>
                        <a:pt x="5103" y="1027"/>
                      </a:cubicBezTo>
                      <a:cubicBezTo>
                        <a:pt x="4961" y="964"/>
                        <a:pt x="4840" y="940"/>
                        <a:pt x="4736" y="940"/>
                      </a:cubicBezTo>
                      <a:cubicBezTo>
                        <a:pt x="4400" y="940"/>
                        <a:pt x="4228" y="1187"/>
                        <a:pt x="4026" y="1187"/>
                      </a:cubicBezTo>
                      <a:cubicBezTo>
                        <a:pt x="3997" y="1187"/>
                        <a:pt x="3968" y="1182"/>
                        <a:pt x="3937" y="1170"/>
                      </a:cubicBezTo>
                      <a:cubicBezTo>
                        <a:pt x="3617" y="1053"/>
                        <a:pt x="3507" y="4"/>
                        <a:pt x="3507" y="4"/>
                      </a:cubicBezTo>
                      <a:cubicBezTo>
                        <a:pt x="3483" y="1"/>
                        <a:pt x="3458" y="0"/>
                        <a:pt x="343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5"/>
                <p:cNvSpPr/>
                <p:nvPr/>
              </p:nvSpPr>
              <p:spPr>
                <a:xfrm>
                  <a:off x="4100005" y="3582275"/>
                  <a:ext cx="167694" cy="101646"/>
                </a:xfrm>
                <a:custGeom>
                  <a:rect b="b" l="l" r="r" t="t"/>
                  <a:pathLst>
                    <a:path extrusionOk="0" h="4026" w="6642">
                      <a:moveTo>
                        <a:pt x="4886" y="1"/>
                      </a:moveTo>
                      <a:cubicBezTo>
                        <a:pt x="4691" y="1"/>
                        <a:pt x="4372" y="32"/>
                        <a:pt x="4236" y="69"/>
                      </a:cubicBezTo>
                      <a:cubicBezTo>
                        <a:pt x="4158" y="69"/>
                        <a:pt x="3643" y="88"/>
                        <a:pt x="3624" y="88"/>
                      </a:cubicBezTo>
                      <a:cubicBezTo>
                        <a:pt x="3383" y="88"/>
                        <a:pt x="3128" y="75"/>
                        <a:pt x="2887" y="69"/>
                      </a:cubicBezTo>
                      <a:cubicBezTo>
                        <a:pt x="2646" y="62"/>
                        <a:pt x="2418" y="56"/>
                        <a:pt x="2196" y="56"/>
                      </a:cubicBezTo>
                      <a:cubicBezTo>
                        <a:pt x="1493" y="56"/>
                        <a:pt x="795" y="128"/>
                        <a:pt x="469" y="649"/>
                      </a:cubicBezTo>
                      <a:cubicBezTo>
                        <a:pt x="0" y="1392"/>
                        <a:pt x="98" y="2148"/>
                        <a:pt x="189" y="2813"/>
                      </a:cubicBezTo>
                      <a:cubicBezTo>
                        <a:pt x="209" y="2956"/>
                        <a:pt x="222" y="3093"/>
                        <a:pt x="235" y="3230"/>
                      </a:cubicBezTo>
                      <a:cubicBezTo>
                        <a:pt x="280" y="3706"/>
                        <a:pt x="352" y="4025"/>
                        <a:pt x="574" y="4025"/>
                      </a:cubicBezTo>
                      <a:cubicBezTo>
                        <a:pt x="756" y="4025"/>
                        <a:pt x="1030" y="3849"/>
                        <a:pt x="1395" y="3510"/>
                      </a:cubicBezTo>
                      <a:cubicBezTo>
                        <a:pt x="1408" y="3504"/>
                        <a:pt x="1421" y="3497"/>
                        <a:pt x="1434" y="3491"/>
                      </a:cubicBezTo>
                      <a:cubicBezTo>
                        <a:pt x="1453" y="3484"/>
                        <a:pt x="3350" y="2911"/>
                        <a:pt x="4021" y="2402"/>
                      </a:cubicBezTo>
                      <a:cubicBezTo>
                        <a:pt x="4210" y="2337"/>
                        <a:pt x="4399" y="2265"/>
                        <a:pt x="4588" y="2194"/>
                      </a:cubicBezTo>
                      <a:cubicBezTo>
                        <a:pt x="4999" y="2109"/>
                        <a:pt x="5651" y="1907"/>
                        <a:pt x="6048" y="1353"/>
                      </a:cubicBezTo>
                      <a:lnTo>
                        <a:pt x="6166" y="1190"/>
                      </a:lnTo>
                      <a:cubicBezTo>
                        <a:pt x="6413" y="864"/>
                        <a:pt x="6641" y="532"/>
                        <a:pt x="6550" y="356"/>
                      </a:cubicBezTo>
                      <a:cubicBezTo>
                        <a:pt x="6452" y="154"/>
                        <a:pt x="5944" y="30"/>
                        <a:pt x="5038" y="17"/>
                      </a:cubicBezTo>
                      <a:cubicBezTo>
                        <a:pt x="5020" y="6"/>
                        <a:pt x="4962" y="1"/>
                        <a:pt x="48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5"/>
                <p:cNvSpPr/>
                <p:nvPr/>
              </p:nvSpPr>
              <p:spPr>
                <a:xfrm>
                  <a:off x="4122046" y="3755473"/>
                  <a:ext cx="151258" cy="124091"/>
                </a:xfrm>
                <a:custGeom>
                  <a:rect b="b" l="l" r="r" t="t"/>
                  <a:pathLst>
                    <a:path extrusionOk="0" h="4915" w="5991">
                      <a:moveTo>
                        <a:pt x="4876" y="1180"/>
                      </a:moveTo>
                      <a:cubicBezTo>
                        <a:pt x="4908" y="1199"/>
                        <a:pt x="4941" y="1212"/>
                        <a:pt x="4980" y="1225"/>
                      </a:cubicBezTo>
                      <a:cubicBezTo>
                        <a:pt x="4973" y="1310"/>
                        <a:pt x="4993" y="1395"/>
                        <a:pt x="5032" y="1467"/>
                      </a:cubicBezTo>
                      <a:cubicBezTo>
                        <a:pt x="4941" y="1486"/>
                        <a:pt x="4862" y="1532"/>
                        <a:pt x="4797" y="1597"/>
                      </a:cubicBezTo>
                      <a:cubicBezTo>
                        <a:pt x="4726" y="1669"/>
                        <a:pt x="4680" y="1760"/>
                        <a:pt x="4660" y="1858"/>
                      </a:cubicBezTo>
                      <a:cubicBezTo>
                        <a:pt x="4600" y="1831"/>
                        <a:pt x="4534" y="1818"/>
                        <a:pt x="4469" y="1818"/>
                      </a:cubicBezTo>
                      <a:cubicBezTo>
                        <a:pt x="4422" y="1818"/>
                        <a:pt x="4374" y="1825"/>
                        <a:pt x="4328" y="1838"/>
                      </a:cubicBezTo>
                      <a:cubicBezTo>
                        <a:pt x="4198" y="1871"/>
                        <a:pt x="4087" y="1962"/>
                        <a:pt x="4028" y="2079"/>
                      </a:cubicBezTo>
                      <a:lnTo>
                        <a:pt x="4022" y="2079"/>
                      </a:lnTo>
                      <a:cubicBezTo>
                        <a:pt x="3976" y="2040"/>
                        <a:pt x="3930" y="2008"/>
                        <a:pt x="3885" y="1981"/>
                      </a:cubicBezTo>
                      <a:cubicBezTo>
                        <a:pt x="3937" y="1968"/>
                        <a:pt x="3983" y="1942"/>
                        <a:pt x="4028" y="1910"/>
                      </a:cubicBezTo>
                      <a:cubicBezTo>
                        <a:pt x="4146" y="1819"/>
                        <a:pt x="4224" y="1682"/>
                        <a:pt x="4230" y="1538"/>
                      </a:cubicBezTo>
                      <a:cubicBezTo>
                        <a:pt x="4282" y="1556"/>
                        <a:pt x="4337" y="1565"/>
                        <a:pt x="4392" y="1565"/>
                      </a:cubicBezTo>
                      <a:cubicBezTo>
                        <a:pt x="4482" y="1565"/>
                        <a:pt x="4571" y="1541"/>
                        <a:pt x="4647" y="1493"/>
                      </a:cubicBezTo>
                      <a:cubicBezTo>
                        <a:pt x="4765" y="1421"/>
                        <a:pt x="4843" y="1310"/>
                        <a:pt x="4876" y="1180"/>
                      </a:cubicBezTo>
                      <a:close/>
                      <a:moveTo>
                        <a:pt x="2627" y="2868"/>
                      </a:moveTo>
                      <a:cubicBezTo>
                        <a:pt x="2705" y="2927"/>
                        <a:pt x="2796" y="2953"/>
                        <a:pt x="2894" y="2953"/>
                      </a:cubicBezTo>
                      <a:cubicBezTo>
                        <a:pt x="2927" y="2953"/>
                        <a:pt x="2959" y="2946"/>
                        <a:pt x="2985" y="2940"/>
                      </a:cubicBezTo>
                      <a:lnTo>
                        <a:pt x="2985" y="2940"/>
                      </a:lnTo>
                      <a:cubicBezTo>
                        <a:pt x="2953" y="2998"/>
                        <a:pt x="2933" y="3063"/>
                        <a:pt x="2927" y="3135"/>
                      </a:cubicBezTo>
                      <a:cubicBezTo>
                        <a:pt x="2866" y="3109"/>
                        <a:pt x="2803" y="3096"/>
                        <a:pt x="2740" y="3096"/>
                      </a:cubicBezTo>
                      <a:cubicBezTo>
                        <a:pt x="2647" y="3096"/>
                        <a:pt x="2555" y="3124"/>
                        <a:pt x="2477" y="3174"/>
                      </a:cubicBezTo>
                      <a:cubicBezTo>
                        <a:pt x="2360" y="3246"/>
                        <a:pt x="2282" y="3363"/>
                        <a:pt x="2255" y="3500"/>
                      </a:cubicBezTo>
                      <a:cubicBezTo>
                        <a:pt x="2185" y="3467"/>
                        <a:pt x="2110" y="3450"/>
                        <a:pt x="2033" y="3450"/>
                      </a:cubicBezTo>
                      <a:cubicBezTo>
                        <a:pt x="1988" y="3450"/>
                        <a:pt x="1942" y="3456"/>
                        <a:pt x="1897" y="3467"/>
                      </a:cubicBezTo>
                      <a:cubicBezTo>
                        <a:pt x="1793" y="3500"/>
                        <a:pt x="1701" y="3572"/>
                        <a:pt x="1636" y="3656"/>
                      </a:cubicBezTo>
                      <a:cubicBezTo>
                        <a:pt x="1558" y="3572"/>
                        <a:pt x="1454" y="3507"/>
                        <a:pt x="1336" y="3487"/>
                      </a:cubicBezTo>
                      <a:lnTo>
                        <a:pt x="1258" y="3487"/>
                      </a:lnTo>
                      <a:cubicBezTo>
                        <a:pt x="1180" y="3487"/>
                        <a:pt x="1102" y="3507"/>
                        <a:pt x="1037" y="3539"/>
                      </a:cubicBezTo>
                      <a:cubicBezTo>
                        <a:pt x="1017" y="3474"/>
                        <a:pt x="985" y="3409"/>
                        <a:pt x="945" y="3350"/>
                      </a:cubicBezTo>
                      <a:cubicBezTo>
                        <a:pt x="958" y="3337"/>
                        <a:pt x="978" y="3324"/>
                        <a:pt x="991" y="3305"/>
                      </a:cubicBezTo>
                      <a:cubicBezTo>
                        <a:pt x="1069" y="3233"/>
                        <a:pt x="1115" y="3135"/>
                        <a:pt x="1128" y="3031"/>
                      </a:cubicBezTo>
                      <a:cubicBezTo>
                        <a:pt x="1188" y="3055"/>
                        <a:pt x="1252" y="3069"/>
                        <a:pt x="1317" y="3069"/>
                      </a:cubicBezTo>
                      <a:cubicBezTo>
                        <a:pt x="1359" y="3069"/>
                        <a:pt x="1400" y="3063"/>
                        <a:pt x="1441" y="3050"/>
                      </a:cubicBezTo>
                      <a:lnTo>
                        <a:pt x="1460" y="3050"/>
                      </a:lnTo>
                      <a:cubicBezTo>
                        <a:pt x="1539" y="3089"/>
                        <a:pt x="1623" y="3103"/>
                        <a:pt x="1708" y="3103"/>
                      </a:cubicBezTo>
                      <a:cubicBezTo>
                        <a:pt x="1825" y="3096"/>
                        <a:pt x="1943" y="3044"/>
                        <a:pt x="2027" y="2966"/>
                      </a:cubicBezTo>
                      <a:lnTo>
                        <a:pt x="2125" y="2966"/>
                      </a:lnTo>
                      <a:cubicBezTo>
                        <a:pt x="2203" y="2959"/>
                        <a:pt x="2288" y="2940"/>
                        <a:pt x="2353" y="2894"/>
                      </a:cubicBezTo>
                      <a:cubicBezTo>
                        <a:pt x="2382" y="2900"/>
                        <a:pt x="2412" y="2903"/>
                        <a:pt x="2441" y="2903"/>
                      </a:cubicBezTo>
                      <a:cubicBezTo>
                        <a:pt x="2503" y="2903"/>
                        <a:pt x="2565" y="2890"/>
                        <a:pt x="2627" y="2868"/>
                      </a:cubicBezTo>
                      <a:close/>
                      <a:moveTo>
                        <a:pt x="3106" y="0"/>
                      </a:moveTo>
                      <a:cubicBezTo>
                        <a:pt x="3003" y="0"/>
                        <a:pt x="2899" y="32"/>
                        <a:pt x="2809" y="98"/>
                      </a:cubicBezTo>
                      <a:cubicBezTo>
                        <a:pt x="2699" y="176"/>
                        <a:pt x="2627" y="300"/>
                        <a:pt x="2614" y="430"/>
                      </a:cubicBezTo>
                      <a:cubicBezTo>
                        <a:pt x="2597" y="429"/>
                        <a:pt x="2580" y="428"/>
                        <a:pt x="2564" y="428"/>
                      </a:cubicBezTo>
                      <a:cubicBezTo>
                        <a:pt x="2511" y="428"/>
                        <a:pt x="2460" y="436"/>
                        <a:pt x="2405" y="456"/>
                      </a:cubicBezTo>
                      <a:cubicBezTo>
                        <a:pt x="2262" y="502"/>
                        <a:pt x="2145" y="619"/>
                        <a:pt x="2093" y="769"/>
                      </a:cubicBezTo>
                      <a:cubicBezTo>
                        <a:pt x="2009" y="711"/>
                        <a:pt x="1910" y="679"/>
                        <a:pt x="1810" y="679"/>
                      </a:cubicBezTo>
                      <a:cubicBezTo>
                        <a:pt x="1754" y="679"/>
                        <a:pt x="1697" y="689"/>
                        <a:pt x="1643" y="711"/>
                      </a:cubicBezTo>
                      <a:cubicBezTo>
                        <a:pt x="1473" y="776"/>
                        <a:pt x="1350" y="926"/>
                        <a:pt x="1323" y="1102"/>
                      </a:cubicBezTo>
                      <a:cubicBezTo>
                        <a:pt x="1259" y="1072"/>
                        <a:pt x="1191" y="1057"/>
                        <a:pt x="1123" y="1057"/>
                      </a:cubicBezTo>
                      <a:cubicBezTo>
                        <a:pt x="998" y="1057"/>
                        <a:pt x="875" y="1106"/>
                        <a:pt x="782" y="1199"/>
                      </a:cubicBezTo>
                      <a:cubicBezTo>
                        <a:pt x="600" y="1382"/>
                        <a:pt x="587" y="1675"/>
                        <a:pt x="750" y="1871"/>
                      </a:cubicBezTo>
                      <a:cubicBezTo>
                        <a:pt x="548" y="2001"/>
                        <a:pt x="476" y="2255"/>
                        <a:pt x="567" y="2477"/>
                      </a:cubicBezTo>
                      <a:cubicBezTo>
                        <a:pt x="463" y="2490"/>
                        <a:pt x="365" y="2542"/>
                        <a:pt x="287" y="2614"/>
                      </a:cubicBezTo>
                      <a:cubicBezTo>
                        <a:pt x="111" y="2796"/>
                        <a:pt x="98" y="3070"/>
                        <a:pt x="248" y="3265"/>
                      </a:cubicBezTo>
                      <a:cubicBezTo>
                        <a:pt x="242" y="3278"/>
                        <a:pt x="229" y="3285"/>
                        <a:pt x="222" y="3292"/>
                      </a:cubicBezTo>
                      <a:cubicBezTo>
                        <a:pt x="20" y="3474"/>
                        <a:pt x="0" y="3787"/>
                        <a:pt x="183" y="3989"/>
                      </a:cubicBezTo>
                      <a:cubicBezTo>
                        <a:pt x="279" y="4097"/>
                        <a:pt x="412" y="4152"/>
                        <a:pt x="548" y="4152"/>
                      </a:cubicBezTo>
                      <a:cubicBezTo>
                        <a:pt x="625" y="4152"/>
                        <a:pt x="703" y="4135"/>
                        <a:pt x="776" y="4100"/>
                      </a:cubicBezTo>
                      <a:cubicBezTo>
                        <a:pt x="822" y="4289"/>
                        <a:pt x="985" y="4432"/>
                        <a:pt x="1180" y="4465"/>
                      </a:cubicBezTo>
                      <a:cubicBezTo>
                        <a:pt x="1208" y="4470"/>
                        <a:pt x="1235" y="4472"/>
                        <a:pt x="1263" y="4472"/>
                      </a:cubicBezTo>
                      <a:cubicBezTo>
                        <a:pt x="1418" y="4472"/>
                        <a:pt x="1568" y="4396"/>
                        <a:pt x="1662" y="4263"/>
                      </a:cubicBezTo>
                      <a:cubicBezTo>
                        <a:pt x="1756" y="4376"/>
                        <a:pt x="1896" y="4438"/>
                        <a:pt x="2040" y="4438"/>
                      </a:cubicBezTo>
                      <a:cubicBezTo>
                        <a:pt x="2086" y="4438"/>
                        <a:pt x="2132" y="4432"/>
                        <a:pt x="2177" y="4419"/>
                      </a:cubicBezTo>
                      <a:cubicBezTo>
                        <a:pt x="2353" y="4360"/>
                        <a:pt x="2484" y="4217"/>
                        <a:pt x="2523" y="4035"/>
                      </a:cubicBezTo>
                      <a:cubicBezTo>
                        <a:pt x="2589" y="4069"/>
                        <a:pt x="2662" y="4086"/>
                        <a:pt x="2735" y="4086"/>
                      </a:cubicBezTo>
                      <a:cubicBezTo>
                        <a:pt x="2828" y="4086"/>
                        <a:pt x="2921" y="4059"/>
                        <a:pt x="3005" y="4008"/>
                      </a:cubicBezTo>
                      <a:cubicBezTo>
                        <a:pt x="3129" y="3924"/>
                        <a:pt x="3214" y="3793"/>
                        <a:pt x="3227" y="3643"/>
                      </a:cubicBezTo>
                      <a:cubicBezTo>
                        <a:pt x="3286" y="3667"/>
                        <a:pt x="3348" y="3679"/>
                        <a:pt x="3410" y="3679"/>
                      </a:cubicBezTo>
                      <a:cubicBezTo>
                        <a:pt x="3484" y="3679"/>
                        <a:pt x="3557" y="3662"/>
                        <a:pt x="3624" y="3630"/>
                      </a:cubicBezTo>
                      <a:cubicBezTo>
                        <a:pt x="3722" y="3585"/>
                        <a:pt x="3800" y="3507"/>
                        <a:pt x="3852" y="3409"/>
                      </a:cubicBezTo>
                      <a:cubicBezTo>
                        <a:pt x="3911" y="3461"/>
                        <a:pt x="3976" y="3494"/>
                        <a:pt x="4048" y="3513"/>
                      </a:cubicBezTo>
                      <a:cubicBezTo>
                        <a:pt x="3957" y="3520"/>
                        <a:pt x="3865" y="3552"/>
                        <a:pt x="3787" y="3611"/>
                      </a:cubicBezTo>
                      <a:cubicBezTo>
                        <a:pt x="3670" y="3696"/>
                        <a:pt x="3598" y="3826"/>
                        <a:pt x="3585" y="3969"/>
                      </a:cubicBezTo>
                      <a:cubicBezTo>
                        <a:pt x="3531" y="3948"/>
                        <a:pt x="3473" y="3937"/>
                        <a:pt x="3415" y="3937"/>
                      </a:cubicBezTo>
                      <a:cubicBezTo>
                        <a:pt x="3334" y="3937"/>
                        <a:pt x="3253" y="3957"/>
                        <a:pt x="3181" y="3995"/>
                      </a:cubicBezTo>
                      <a:cubicBezTo>
                        <a:pt x="2940" y="4126"/>
                        <a:pt x="2855" y="4426"/>
                        <a:pt x="2979" y="4667"/>
                      </a:cubicBezTo>
                      <a:cubicBezTo>
                        <a:pt x="3070" y="4817"/>
                        <a:pt x="3233" y="4914"/>
                        <a:pt x="3416" y="4914"/>
                      </a:cubicBezTo>
                      <a:cubicBezTo>
                        <a:pt x="3494" y="4914"/>
                        <a:pt x="3572" y="4895"/>
                        <a:pt x="3644" y="4856"/>
                      </a:cubicBezTo>
                      <a:cubicBezTo>
                        <a:pt x="3794" y="4771"/>
                        <a:pt x="3891" y="4628"/>
                        <a:pt x="3904" y="4458"/>
                      </a:cubicBezTo>
                      <a:cubicBezTo>
                        <a:pt x="3960" y="4479"/>
                        <a:pt x="4018" y="4489"/>
                        <a:pt x="4076" y="4489"/>
                      </a:cubicBezTo>
                      <a:cubicBezTo>
                        <a:pt x="4180" y="4489"/>
                        <a:pt x="4283" y="4456"/>
                        <a:pt x="4367" y="4393"/>
                      </a:cubicBezTo>
                      <a:cubicBezTo>
                        <a:pt x="4517" y="4289"/>
                        <a:pt x="4589" y="4113"/>
                        <a:pt x="4563" y="3930"/>
                      </a:cubicBezTo>
                      <a:lnTo>
                        <a:pt x="4563" y="3930"/>
                      </a:lnTo>
                      <a:cubicBezTo>
                        <a:pt x="4588" y="3934"/>
                        <a:pt x="4613" y="3936"/>
                        <a:pt x="4638" y="3936"/>
                      </a:cubicBezTo>
                      <a:cubicBezTo>
                        <a:pt x="4818" y="3936"/>
                        <a:pt x="4980" y="3836"/>
                        <a:pt x="5071" y="3676"/>
                      </a:cubicBezTo>
                      <a:cubicBezTo>
                        <a:pt x="5195" y="3441"/>
                        <a:pt x="5104" y="3142"/>
                        <a:pt x="4869" y="3011"/>
                      </a:cubicBezTo>
                      <a:cubicBezTo>
                        <a:pt x="4804" y="2979"/>
                        <a:pt x="4732" y="2959"/>
                        <a:pt x="4660" y="2953"/>
                      </a:cubicBezTo>
                      <a:cubicBezTo>
                        <a:pt x="4647" y="2894"/>
                        <a:pt x="4628" y="2829"/>
                        <a:pt x="4595" y="2777"/>
                      </a:cubicBezTo>
                      <a:cubicBezTo>
                        <a:pt x="4771" y="2724"/>
                        <a:pt x="4902" y="2575"/>
                        <a:pt x="4934" y="2392"/>
                      </a:cubicBezTo>
                      <a:cubicBezTo>
                        <a:pt x="5001" y="2422"/>
                        <a:pt x="5071" y="2436"/>
                        <a:pt x="5141" y="2436"/>
                      </a:cubicBezTo>
                      <a:cubicBezTo>
                        <a:pt x="5269" y="2436"/>
                        <a:pt x="5395" y="2387"/>
                        <a:pt x="5488" y="2294"/>
                      </a:cubicBezTo>
                      <a:cubicBezTo>
                        <a:pt x="5638" y="2138"/>
                        <a:pt x="5671" y="1910"/>
                        <a:pt x="5579" y="1721"/>
                      </a:cubicBezTo>
                      <a:cubicBezTo>
                        <a:pt x="5768" y="1675"/>
                        <a:pt x="5912" y="1525"/>
                        <a:pt x="5944" y="1330"/>
                      </a:cubicBezTo>
                      <a:cubicBezTo>
                        <a:pt x="5990" y="1082"/>
                        <a:pt x="5840" y="834"/>
                        <a:pt x="5592" y="769"/>
                      </a:cubicBezTo>
                      <a:cubicBezTo>
                        <a:pt x="5592" y="730"/>
                        <a:pt x="5592" y="685"/>
                        <a:pt x="5586" y="652"/>
                      </a:cubicBezTo>
                      <a:cubicBezTo>
                        <a:pt x="5540" y="411"/>
                        <a:pt x="5332" y="245"/>
                        <a:pt x="5100" y="245"/>
                      </a:cubicBezTo>
                      <a:cubicBezTo>
                        <a:pt x="5069" y="245"/>
                        <a:pt x="5037" y="248"/>
                        <a:pt x="5006" y="254"/>
                      </a:cubicBezTo>
                      <a:cubicBezTo>
                        <a:pt x="4817" y="293"/>
                        <a:pt x="4660" y="437"/>
                        <a:pt x="4621" y="632"/>
                      </a:cubicBezTo>
                      <a:cubicBezTo>
                        <a:pt x="4545" y="591"/>
                        <a:pt x="4462" y="570"/>
                        <a:pt x="4379" y="570"/>
                      </a:cubicBezTo>
                      <a:cubicBezTo>
                        <a:pt x="4294" y="570"/>
                        <a:pt x="4209" y="592"/>
                        <a:pt x="4133" y="639"/>
                      </a:cubicBezTo>
                      <a:cubicBezTo>
                        <a:pt x="3989" y="724"/>
                        <a:pt x="3904" y="874"/>
                        <a:pt x="3898" y="1036"/>
                      </a:cubicBezTo>
                      <a:cubicBezTo>
                        <a:pt x="3844" y="1019"/>
                        <a:pt x="3789" y="1010"/>
                        <a:pt x="3734" y="1010"/>
                      </a:cubicBezTo>
                      <a:cubicBezTo>
                        <a:pt x="3630" y="1010"/>
                        <a:pt x="3527" y="1042"/>
                        <a:pt x="3442" y="1102"/>
                      </a:cubicBezTo>
                      <a:cubicBezTo>
                        <a:pt x="3311" y="1199"/>
                        <a:pt x="3233" y="1349"/>
                        <a:pt x="3240" y="1512"/>
                      </a:cubicBezTo>
                      <a:cubicBezTo>
                        <a:pt x="3193" y="1499"/>
                        <a:pt x="3145" y="1492"/>
                        <a:pt x="3099" y="1492"/>
                      </a:cubicBezTo>
                      <a:cubicBezTo>
                        <a:pt x="2989" y="1492"/>
                        <a:pt x="2883" y="1528"/>
                        <a:pt x="2796" y="1597"/>
                      </a:cubicBezTo>
                      <a:cubicBezTo>
                        <a:pt x="2686" y="1682"/>
                        <a:pt x="2620" y="1812"/>
                        <a:pt x="2614" y="1949"/>
                      </a:cubicBezTo>
                      <a:cubicBezTo>
                        <a:pt x="2556" y="1928"/>
                        <a:pt x="2497" y="1918"/>
                        <a:pt x="2440" y="1918"/>
                      </a:cubicBezTo>
                      <a:cubicBezTo>
                        <a:pt x="2373" y="1918"/>
                        <a:pt x="2308" y="1931"/>
                        <a:pt x="2249" y="1955"/>
                      </a:cubicBezTo>
                      <a:cubicBezTo>
                        <a:pt x="2223" y="1968"/>
                        <a:pt x="2203" y="1975"/>
                        <a:pt x="2184" y="1988"/>
                      </a:cubicBezTo>
                      <a:cubicBezTo>
                        <a:pt x="2156" y="1983"/>
                        <a:pt x="2132" y="1979"/>
                        <a:pt x="2106" y="1979"/>
                      </a:cubicBezTo>
                      <a:cubicBezTo>
                        <a:pt x="2095" y="1979"/>
                        <a:pt x="2084" y="1980"/>
                        <a:pt x="2073" y="1981"/>
                      </a:cubicBezTo>
                      <a:cubicBezTo>
                        <a:pt x="1956" y="1988"/>
                        <a:pt x="1838" y="2034"/>
                        <a:pt x="1754" y="2118"/>
                      </a:cubicBezTo>
                      <a:cubicBezTo>
                        <a:pt x="1737" y="2115"/>
                        <a:pt x="1721" y="2113"/>
                        <a:pt x="1705" y="2113"/>
                      </a:cubicBezTo>
                      <a:cubicBezTo>
                        <a:pt x="1688" y="2113"/>
                        <a:pt x="1672" y="2115"/>
                        <a:pt x="1656" y="2118"/>
                      </a:cubicBezTo>
                      <a:cubicBezTo>
                        <a:pt x="1617" y="2118"/>
                        <a:pt x="1578" y="2125"/>
                        <a:pt x="1539" y="2138"/>
                      </a:cubicBezTo>
                      <a:cubicBezTo>
                        <a:pt x="1519" y="2125"/>
                        <a:pt x="1506" y="2118"/>
                        <a:pt x="1486" y="2112"/>
                      </a:cubicBezTo>
                      <a:cubicBezTo>
                        <a:pt x="1480" y="2105"/>
                        <a:pt x="1473" y="2092"/>
                        <a:pt x="1473" y="2079"/>
                      </a:cubicBezTo>
                      <a:cubicBezTo>
                        <a:pt x="1454" y="2040"/>
                        <a:pt x="1428" y="1995"/>
                        <a:pt x="1402" y="1962"/>
                      </a:cubicBezTo>
                      <a:cubicBezTo>
                        <a:pt x="1428" y="1942"/>
                        <a:pt x="1447" y="1923"/>
                        <a:pt x="1473" y="1903"/>
                      </a:cubicBezTo>
                      <a:cubicBezTo>
                        <a:pt x="1552" y="1825"/>
                        <a:pt x="1597" y="1727"/>
                        <a:pt x="1617" y="1623"/>
                      </a:cubicBezTo>
                      <a:cubicBezTo>
                        <a:pt x="1680" y="1651"/>
                        <a:pt x="1746" y="1664"/>
                        <a:pt x="1814" y="1664"/>
                      </a:cubicBezTo>
                      <a:cubicBezTo>
                        <a:pt x="1872" y="1664"/>
                        <a:pt x="1931" y="1654"/>
                        <a:pt x="1988" y="1636"/>
                      </a:cubicBezTo>
                      <a:cubicBezTo>
                        <a:pt x="2125" y="1584"/>
                        <a:pt x="2236" y="1467"/>
                        <a:pt x="2282" y="1330"/>
                      </a:cubicBezTo>
                      <a:cubicBezTo>
                        <a:pt x="2366" y="1385"/>
                        <a:pt x="2465" y="1415"/>
                        <a:pt x="2563" y="1415"/>
                      </a:cubicBezTo>
                      <a:cubicBezTo>
                        <a:pt x="2616" y="1415"/>
                        <a:pt x="2668" y="1407"/>
                        <a:pt x="2718" y="1388"/>
                      </a:cubicBezTo>
                      <a:cubicBezTo>
                        <a:pt x="2901" y="1330"/>
                        <a:pt x="3031" y="1173"/>
                        <a:pt x="3051" y="984"/>
                      </a:cubicBezTo>
                      <a:cubicBezTo>
                        <a:pt x="3063" y="985"/>
                        <a:pt x="3075" y="985"/>
                        <a:pt x="3087" y="985"/>
                      </a:cubicBezTo>
                      <a:cubicBezTo>
                        <a:pt x="3197" y="985"/>
                        <a:pt x="3301" y="958"/>
                        <a:pt x="3390" y="893"/>
                      </a:cubicBezTo>
                      <a:cubicBezTo>
                        <a:pt x="3611" y="730"/>
                        <a:pt x="3663" y="424"/>
                        <a:pt x="3500" y="202"/>
                      </a:cubicBezTo>
                      <a:cubicBezTo>
                        <a:pt x="3407" y="70"/>
                        <a:pt x="3258" y="0"/>
                        <a:pt x="31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5"/>
                <p:cNvSpPr/>
                <p:nvPr/>
              </p:nvSpPr>
              <p:spPr>
                <a:xfrm>
                  <a:off x="4097202" y="3724545"/>
                  <a:ext cx="209832" cy="186125"/>
                </a:xfrm>
                <a:custGeom>
                  <a:rect b="b" l="l" r="r" t="t"/>
                  <a:pathLst>
                    <a:path extrusionOk="0" h="7372" w="8311">
                      <a:moveTo>
                        <a:pt x="6755" y="1"/>
                      </a:moveTo>
                      <a:cubicBezTo>
                        <a:pt x="6626" y="1"/>
                        <a:pt x="6495" y="32"/>
                        <a:pt x="6374" y="98"/>
                      </a:cubicBezTo>
                      <a:cubicBezTo>
                        <a:pt x="6172" y="208"/>
                        <a:pt x="6029" y="410"/>
                        <a:pt x="5983" y="639"/>
                      </a:cubicBezTo>
                      <a:cubicBezTo>
                        <a:pt x="5835" y="506"/>
                        <a:pt x="5649" y="439"/>
                        <a:pt x="5458" y="439"/>
                      </a:cubicBezTo>
                      <a:cubicBezTo>
                        <a:pt x="5414" y="439"/>
                        <a:pt x="5369" y="442"/>
                        <a:pt x="5325" y="450"/>
                      </a:cubicBezTo>
                      <a:cubicBezTo>
                        <a:pt x="5071" y="489"/>
                        <a:pt x="4856" y="652"/>
                        <a:pt x="4745" y="880"/>
                      </a:cubicBezTo>
                      <a:cubicBezTo>
                        <a:pt x="4608" y="658"/>
                        <a:pt x="4374" y="521"/>
                        <a:pt x="4113" y="508"/>
                      </a:cubicBezTo>
                      <a:cubicBezTo>
                        <a:pt x="4100" y="508"/>
                        <a:pt x="4087" y="507"/>
                        <a:pt x="4074" y="507"/>
                      </a:cubicBezTo>
                      <a:cubicBezTo>
                        <a:pt x="3821" y="507"/>
                        <a:pt x="3584" y="629"/>
                        <a:pt x="3442" y="834"/>
                      </a:cubicBezTo>
                      <a:cubicBezTo>
                        <a:pt x="3337" y="586"/>
                        <a:pt x="3122" y="404"/>
                        <a:pt x="2855" y="352"/>
                      </a:cubicBezTo>
                      <a:cubicBezTo>
                        <a:pt x="2808" y="344"/>
                        <a:pt x="2760" y="340"/>
                        <a:pt x="2713" y="340"/>
                      </a:cubicBezTo>
                      <a:cubicBezTo>
                        <a:pt x="2493" y="340"/>
                        <a:pt x="2282" y="426"/>
                        <a:pt x="2131" y="586"/>
                      </a:cubicBezTo>
                      <a:cubicBezTo>
                        <a:pt x="2060" y="326"/>
                        <a:pt x="1864" y="124"/>
                        <a:pt x="1610" y="39"/>
                      </a:cubicBezTo>
                      <a:cubicBezTo>
                        <a:pt x="1531" y="14"/>
                        <a:pt x="1450" y="2"/>
                        <a:pt x="1371" y="2"/>
                      </a:cubicBezTo>
                      <a:cubicBezTo>
                        <a:pt x="1036" y="2"/>
                        <a:pt x="725" y="216"/>
                        <a:pt x="619" y="554"/>
                      </a:cubicBezTo>
                      <a:cubicBezTo>
                        <a:pt x="593" y="645"/>
                        <a:pt x="580" y="736"/>
                        <a:pt x="587" y="828"/>
                      </a:cubicBezTo>
                      <a:cubicBezTo>
                        <a:pt x="294" y="932"/>
                        <a:pt x="85" y="1199"/>
                        <a:pt x="59" y="1505"/>
                      </a:cubicBezTo>
                      <a:cubicBezTo>
                        <a:pt x="33" y="1805"/>
                        <a:pt x="183" y="2092"/>
                        <a:pt x="437" y="2248"/>
                      </a:cubicBezTo>
                      <a:cubicBezTo>
                        <a:pt x="170" y="2385"/>
                        <a:pt x="0" y="2666"/>
                        <a:pt x="7" y="2965"/>
                      </a:cubicBezTo>
                      <a:cubicBezTo>
                        <a:pt x="13" y="3272"/>
                        <a:pt x="196" y="3545"/>
                        <a:pt x="476" y="3669"/>
                      </a:cubicBezTo>
                      <a:cubicBezTo>
                        <a:pt x="215" y="3845"/>
                        <a:pt x="85" y="4158"/>
                        <a:pt x="137" y="4464"/>
                      </a:cubicBezTo>
                      <a:cubicBezTo>
                        <a:pt x="202" y="4784"/>
                        <a:pt x="450" y="5038"/>
                        <a:pt x="776" y="5097"/>
                      </a:cubicBezTo>
                      <a:cubicBezTo>
                        <a:pt x="522" y="5390"/>
                        <a:pt x="515" y="5820"/>
                        <a:pt x="756" y="6113"/>
                      </a:cubicBezTo>
                      <a:cubicBezTo>
                        <a:pt x="912" y="6306"/>
                        <a:pt x="1142" y="6406"/>
                        <a:pt x="1372" y="6406"/>
                      </a:cubicBezTo>
                      <a:cubicBezTo>
                        <a:pt x="1546" y="6406"/>
                        <a:pt x="1721" y="6349"/>
                        <a:pt x="1864" y="6231"/>
                      </a:cubicBezTo>
                      <a:cubicBezTo>
                        <a:pt x="2203" y="5957"/>
                        <a:pt x="2255" y="5455"/>
                        <a:pt x="1982" y="5116"/>
                      </a:cubicBezTo>
                      <a:cubicBezTo>
                        <a:pt x="1864" y="4973"/>
                        <a:pt x="1695" y="4875"/>
                        <a:pt x="1512" y="4842"/>
                      </a:cubicBezTo>
                      <a:cubicBezTo>
                        <a:pt x="1669" y="4660"/>
                        <a:pt x="1734" y="4419"/>
                        <a:pt x="1695" y="4184"/>
                      </a:cubicBezTo>
                      <a:cubicBezTo>
                        <a:pt x="1649" y="3930"/>
                        <a:pt x="1480" y="3708"/>
                        <a:pt x="1239" y="3604"/>
                      </a:cubicBezTo>
                      <a:cubicBezTo>
                        <a:pt x="1460" y="3454"/>
                        <a:pt x="1591" y="3206"/>
                        <a:pt x="1584" y="2939"/>
                      </a:cubicBezTo>
                      <a:cubicBezTo>
                        <a:pt x="1577" y="2666"/>
                        <a:pt x="1434" y="2418"/>
                        <a:pt x="1199" y="2274"/>
                      </a:cubicBezTo>
                      <a:cubicBezTo>
                        <a:pt x="1447" y="2151"/>
                        <a:pt x="1604" y="1910"/>
                        <a:pt x="1630" y="1636"/>
                      </a:cubicBezTo>
                      <a:cubicBezTo>
                        <a:pt x="1630" y="1603"/>
                        <a:pt x="1630" y="1571"/>
                        <a:pt x="1630" y="1538"/>
                      </a:cubicBezTo>
                      <a:cubicBezTo>
                        <a:pt x="1747" y="1492"/>
                        <a:pt x="1858" y="1421"/>
                        <a:pt x="1942" y="1329"/>
                      </a:cubicBezTo>
                      <a:cubicBezTo>
                        <a:pt x="2021" y="1623"/>
                        <a:pt x="2262" y="1844"/>
                        <a:pt x="2555" y="1903"/>
                      </a:cubicBezTo>
                      <a:cubicBezTo>
                        <a:pt x="2602" y="1911"/>
                        <a:pt x="2649" y="1915"/>
                        <a:pt x="2696" y="1915"/>
                      </a:cubicBezTo>
                      <a:cubicBezTo>
                        <a:pt x="2948" y="1915"/>
                        <a:pt x="3190" y="1799"/>
                        <a:pt x="3344" y="1590"/>
                      </a:cubicBezTo>
                      <a:cubicBezTo>
                        <a:pt x="3461" y="1870"/>
                        <a:pt x="3728" y="2066"/>
                        <a:pt x="4035" y="2079"/>
                      </a:cubicBezTo>
                      <a:cubicBezTo>
                        <a:pt x="4046" y="2079"/>
                        <a:pt x="4058" y="2080"/>
                        <a:pt x="4069" y="2080"/>
                      </a:cubicBezTo>
                      <a:cubicBezTo>
                        <a:pt x="4375" y="2080"/>
                        <a:pt x="4652" y="1912"/>
                        <a:pt x="4784" y="1636"/>
                      </a:cubicBezTo>
                      <a:cubicBezTo>
                        <a:pt x="4930" y="1871"/>
                        <a:pt x="5181" y="2005"/>
                        <a:pt x="5448" y="2005"/>
                      </a:cubicBezTo>
                      <a:cubicBezTo>
                        <a:pt x="5491" y="2005"/>
                        <a:pt x="5535" y="2002"/>
                        <a:pt x="5579" y="1994"/>
                      </a:cubicBezTo>
                      <a:cubicBezTo>
                        <a:pt x="5905" y="1942"/>
                        <a:pt x="6159" y="1694"/>
                        <a:pt x="6225" y="1369"/>
                      </a:cubicBezTo>
                      <a:cubicBezTo>
                        <a:pt x="6368" y="1499"/>
                        <a:pt x="6550" y="1571"/>
                        <a:pt x="6739" y="1571"/>
                      </a:cubicBezTo>
                      <a:cubicBezTo>
                        <a:pt x="6824" y="1707"/>
                        <a:pt x="6941" y="1812"/>
                        <a:pt x="7078" y="1877"/>
                      </a:cubicBezTo>
                      <a:cubicBezTo>
                        <a:pt x="6857" y="2020"/>
                        <a:pt x="6726" y="2261"/>
                        <a:pt x="6720" y="2522"/>
                      </a:cubicBezTo>
                      <a:cubicBezTo>
                        <a:pt x="6713" y="2776"/>
                        <a:pt x="6831" y="3017"/>
                        <a:pt x="7033" y="3167"/>
                      </a:cubicBezTo>
                      <a:cubicBezTo>
                        <a:pt x="6805" y="3259"/>
                        <a:pt x="6629" y="3448"/>
                        <a:pt x="6563" y="3682"/>
                      </a:cubicBezTo>
                      <a:cubicBezTo>
                        <a:pt x="6498" y="3904"/>
                        <a:pt x="6531" y="4145"/>
                        <a:pt x="6661" y="4341"/>
                      </a:cubicBezTo>
                      <a:cubicBezTo>
                        <a:pt x="6427" y="4354"/>
                        <a:pt x="6205" y="4471"/>
                        <a:pt x="6068" y="4660"/>
                      </a:cubicBezTo>
                      <a:cubicBezTo>
                        <a:pt x="5925" y="4849"/>
                        <a:pt x="5879" y="5090"/>
                        <a:pt x="5938" y="5325"/>
                      </a:cubicBezTo>
                      <a:cubicBezTo>
                        <a:pt x="5863" y="5303"/>
                        <a:pt x="5786" y="5292"/>
                        <a:pt x="5709" y="5292"/>
                      </a:cubicBezTo>
                      <a:cubicBezTo>
                        <a:pt x="5559" y="5292"/>
                        <a:pt x="5409" y="5334"/>
                        <a:pt x="5279" y="5416"/>
                      </a:cubicBezTo>
                      <a:cubicBezTo>
                        <a:pt x="5090" y="5540"/>
                        <a:pt x="4967" y="5735"/>
                        <a:pt x="4934" y="5957"/>
                      </a:cubicBezTo>
                      <a:cubicBezTo>
                        <a:pt x="4791" y="5841"/>
                        <a:pt x="4610" y="5781"/>
                        <a:pt x="4428" y="5781"/>
                      </a:cubicBezTo>
                      <a:cubicBezTo>
                        <a:pt x="4395" y="5781"/>
                        <a:pt x="4361" y="5783"/>
                        <a:pt x="4328" y="5787"/>
                      </a:cubicBezTo>
                      <a:cubicBezTo>
                        <a:pt x="3898" y="5846"/>
                        <a:pt x="3591" y="6244"/>
                        <a:pt x="3657" y="6674"/>
                      </a:cubicBezTo>
                      <a:cubicBezTo>
                        <a:pt x="3702" y="7071"/>
                        <a:pt x="4041" y="7371"/>
                        <a:pt x="4439" y="7371"/>
                      </a:cubicBezTo>
                      <a:cubicBezTo>
                        <a:pt x="4471" y="7371"/>
                        <a:pt x="4510" y="7365"/>
                        <a:pt x="4543" y="7365"/>
                      </a:cubicBezTo>
                      <a:cubicBezTo>
                        <a:pt x="4895" y="7319"/>
                        <a:pt x="5169" y="7045"/>
                        <a:pt x="5221" y="6700"/>
                      </a:cubicBezTo>
                      <a:cubicBezTo>
                        <a:pt x="5365" y="6816"/>
                        <a:pt x="5540" y="6875"/>
                        <a:pt x="5715" y="6875"/>
                      </a:cubicBezTo>
                      <a:cubicBezTo>
                        <a:pt x="5865" y="6875"/>
                        <a:pt x="6014" y="6832"/>
                        <a:pt x="6146" y="6746"/>
                      </a:cubicBezTo>
                      <a:cubicBezTo>
                        <a:pt x="6433" y="6563"/>
                        <a:pt x="6563" y="6224"/>
                        <a:pt x="6479" y="5892"/>
                      </a:cubicBezTo>
                      <a:lnTo>
                        <a:pt x="6479" y="5892"/>
                      </a:lnTo>
                      <a:cubicBezTo>
                        <a:pt x="6554" y="5915"/>
                        <a:pt x="6631" y="5926"/>
                        <a:pt x="6707" y="5926"/>
                      </a:cubicBezTo>
                      <a:cubicBezTo>
                        <a:pt x="6953" y="5926"/>
                        <a:pt x="7190" y="5809"/>
                        <a:pt x="7339" y="5605"/>
                      </a:cubicBezTo>
                      <a:cubicBezTo>
                        <a:pt x="7541" y="5338"/>
                        <a:pt x="7548" y="4979"/>
                        <a:pt x="7365" y="4699"/>
                      </a:cubicBezTo>
                      <a:cubicBezTo>
                        <a:pt x="7704" y="4686"/>
                        <a:pt x="7991" y="4458"/>
                        <a:pt x="8082" y="4132"/>
                      </a:cubicBezTo>
                      <a:cubicBezTo>
                        <a:pt x="8173" y="3819"/>
                        <a:pt x="8062" y="3480"/>
                        <a:pt x="7802" y="3285"/>
                      </a:cubicBezTo>
                      <a:cubicBezTo>
                        <a:pt x="8102" y="3167"/>
                        <a:pt x="8297" y="2881"/>
                        <a:pt x="8304" y="2561"/>
                      </a:cubicBezTo>
                      <a:cubicBezTo>
                        <a:pt x="8310" y="2255"/>
                        <a:pt x="8134" y="1962"/>
                        <a:pt x="7847" y="1831"/>
                      </a:cubicBezTo>
                      <a:cubicBezTo>
                        <a:pt x="8108" y="1662"/>
                        <a:pt x="8245" y="1362"/>
                        <a:pt x="8199" y="1056"/>
                      </a:cubicBezTo>
                      <a:cubicBezTo>
                        <a:pt x="8147" y="671"/>
                        <a:pt x="7821" y="384"/>
                        <a:pt x="7437" y="378"/>
                      </a:cubicBezTo>
                      <a:cubicBezTo>
                        <a:pt x="7287" y="136"/>
                        <a:pt x="7025" y="1"/>
                        <a:pt x="6755"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85" name="Google Shape;8685;p75"/>
          <p:cNvGrpSpPr/>
          <p:nvPr/>
        </p:nvGrpSpPr>
        <p:grpSpPr>
          <a:xfrm>
            <a:off x="6797170" y="3064707"/>
            <a:ext cx="550623" cy="1310497"/>
            <a:chOff x="6797170" y="3050537"/>
            <a:chExt cx="550623" cy="1310497"/>
          </a:xfrm>
        </p:grpSpPr>
        <p:sp>
          <p:nvSpPr>
            <p:cNvPr id="8686" name="Google Shape;8686;p75"/>
            <p:cNvSpPr/>
            <p:nvPr/>
          </p:nvSpPr>
          <p:spPr>
            <a:xfrm>
              <a:off x="6846049" y="4311978"/>
              <a:ext cx="453041" cy="49056"/>
            </a:xfrm>
            <a:custGeom>
              <a:rect b="b" l="l" r="r" t="t"/>
              <a:pathLst>
                <a:path extrusionOk="0" h="1943" w="17944">
                  <a:moveTo>
                    <a:pt x="8968" y="0"/>
                  </a:moveTo>
                  <a:cubicBezTo>
                    <a:pt x="4015" y="0"/>
                    <a:pt x="0" y="437"/>
                    <a:pt x="0" y="972"/>
                  </a:cubicBezTo>
                  <a:cubicBezTo>
                    <a:pt x="0" y="1506"/>
                    <a:pt x="4015" y="1943"/>
                    <a:pt x="8968" y="1943"/>
                  </a:cubicBezTo>
                  <a:cubicBezTo>
                    <a:pt x="13922" y="1943"/>
                    <a:pt x="17943" y="1506"/>
                    <a:pt x="17943" y="972"/>
                  </a:cubicBezTo>
                  <a:cubicBezTo>
                    <a:pt x="17943" y="437"/>
                    <a:pt x="13922" y="0"/>
                    <a:pt x="8968"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7" name="Google Shape;8687;p75"/>
            <p:cNvGrpSpPr/>
            <p:nvPr/>
          </p:nvGrpSpPr>
          <p:grpSpPr>
            <a:xfrm>
              <a:off x="6797170" y="3050537"/>
              <a:ext cx="550623" cy="1278079"/>
              <a:chOff x="6797170" y="3050537"/>
              <a:chExt cx="550623" cy="1278079"/>
            </a:xfrm>
          </p:grpSpPr>
          <p:sp>
            <p:nvSpPr>
              <p:cNvPr id="8688" name="Google Shape;8688;p75"/>
              <p:cNvSpPr/>
              <p:nvPr/>
            </p:nvSpPr>
            <p:spPr>
              <a:xfrm>
                <a:off x="6797170" y="3050537"/>
                <a:ext cx="550623" cy="1278079"/>
              </a:xfrm>
              <a:custGeom>
                <a:rect b="b" l="l" r="r" t="t"/>
                <a:pathLst>
                  <a:path extrusionOk="0" h="50622" w="21809">
                    <a:moveTo>
                      <a:pt x="3774" y="7802"/>
                    </a:moveTo>
                    <a:lnTo>
                      <a:pt x="3774" y="7834"/>
                    </a:lnTo>
                    <a:lnTo>
                      <a:pt x="3755" y="7834"/>
                    </a:lnTo>
                    <a:lnTo>
                      <a:pt x="3774" y="7802"/>
                    </a:lnTo>
                    <a:close/>
                    <a:moveTo>
                      <a:pt x="10696" y="0"/>
                    </a:moveTo>
                    <a:cubicBezTo>
                      <a:pt x="6753" y="0"/>
                      <a:pt x="3559" y="3187"/>
                      <a:pt x="3559" y="7130"/>
                    </a:cubicBezTo>
                    <a:cubicBezTo>
                      <a:pt x="3559" y="7365"/>
                      <a:pt x="3579" y="7600"/>
                      <a:pt x="3605" y="7834"/>
                    </a:cubicBezTo>
                    <a:cubicBezTo>
                      <a:pt x="2973" y="7906"/>
                      <a:pt x="2549" y="8512"/>
                      <a:pt x="2699" y="9131"/>
                    </a:cubicBezTo>
                    <a:cubicBezTo>
                      <a:pt x="2821" y="9609"/>
                      <a:pt x="3251" y="9920"/>
                      <a:pt x="3713" y="9920"/>
                    </a:cubicBezTo>
                    <a:cubicBezTo>
                      <a:pt x="3844" y="9920"/>
                      <a:pt x="3977" y="9895"/>
                      <a:pt x="4107" y="9842"/>
                    </a:cubicBezTo>
                    <a:cubicBezTo>
                      <a:pt x="4837" y="12044"/>
                      <a:pt x="6681" y="13804"/>
                      <a:pt x="8754" y="14560"/>
                    </a:cubicBezTo>
                    <a:lnTo>
                      <a:pt x="8891" y="14606"/>
                    </a:lnTo>
                    <a:lnTo>
                      <a:pt x="8891" y="16620"/>
                    </a:lnTo>
                    <a:lnTo>
                      <a:pt x="5651" y="16620"/>
                    </a:lnTo>
                    <a:cubicBezTo>
                      <a:pt x="5651" y="16620"/>
                      <a:pt x="5645" y="16685"/>
                      <a:pt x="5625" y="16698"/>
                    </a:cubicBezTo>
                    <a:cubicBezTo>
                      <a:pt x="5045" y="16705"/>
                      <a:pt x="4537" y="17076"/>
                      <a:pt x="4361" y="17623"/>
                    </a:cubicBezTo>
                    <a:lnTo>
                      <a:pt x="216" y="33239"/>
                    </a:lnTo>
                    <a:cubicBezTo>
                      <a:pt x="1" y="33872"/>
                      <a:pt x="294" y="34563"/>
                      <a:pt x="893" y="34849"/>
                    </a:cubicBezTo>
                    <a:cubicBezTo>
                      <a:pt x="1077" y="34936"/>
                      <a:pt x="1270" y="34977"/>
                      <a:pt x="1461" y="34977"/>
                    </a:cubicBezTo>
                    <a:cubicBezTo>
                      <a:pt x="1903" y="34977"/>
                      <a:pt x="2329" y="34756"/>
                      <a:pt x="2575" y="34360"/>
                    </a:cubicBezTo>
                    <a:cubicBezTo>
                      <a:pt x="2647" y="34407"/>
                      <a:pt x="2726" y="34429"/>
                      <a:pt x="2803" y="34429"/>
                    </a:cubicBezTo>
                    <a:cubicBezTo>
                      <a:pt x="2984" y="34429"/>
                      <a:pt x="3155" y="34309"/>
                      <a:pt x="3201" y="34113"/>
                    </a:cubicBezTo>
                    <a:lnTo>
                      <a:pt x="3559" y="32536"/>
                    </a:lnTo>
                    <a:cubicBezTo>
                      <a:pt x="3605" y="32340"/>
                      <a:pt x="3481" y="32040"/>
                      <a:pt x="3298" y="31942"/>
                    </a:cubicBezTo>
                    <a:lnTo>
                      <a:pt x="6329" y="20954"/>
                    </a:lnTo>
                    <a:cubicBezTo>
                      <a:pt x="6329" y="22844"/>
                      <a:pt x="6381" y="26507"/>
                      <a:pt x="6453" y="30567"/>
                    </a:cubicBezTo>
                    <a:lnTo>
                      <a:pt x="6401" y="30567"/>
                    </a:lnTo>
                    <a:lnTo>
                      <a:pt x="6466" y="32360"/>
                    </a:lnTo>
                    <a:lnTo>
                      <a:pt x="6479" y="32360"/>
                    </a:lnTo>
                    <a:cubicBezTo>
                      <a:pt x="6622" y="40187"/>
                      <a:pt x="6798" y="48725"/>
                      <a:pt x="6798" y="48725"/>
                    </a:cubicBezTo>
                    <a:cubicBezTo>
                      <a:pt x="6798" y="48725"/>
                      <a:pt x="4517" y="49090"/>
                      <a:pt x="4517" y="50622"/>
                    </a:cubicBezTo>
                    <a:lnTo>
                      <a:pt x="8936" y="50622"/>
                    </a:lnTo>
                    <a:lnTo>
                      <a:pt x="10631" y="33428"/>
                    </a:lnTo>
                    <a:lnTo>
                      <a:pt x="10663" y="33455"/>
                    </a:lnTo>
                    <a:lnTo>
                      <a:pt x="11028" y="33455"/>
                    </a:lnTo>
                    <a:lnTo>
                      <a:pt x="11035" y="33448"/>
                    </a:lnTo>
                    <a:lnTo>
                      <a:pt x="12892" y="50622"/>
                    </a:lnTo>
                    <a:lnTo>
                      <a:pt x="17305" y="50622"/>
                    </a:lnTo>
                    <a:cubicBezTo>
                      <a:pt x="17305" y="49097"/>
                      <a:pt x="15024" y="48732"/>
                      <a:pt x="15024" y="48732"/>
                    </a:cubicBezTo>
                    <a:cubicBezTo>
                      <a:pt x="15024" y="48732"/>
                      <a:pt x="15193" y="40096"/>
                      <a:pt x="15317" y="32216"/>
                    </a:cubicBezTo>
                    <a:cubicBezTo>
                      <a:pt x="15323" y="31897"/>
                      <a:pt x="15356" y="30567"/>
                      <a:pt x="15356" y="30567"/>
                    </a:cubicBezTo>
                    <a:lnTo>
                      <a:pt x="15343" y="30567"/>
                    </a:lnTo>
                    <a:cubicBezTo>
                      <a:pt x="15402" y="26481"/>
                      <a:pt x="15454" y="22779"/>
                      <a:pt x="15454" y="20863"/>
                    </a:cubicBezTo>
                    <a:lnTo>
                      <a:pt x="18510" y="31923"/>
                    </a:lnTo>
                    <a:cubicBezTo>
                      <a:pt x="18302" y="31995"/>
                      <a:pt x="18152" y="32334"/>
                      <a:pt x="18204" y="32542"/>
                    </a:cubicBezTo>
                    <a:lnTo>
                      <a:pt x="18556" y="34119"/>
                    </a:lnTo>
                    <a:cubicBezTo>
                      <a:pt x="18601" y="34303"/>
                      <a:pt x="18765" y="34430"/>
                      <a:pt x="18950" y="34430"/>
                    </a:cubicBezTo>
                    <a:cubicBezTo>
                      <a:pt x="18981" y="34430"/>
                      <a:pt x="19013" y="34427"/>
                      <a:pt x="19045" y="34419"/>
                    </a:cubicBezTo>
                    <a:cubicBezTo>
                      <a:pt x="19110" y="34406"/>
                      <a:pt x="19169" y="34374"/>
                      <a:pt x="19221" y="34328"/>
                    </a:cubicBezTo>
                    <a:cubicBezTo>
                      <a:pt x="19463" y="34743"/>
                      <a:pt x="19902" y="34978"/>
                      <a:pt x="20357" y="34978"/>
                    </a:cubicBezTo>
                    <a:cubicBezTo>
                      <a:pt x="20538" y="34978"/>
                      <a:pt x="20721" y="34940"/>
                      <a:pt x="20896" y="34862"/>
                    </a:cubicBezTo>
                    <a:cubicBezTo>
                      <a:pt x="21509" y="34582"/>
                      <a:pt x="21808" y="33891"/>
                      <a:pt x="21600" y="33252"/>
                    </a:cubicBezTo>
                    <a:lnTo>
                      <a:pt x="21600" y="33246"/>
                    </a:lnTo>
                    <a:lnTo>
                      <a:pt x="17292" y="17663"/>
                    </a:lnTo>
                    <a:cubicBezTo>
                      <a:pt x="17116" y="17141"/>
                      <a:pt x="16653" y="16744"/>
                      <a:pt x="16138" y="16705"/>
                    </a:cubicBezTo>
                    <a:cubicBezTo>
                      <a:pt x="16125" y="16691"/>
                      <a:pt x="16112" y="16626"/>
                      <a:pt x="16112" y="16626"/>
                    </a:cubicBezTo>
                    <a:lnTo>
                      <a:pt x="12632" y="16626"/>
                    </a:lnTo>
                    <a:lnTo>
                      <a:pt x="12632" y="14704"/>
                    </a:lnTo>
                    <a:lnTo>
                      <a:pt x="12658" y="14691"/>
                    </a:lnTo>
                    <a:lnTo>
                      <a:pt x="12703" y="14678"/>
                    </a:lnTo>
                    <a:cubicBezTo>
                      <a:pt x="14900" y="14013"/>
                      <a:pt x="16914" y="12194"/>
                      <a:pt x="17696" y="9887"/>
                    </a:cubicBezTo>
                    <a:cubicBezTo>
                      <a:pt x="17774" y="9907"/>
                      <a:pt x="17859" y="9920"/>
                      <a:pt x="17943" y="9920"/>
                    </a:cubicBezTo>
                    <a:cubicBezTo>
                      <a:pt x="17948" y="9920"/>
                      <a:pt x="17952" y="9920"/>
                      <a:pt x="17956" y="9920"/>
                    </a:cubicBezTo>
                    <a:cubicBezTo>
                      <a:pt x="18511" y="9920"/>
                      <a:pt x="18973" y="9486"/>
                      <a:pt x="18999" y="8936"/>
                    </a:cubicBezTo>
                    <a:cubicBezTo>
                      <a:pt x="19032" y="8375"/>
                      <a:pt x="18621" y="7893"/>
                      <a:pt x="18067" y="7834"/>
                    </a:cubicBezTo>
                    <a:lnTo>
                      <a:pt x="18067" y="7828"/>
                    </a:lnTo>
                    <a:cubicBezTo>
                      <a:pt x="18067" y="7815"/>
                      <a:pt x="18054" y="7802"/>
                      <a:pt x="18054" y="7789"/>
                    </a:cubicBezTo>
                    <a:cubicBezTo>
                      <a:pt x="18041" y="6061"/>
                      <a:pt x="17637" y="4295"/>
                      <a:pt x="16692" y="2992"/>
                    </a:cubicBezTo>
                    <a:cubicBezTo>
                      <a:pt x="17657" y="2464"/>
                      <a:pt x="17774" y="1786"/>
                      <a:pt x="18159" y="1147"/>
                    </a:cubicBezTo>
                    <a:lnTo>
                      <a:pt x="18159" y="1147"/>
                    </a:lnTo>
                    <a:cubicBezTo>
                      <a:pt x="17949" y="1170"/>
                      <a:pt x="17739" y="1181"/>
                      <a:pt x="17527" y="1181"/>
                    </a:cubicBezTo>
                    <a:cubicBezTo>
                      <a:pt x="15283" y="1181"/>
                      <a:pt x="12905" y="0"/>
                      <a:pt x="106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9" name="Google Shape;8689;p75"/>
              <p:cNvGrpSpPr/>
              <p:nvPr/>
            </p:nvGrpSpPr>
            <p:grpSpPr>
              <a:xfrm>
                <a:off x="6810728" y="3444626"/>
                <a:ext cx="524340" cy="876265"/>
                <a:chOff x="6810728" y="3444626"/>
                <a:chExt cx="524340" cy="876265"/>
              </a:xfrm>
            </p:grpSpPr>
            <p:sp>
              <p:nvSpPr>
                <p:cNvPr id="8690" name="Google Shape;8690;p75"/>
                <p:cNvSpPr/>
                <p:nvPr/>
              </p:nvSpPr>
              <p:spPr>
                <a:xfrm>
                  <a:off x="6952997" y="3487572"/>
                  <a:ext cx="235988" cy="25702"/>
                </a:xfrm>
                <a:custGeom>
                  <a:rect b="b" l="l" r="r" t="t"/>
                  <a:pathLst>
                    <a:path extrusionOk="0" h="1018" w="9347">
                      <a:moveTo>
                        <a:pt x="463" y="1"/>
                      </a:moveTo>
                      <a:cubicBezTo>
                        <a:pt x="209" y="1"/>
                        <a:pt x="1" y="209"/>
                        <a:pt x="1" y="463"/>
                      </a:cubicBezTo>
                      <a:lnTo>
                        <a:pt x="1" y="548"/>
                      </a:lnTo>
                      <a:cubicBezTo>
                        <a:pt x="1" y="809"/>
                        <a:pt x="209" y="1017"/>
                        <a:pt x="463" y="1017"/>
                      </a:cubicBezTo>
                      <a:lnTo>
                        <a:pt x="8878" y="1017"/>
                      </a:lnTo>
                      <a:cubicBezTo>
                        <a:pt x="9138" y="1017"/>
                        <a:pt x="9347" y="809"/>
                        <a:pt x="9347" y="548"/>
                      </a:cubicBezTo>
                      <a:lnTo>
                        <a:pt x="9347" y="463"/>
                      </a:lnTo>
                      <a:cubicBezTo>
                        <a:pt x="9347" y="209"/>
                        <a:pt x="9138" y="1"/>
                        <a:pt x="88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5"/>
                <p:cNvSpPr/>
                <p:nvPr/>
              </p:nvSpPr>
              <p:spPr>
                <a:xfrm>
                  <a:off x="7038738" y="3444626"/>
                  <a:ext cx="64356" cy="25702"/>
                </a:xfrm>
                <a:custGeom>
                  <a:rect b="b" l="l" r="r" t="t"/>
                  <a:pathLst>
                    <a:path extrusionOk="0" h="1018" w="2549">
                      <a:moveTo>
                        <a:pt x="470" y="1"/>
                      </a:moveTo>
                      <a:cubicBezTo>
                        <a:pt x="209" y="1"/>
                        <a:pt x="0" y="209"/>
                        <a:pt x="0" y="470"/>
                      </a:cubicBezTo>
                      <a:lnTo>
                        <a:pt x="0" y="555"/>
                      </a:lnTo>
                      <a:cubicBezTo>
                        <a:pt x="0" y="809"/>
                        <a:pt x="209" y="1017"/>
                        <a:pt x="470" y="1017"/>
                      </a:cubicBezTo>
                      <a:lnTo>
                        <a:pt x="2086" y="1017"/>
                      </a:lnTo>
                      <a:cubicBezTo>
                        <a:pt x="2340" y="1017"/>
                        <a:pt x="2549" y="809"/>
                        <a:pt x="2549" y="555"/>
                      </a:cubicBezTo>
                      <a:lnTo>
                        <a:pt x="2549" y="470"/>
                      </a:lnTo>
                      <a:cubicBezTo>
                        <a:pt x="2549" y="209"/>
                        <a:pt x="2340" y="1"/>
                        <a:pt x="2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5"/>
                <p:cNvSpPr/>
                <p:nvPr/>
              </p:nvSpPr>
              <p:spPr>
                <a:xfrm>
                  <a:off x="7038738" y="3787891"/>
                  <a:ext cx="64356" cy="25853"/>
                </a:xfrm>
                <a:custGeom>
                  <a:rect b="b" l="l" r="r" t="t"/>
                  <a:pathLst>
                    <a:path extrusionOk="0" h="1024" w="2549">
                      <a:moveTo>
                        <a:pt x="470" y="0"/>
                      </a:moveTo>
                      <a:cubicBezTo>
                        <a:pt x="209" y="0"/>
                        <a:pt x="0" y="209"/>
                        <a:pt x="0" y="469"/>
                      </a:cubicBezTo>
                      <a:lnTo>
                        <a:pt x="0" y="554"/>
                      </a:lnTo>
                      <a:cubicBezTo>
                        <a:pt x="0" y="808"/>
                        <a:pt x="209" y="1023"/>
                        <a:pt x="470" y="1023"/>
                      </a:cubicBezTo>
                      <a:lnTo>
                        <a:pt x="2086" y="1023"/>
                      </a:lnTo>
                      <a:cubicBezTo>
                        <a:pt x="2340" y="1023"/>
                        <a:pt x="2549" y="808"/>
                        <a:pt x="2549" y="554"/>
                      </a:cubicBezTo>
                      <a:lnTo>
                        <a:pt x="2549" y="469"/>
                      </a:lnTo>
                      <a:cubicBezTo>
                        <a:pt x="2549" y="209"/>
                        <a:pt x="2340" y="0"/>
                        <a:pt x="20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5"/>
                <p:cNvSpPr/>
                <p:nvPr/>
              </p:nvSpPr>
              <p:spPr>
                <a:xfrm>
                  <a:off x="7038738" y="3744945"/>
                  <a:ext cx="64356" cy="25853"/>
                </a:xfrm>
                <a:custGeom>
                  <a:rect b="b" l="l" r="r" t="t"/>
                  <a:pathLst>
                    <a:path extrusionOk="0" h="1024" w="2549">
                      <a:moveTo>
                        <a:pt x="470" y="0"/>
                      </a:moveTo>
                      <a:cubicBezTo>
                        <a:pt x="209" y="0"/>
                        <a:pt x="0" y="209"/>
                        <a:pt x="0" y="469"/>
                      </a:cubicBezTo>
                      <a:lnTo>
                        <a:pt x="0" y="554"/>
                      </a:lnTo>
                      <a:cubicBezTo>
                        <a:pt x="0" y="815"/>
                        <a:pt x="209" y="1023"/>
                        <a:pt x="470" y="1023"/>
                      </a:cubicBezTo>
                      <a:lnTo>
                        <a:pt x="2086" y="1023"/>
                      </a:lnTo>
                      <a:cubicBezTo>
                        <a:pt x="2340" y="1023"/>
                        <a:pt x="2549" y="815"/>
                        <a:pt x="2549" y="554"/>
                      </a:cubicBezTo>
                      <a:lnTo>
                        <a:pt x="2549" y="469"/>
                      </a:lnTo>
                      <a:cubicBezTo>
                        <a:pt x="2549" y="209"/>
                        <a:pt x="2340" y="0"/>
                        <a:pt x="20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5"/>
                <p:cNvSpPr/>
                <p:nvPr/>
              </p:nvSpPr>
              <p:spPr>
                <a:xfrm>
                  <a:off x="7038738" y="3706417"/>
                  <a:ext cx="64356" cy="25702"/>
                </a:xfrm>
                <a:custGeom>
                  <a:rect b="b" l="l" r="r" t="t"/>
                  <a:pathLst>
                    <a:path extrusionOk="0" h="1018" w="2549">
                      <a:moveTo>
                        <a:pt x="470" y="1"/>
                      </a:moveTo>
                      <a:cubicBezTo>
                        <a:pt x="209" y="1"/>
                        <a:pt x="0" y="209"/>
                        <a:pt x="0" y="464"/>
                      </a:cubicBezTo>
                      <a:lnTo>
                        <a:pt x="0" y="548"/>
                      </a:lnTo>
                      <a:cubicBezTo>
                        <a:pt x="0" y="809"/>
                        <a:pt x="209" y="1018"/>
                        <a:pt x="470" y="1018"/>
                      </a:cubicBezTo>
                      <a:lnTo>
                        <a:pt x="2086" y="1018"/>
                      </a:lnTo>
                      <a:cubicBezTo>
                        <a:pt x="2340" y="1018"/>
                        <a:pt x="2549" y="809"/>
                        <a:pt x="2549" y="548"/>
                      </a:cubicBezTo>
                      <a:lnTo>
                        <a:pt x="2549" y="464"/>
                      </a:lnTo>
                      <a:cubicBezTo>
                        <a:pt x="2549" y="209"/>
                        <a:pt x="2340" y="1"/>
                        <a:pt x="20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5"/>
                <p:cNvSpPr/>
                <p:nvPr/>
              </p:nvSpPr>
              <p:spPr>
                <a:xfrm>
                  <a:off x="7051563" y="3491864"/>
                  <a:ext cx="34412" cy="193042"/>
                </a:xfrm>
                <a:custGeom>
                  <a:rect b="b" l="l" r="r" t="t"/>
                  <a:pathLst>
                    <a:path extrusionOk="0" h="7646" w="1363">
                      <a:moveTo>
                        <a:pt x="685" y="0"/>
                      </a:moveTo>
                      <a:cubicBezTo>
                        <a:pt x="307" y="0"/>
                        <a:pt x="1" y="300"/>
                        <a:pt x="1" y="678"/>
                      </a:cubicBezTo>
                      <a:lnTo>
                        <a:pt x="1" y="6967"/>
                      </a:lnTo>
                      <a:cubicBezTo>
                        <a:pt x="1" y="7339"/>
                        <a:pt x="307" y="7645"/>
                        <a:pt x="685" y="7645"/>
                      </a:cubicBezTo>
                      <a:cubicBezTo>
                        <a:pt x="1057" y="7645"/>
                        <a:pt x="1363" y="7339"/>
                        <a:pt x="1363" y="6967"/>
                      </a:cubicBezTo>
                      <a:lnTo>
                        <a:pt x="1363" y="678"/>
                      </a:lnTo>
                      <a:cubicBezTo>
                        <a:pt x="1363" y="300"/>
                        <a:pt x="1057" y="0"/>
                        <a:pt x="6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5"/>
                <p:cNvSpPr/>
                <p:nvPr/>
              </p:nvSpPr>
              <p:spPr>
                <a:xfrm>
                  <a:off x="7055351" y="3540945"/>
                  <a:ext cx="106166" cy="44915"/>
                </a:xfrm>
                <a:custGeom>
                  <a:rect b="b" l="l" r="r" t="t"/>
                  <a:pathLst>
                    <a:path extrusionOk="0" h="1779" w="4205">
                      <a:moveTo>
                        <a:pt x="783" y="0"/>
                      </a:moveTo>
                      <a:cubicBezTo>
                        <a:pt x="518" y="0"/>
                        <a:pt x="262" y="154"/>
                        <a:pt x="151" y="415"/>
                      </a:cubicBezTo>
                      <a:cubicBezTo>
                        <a:pt x="1" y="767"/>
                        <a:pt x="164" y="1171"/>
                        <a:pt x="516" y="1321"/>
                      </a:cubicBezTo>
                      <a:cubicBezTo>
                        <a:pt x="1219" y="1628"/>
                        <a:pt x="1904" y="1778"/>
                        <a:pt x="2536" y="1778"/>
                      </a:cubicBezTo>
                      <a:cubicBezTo>
                        <a:pt x="2555" y="1778"/>
                        <a:pt x="2574" y="1778"/>
                        <a:pt x="2593" y="1778"/>
                      </a:cubicBezTo>
                      <a:cubicBezTo>
                        <a:pt x="2952" y="1778"/>
                        <a:pt x="3310" y="1719"/>
                        <a:pt x="3657" y="1602"/>
                      </a:cubicBezTo>
                      <a:cubicBezTo>
                        <a:pt x="4015" y="1478"/>
                        <a:pt x="4204" y="1080"/>
                        <a:pt x="4081" y="722"/>
                      </a:cubicBezTo>
                      <a:cubicBezTo>
                        <a:pt x="3983" y="438"/>
                        <a:pt x="3713" y="260"/>
                        <a:pt x="3427" y="260"/>
                      </a:cubicBezTo>
                      <a:cubicBezTo>
                        <a:pt x="3351" y="260"/>
                        <a:pt x="3275" y="272"/>
                        <a:pt x="3201" y="298"/>
                      </a:cubicBezTo>
                      <a:cubicBezTo>
                        <a:pt x="2986" y="372"/>
                        <a:pt x="2761" y="402"/>
                        <a:pt x="2536" y="402"/>
                      </a:cubicBezTo>
                      <a:cubicBezTo>
                        <a:pt x="2001" y="402"/>
                        <a:pt x="1464" y="231"/>
                        <a:pt x="1057" y="57"/>
                      </a:cubicBezTo>
                      <a:cubicBezTo>
                        <a:pt x="968" y="19"/>
                        <a:pt x="875" y="0"/>
                        <a:pt x="7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5"/>
                <p:cNvSpPr/>
                <p:nvPr/>
              </p:nvSpPr>
              <p:spPr>
                <a:xfrm>
                  <a:off x="7046792" y="3596717"/>
                  <a:ext cx="118335" cy="44739"/>
                </a:xfrm>
                <a:custGeom>
                  <a:rect b="b" l="l" r="r" t="t"/>
                  <a:pathLst>
                    <a:path extrusionOk="0" h="1772" w="4687">
                      <a:moveTo>
                        <a:pt x="781" y="1"/>
                      </a:moveTo>
                      <a:cubicBezTo>
                        <a:pt x="514" y="1"/>
                        <a:pt x="262" y="154"/>
                        <a:pt x="151" y="416"/>
                      </a:cubicBezTo>
                      <a:cubicBezTo>
                        <a:pt x="1" y="768"/>
                        <a:pt x="164" y="1172"/>
                        <a:pt x="516" y="1322"/>
                      </a:cubicBezTo>
                      <a:cubicBezTo>
                        <a:pt x="1141" y="1609"/>
                        <a:pt x="1819" y="1758"/>
                        <a:pt x="2510" y="1772"/>
                      </a:cubicBezTo>
                      <a:cubicBezTo>
                        <a:pt x="3110" y="1772"/>
                        <a:pt x="3709" y="1622"/>
                        <a:pt x="4244" y="1335"/>
                      </a:cubicBezTo>
                      <a:cubicBezTo>
                        <a:pt x="4570" y="1152"/>
                        <a:pt x="4687" y="735"/>
                        <a:pt x="4504" y="409"/>
                      </a:cubicBezTo>
                      <a:cubicBezTo>
                        <a:pt x="4382" y="177"/>
                        <a:pt x="4144" y="47"/>
                        <a:pt x="3899" y="47"/>
                      </a:cubicBezTo>
                      <a:cubicBezTo>
                        <a:pt x="3793" y="47"/>
                        <a:pt x="3686" y="71"/>
                        <a:pt x="3585" y="123"/>
                      </a:cubicBezTo>
                      <a:cubicBezTo>
                        <a:pt x="3235" y="312"/>
                        <a:pt x="2865" y="385"/>
                        <a:pt x="2503" y="385"/>
                      </a:cubicBezTo>
                      <a:cubicBezTo>
                        <a:pt x="1972" y="385"/>
                        <a:pt x="1460" y="228"/>
                        <a:pt x="1057" y="57"/>
                      </a:cubicBezTo>
                      <a:cubicBezTo>
                        <a:pt x="966" y="19"/>
                        <a:pt x="873" y="1"/>
                        <a:pt x="7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5"/>
                <p:cNvSpPr/>
                <p:nvPr/>
              </p:nvSpPr>
              <p:spPr>
                <a:xfrm>
                  <a:off x="6983118" y="3540768"/>
                  <a:ext cx="99576" cy="44739"/>
                </a:xfrm>
                <a:custGeom>
                  <a:rect b="b" l="l" r="r" t="t"/>
                  <a:pathLst>
                    <a:path extrusionOk="0" h="1772" w="3944">
                      <a:moveTo>
                        <a:pt x="3155" y="1"/>
                      </a:moveTo>
                      <a:cubicBezTo>
                        <a:pt x="3059" y="1"/>
                        <a:pt x="2961" y="21"/>
                        <a:pt x="2868" y="64"/>
                      </a:cubicBezTo>
                      <a:cubicBezTo>
                        <a:pt x="2493" y="222"/>
                        <a:pt x="1975" y="388"/>
                        <a:pt x="1426" y="388"/>
                      </a:cubicBezTo>
                      <a:cubicBezTo>
                        <a:pt x="1250" y="388"/>
                        <a:pt x="1072" y="371"/>
                        <a:pt x="893" y="331"/>
                      </a:cubicBezTo>
                      <a:cubicBezTo>
                        <a:pt x="846" y="321"/>
                        <a:pt x="799" y="316"/>
                        <a:pt x="753" y="316"/>
                      </a:cubicBezTo>
                      <a:cubicBezTo>
                        <a:pt x="435" y="316"/>
                        <a:pt x="153" y="541"/>
                        <a:pt x="79" y="859"/>
                      </a:cubicBezTo>
                      <a:cubicBezTo>
                        <a:pt x="0" y="1231"/>
                        <a:pt x="235" y="1596"/>
                        <a:pt x="600" y="1680"/>
                      </a:cubicBezTo>
                      <a:cubicBezTo>
                        <a:pt x="874" y="1739"/>
                        <a:pt x="1148" y="1772"/>
                        <a:pt x="1428" y="1772"/>
                      </a:cubicBezTo>
                      <a:cubicBezTo>
                        <a:pt x="2112" y="1759"/>
                        <a:pt x="2790" y="1609"/>
                        <a:pt x="3416" y="1328"/>
                      </a:cubicBezTo>
                      <a:cubicBezTo>
                        <a:pt x="3774" y="1185"/>
                        <a:pt x="3944" y="774"/>
                        <a:pt x="3787" y="416"/>
                      </a:cubicBezTo>
                      <a:cubicBezTo>
                        <a:pt x="3677" y="157"/>
                        <a:pt x="3422" y="1"/>
                        <a:pt x="3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5"/>
                <p:cNvSpPr/>
                <p:nvPr/>
              </p:nvSpPr>
              <p:spPr>
                <a:xfrm>
                  <a:off x="7054871" y="3655619"/>
                  <a:ext cx="106645" cy="45244"/>
                </a:xfrm>
                <a:custGeom>
                  <a:rect b="b" l="l" r="r" t="t"/>
                  <a:pathLst>
                    <a:path extrusionOk="0" h="1792" w="4224">
                      <a:moveTo>
                        <a:pt x="788" y="1"/>
                      </a:moveTo>
                      <a:cubicBezTo>
                        <a:pt x="521" y="1"/>
                        <a:pt x="265" y="157"/>
                        <a:pt x="150" y="416"/>
                      </a:cubicBezTo>
                      <a:cubicBezTo>
                        <a:pt x="0" y="775"/>
                        <a:pt x="170" y="1192"/>
                        <a:pt x="535" y="1335"/>
                      </a:cubicBezTo>
                      <a:cubicBezTo>
                        <a:pt x="1167" y="1622"/>
                        <a:pt x="1858" y="1778"/>
                        <a:pt x="2555" y="1791"/>
                      </a:cubicBezTo>
                      <a:cubicBezTo>
                        <a:pt x="2933" y="1791"/>
                        <a:pt x="3311" y="1733"/>
                        <a:pt x="3676" y="1609"/>
                      </a:cubicBezTo>
                      <a:cubicBezTo>
                        <a:pt x="4034" y="1479"/>
                        <a:pt x="4223" y="1087"/>
                        <a:pt x="4100" y="729"/>
                      </a:cubicBezTo>
                      <a:cubicBezTo>
                        <a:pt x="4002" y="446"/>
                        <a:pt x="3734" y="265"/>
                        <a:pt x="3449" y="265"/>
                      </a:cubicBezTo>
                      <a:cubicBezTo>
                        <a:pt x="3373" y="265"/>
                        <a:pt x="3295" y="278"/>
                        <a:pt x="3220" y="305"/>
                      </a:cubicBezTo>
                      <a:cubicBezTo>
                        <a:pt x="3005" y="379"/>
                        <a:pt x="2780" y="409"/>
                        <a:pt x="2555" y="409"/>
                      </a:cubicBezTo>
                      <a:cubicBezTo>
                        <a:pt x="2020" y="409"/>
                        <a:pt x="1483" y="238"/>
                        <a:pt x="1076" y="64"/>
                      </a:cubicBezTo>
                      <a:cubicBezTo>
                        <a:pt x="982" y="21"/>
                        <a:pt x="885" y="1"/>
                        <a:pt x="7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5"/>
                <p:cNvSpPr/>
                <p:nvPr/>
              </p:nvSpPr>
              <p:spPr>
                <a:xfrm>
                  <a:off x="6983118" y="3655619"/>
                  <a:ext cx="99576" cy="44739"/>
                </a:xfrm>
                <a:custGeom>
                  <a:rect b="b" l="l" r="r" t="t"/>
                  <a:pathLst>
                    <a:path extrusionOk="0" h="1772" w="3944">
                      <a:moveTo>
                        <a:pt x="3155" y="1"/>
                      </a:moveTo>
                      <a:cubicBezTo>
                        <a:pt x="3059" y="1"/>
                        <a:pt x="2961" y="21"/>
                        <a:pt x="2868" y="64"/>
                      </a:cubicBezTo>
                      <a:cubicBezTo>
                        <a:pt x="2492" y="227"/>
                        <a:pt x="1974" y="394"/>
                        <a:pt x="1425" y="394"/>
                      </a:cubicBezTo>
                      <a:cubicBezTo>
                        <a:pt x="1249" y="394"/>
                        <a:pt x="1071" y="377"/>
                        <a:pt x="893" y="338"/>
                      </a:cubicBezTo>
                      <a:cubicBezTo>
                        <a:pt x="845" y="328"/>
                        <a:pt x="797" y="323"/>
                        <a:pt x="750" y="323"/>
                      </a:cubicBezTo>
                      <a:cubicBezTo>
                        <a:pt x="433" y="323"/>
                        <a:pt x="152" y="543"/>
                        <a:pt x="79" y="866"/>
                      </a:cubicBezTo>
                      <a:cubicBezTo>
                        <a:pt x="0" y="1231"/>
                        <a:pt x="235" y="1602"/>
                        <a:pt x="600" y="1687"/>
                      </a:cubicBezTo>
                      <a:cubicBezTo>
                        <a:pt x="874" y="1739"/>
                        <a:pt x="1148" y="1772"/>
                        <a:pt x="1428" y="1772"/>
                      </a:cubicBezTo>
                      <a:cubicBezTo>
                        <a:pt x="2112" y="1759"/>
                        <a:pt x="2790" y="1609"/>
                        <a:pt x="3416" y="1335"/>
                      </a:cubicBezTo>
                      <a:cubicBezTo>
                        <a:pt x="3774" y="1185"/>
                        <a:pt x="3944" y="775"/>
                        <a:pt x="3787" y="416"/>
                      </a:cubicBezTo>
                      <a:cubicBezTo>
                        <a:pt x="3677" y="157"/>
                        <a:pt x="3422" y="1"/>
                        <a:pt x="31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5"/>
                <p:cNvSpPr/>
                <p:nvPr/>
              </p:nvSpPr>
              <p:spPr>
                <a:xfrm>
                  <a:off x="6973725" y="3596464"/>
                  <a:ext cx="117527" cy="44335"/>
                </a:xfrm>
                <a:custGeom>
                  <a:rect b="b" l="l" r="r" t="t"/>
                  <a:pathLst>
                    <a:path extrusionOk="0" h="1756" w="4655">
                      <a:moveTo>
                        <a:pt x="3863" y="0"/>
                      </a:moveTo>
                      <a:cubicBezTo>
                        <a:pt x="3768" y="0"/>
                        <a:pt x="3671" y="20"/>
                        <a:pt x="3579" y="61"/>
                      </a:cubicBezTo>
                      <a:cubicBezTo>
                        <a:pt x="3094" y="270"/>
                        <a:pt x="2605" y="375"/>
                        <a:pt x="2150" y="375"/>
                      </a:cubicBezTo>
                      <a:cubicBezTo>
                        <a:pt x="1769" y="375"/>
                        <a:pt x="1412" y="301"/>
                        <a:pt x="1102" y="152"/>
                      </a:cubicBezTo>
                      <a:cubicBezTo>
                        <a:pt x="1002" y="101"/>
                        <a:pt x="895" y="77"/>
                        <a:pt x="789" y="77"/>
                      </a:cubicBezTo>
                      <a:cubicBezTo>
                        <a:pt x="532" y="77"/>
                        <a:pt x="286" y="220"/>
                        <a:pt x="170" y="465"/>
                      </a:cubicBezTo>
                      <a:cubicBezTo>
                        <a:pt x="1" y="817"/>
                        <a:pt x="151" y="1234"/>
                        <a:pt x="503" y="1397"/>
                      </a:cubicBezTo>
                      <a:cubicBezTo>
                        <a:pt x="1005" y="1632"/>
                        <a:pt x="1556" y="1756"/>
                        <a:pt x="2109" y="1756"/>
                      </a:cubicBezTo>
                      <a:cubicBezTo>
                        <a:pt x="2123" y="1756"/>
                        <a:pt x="2138" y="1756"/>
                        <a:pt x="2152" y="1755"/>
                      </a:cubicBezTo>
                      <a:cubicBezTo>
                        <a:pt x="2836" y="1749"/>
                        <a:pt x="3501" y="1606"/>
                        <a:pt x="4127" y="1332"/>
                      </a:cubicBezTo>
                      <a:cubicBezTo>
                        <a:pt x="4485" y="1182"/>
                        <a:pt x="4654" y="771"/>
                        <a:pt x="4498" y="419"/>
                      </a:cubicBezTo>
                      <a:cubicBezTo>
                        <a:pt x="4387" y="155"/>
                        <a:pt x="4131" y="0"/>
                        <a:pt x="38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5"/>
                <p:cNvSpPr/>
                <p:nvPr/>
              </p:nvSpPr>
              <p:spPr>
                <a:xfrm>
                  <a:off x="7118368" y="3906680"/>
                  <a:ext cx="38881" cy="118007"/>
                </a:xfrm>
                <a:custGeom>
                  <a:rect b="b" l="l" r="r" t="t"/>
                  <a:pathLst>
                    <a:path extrusionOk="0" h="4674" w="1540">
                      <a:moveTo>
                        <a:pt x="1018" y="1"/>
                      </a:moveTo>
                      <a:lnTo>
                        <a:pt x="1" y="118"/>
                      </a:lnTo>
                      <a:lnTo>
                        <a:pt x="529" y="4674"/>
                      </a:lnTo>
                      <a:lnTo>
                        <a:pt x="1539" y="4557"/>
                      </a:lnTo>
                      <a:lnTo>
                        <a:pt x="10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5"/>
                <p:cNvSpPr/>
                <p:nvPr/>
              </p:nvSpPr>
              <p:spPr>
                <a:xfrm>
                  <a:off x="7122332" y="3882695"/>
                  <a:ext cx="43830" cy="37063"/>
                </a:xfrm>
                <a:custGeom>
                  <a:rect b="b" l="l" r="r" t="t"/>
                  <a:pathLst>
                    <a:path extrusionOk="0" h="1468" w="1736">
                      <a:moveTo>
                        <a:pt x="778" y="1"/>
                      </a:moveTo>
                      <a:cubicBezTo>
                        <a:pt x="750" y="1"/>
                        <a:pt x="721" y="2"/>
                        <a:pt x="691" y="6"/>
                      </a:cubicBezTo>
                      <a:cubicBezTo>
                        <a:pt x="287" y="51"/>
                        <a:pt x="0" y="416"/>
                        <a:pt x="46" y="820"/>
                      </a:cubicBezTo>
                      <a:cubicBezTo>
                        <a:pt x="95" y="1225"/>
                        <a:pt x="433" y="1468"/>
                        <a:pt x="780" y="1468"/>
                      </a:cubicBezTo>
                      <a:cubicBezTo>
                        <a:pt x="987" y="1468"/>
                        <a:pt x="1196" y="1382"/>
                        <a:pt x="1349" y="1192"/>
                      </a:cubicBezTo>
                      <a:cubicBezTo>
                        <a:pt x="1735" y="700"/>
                        <a:pt x="1378" y="1"/>
                        <a:pt x="7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5"/>
                <p:cNvSpPr/>
                <p:nvPr/>
              </p:nvSpPr>
              <p:spPr>
                <a:xfrm>
                  <a:off x="7096656" y="3885674"/>
                  <a:ext cx="43981" cy="37013"/>
                </a:xfrm>
                <a:custGeom>
                  <a:rect b="b" l="l" r="r" t="t"/>
                  <a:pathLst>
                    <a:path extrusionOk="0" h="1466" w="1742">
                      <a:moveTo>
                        <a:pt x="784" y="0"/>
                      </a:moveTo>
                      <a:cubicBezTo>
                        <a:pt x="756" y="0"/>
                        <a:pt x="727" y="2"/>
                        <a:pt x="698" y="5"/>
                      </a:cubicBezTo>
                      <a:cubicBezTo>
                        <a:pt x="294" y="51"/>
                        <a:pt x="1" y="416"/>
                        <a:pt x="53" y="820"/>
                      </a:cubicBezTo>
                      <a:cubicBezTo>
                        <a:pt x="97" y="1223"/>
                        <a:pt x="435" y="1466"/>
                        <a:pt x="780" y="1466"/>
                      </a:cubicBezTo>
                      <a:cubicBezTo>
                        <a:pt x="988" y="1466"/>
                        <a:pt x="1198" y="1378"/>
                        <a:pt x="1350" y="1185"/>
                      </a:cubicBezTo>
                      <a:cubicBezTo>
                        <a:pt x="1742" y="699"/>
                        <a:pt x="1379" y="0"/>
                        <a:pt x="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5"/>
                <p:cNvSpPr/>
                <p:nvPr/>
              </p:nvSpPr>
              <p:spPr>
                <a:xfrm>
                  <a:off x="7135991" y="4002015"/>
                  <a:ext cx="43855" cy="37063"/>
                </a:xfrm>
                <a:custGeom>
                  <a:rect b="b" l="l" r="r" t="t"/>
                  <a:pathLst>
                    <a:path extrusionOk="0" h="1468" w="1737">
                      <a:moveTo>
                        <a:pt x="777" y="1"/>
                      </a:moveTo>
                      <a:cubicBezTo>
                        <a:pt x="751" y="1"/>
                        <a:pt x="725" y="2"/>
                        <a:pt x="698" y="5"/>
                      </a:cubicBezTo>
                      <a:cubicBezTo>
                        <a:pt x="294" y="51"/>
                        <a:pt x="0" y="416"/>
                        <a:pt x="46" y="820"/>
                      </a:cubicBezTo>
                      <a:cubicBezTo>
                        <a:pt x="95" y="1224"/>
                        <a:pt x="436" y="1467"/>
                        <a:pt x="783" y="1467"/>
                      </a:cubicBezTo>
                      <a:cubicBezTo>
                        <a:pt x="990" y="1467"/>
                        <a:pt x="1199" y="1381"/>
                        <a:pt x="1349" y="1191"/>
                      </a:cubicBezTo>
                      <a:cubicBezTo>
                        <a:pt x="1737" y="704"/>
                        <a:pt x="1382" y="1"/>
                        <a:pt x="7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5"/>
                <p:cNvSpPr/>
                <p:nvPr/>
              </p:nvSpPr>
              <p:spPr>
                <a:xfrm>
                  <a:off x="7110314" y="4004969"/>
                  <a:ext cx="43981" cy="37063"/>
                </a:xfrm>
                <a:custGeom>
                  <a:rect b="b" l="l" r="r" t="t"/>
                  <a:pathLst>
                    <a:path extrusionOk="0" h="1468" w="1742">
                      <a:moveTo>
                        <a:pt x="784" y="0"/>
                      </a:moveTo>
                      <a:cubicBezTo>
                        <a:pt x="756" y="0"/>
                        <a:pt x="727" y="2"/>
                        <a:pt x="698" y="5"/>
                      </a:cubicBezTo>
                      <a:cubicBezTo>
                        <a:pt x="294" y="51"/>
                        <a:pt x="1" y="416"/>
                        <a:pt x="53" y="820"/>
                      </a:cubicBezTo>
                      <a:cubicBezTo>
                        <a:pt x="98" y="1224"/>
                        <a:pt x="437" y="1467"/>
                        <a:pt x="783" y="1467"/>
                      </a:cubicBezTo>
                      <a:cubicBezTo>
                        <a:pt x="990" y="1467"/>
                        <a:pt x="1199" y="1381"/>
                        <a:pt x="1350" y="1191"/>
                      </a:cubicBezTo>
                      <a:cubicBezTo>
                        <a:pt x="1742" y="700"/>
                        <a:pt x="1379" y="0"/>
                        <a:pt x="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5"/>
                <p:cNvSpPr/>
                <p:nvPr/>
              </p:nvSpPr>
              <p:spPr>
                <a:xfrm>
                  <a:off x="7129906" y="4152515"/>
                  <a:ext cx="21890" cy="99753"/>
                </a:xfrm>
                <a:custGeom>
                  <a:rect b="b" l="l" r="r" t="t"/>
                  <a:pathLst>
                    <a:path extrusionOk="0" h="3951" w="867">
                      <a:moveTo>
                        <a:pt x="78" y="1"/>
                      </a:moveTo>
                      <a:lnTo>
                        <a:pt x="0" y="3938"/>
                      </a:lnTo>
                      <a:lnTo>
                        <a:pt x="789" y="3951"/>
                      </a:lnTo>
                      <a:lnTo>
                        <a:pt x="867" y="21"/>
                      </a:lnTo>
                      <a:lnTo>
                        <a:pt x="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5"/>
                <p:cNvSpPr/>
                <p:nvPr/>
              </p:nvSpPr>
              <p:spPr>
                <a:xfrm>
                  <a:off x="7140207" y="4137543"/>
                  <a:ext cx="36129" cy="30953"/>
                </a:xfrm>
                <a:custGeom>
                  <a:rect b="b" l="l" r="r" t="t"/>
                  <a:pathLst>
                    <a:path extrusionOk="0" h="1226" w="1431">
                      <a:moveTo>
                        <a:pt x="616" y="1"/>
                      </a:moveTo>
                      <a:cubicBezTo>
                        <a:pt x="283" y="1"/>
                        <a:pt x="16" y="266"/>
                        <a:pt x="9" y="600"/>
                      </a:cubicBezTo>
                      <a:cubicBezTo>
                        <a:pt x="0" y="976"/>
                        <a:pt x="304" y="1226"/>
                        <a:pt x="622" y="1226"/>
                      </a:cubicBezTo>
                      <a:cubicBezTo>
                        <a:pt x="768" y="1226"/>
                        <a:pt x="916" y="1173"/>
                        <a:pt x="1039" y="1057"/>
                      </a:cubicBezTo>
                      <a:cubicBezTo>
                        <a:pt x="1430" y="679"/>
                        <a:pt x="1176" y="14"/>
                        <a:pt x="628" y="1"/>
                      </a:cubicBezTo>
                      <a:cubicBezTo>
                        <a:pt x="624" y="1"/>
                        <a:pt x="620" y="1"/>
                        <a:pt x="6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5"/>
                <p:cNvSpPr/>
                <p:nvPr/>
              </p:nvSpPr>
              <p:spPr>
                <a:xfrm>
                  <a:off x="7118924" y="4137215"/>
                  <a:ext cx="36180" cy="30802"/>
                </a:xfrm>
                <a:custGeom>
                  <a:rect b="b" l="l" r="r" t="t"/>
                  <a:pathLst>
                    <a:path extrusionOk="0" h="1220" w="1433">
                      <a:moveTo>
                        <a:pt x="607" y="0"/>
                      </a:moveTo>
                      <a:cubicBezTo>
                        <a:pt x="279" y="0"/>
                        <a:pt x="11" y="269"/>
                        <a:pt x="5" y="594"/>
                      </a:cubicBezTo>
                      <a:cubicBezTo>
                        <a:pt x="0" y="969"/>
                        <a:pt x="306" y="1219"/>
                        <a:pt x="624" y="1219"/>
                      </a:cubicBezTo>
                      <a:cubicBezTo>
                        <a:pt x="770" y="1219"/>
                        <a:pt x="918" y="1167"/>
                        <a:pt x="1041" y="1050"/>
                      </a:cubicBezTo>
                      <a:cubicBezTo>
                        <a:pt x="1432" y="672"/>
                        <a:pt x="1172" y="7"/>
                        <a:pt x="631" y="1"/>
                      </a:cubicBezTo>
                      <a:cubicBezTo>
                        <a:pt x="623" y="1"/>
                        <a:pt x="615" y="0"/>
                        <a:pt x="6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5"/>
                <p:cNvSpPr/>
                <p:nvPr/>
              </p:nvSpPr>
              <p:spPr>
                <a:xfrm>
                  <a:off x="7138238" y="4237271"/>
                  <a:ext cx="36281" cy="30852"/>
                </a:xfrm>
                <a:custGeom>
                  <a:rect b="b" l="l" r="r" t="t"/>
                  <a:pathLst>
                    <a:path extrusionOk="0" h="1222" w="1437">
                      <a:moveTo>
                        <a:pt x="605" y="0"/>
                      </a:moveTo>
                      <a:cubicBezTo>
                        <a:pt x="277" y="0"/>
                        <a:pt x="15" y="269"/>
                        <a:pt x="9" y="594"/>
                      </a:cubicBezTo>
                      <a:cubicBezTo>
                        <a:pt x="0" y="969"/>
                        <a:pt x="304" y="1222"/>
                        <a:pt x="622" y="1222"/>
                      </a:cubicBezTo>
                      <a:cubicBezTo>
                        <a:pt x="767" y="1222"/>
                        <a:pt x="916" y="1169"/>
                        <a:pt x="1039" y="1050"/>
                      </a:cubicBezTo>
                      <a:cubicBezTo>
                        <a:pt x="1436" y="672"/>
                        <a:pt x="1176" y="7"/>
                        <a:pt x="628" y="0"/>
                      </a:cubicBezTo>
                      <a:cubicBezTo>
                        <a:pt x="620" y="0"/>
                        <a:pt x="613" y="0"/>
                        <a:pt x="6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5"/>
                <p:cNvSpPr/>
                <p:nvPr/>
              </p:nvSpPr>
              <p:spPr>
                <a:xfrm>
                  <a:off x="7116828" y="4236766"/>
                  <a:ext cx="36306" cy="30878"/>
                </a:xfrm>
                <a:custGeom>
                  <a:rect b="b" l="l" r="r" t="t"/>
                  <a:pathLst>
                    <a:path extrusionOk="0" h="1223" w="1438">
                      <a:moveTo>
                        <a:pt x="623" y="1"/>
                      </a:moveTo>
                      <a:cubicBezTo>
                        <a:pt x="290" y="1"/>
                        <a:pt x="16" y="266"/>
                        <a:pt x="10" y="601"/>
                      </a:cubicBezTo>
                      <a:cubicBezTo>
                        <a:pt x="1" y="971"/>
                        <a:pt x="304" y="1222"/>
                        <a:pt x="623" y="1222"/>
                      </a:cubicBezTo>
                      <a:cubicBezTo>
                        <a:pt x="770" y="1222"/>
                        <a:pt x="921" y="1169"/>
                        <a:pt x="1046" y="1050"/>
                      </a:cubicBezTo>
                      <a:cubicBezTo>
                        <a:pt x="1437" y="672"/>
                        <a:pt x="1176" y="14"/>
                        <a:pt x="635" y="1"/>
                      </a:cubicBezTo>
                      <a:cubicBezTo>
                        <a:pt x="631" y="1"/>
                        <a:pt x="627" y="1"/>
                        <a:pt x="62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5"/>
                <p:cNvSpPr/>
                <p:nvPr/>
              </p:nvSpPr>
              <p:spPr>
                <a:xfrm>
                  <a:off x="7245742" y="3712350"/>
                  <a:ext cx="54004" cy="108640"/>
                </a:xfrm>
                <a:custGeom>
                  <a:rect b="b" l="l" r="r" t="t"/>
                  <a:pathLst>
                    <a:path extrusionOk="0" h="4303" w="2139">
                      <a:moveTo>
                        <a:pt x="893" y="1"/>
                      </a:moveTo>
                      <a:lnTo>
                        <a:pt x="0" y="274"/>
                      </a:lnTo>
                      <a:lnTo>
                        <a:pt x="1245" y="4302"/>
                      </a:lnTo>
                      <a:lnTo>
                        <a:pt x="2138" y="4028"/>
                      </a:lnTo>
                      <a:lnTo>
                        <a:pt x="89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5"/>
                <p:cNvSpPr/>
                <p:nvPr/>
              </p:nvSpPr>
              <p:spPr>
                <a:xfrm>
                  <a:off x="7246398" y="3690183"/>
                  <a:ext cx="40472" cy="34185"/>
                </a:xfrm>
                <a:custGeom>
                  <a:rect b="b" l="l" r="r" t="t"/>
                  <a:pathLst>
                    <a:path extrusionOk="0" h="1354" w="1603">
                      <a:moveTo>
                        <a:pt x="764" y="0"/>
                      </a:moveTo>
                      <a:cubicBezTo>
                        <a:pt x="698" y="0"/>
                        <a:pt x="630" y="10"/>
                        <a:pt x="561" y="31"/>
                      </a:cubicBezTo>
                      <a:cubicBezTo>
                        <a:pt x="203" y="142"/>
                        <a:pt x="1" y="520"/>
                        <a:pt x="111" y="879"/>
                      </a:cubicBezTo>
                      <a:cubicBezTo>
                        <a:pt x="207" y="1190"/>
                        <a:pt x="483" y="1353"/>
                        <a:pt x="760" y="1353"/>
                      </a:cubicBezTo>
                      <a:cubicBezTo>
                        <a:pt x="994" y="1353"/>
                        <a:pt x="1228" y="1237"/>
                        <a:pt x="1356" y="996"/>
                      </a:cubicBezTo>
                      <a:cubicBezTo>
                        <a:pt x="1603" y="526"/>
                        <a:pt x="1244" y="0"/>
                        <a:pt x="76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5"/>
                <p:cNvSpPr/>
                <p:nvPr/>
              </p:nvSpPr>
              <p:spPr>
                <a:xfrm>
                  <a:off x="7223852" y="3697202"/>
                  <a:ext cx="40446" cy="34185"/>
                </a:xfrm>
                <a:custGeom>
                  <a:rect b="b" l="l" r="r" t="t"/>
                  <a:pathLst>
                    <a:path extrusionOk="0" h="1354" w="1602">
                      <a:moveTo>
                        <a:pt x="766" y="0"/>
                      </a:moveTo>
                      <a:cubicBezTo>
                        <a:pt x="697" y="0"/>
                        <a:pt x="627" y="11"/>
                        <a:pt x="555" y="34"/>
                      </a:cubicBezTo>
                      <a:cubicBezTo>
                        <a:pt x="196" y="138"/>
                        <a:pt x="1" y="522"/>
                        <a:pt x="111" y="874"/>
                      </a:cubicBezTo>
                      <a:cubicBezTo>
                        <a:pt x="207" y="1189"/>
                        <a:pt x="482" y="1354"/>
                        <a:pt x="759" y="1354"/>
                      </a:cubicBezTo>
                      <a:cubicBezTo>
                        <a:pt x="993" y="1354"/>
                        <a:pt x="1228" y="1236"/>
                        <a:pt x="1356" y="992"/>
                      </a:cubicBezTo>
                      <a:cubicBezTo>
                        <a:pt x="1602" y="524"/>
                        <a:pt x="1247" y="0"/>
                        <a:pt x="7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5"/>
                <p:cNvSpPr/>
                <p:nvPr/>
              </p:nvSpPr>
              <p:spPr>
                <a:xfrm>
                  <a:off x="7278993" y="3795642"/>
                  <a:ext cx="40598" cy="34261"/>
                </a:xfrm>
                <a:custGeom>
                  <a:rect b="b" l="l" r="r" t="t"/>
                  <a:pathLst>
                    <a:path extrusionOk="0" h="1357" w="1608">
                      <a:moveTo>
                        <a:pt x="764" y="1"/>
                      </a:moveTo>
                      <a:cubicBezTo>
                        <a:pt x="698" y="1"/>
                        <a:pt x="630" y="11"/>
                        <a:pt x="561" y="32"/>
                      </a:cubicBezTo>
                      <a:cubicBezTo>
                        <a:pt x="202" y="143"/>
                        <a:pt x="0" y="521"/>
                        <a:pt x="111" y="879"/>
                      </a:cubicBezTo>
                      <a:cubicBezTo>
                        <a:pt x="210" y="1191"/>
                        <a:pt x="487" y="1357"/>
                        <a:pt x="764" y="1357"/>
                      </a:cubicBezTo>
                      <a:cubicBezTo>
                        <a:pt x="996" y="1357"/>
                        <a:pt x="1228" y="1240"/>
                        <a:pt x="1356" y="997"/>
                      </a:cubicBezTo>
                      <a:cubicBezTo>
                        <a:pt x="1608" y="527"/>
                        <a:pt x="1245" y="1"/>
                        <a:pt x="76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5"/>
                <p:cNvSpPr/>
                <p:nvPr/>
              </p:nvSpPr>
              <p:spPr>
                <a:xfrm>
                  <a:off x="7256447" y="3802686"/>
                  <a:ext cx="40446" cy="34210"/>
                </a:xfrm>
                <a:custGeom>
                  <a:rect b="b" l="l" r="r" t="t"/>
                  <a:pathLst>
                    <a:path extrusionOk="0" h="1355" w="1602">
                      <a:moveTo>
                        <a:pt x="770" y="0"/>
                      </a:moveTo>
                      <a:cubicBezTo>
                        <a:pt x="702" y="0"/>
                        <a:pt x="632" y="11"/>
                        <a:pt x="561" y="33"/>
                      </a:cubicBezTo>
                      <a:cubicBezTo>
                        <a:pt x="202" y="144"/>
                        <a:pt x="0" y="522"/>
                        <a:pt x="111" y="881"/>
                      </a:cubicBezTo>
                      <a:cubicBezTo>
                        <a:pt x="206" y="1191"/>
                        <a:pt x="481" y="1354"/>
                        <a:pt x="757" y="1354"/>
                      </a:cubicBezTo>
                      <a:cubicBezTo>
                        <a:pt x="991" y="1354"/>
                        <a:pt x="1227" y="1237"/>
                        <a:pt x="1356" y="991"/>
                      </a:cubicBezTo>
                      <a:cubicBezTo>
                        <a:pt x="1601" y="523"/>
                        <a:pt x="1247" y="0"/>
                        <a:pt x="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5"/>
                <p:cNvSpPr/>
                <p:nvPr/>
              </p:nvSpPr>
              <p:spPr>
                <a:xfrm>
                  <a:off x="7200498" y="3542207"/>
                  <a:ext cx="55469" cy="114220"/>
                </a:xfrm>
                <a:custGeom>
                  <a:rect b="b" l="l" r="r" t="t"/>
                  <a:pathLst>
                    <a:path extrusionOk="0" h="4524" w="2197">
                      <a:moveTo>
                        <a:pt x="945" y="0"/>
                      </a:moveTo>
                      <a:lnTo>
                        <a:pt x="0" y="281"/>
                      </a:lnTo>
                      <a:lnTo>
                        <a:pt x="1252" y="4524"/>
                      </a:lnTo>
                      <a:lnTo>
                        <a:pt x="2197" y="4243"/>
                      </a:lnTo>
                      <a:lnTo>
                        <a:pt x="9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5"/>
                <p:cNvSpPr/>
                <p:nvPr/>
              </p:nvSpPr>
              <p:spPr>
                <a:xfrm>
                  <a:off x="7201483" y="3519409"/>
                  <a:ext cx="42567" cy="35877"/>
                </a:xfrm>
                <a:custGeom>
                  <a:rect b="b" l="l" r="r" t="t"/>
                  <a:pathLst>
                    <a:path extrusionOk="0" h="1421" w="1686">
                      <a:moveTo>
                        <a:pt x="799" y="0"/>
                      </a:moveTo>
                      <a:cubicBezTo>
                        <a:pt x="732" y="0"/>
                        <a:pt x="663" y="10"/>
                        <a:pt x="593" y="30"/>
                      </a:cubicBezTo>
                      <a:cubicBezTo>
                        <a:pt x="215" y="141"/>
                        <a:pt x="0" y="532"/>
                        <a:pt x="111" y="910"/>
                      </a:cubicBezTo>
                      <a:cubicBezTo>
                        <a:pt x="211" y="1242"/>
                        <a:pt x="504" y="1420"/>
                        <a:pt x="797" y="1420"/>
                      </a:cubicBezTo>
                      <a:cubicBezTo>
                        <a:pt x="1038" y="1420"/>
                        <a:pt x="1279" y="1300"/>
                        <a:pt x="1415" y="1047"/>
                      </a:cubicBezTo>
                      <a:cubicBezTo>
                        <a:pt x="1686" y="557"/>
                        <a:pt x="1309" y="0"/>
                        <a:pt x="7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5"/>
                <p:cNvSpPr/>
                <p:nvPr/>
              </p:nvSpPr>
              <p:spPr>
                <a:xfrm>
                  <a:off x="7177776" y="3526428"/>
                  <a:ext cx="42416" cy="35927"/>
                </a:xfrm>
                <a:custGeom>
                  <a:rect b="b" l="l" r="r" t="t"/>
                  <a:pathLst>
                    <a:path extrusionOk="0" h="1423" w="1680">
                      <a:moveTo>
                        <a:pt x="797" y="1"/>
                      </a:moveTo>
                      <a:cubicBezTo>
                        <a:pt x="729" y="1"/>
                        <a:pt x="659" y="11"/>
                        <a:pt x="587" y="32"/>
                      </a:cubicBezTo>
                      <a:cubicBezTo>
                        <a:pt x="216" y="143"/>
                        <a:pt x="1" y="534"/>
                        <a:pt x="105" y="912"/>
                      </a:cubicBezTo>
                      <a:cubicBezTo>
                        <a:pt x="205" y="1245"/>
                        <a:pt x="497" y="1422"/>
                        <a:pt x="792" y="1422"/>
                      </a:cubicBezTo>
                      <a:cubicBezTo>
                        <a:pt x="1034" y="1422"/>
                        <a:pt x="1277" y="1302"/>
                        <a:pt x="1415" y="1049"/>
                      </a:cubicBezTo>
                      <a:cubicBezTo>
                        <a:pt x="1679" y="560"/>
                        <a:pt x="1305" y="1"/>
                        <a:pt x="7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5"/>
                <p:cNvSpPr/>
                <p:nvPr/>
              </p:nvSpPr>
              <p:spPr>
                <a:xfrm>
                  <a:off x="7234229" y="3630473"/>
                  <a:ext cx="42441" cy="35902"/>
                </a:xfrm>
                <a:custGeom>
                  <a:rect b="b" l="l" r="r" t="t"/>
                  <a:pathLst>
                    <a:path extrusionOk="0" h="1422" w="1681">
                      <a:moveTo>
                        <a:pt x="797" y="1"/>
                      </a:moveTo>
                      <a:cubicBezTo>
                        <a:pt x="731" y="1"/>
                        <a:pt x="663" y="10"/>
                        <a:pt x="593" y="30"/>
                      </a:cubicBezTo>
                      <a:cubicBezTo>
                        <a:pt x="215" y="141"/>
                        <a:pt x="0" y="539"/>
                        <a:pt x="111" y="910"/>
                      </a:cubicBezTo>
                      <a:cubicBezTo>
                        <a:pt x="208" y="1244"/>
                        <a:pt x="502" y="1421"/>
                        <a:pt x="797" y="1421"/>
                      </a:cubicBezTo>
                      <a:cubicBezTo>
                        <a:pt x="1038" y="1421"/>
                        <a:pt x="1280" y="1303"/>
                        <a:pt x="1415" y="1054"/>
                      </a:cubicBezTo>
                      <a:cubicBezTo>
                        <a:pt x="1680" y="563"/>
                        <a:pt x="1307" y="1"/>
                        <a:pt x="7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5"/>
                <p:cNvSpPr/>
                <p:nvPr/>
              </p:nvSpPr>
              <p:spPr>
                <a:xfrm>
                  <a:off x="7210370" y="3637517"/>
                  <a:ext cx="42391" cy="35826"/>
                </a:xfrm>
                <a:custGeom>
                  <a:rect b="b" l="l" r="r" t="t"/>
                  <a:pathLst>
                    <a:path extrusionOk="0" h="1419" w="1679">
                      <a:moveTo>
                        <a:pt x="803" y="0"/>
                      </a:moveTo>
                      <a:cubicBezTo>
                        <a:pt x="735" y="0"/>
                        <a:pt x="665" y="10"/>
                        <a:pt x="593" y="32"/>
                      </a:cubicBezTo>
                      <a:cubicBezTo>
                        <a:pt x="215" y="142"/>
                        <a:pt x="0" y="534"/>
                        <a:pt x="111" y="912"/>
                      </a:cubicBezTo>
                      <a:cubicBezTo>
                        <a:pt x="207" y="1243"/>
                        <a:pt x="499" y="1419"/>
                        <a:pt x="793" y="1419"/>
                      </a:cubicBezTo>
                      <a:cubicBezTo>
                        <a:pt x="1035" y="1419"/>
                        <a:pt x="1279" y="1299"/>
                        <a:pt x="1415" y="1048"/>
                      </a:cubicBezTo>
                      <a:cubicBezTo>
                        <a:pt x="1679" y="560"/>
                        <a:pt x="1310" y="0"/>
                        <a:pt x="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5"/>
                <p:cNvSpPr/>
                <p:nvPr/>
              </p:nvSpPr>
              <p:spPr>
                <a:xfrm>
                  <a:off x="7278993" y="3842021"/>
                  <a:ext cx="47415" cy="37543"/>
                </a:xfrm>
                <a:custGeom>
                  <a:rect b="b" l="l" r="r" t="t"/>
                  <a:pathLst>
                    <a:path extrusionOk="0" h="1487" w="1878">
                      <a:moveTo>
                        <a:pt x="1030" y="0"/>
                      </a:moveTo>
                      <a:cubicBezTo>
                        <a:pt x="0" y="0"/>
                        <a:pt x="0" y="1486"/>
                        <a:pt x="1030" y="1486"/>
                      </a:cubicBezTo>
                      <a:cubicBezTo>
                        <a:pt x="1877" y="1486"/>
                        <a:pt x="1877" y="0"/>
                        <a:pt x="10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5"/>
                <p:cNvSpPr/>
                <p:nvPr/>
              </p:nvSpPr>
              <p:spPr>
                <a:xfrm>
                  <a:off x="7315829" y="3883074"/>
                  <a:ext cx="19239" cy="30045"/>
                </a:xfrm>
                <a:custGeom>
                  <a:rect b="b" l="l" r="r" t="t"/>
                  <a:pathLst>
                    <a:path extrusionOk="0" h="1190" w="762">
                      <a:moveTo>
                        <a:pt x="235" y="0"/>
                      </a:moveTo>
                      <a:cubicBezTo>
                        <a:pt x="137" y="0"/>
                        <a:pt x="40" y="54"/>
                        <a:pt x="21" y="167"/>
                      </a:cubicBezTo>
                      <a:cubicBezTo>
                        <a:pt x="8" y="297"/>
                        <a:pt x="1" y="434"/>
                        <a:pt x="21" y="564"/>
                      </a:cubicBezTo>
                      <a:cubicBezTo>
                        <a:pt x="34" y="714"/>
                        <a:pt x="40" y="897"/>
                        <a:pt x="112" y="1034"/>
                      </a:cubicBezTo>
                      <a:cubicBezTo>
                        <a:pt x="170" y="1141"/>
                        <a:pt x="285" y="1190"/>
                        <a:pt x="400" y="1190"/>
                      </a:cubicBezTo>
                      <a:cubicBezTo>
                        <a:pt x="580" y="1190"/>
                        <a:pt x="761" y="1070"/>
                        <a:pt x="737" y="864"/>
                      </a:cubicBezTo>
                      <a:cubicBezTo>
                        <a:pt x="705" y="610"/>
                        <a:pt x="516" y="388"/>
                        <a:pt x="464" y="167"/>
                      </a:cubicBezTo>
                      <a:cubicBezTo>
                        <a:pt x="441" y="58"/>
                        <a:pt x="337" y="0"/>
                        <a:pt x="2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5"/>
                <p:cNvSpPr/>
                <p:nvPr/>
              </p:nvSpPr>
              <p:spPr>
                <a:xfrm>
                  <a:off x="7286719" y="3892920"/>
                  <a:ext cx="23379" cy="28479"/>
                </a:xfrm>
                <a:custGeom>
                  <a:rect b="b" l="l" r="r" t="t"/>
                  <a:pathLst>
                    <a:path extrusionOk="0" h="1128" w="926">
                      <a:moveTo>
                        <a:pt x="207" y="0"/>
                      </a:moveTo>
                      <a:cubicBezTo>
                        <a:pt x="133" y="0"/>
                        <a:pt x="63" y="49"/>
                        <a:pt x="39" y="129"/>
                      </a:cubicBezTo>
                      <a:cubicBezTo>
                        <a:pt x="7" y="220"/>
                        <a:pt x="0" y="318"/>
                        <a:pt x="20" y="415"/>
                      </a:cubicBezTo>
                      <a:cubicBezTo>
                        <a:pt x="39" y="481"/>
                        <a:pt x="53" y="552"/>
                        <a:pt x="72" y="617"/>
                      </a:cubicBezTo>
                      <a:cubicBezTo>
                        <a:pt x="85" y="676"/>
                        <a:pt x="98" y="728"/>
                        <a:pt x="118" y="780"/>
                      </a:cubicBezTo>
                      <a:cubicBezTo>
                        <a:pt x="115" y="745"/>
                        <a:pt x="113" y="726"/>
                        <a:pt x="113" y="726"/>
                      </a:cubicBezTo>
                      <a:lnTo>
                        <a:pt x="113" y="726"/>
                      </a:lnTo>
                      <a:cubicBezTo>
                        <a:pt x="113" y="726"/>
                        <a:pt x="117" y="761"/>
                        <a:pt x="124" y="833"/>
                      </a:cubicBezTo>
                      <a:lnTo>
                        <a:pt x="163" y="924"/>
                      </a:lnTo>
                      <a:lnTo>
                        <a:pt x="235" y="1015"/>
                      </a:lnTo>
                      <a:cubicBezTo>
                        <a:pt x="297" y="1093"/>
                        <a:pt x="394" y="1128"/>
                        <a:pt x="492" y="1128"/>
                      </a:cubicBezTo>
                      <a:cubicBezTo>
                        <a:pt x="599" y="1128"/>
                        <a:pt x="708" y="1086"/>
                        <a:pt x="776" y="1015"/>
                      </a:cubicBezTo>
                      <a:cubicBezTo>
                        <a:pt x="900" y="891"/>
                        <a:pt x="926" y="702"/>
                        <a:pt x="841" y="552"/>
                      </a:cubicBezTo>
                      <a:cubicBezTo>
                        <a:pt x="809" y="498"/>
                        <a:pt x="772" y="454"/>
                        <a:pt x="724" y="418"/>
                      </a:cubicBezTo>
                      <a:lnTo>
                        <a:pt x="724" y="418"/>
                      </a:lnTo>
                      <a:cubicBezTo>
                        <a:pt x="720" y="413"/>
                        <a:pt x="716" y="408"/>
                        <a:pt x="711" y="402"/>
                      </a:cubicBezTo>
                      <a:cubicBezTo>
                        <a:pt x="672" y="363"/>
                        <a:pt x="633" y="318"/>
                        <a:pt x="600" y="272"/>
                      </a:cubicBezTo>
                      <a:cubicBezTo>
                        <a:pt x="554" y="213"/>
                        <a:pt x="509" y="161"/>
                        <a:pt x="457" y="116"/>
                      </a:cubicBezTo>
                      <a:cubicBezTo>
                        <a:pt x="411" y="70"/>
                        <a:pt x="352" y="44"/>
                        <a:pt x="294" y="24"/>
                      </a:cubicBezTo>
                      <a:cubicBezTo>
                        <a:pt x="266" y="8"/>
                        <a:pt x="236" y="0"/>
                        <a:pt x="2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5"/>
                <p:cNvSpPr/>
                <p:nvPr/>
              </p:nvSpPr>
              <p:spPr>
                <a:xfrm>
                  <a:off x="7107512" y="4057585"/>
                  <a:ext cx="64381" cy="52843"/>
                </a:xfrm>
                <a:custGeom>
                  <a:rect b="b" l="l" r="r" t="t"/>
                  <a:pathLst>
                    <a:path extrusionOk="0" h="2093" w="2550">
                      <a:moveTo>
                        <a:pt x="1356" y="0"/>
                      </a:moveTo>
                      <a:cubicBezTo>
                        <a:pt x="1" y="0"/>
                        <a:pt x="1" y="2092"/>
                        <a:pt x="1356" y="2092"/>
                      </a:cubicBezTo>
                      <a:cubicBezTo>
                        <a:pt x="2549" y="2092"/>
                        <a:pt x="2549" y="0"/>
                        <a:pt x="13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5"/>
                <p:cNvSpPr/>
                <p:nvPr/>
              </p:nvSpPr>
              <p:spPr>
                <a:xfrm>
                  <a:off x="7116071" y="4284837"/>
                  <a:ext cx="47087" cy="36053"/>
                </a:xfrm>
                <a:custGeom>
                  <a:rect b="b" l="l" r="r" t="t"/>
                  <a:pathLst>
                    <a:path extrusionOk="0" h="1428" w="1865">
                      <a:moveTo>
                        <a:pt x="1017" y="0"/>
                      </a:moveTo>
                      <a:cubicBezTo>
                        <a:pt x="1" y="0"/>
                        <a:pt x="1" y="1427"/>
                        <a:pt x="1017" y="1427"/>
                      </a:cubicBezTo>
                      <a:cubicBezTo>
                        <a:pt x="1865" y="1427"/>
                        <a:pt x="1865" y="0"/>
                        <a:pt x="10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5"/>
                <p:cNvSpPr/>
                <p:nvPr/>
              </p:nvSpPr>
              <p:spPr>
                <a:xfrm>
                  <a:off x="7161819" y="4293598"/>
                  <a:ext cx="52767" cy="24010"/>
                </a:xfrm>
                <a:custGeom>
                  <a:rect b="b" l="l" r="r" t="t"/>
                  <a:pathLst>
                    <a:path extrusionOk="0" h="951" w="2090">
                      <a:moveTo>
                        <a:pt x="586" y="1"/>
                      </a:moveTo>
                      <a:cubicBezTo>
                        <a:pt x="486" y="1"/>
                        <a:pt x="381" y="24"/>
                        <a:pt x="268" y="83"/>
                      </a:cubicBezTo>
                      <a:cubicBezTo>
                        <a:pt x="20" y="214"/>
                        <a:pt x="1" y="559"/>
                        <a:pt x="183" y="748"/>
                      </a:cubicBezTo>
                      <a:cubicBezTo>
                        <a:pt x="343" y="916"/>
                        <a:pt x="517" y="950"/>
                        <a:pt x="710" y="950"/>
                      </a:cubicBezTo>
                      <a:cubicBezTo>
                        <a:pt x="809" y="950"/>
                        <a:pt x="914" y="941"/>
                        <a:pt x="1024" y="937"/>
                      </a:cubicBezTo>
                      <a:cubicBezTo>
                        <a:pt x="1161" y="930"/>
                        <a:pt x="1291" y="930"/>
                        <a:pt x="1441" y="930"/>
                      </a:cubicBezTo>
                      <a:cubicBezTo>
                        <a:pt x="1561" y="930"/>
                        <a:pt x="1685" y="897"/>
                        <a:pt x="1807" y="897"/>
                      </a:cubicBezTo>
                      <a:cubicBezTo>
                        <a:pt x="1837" y="897"/>
                        <a:pt x="1867" y="899"/>
                        <a:pt x="1897" y="904"/>
                      </a:cubicBezTo>
                      <a:cubicBezTo>
                        <a:pt x="1907" y="907"/>
                        <a:pt x="1917" y="908"/>
                        <a:pt x="1927" y="908"/>
                      </a:cubicBezTo>
                      <a:cubicBezTo>
                        <a:pt x="2033" y="908"/>
                        <a:pt x="2089" y="755"/>
                        <a:pt x="1982" y="689"/>
                      </a:cubicBezTo>
                      <a:cubicBezTo>
                        <a:pt x="1845" y="598"/>
                        <a:pt x="1741" y="468"/>
                        <a:pt x="1591" y="383"/>
                      </a:cubicBezTo>
                      <a:cubicBezTo>
                        <a:pt x="1467" y="324"/>
                        <a:pt x="1343" y="259"/>
                        <a:pt x="1219" y="207"/>
                      </a:cubicBezTo>
                      <a:cubicBezTo>
                        <a:pt x="994" y="105"/>
                        <a:pt x="799" y="1"/>
                        <a:pt x="5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5"/>
                <p:cNvSpPr/>
                <p:nvPr/>
              </p:nvSpPr>
              <p:spPr>
                <a:xfrm>
                  <a:off x="6988394" y="3906857"/>
                  <a:ext cx="38856" cy="118007"/>
                </a:xfrm>
                <a:custGeom>
                  <a:rect b="b" l="l" r="r" t="t"/>
                  <a:pathLst>
                    <a:path extrusionOk="0" h="4674" w="1539">
                      <a:moveTo>
                        <a:pt x="528" y="0"/>
                      </a:moveTo>
                      <a:lnTo>
                        <a:pt x="0" y="4556"/>
                      </a:lnTo>
                      <a:lnTo>
                        <a:pt x="1017" y="4673"/>
                      </a:lnTo>
                      <a:lnTo>
                        <a:pt x="1538" y="111"/>
                      </a:lnTo>
                      <a:lnTo>
                        <a:pt x="52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5"/>
                <p:cNvSpPr/>
                <p:nvPr/>
              </p:nvSpPr>
              <p:spPr>
                <a:xfrm>
                  <a:off x="6979482" y="3882695"/>
                  <a:ext cx="43981" cy="37063"/>
                </a:xfrm>
                <a:custGeom>
                  <a:rect b="b" l="l" r="r" t="t"/>
                  <a:pathLst>
                    <a:path extrusionOk="0" h="1468" w="1742">
                      <a:moveTo>
                        <a:pt x="958" y="1"/>
                      </a:moveTo>
                      <a:cubicBezTo>
                        <a:pt x="363" y="1"/>
                        <a:pt x="0" y="700"/>
                        <a:pt x="392" y="1192"/>
                      </a:cubicBezTo>
                      <a:cubicBezTo>
                        <a:pt x="543" y="1382"/>
                        <a:pt x="752" y="1468"/>
                        <a:pt x="958" y="1468"/>
                      </a:cubicBezTo>
                      <a:cubicBezTo>
                        <a:pt x="1305" y="1468"/>
                        <a:pt x="1644" y="1225"/>
                        <a:pt x="1689" y="820"/>
                      </a:cubicBezTo>
                      <a:cubicBezTo>
                        <a:pt x="1741" y="416"/>
                        <a:pt x="1448" y="51"/>
                        <a:pt x="1044" y="6"/>
                      </a:cubicBezTo>
                      <a:cubicBezTo>
                        <a:pt x="1015" y="2"/>
                        <a:pt x="986" y="1"/>
                        <a:pt x="9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5"/>
                <p:cNvSpPr/>
                <p:nvPr/>
              </p:nvSpPr>
              <p:spPr>
                <a:xfrm>
                  <a:off x="7005133" y="3885674"/>
                  <a:ext cx="43830" cy="37013"/>
                </a:xfrm>
                <a:custGeom>
                  <a:rect b="b" l="l" r="r" t="t"/>
                  <a:pathLst>
                    <a:path extrusionOk="0" h="1466" w="1736">
                      <a:moveTo>
                        <a:pt x="958" y="0"/>
                      </a:moveTo>
                      <a:cubicBezTo>
                        <a:pt x="357" y="0"/>
                        <a:pt x="1" y="699"/>
                        <a:pt x="386" y="1185"/>
                      </a:cubicBezTo>
                      <a:cubicBezTo>
                        <a:pt x="538" y="1378"/>
                        <a:pt x="748" y="1466"/>
                        <a:pt x="956" y="1466"/>
                      </a:cubicBezTo>
                      <a:cubicBezTo>
                        <a:pt x="1302" y="1466"/>
                        <a:pt x="1641" y="1223"/>
                        <a:pt x="1690" y="820"/>
                      </a:cubicBezTo>
                      <a:cubicBezTo>
                        <a:pt x="1735" y="416"/>
                        <a:pt x="1449" y="44"/>
                        <a:pt x="1045" y="5"/>
                      </a:cubicBezTo>
                      <a:cubicBezTo>
                        <a:pt x="1015" y="2"/>
                        <a:pt x="986" y="0"/>
                        <a:pt x="9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5"/>
                <p:cNvSpPr/>
                <p:nvPr/>
              </p:nvSpPr>
              <p:spPr>
                <a:xfrm>
                  <a:off x="6965772" y="4002015"/>
                  <a:ext cx="43855" cy="37063"/>
                </a:xfrm>
                <a:custGeom>
                  <a:rect b="b" l="l" r="r" t="t"/>
                  <a:pathLst>
                    <a:path extrusionOk="0" h="1468" w="1737">
                      <a:moveTo>
                        <a:pt x="960" y="1"/>
                      </a:moveTo>
                      <a:cubicBezTo>
                        <a:pt x="362" y="1"/>
                        <a:pt x="0" y="704"/>
                        <a:pt x="388" y="1191"/>
                      </a:cubicBezTo>
                      <a:cubicBezTo>
                        <a:pt x="541" y="1381"/>
                        <a:pt x="750" y="1467"/>
                        <a:pt x="957" y="1467"/>
                      </a:cubicBezTo>
                      <a:cubicBezTo>
                        <a:pt x="1304" y="1467"/>
                        <a:pt x="1642" y="1224"/>
                        <a:pt x="1691" y="820"/>
                      </a:cubicBezTo>
                      <a:cubicBezTo>
                        <a:pt x="1737" y="416"/>
                        <a:pt x="1443" y="51"/>
                        <a:pt x="1039" y="5"/>
                      </a:cubicBezTo>
                      <a:cubicBezTo>
                        <a:pt x="1013" y="2"/>
                        <a:pt x="986" y="1"/>
                        <a:pt x="9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5"/>
                <p:cNvSpPr/>
                <p:nvPr/>
              </p:nvSpPr>
              <p:spPr>
                <a:xfrm>
                  <a:off x="6991323" y="4004969"/>
                  <a:ext cx="43981" cy="37063"/>
                </a:xfrm>
                <a:custGeom>
                  <a:rect b="b" l="l" r="r" t="t"/>
                  <a:pathLst>
                    <a:path extrusionOk="0" h="1468" w="1742">
                      <a:moveTo>
                        <a:pt x="959" y="0"/>
                      </a:moveTo>
                      <a:cubicBezTo>
                        <a:pt x="363" y="0"/>
                        <a:pt x="0" y="706"/>
                        <a:pt x="392" y="1191"/>
                      </a:cubicBezTo>
                      <a:cubicBezTo>
                        <a:pt x="543" y="1381"/>
                        <a:pt x="752" y="1467"/>
                        <a:pt x="959" y="1467"/>
                      </a:cubicBezTo>
                      <a:cubicBezTo>
                        <a:pt x="1305" y="1467"/>
                        <a:pt x="1644" y="1224"/>
                        <a:pt x="1689" y="820"/>
                      </a:cubicBezTo>
                      <a:cubicBezTo>
                        <a:pt x="1742" y="416"/>
                        <a:pt x="1448" y="51"/>
                        <a:pt x="1044" y="5"/>
                      </a:cubicBezTo>
                      <a:cubicBezTo>
                        <a:pt x="1015" y="2"/>
                        <a:pt x="987" y="0"/>
                        <a:pt x="9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5"/>
                <p:cNvSpPr/>
                <p:nvPr/>
              </p:nvSpPr>
              <p:spPr>
                <a:xfrm>
                  <a:off x="6990187" y="4156151"/>
                  <a:ext cx="21915" cy="99728"/>
                </a:xfrm>
                <a:custGeom>
                  <a:rect b="b" l="l" r="r" t="t"/>
                  <a:pathLst>
                    <a:path extrusionOk="0" h="3950" w="868">
                      <a:moveTo>
                        <a:pt x="783" y="0"/>
                      </a:moveTo>
                      <a:lnTo>
                        <a:pt x="1" y="20"/>
                      </a:lnTo>
                      <a:lnTo>
                        <a:pt x="79" y="3950"/>
                      </a:lnTo>
                      <a:lnTo>
                        <a:pt x="868" y="3937"/>
                      </a:lnTo>
                      <a:lnTo>
                        <a:pt x="7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5"/>
                <p:cNvSpPr/>
                <p:nvPr/>
              </p:nvSpPr>
              <p:spPr>
                <a:xfrm>
                  <a:off x="6969130" y="4137543"/>
                  <a:ext cx="36281" cy="30953"/>
                </a:xfrm>
                <a:custGeom>
                  <a:rect b="b" l="l" r="r" t="t"/>
                  <a:pathLst>
                    <a:path extrusionOk="0" h="1226" w="1437">
                      <a:moveTo>
                        <a:pt x="821" y="1"/>
                      </a:moveTo>
                      <a:cubicBezTo>
                        <a:pt x="817" y="1"/>
                        <a:pt x="813" y="1"/>
                        <a:pt x="809" y="1"/>
                      </a:cubicBezTo>
                      <a:cubicBezTo>
                        <a:pt x="261" y="14"/>
                        <a:pt x="0" y="679"/>
                        <a:pt x="398" y="1057"/>
                      </a:cubicBezTo>
                      <a:cubicBezTo>
                        <a:pt x="521" y="1173"/>
                        <a:pt x="669" y="1226"/>
                        <a:pt x="815" y="1226"/>
                      </a:cubicBezTo>
                      <a:cubicBezTo>
                        <a:pt x="1133" y="1226"/>
                        <a:pt x="1437" y="976"/>
                        <a:pt x="1428" y="600"/>
                      </a:cubicBezTo>
                      <a:cubicBezTo>
                        <a:pt x="1421" y="266"/>
                        <a:pt x="1148" y="1"/>
                        <a:pt x="8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5"/>
                <p:cNvSpPr/>
                <p:nvPr/>
              </p:nvSpPr>
              <p:spPr>
                <a:xfrm>
                  <a:off x="6990515" y="4137215"/>
                  <a:ext cx="36306" cy="30878"/>
                </a:xfrm>
                <a:custGeom>
                  <a:rect b="b" l="l" r="r" t="t"/>
                  <a:pathLst>
                    <a:path extrusionOk="0" h="1223" w="1438">
                      <a:moveTo>
                        <a:pt x="826" y="0"/>
                      </a:moveTo>
                      <a:cubicBezTo>
                        <a:pt x="818" y="0"/>
                        <a:pt x="810" y="1"/>
                        <a:pt x="802" y="1"/>
                      </a:cubicBezTo>
                      <a:cubicBezTo>
                        <a:pt x="261" y="7"/>
                        <a:pt x="1" y="672"/>
                        <a:pt x="392" y="1050"/>
                      </a:cubicBezTo>
                      <a:cubicBezTo>
                        <a:pt x="517" y="1169"/>
                        <a:pt x="667" y="1222"/>
                        <a:pt x="814" y="1222"/>
                      </a:cubicBezTo>
                      <a:cubicBezTo>
                        <a:pt x="1133" y="1222"/>
                        <a:pt x="1437" y="969"/>
                        <a:pt x="1428" y="594"/>
                      </a:cubicBezTo>
                      <a:cubicBezTo>
                        <a:pt x="1422" y="269"/>
                        <a:pt x="1154" y="0"/>
                        <a:pt x="8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5"/>
                <p:cNvSpPr/>
                <p:nvPr/>
              </p:nvSpPr>
              <p:spPr>
                <a:xfrm>
                  <a:off x="6971276" y="4237271"/>
                  <a:ext cx="36154" cy="30852"/>
                </a:xfrm>
                <a:custGeom>
                  <a:rect b="b" l="l" r="r" t="t"/>
                  <a:pathLst>
                    <a:path extrusionOk="0" h="1222" w="1432">
                      <a:moveTo>
                        <a:pt x="825" y="0"/>
                      </a:moveTo>
                      <a:cubicBezTo>
                        <a:pt x="817" y="0"/>
                        <a:pt x="810" y="0"/>
                        <a:pt x="802" y="0"/>
                      </a:cubicBezTo>
                      <a:cubicBezTo>
                        <a:pt x="261" y="7"/>
                        <a:pt x="0" y="672"/>
                        <a:pt x="391" y="1050"/>
                      </a:cubicBezTo>
                      <a:cubicBezTo>
                        <a:pt x="514" y="1169"/>
                        <a:pt x="663" y="1222"/>
                        <a:pt x="809" y="1222"/>
                      </a:cubicBezTo>
                      <a:cubicBezTo>
                        <a:pt x="1127" y="1222"/>
                        <a:pt x="1432" y="969"/>
                        <a:pt x="1428" y="594"/>
                      </a:cubicBezTo>
                      <a:cubicBezTo>
                        <a:pt x="1421" y="269"/>
                        <a:pt x="1153" y="0"/>
                        <a:pt x="8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5"/>
                <p:cNvSpPr/>
                <p:nvPr/>
              </p:nvSpPr>
              <p:spPr>
                <a:xfrm>
                  <a:off x="6992661" y="4236766"/>
                  <a:ext cx="36180" cy="30878"/>
                </a:xfrm>
                <a:custGeom>
                  <a:rect b="b" l="l" r="r" t="t"/>
                  <a:pathLst>
                    <a:path extrusionOk="0" h="1223" w="1433">
                      <a:moveTo>
                        <a:pt x="814" y="1"/>
                      </a:moveTo>
                      <a:cubicBezTo>
                        <a:pt x="810" y="1"/>
                        <a:pt x="806" y="1"/>
                        <a:pt x="802" y="1"/>
                      </a:cubicBezTo>
                      <a:cubicBezTo>
                        <a:pt x="255" y="14"/>
                        <a:pt x="0" y="672"/>
                        <a:pt x="392" y="1050"/>
                      </a:cubicBezTo>
                      <a:cubicBezTo>
                        <a:pt x="515" y="1169"/>
                        <a:pt x="664" y="1222"/>
                        <a:pt x="810" y="1222"/>
                      </a:cubicBezTo>
                      <a:cubicBezTo>
                        <a:pt x="1128" y="1222"/>
                        <a:pt x="1432" y="971"/>
                        <a:pt x="1428" y="601"/>
                      </a:cubicBezTo>
                      <a:cubicBezTo>
                        <a:pt x="1415" y="266"/>
                        <a:pt x="1148" y="1"/>
                        <a:pt x="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5"/>
                <p:cNvSpPr/>
                <p:nvPr/>
              </p:nvSpPr>
              <p:spPr>
                <a:xfrm>
                  <a:off x="6845544" y="3711694"/>
                  <a:ext cx="54181" cy="108791"/>
                </a:xfrm>
                <a:custGeom>
                  <a:rect b="b" l="l" r="r" t="t"/>
                  <a:pathLst>
                    <a:path extrusionOk="0" h="4309" w="2146">
                      <a:moveTo>
                        <a:pt x="1246" y="0"/>
                      </a:moveTo>
                      <a:lnTo>
                        <a:pt x="1" y="4028"/>
                      </a:lnTo>
                      <a:lnTo>
                        <a:pt x="894" y="4309"/>
                      </a:lnTo>
                      <a:lnTo>
                        <a:pt x="2145" y="274"/>
                      </a:lnTo>
                      <a:lnTo>
                        <a:pt x="12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5"/>
                <p:cNvSpPr/>
                <p:nvPr/>
              </p:nvSpPr>
              <p:spPr>
                <a:xfrm>
                  <a:off x="6858748" y="3690183"/>
                  <a:ext cx="40472" cy="34185"/>
                </a:xfrm>
                <a:custGeom>
                  <a:rect b="b" l="l" r="r" t="t"/>
                  <a:pathLst>
                    <a:path extrusionOk="0" h="1354" w="1603">
                      <a:moveTo>
                        <a:pt x="844" y="0"/>
                      </a:moveTo>
                      <a:cubicBezTo>
                        <a:pt x="359" y="0"/>
                        <a:pt x="0" y="526"/>
                        <a:pt x="247" y="996"/>
                      </a:cubicBezTo>
                      <a:cubicBezTo>
                        <a:pt x="375" y="1237"/>
                        <a:pt x="609" y="1353"/>
                        <a:pt x="843" y="1353"/>
                      </a:cubicBezTo>
                      <a:cubicBezTo>
                        <a:pt x="1120" y="1353"/>
                        <a:pt x="1396" y="1190"/>
                        <a:pt x="1492" y="879"/>
                      </a:cubicBezTo>
                      <a:cubicBezTo>
                        <a:pt x="1602" y="520"/>
                        <a:pt x="1407" y="142"/>
                        <a:pt x="1048" y="31"/>
                      </a:cubicBezTo>
                      <a:cubicBezTo>
                        <a:pt x="979" y="10"/>
                        <a:pt x="910" y="0"/>
                        <a:pt x="8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5"/>
                <p:cNvSpPr/>
                <p:nvPr/>
              </p:nvSpPr>
              <p:spPr>
                <a:xfrm>
                  <a:off x="6881345" y="3697202"/>
                  <a:ext cx="40573" cy="34185"/>
                </a:xfrm>
                <a:custGeom>
                  <a:rect b="b" l="l" r="r" t="t"/>
                  <a:pathLst>
                    <a:path extrusionOk="0" h="1354" w="1607">
                      <a:moveTo>
                        <a:pt x="837" y="0"/>
                      </a:moveTo>
                      <a:cubicBezTo>
                        <a:pt x="359" y="0"/>
                        <a:pt x="0" y="524"/>
                        <a:pt x="251" y="992"/>
                      </a:cubicBezTo>
                      <a:cubicBezTo>
                        <a:pt x="380" y="1236"/>
                        <a:pt x="613" y="1354"/>
                        <a:pt x="846" y="1354"/>
                      </a:cubicBezTo>
                      <a:cubicBezTo>
                        <a:pt x="1122" y="1354"/>
                        <a:pt x="1397" y="1189"/>
                        <a:pt x="1496" y="874"/>
                      </a:cubicBezTo>
                      <a:cubicBezTo>
                        <a:pt x="1607" y="522"/>
                        <a:pt x="1405" y="138"/>
                        <a:pt x="1046" y="34"/>
                      </a:cubicBezTo>
                      <a:cubicBezTo>
                        <a:pt x="975" y="11"/>
                        <a:pt x="905"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5"/>
                <p:cNvSpPr/>
                <p:nvPr/>
              </p:nvSpPr>
              <p:spPr>
                <a:xfrm>
                  <a:off x="6826154" y="3795642"/>
                  <a:ext cx="40472" cy="34311"/>
                </a:xfrm>
                <a:custGeom>
                  <a:rect b="b" l="l" r="r" t="t"/>
                  <a:pathLst>
                    <a:path extrusionOk="0" h="1359" w="1603">
                      <a:moveTo>
                        <a:pt x="844" y="1"/>
                      </a:moveTo>
                      <a:cubicBezTo>
                        <a:pt x="359" y="1"/>
                        <a:pt x="1" y="527"/>
                        <a:pt x="247" y="997"/>
                      </a:cubicBezTo>
                      <a:cubicBezTo>
                        <a:pt x="376" y="1241"/>
                        <a:pt x="610" y="1359"/>
                        <a:pt x="844" y="1359"/>
                      </a:cubicBezTo>
                      <a:cubicBezTo>
                        <a:pt x="1121" y="1359"/>
                        <a:pt x="1397" y="1194"/>
                        <a:pt x="1492" y="879"/>
                      </a:cubicBezTo>
                      <a:cubicBezTo>
                        <a:pt x="1603" y="521"/>
                        <a:pt x="1401" y="143"/>
                        <a:pt x="1049" y="32"/>
                      </a:cubicBezTo>
                      <a:cubicBezTo>
                        <a:pt x="979" y="11"/>
                        <a:pt x="910" y="1"/>
                        <a:pt x="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5"/>
                <p:cNvSpPr/>
                <p:nvPr/>
              </p:nvSpPr>
              <p:spPr>
                <a:xfrm>
                  <a:off x="6848725" y="3802686"/>
                  <a:ext cx="40446" cy="34210"/>
                </a:xfrm>
                <a:custGeom>
                  <a:rect b="b" l="l" r="r" t="t"/>
                  <a:pathLst>
                    <a:path extrusionOk="0" h="1355" w="1602">
                      <a:moveTo>
                        <a:pt x="837" y="0"/>
                      </a:moveTo>
                      <a:cubicBezTo>
                        <a:pt x="355" y="0"/>
                        <a:pt x="1" y="523"/>
                        <a:pt x="246" y="991"/>
                      </a:cubicBezTo>
                      <a:cubicBezTo>
                        <a:pt x="375" y="1237"/>
                        <a:pt x="611" y="1354"/>
                        <a:pt x="845" y="1354"/>
                      </a:cubicBezTo>
                      <a:cubicBezTo>
                        <a:pt x="1121" y="1354"/>
                        <a:pt x="1396" y="1191"/>
                        <a:pt x="1491" y="881"/>
                      </a:cubicBezTo>
                      <a:cubicBezTo>
                        <a:pt x="1602" y="522"/>
                        <a:pt x="1406" y="144"/>
                        <a:pt x="1048" y="33"/>
                      </a:cubicBezTo>
                      <a:cubicBezTo>
                        <a:pt x="976" y="11"/>
                        <a:pt x="905"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5"/>
                <p:cNvSpPr/>
                <p:nvPr/>
              </p:nvSpPr>
              <p:spPr>
                <a:xfrm>
                  <a:off x="6889803" y="3542207"/>
                  <a:ext cx="55317" cy="114220"/>
                </a:xfrm>
                <a:custGeom>
                  <a:rect b="b" l="l" r="r" t="t"/>
                  <a:pathLst>
                    <a:path extrusionOk="0" h="4524" w="2191">
                      <a:moveTo>
                        <a:pt x="1246" y="0"/>
                      </a:moveTo>
                      <a:lnTo>
                        <a:pt x="1" y="4243"/>
                      </a:lnTo>
                      <a:lnTo>
                        <a:pt x="940" y="4524"/>
                      </a:lnTo>
                      <a:lnTo>
                        <a:pt x="2191" y="281"/>
                      </a:lnTo>
                      <a:lnTo>
                        <a:pt x="12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5"/>
                <p:cNvSpPr/>
                <p:nvPr/>
              </p:nvSpPr>
              <p:spPr>
                <a:xfrm>
                  <a:off x="6901593" y="3519358"/>
                  <a:ext cx="42542" cy="35952"/>
                </a:xfrm>
                <a:custGeom>
                  <a:rect b="b" l="l" r="r" t="t"/>
                  <a:pathLst>
                    <a:path extrusionOk="0" h="1424" w="1685">
                      <a:moveTo>
                        <a:pt x="882" y="1"/>
                      </a:moveTo>
                      <a:cubicBezTo>
                        <a:pt x="374" y="1"/>
                        <a:pt x="0" y="561"/>
                        <a:pt x="270" y="1055"/>
                      </a:cubicBezTo>
                      <a:cubicBezTo>
                        <a:pt x="408" y="1304"/>
                        <a:pt x="650" y="1423"/>
                        <a:pt x="891" y="1423"/>
                      </a:cubicBezTo>
                      <a:cubicBezTo>
                        <a:pt x="1185" y="1423"/>
                        <a:pt x="1477" y="1246"/>
                        <a:pt x="1574" y="912"/>
                      </a:cubicBezTo>
                      <a:cubicBezTo>
                        <a:pt x="1685" y="534"/>
                        <a:pt x="1470" y="143"/>
                        <a:pt x="1092" y="32"/>
                      </a:cubicBezTo>
                      <a:cubicBezTo>
                        <a:pt x="1020" y="11"/>
                        <a:pt x="950" y="1"/>
                        <a:pt x="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5"/>
                <p:cNvSpPr/>
                <p:nvPr/>
              </p:nvSpPr>
              <p:spPr>
                <a:xfrm>
                  <a:off x="6925452" y="3526428"/>
                  <a:ext cx="42542" cy="35851"/>
                </a:xfrm>
                <a:custGeom>
                  <a:rect b="b" l="l" r="r" t="t"/>
                  <a:pathLst>
                    <a:path extrusionOk="0" h="1420" w="1685">
                      <a:moveTo>
                        <a:pt x="882" y="1"/>
                      </a:moveTo>
                      <a:cubicBezTo>
                        <a:pt x="374" y="1"/>
                        <a:pt x="0" y="560"/>
                        <a:pt x="271" y="1049"/>
                      </a:cubicBezTo>
                      <a:cubicBezTo>
                        <a:pt x="406" y="1300"/>
                        <a:pt x="650" y="1420"/>
                        <a:pt x="892" y="1420"/>
                      </a:cubicBezTo>
                      <a:cubicBezTo>
                        <a:pt x="1186" y="1420"/>
                        <a:pt x="1478" y="1244"/>
                        <a:pt x="1574" y="912"/>
                      </a:cubicBezTo>
                      <a:cubicBezTo>
                        <a:pt x="1685" y="534"/>
                        <a:pt x="1470" y="137"/>
                        <a:pt x="1092" y="32"/>
                      </a:cubicBezTo>
                      <a:cubicBezTo>
                        <a:pt x="1020" y="11"/>
                        <a:pt x="950" y="1"/>
                        <a:pt x="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5"/>
                <p:cNvSpPr/>
                <p:nvPr/>
              </p:nvSpPr>
              <p:spPr>
                <a:xfrm>
                  <a:off x="6868974" y="3630473"/>
                  <a:ext cx="42416" cy="35902"/>
                </a:xfrm>
                <a:custGeom>
                  <a:rect b="b" l="l" r="r" t="t"/>
                  <a:pathLst>
                    <a:path extrusionOk="0" h="1422" w="1680">
                      <a:moveTo>
                        <a:pt x="890" y="1"/>
                      </a:moveTo>
                      <a:cubicBezTo>
                        <a:pt x="379" y="1"/>
                        <a:pt x="1" y="563"/>
                        <a:pt x="272" y="1054"/>
                      </a:cubicBezTo>
                      <a:cubicBezTo>
                        <a:pt x="407" y="1303"/>
                        <a:pt x="647" y="1421"/>
                        <a:pt x="887" y="1421"/>
                      </a:cubicBezTo>
                      <a:cubicBezTo>
                        <a:pt x="1181" y="1421"/>
                        <a:pt x="1475" y="1244"/>
                        <a:pt x="1576" y="910"/>
                      </a:cubicBezTo>
                      <a:cubicBezTo>
                        <a:pt x="1680" y="539"/>
                        <a:pt x="1465" y="141"/>
                        <a:pt x="1093" y="30"/>
                      </a:cubicBezTo>
                      <a:cubicBezTo>
                        <a:pt x="1024" y="10"/>
                        <a:pt x="956" y="1"/>
                        <a:pt x="8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5"/>
                <p:cNvSpPr/>
                <p:nvPr/>
              </p:nvSpPr>
              <p:spPr>
                <a:xfrm>
                  <a:off x="6892858" y="3637517"/>
                  <a:ext cx="42391" cy="35826"/>
                </a:xfrm>
                <a:custGeom>
                  <a:rect b="b" l="l" r="r" t="t"/>
                  <a:pathLst>
                    <a:path extrusionOk="0" h="1419" w="1679">
                      <a:moveTo>
                        <a:pt x="881" y="0"/>
                      </a:moveTo>
                      <a:cubicBezTo>
                        <a:pt x="369" y="0"/>
                        <a:pt x="0" y="560"/>
                        <a:pt x="265" y="1048"/>
                      </a:cubicBezTo>
                      <a:cubicBezTo>
                        <a:pt x="403" y="1299"/>
                        <a:pt x="647" y="1419"/>
                        <a:pt x="889" y="1419"/>
                      </a:cubicBezTo>
                      <a:cubicBezTo>
                        <a:pt x="1182" y="1419"/>
                        <a:pt x="1472" y="1243"/>
                        <a:pt x="1568" y="912"/>
                      </a:cubicBezTo>
                      <a:cubicBezTo>
                        <a:pt x="1679" y="534"/>
                        <a:pt x="1464" y="142"/>
                        <a:pt x="1092" y="32"/>
                      </a:cubicBezTo>
                      <a:cubicBezTo>
                        <a:pt x="1020" y="10"/>
                        <a:pt x="949" y="0"/>
                        <a:pt x="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5"/>
                <p:cNvSpPr/>
                <p:nvPr/>
              </p:nvSpPr>
              <p:spPr>
                <a:xfrm>
                  <a:off x="6819892" y="3842021"/>
                  <a:ext cx="47238" cy="37543"/>
                </a:xfrm>
                <a:custGeom>
                  <a:rect b="b" l="l" r="r" t="t"/>
                  <a:pathLst>
                    <a:path extrusionOk="0" h="1487" w="1871">
                      <a:moveTo>
                        <a:pt x="854" y="0"/>
                      </a:moveTo>
                      <a:cubicBezTo>
                        <a:pt x="0" y="0"/>
                        <a:pt x="0" y="1486"/>
                        <a:pt x="854" y="1486"/>
                      </a:cubicBezTo>
                      <a:cubicBezTo>
                        <a:pt x="1871" y="1486"/>
                        <a:pt x="1871" y="0"/>
                        <a:pt x="85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5"/>
                <p:cNvSpPr/>
                <p:nvPr/>
              </p:nvSpPr>
              <p:spPr>
                <a:xfrm>
                  <a:off x="6810728" y="3883074"/>
                  <a:ext cx="19062" cy="30045"/>
                </a:xfrm>
                <a:custGeom>
                  <a:rect b="b" l="l" r="r" t="t"/>
                  <a:pathLst>
                    <a:path extrusionOk="0" h="1190" w="755">
                      <a:moveTo>
                        <a:pt x="525" y="0"/>
                      </a:moveTo>
                      <a:cubicBezTo>
                        <a:pt x="423" y="0"/>
                        <a:pt x="318" y="58"/>
                        <a:pt x="291" y="167"/>
                      </a:cubicBezTo>
                      <a:cubicBezTo>
                        <a:pt x="246" y="388"/>
                        <a:pt x="57" y="610"/>
                        <a:pt x="24" y="864"/>
                      </a:cubicBezTo>
                      <a:cubicBezTo>
                        <a:pt x="0" y="1070"/>
                        <a:pt x="179" y="1190"/>
                        <a:pt x="357" y="1190"/>
                      </a:cubicBezTo>
                      <a:cubicBezTo>
                        <a:pt x="471" y="1190"/>
                        <a:pt x="585" y="1141"/>
                        <a:pt x="643" y="1034"/>
                      </a:cubicBezTo>
                      <a:cubicBezTo>
                        <a:pt x="721" y="897"/>
                        <a:pt x="728" y="714"/>
                        <a:pt x="741" y="564"/>
                      </a:cubicBezTo>
                      <a:cubicBezTo>
                        <a:pt x="754" y="434"/>
                        <a:pt x="754" y="297"/>
                        <a:pt x="735" y="167"/>
                      </a:cubicBezTo>
                      <a:cubicBezTo>
                        <a:pt x="718" y="54"/>
                        <a:pt x="623" y="0"/>
                        <a:pt x="5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5"/>
                <p:cNvSpPr/>
                <p:nvPr/>
              </p:nvSpPr>
              <p:spPr>
                <a:xfrm>
                  <a:off x="6835672" y="3892920"/>
                  <a:ext cx="23404" cy="28479"/>
                </a:xfrm>
                <a:custGeom>
                  <a:rect b="b" l="l" r="r" t="t"/>
                  <a:pathLst>
                    <a:path extrusionOk="0" h="1128" w="927">
                      <a:moveTo>
                        <a:pt x="714" y="0"/>
                      </a:moveTo>
                      <a:cubicBezTo>
                        <a:pt x="684" y="0"/>
                        <a:pt x="654" y="8"/>
                        <a:pt x="626" y="24"/>
                      </a:cubicBezTo>
                      <a:cubicBezTo>
                        <a:pt x="568" y="44"/>
                        <a:pt x="509" y="70"/>
                        <a:pt x="463" y="116"/>
                      </a:cubicBezTo>
                      <a:cubicBezTo>
                        <a:pt x="411" y="161"/>
                        <a:pt x="366" y="213"/>
                        <a:pt x="327" y="272"/>
                      </a:cubicBezTo>
                      <a:cubicBezTo>
                        <a:pt x="287" y="318"/>
                        <a:pt x="248" y="363"/>
                        <a:pt x="209" y="402"/>
                      </a:cubicBezTo>
                      <a:cubicBezTo>
                        <a:pt x="199" y="414"/>
                        <a:pt x="193" y="422"/>
                        <a:pt x="190" y="427"/>
                      </a:cubicBezTo>
                      <a:lnTo>
                        <a:pt x="190" y="427"/>
                      </a:lnTo>
                      <a:cubicBezTo>
                        <a:pt x="146" y="461"/>
                        <a:pt x="110" y="503"/>
                        <a:pt x="85" y="552"/>
                      </a:cubicBezTo>
                      <a:cubicBezTo>
                        <a:pt x="1" y="702"/>
                        <a:pt x="27" y="891"/>
                        <a:pt x="144" y="1015"/>
                      </a:cubicBezTo>
                      <a:cubicBezTo>
                        <a:pt x="215" y="1086"/>
                        <a:pt x="324" y="1128"/>
                        <a:pt x="430" y="1128"/>
                      </a:cubicBezTo>
                      <a:cubicBezTo>
                        <a:pt x="528" y="1128"/>
                        <a:pt x="623" y="1093"/>
                        <a:pt x="685" y="1015"/>
                      </a:cubicBezTo>
                      <a:cubicBezTo>
                        <a:pt x="711" y="982"/>
                        <a:pt x="737" y="956"/>
                        <a:pt x="757" y="924"/>
                      </a:cubicBezTo>
                      <a:lnTo>
                        <a:pt x="796" y="833"/>
                      </a:lnTo>
                      <a:cubicBezTo>
                        <a:pt x="803" y="761"/>
                        <a:pt x="809" y="726"/>
                        <a:pt x="811" y="726"/>
                      </a:cubicBezTo>
                      <a:lnTo>
                        <a:pt x="811" y="726"/>
                      </a:lnTo>
                      <a:cubicBezTo>
                        <a:pt x="812" y="726"/>
                        <a:pt x="812" y="745"/>
                        <a:pt x="809" y="780"/>
                      </a:cubicBezTo>
                      <a:cubicBezTo>
                        <a:pt x="822" y="728"/>
                        <a:pt x="835" y="676"/>
                        <a:pt x="855" y="617"/>
                      </a:cubicBezTo>
                      <a:cubicBezTo>
                        <a:pt x="868" y="552"/>
                        <a:pt x="887" y="481"/>
                        <a:pt x="907" y="415"/>
                      </a:cubicBezTo>
                      <a:cubicBezTo>
                        <a:pt x="926" y="318"/>
                        <a:pt x="913" y="220"/>
                        <a:pt x="887" y="129"/>
                      </a:cubicBezTo>
                      <a:cubicBezTo>
                        <a:pt x="864" y="49"/>
                        <a:pt x="790" y="0"/>
                        <a:pt x="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5"/>
                <p:cNvSpPr/>
                <p:nvPr/>
              </p:nvSpPr>
              <p:spPr>
                <a:xfrm>
                  <a:off x="6974407" y="4057585"/>
                  <a:ext cx="64356" cy="52843"/>
                </a:xfrm>
                <a:custGeom>
                  <a:rect b="b" l="l" r="r" t="t"/>
                  <a:pathLst>
                    <a:path extrusionOk="0" h="2093" w="2549">
                      <a:moveTo>
                        <a:pt x="1193" y="0"/>
                      </a:moveTo>
                      <a:cubicBezTo>
                        <a:pt x="0" y="0"/>
                        <a:pt x="0" y="2092"/>
                        <a:pt x="1193" y="2092"/>
                      </a:cubicBezTo>
                      <a:cubicBezTo>
                        <a:pt x="2548" y="2092"/>
                        <a:pt x="2548" y="0"/>
                        <a:pt x="11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5"/>
                <p:cNvSpPr/>
                <p:nvPr/>
              </p:nvSpPr>
              <p:spPr>
                <a:xfrm>
                  <a:off x="6982941" y="4284837"/>
                  <a:ext cx="47263" cy="36053"/>
                </a:xfrm>
                <a:custGeom>
                  <a:rect b="b" l="l" r="r" t="t"/>
                  <a:pathLst>
                    <a:path extrusionOk="0" h="1428" w="1872">
                      <a:moveTo>
                        <a:pt x="855" y="0"/>
                      </a:moveTo>
                      <a:cubicBezTo>
                        <a:pt x="1" y="0"/>
                        <a:pt x="1" y="1427"/>
                        <a:pt x="855" y="1427"/>
                      </a:cubicBezTo>
                      <a:cubicBezTo>
                        <a:pt x="1871" y="1427"/>
                        <a:pt x="1871" y="0"/>
                        <a:pt x="8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5"/>
                <p:cNvSpPr/>
                <p:nvPr/>
              </p:nvSpPr>
              <p:spPr>
                <a:xfrm>
                  <a:off x="6931310" y="4293598"/>
                  <a:ext cx="52490" cy="24010"/>
                </a:xfrm>
                <a:custGeom>
                  <a:rect b="b" l="l" r="r" t="t"/>
                  <a:pathLst>
                    <a:path extrusionOk="0" h="951" w="2079">
                      <a:moveTo>
                        <a:pt x="1497" y="1"/>
                      </a:moveTo>
                      <a:cubicBezTo>
                        <a:pt x="1283" y="1"/>
                        <a:pt x="1085" y="105"/>
                        <a:pt x="860" y="207"/>
                      </a:cubicBezTo>
                      <a:cubicBezTo>
                        <a:pt x="736" y="259"/>
                        <a:pt x="619" y="324"/>
                        <a:pt x="495" y="383"/>
                      </a:cubicBezTo>
                      <a:cubicBezTo>
                        <a:pt x="338" y="468"/>
                        <a:pt x="241" y="598"/>
                        <a:pt x="97" y="689"/>
                      </a:cubicBezTo>
                      <a:cubicBezTo>
                        <a:pt x="0" y="756"/>
                        <a:pt x="50" y="907"/>
                        <a:pt x="162" y="907"/>
                      </a:cubicBezTo>
                      <a:cubicBezTo>
                        <a:pt x="170" y="907"/>
                        <a:pt x="179" y="906"/>
                        <a:pt x="188" y="904"/>
                      </a:cubicBezTo>
                      <a:cubicBezTo>
                        <a:pt x="218" y="899"/>
                        <a:pt x="248" y="897"/>
                        <a:pt x="278" y="897"/>
                      </a:cubicBezTo>
                      <a:cubicBezTo>
                        <a:pt x="398" y="897"/>
                        <a:pt x="518" y="930"/>
                        <a:pt x="638" y="930"/>
                      </a:cubicBezTo>
                      <a:cubicBezTo>
                        <a:pt x="788" y="930"/>
                        <a:pt x="918" y="930"/>
                        <a:pt x="1062" y="937"/>
                      </a:cubicBezTo>
                      <a:cubicBezTo>
                        <a:pt x="1170" y="941"/>
                        <a:pt x="1273" y="950"/>
                        <a:pt x="1372" y="950"/>
                      </a:cubicBezTo>
                      <a:cubicBezTo>
                        <a:pt x="1566" y="950"/>
                        <a:pt x="1743" y="916"/>
                        <a:pt x="1903" y="748"/>
                      </a:cubicBezTo>
                      <a:cubicBezTo>
                        <a:pt x="2079" y="559"/>
                        <a:pt x="2065" y="214"/>
                        <a:pt x="1818" y="83"/>
                      </a:cubicBezTo>
                      <a:cubicBezTo>
                        <a:pt x="1704" y="24"/>
                        <a:pt x="1599" y="1"/>
                        <a:pt x="149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5"/>
                <p:cNvSpPr/>
                <p:nvPr/>
              </p:nvSpPr>
              <p:spPr>
                <a:xfrm>
                  <a:off x="6959410" y="3809275"/>
                  <a:ext cx="116038" cy="64684"/>
                </a:xfrm>
                <a:custGeom>
                  <a:rect b="b" l="l" r="r" t="t"/>
                  <a:pathLst>
                    <a:path extrusionOk="0" h="2562" w="4596">
                      <a:moveTo>
                        <a:pt x="1858" y="0"/>
                      </a:moveTo>
                      <a:cubicBezTo>
                        <a:pt x="952" y="0"/>
                        <a:pt x="1" y="1056"/>
                        <a:pt x="816" y="1584"/>
                      </a:cubicBezTo>
                      <a:cubicBezTo>
                        <a:pt x="1630" y="2112"/>
                        <a:pt x="4596" y="2562"/>
                        <a:pt x="4596" y="2562"/>
                      </a:cubicBezTo>
                      <a:lnTo>
                        <a:pt x="4420" y="978"/>
                      </a:lnTo>
                      <a:cubicBezTo>
                        <a:pt x="3814" y="978"/>
                        <a:pt x="2764" y="0"/>
                        <a:pt x="18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5"/>
                <p:cNvSpPr/>
                <p:nvPr/>
              </p:nvSpPr>
              <p:spPr>
                <a:xfrm>
                  <a:off x="7066384" y="3809275"/>
                  <a:ext cx="116038" cy="64684"/>
                </a:xfrm>
                <a:custGeom>
                  <a:rect b="b" l="l" r="r" t="t"/>
                  <a:pathLst>
                    <a:path extrusionOk="0" h="2562" w="4596">
                      <a:moveTo>
                        <a:pt x="2744" y="0"/>
                      </a:moveTo>
                      <a:cubicBezTo>
                        <a:pt x="1838" y="0"/>
                        <a:pt x="782" y="978"/>
                        <a:pt x="183" y="978"/>
                      </a:cubicBezTo>
                      <a:lnTo>
                        <a:pt x="0" y="2562"/>
                      </a:lnTo>
                      <a:cubicBezTo>
                        <a:pt x="0" y="2562"/>
                        <a:pt x="2966" y="2112"/>
                        <a:pt x="3781" y="1584"/>
                      </a:cubicBezTo>
                      <a:cubicBezTo>
                        <a:pt x="4595" y="1056"/>
                        <a:pt x="3644" y="0"/>
                        <a:pt x="27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75"/>
              <p:cNvGrpSpPr/>
              <p:nvPr/>
            </p:nvGrpSpPr>
            <p:grpSpPr>
              <a:xfrm>
                <a:off x="6922902" y="3131329"/>
                <a:ext cx="300496" cy="274642"/>
                <a:chOff x="6922902" y="3131329"/>
                <a:chExt cx="300496" cy="274642"/>
              </a:xfrm>
            </p:grpSpPr>
            <p:sp>
              <p:nvSpPr>
                <p:cNvPr id="8757" name="Google Shape;8757;p75"/>
                <p:cNvSpPr/>
                <p:nvPr/>
              </p:nvSpPr>
              <p:spPr>
                <a:xfrm>
                  <a:off x="6922902" y="3131329"/>
                  <a:ext cx="300496" cy="214604"/>
                </a:xfrm>
                <a:custGeom>
                  <a:rect b="b" l="l" r="r" t="t"/>
                  <a:pathLst>
                    <a:path extrusionOk="0" h="8500" w="11902">
                      <a:moveTo>
                        <a:pt x="3281" y="4076"/>
                      </a:moveTo>
                      <a:cubicBezTo>
                        <a:pt x="3975" y="4076"/>
                        <a:pt x="4641" y="4618"/>
                        <a:pt x="4641" y="5436"/>
                      </a:cubicBezTo>
                      <a:cubicBezTo>
                        <a:pt x="4634" y="6172"/>
                        <a:pt x="4034" y="6778"/>
                        <a:pt x="3291" y="6778"/>
                      </a:cubicBezTo>
                      <a:cubicBezTo>
                        <a:pt x="2092" y="6772"/>
                        <a:pt x="1486" y="5318"/>
                        <a:pt x="2340" y="4471"/>
                      </a:cubicBezTo>
                      <a:cubicBezTo>
                        <a:pt x="2615" y="4198"/>
                        <a:pt x="2951" y="4076"/>
                        <a:pt x="3281" y="4076"/>
                      </a:cubicBezTo>
                      <a:close/>
                      <a:moveTo>
                        <a:pt x="8548" y="4076"/>
                      </a:moveTo>
                      <a:cubicBezTo>
                        <a:pt x="9244" y="4076"/>
                        <a:pt x="9911" y="4618"/>
                        <a:pt x="9907" y="5436"/>
                      </a:cubicBezTo>
                      <a:cubicBezTo>
                        <a:pt x="9907" y="6172"/>
                        <a:pt x="9301" y="6778"/>
                        <a:pt x="8558" y="6778"/>
                      </a:cubicBezTo>
                      <a:cubicBezTo>
                        <a:pt x="7358" y="6772"/>
                        <a:pt x="6759" y="5318"/>
                        <a:pt x="7606" y="4471"/>
                      </a:cubicBezTo>
                      <a:cubicBezTo>
                        <a:pt x="7881" y="4198"/>
                        <a:pt x="8218" y="4076"/>
                        <a:pt x="8548" y="4076"/>
                      </a:cubicBezTo>
                      <a:close/>
                      <a:moveTo>
                        <a:pt x="4204" y="0"/>
                      </a:moveTo>
                      <a:cubicBezTo>
                        <a:pt x="1884" y="0"/>
                        <a:pt x="0" y="1884"/>
                        <a:pt x="0" y="4211"/>
                      </a:cubicBezTo>
                      <a:lnTo>
                        <a:pt x="0" y="4295"/>
                      </a:lnTo>
                      <a:cubicBezTo>
                        <a:pt x="0" y="6615"/>
                        <a:pt x="1884" y="8499"/>
                        <a:pt x="4210" y="8499"/>
                      </a:cubicBezTo>
                      <a:lnTo>
                        <a:pt x="7691" y="8499"/>
                      </a:lnTo>
                      <a:cubicBezTo>
                        <a:pt x="10011" y="8499"/>
                        <a:pt x="11895" y="6615"/>
                        <a:pt x="11895" y="4295"/>
                      </a:cubicBezTo>
                      <a:lnTo>
                        <a:pt x="11895" y="4211"/>
                      </a:lnTo>
                      <a:cubicBezTo>
                        <a:pt x="11901" y="1884"/>
                        <a:pt x="10018" y="0"/>
                        <a:pt x="76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5"/>
                <p:cNvSpPr/>
                <p:nvPr/>
              </p:nvSpPr>
              <p:spPr>
                <a:xfrm>
                  <a:off x="6995792" y="3277285"/>
                  <a:ext cx="150248" cy="128687"/>
                </a:xfrm>
                <a:custGeom>
                  <a:rect b="b" l="l" r="r" t="t"/>
                  <a:pathLst>
                    <a:path extrusionOk="0" h="5097" w="5951">
                      <a:moveTo>
                        <a:pt x="3057" y="424"/>
                      </a:moveTo>
                      <a:cubicBezTo>
                        <a:pt x="3429" y="424"/>
                        <a:pt x="3722" y="1232"/>
                        <a:pt x="3722" y="1597"/>
                      </a:cubicBezTo>
                      <a:cubicBezTo>
                        <a:pt x="3735" y="1975"/>
                        <a:pt x="3435" y="2288"/>
                        <a:pt x="3057" y="2288"/>
                      </a:cubicBezTo>
                      <a:cubicBezTo>
                        <a:pt x="2679" y="2288"/>
                        <a:pt x="2379" y="1975"/>
                        <a:pt x="2392" y="1597"/>
                      </a:cubicBezTo>
                      <a:cubicBezTo>
                        <a:pt x="2392" y="1232"/>
                        <a:pt x="2692" y="424"/>
                        <a:pt x="3057" y="424"/>
                      </a:cubicBezTo>
                      <a:close/>
                      <a:moveTo>
                        <a:pt x="1206" y="2835"/>
                      </a:moveTo>
                      <a:cubicBezTo>
                        <a:pt x="1447" y="2835"/>
                        <a:pt x="1649" y="3109"/>
                        <a:pt x="1669" y="3455"/>
                      </a:cubicBezTo>
                      <a:lnTo>
                        <a:pt x="750" y="3455"/>
                      </a:lnTo>
                      <a:cubicBezTo>
                        <a:pt x="769" y="3109"/>
                        <a:pt x="965" y="2835"/>
                        <a:pt x="1206" y="2835"/>
                      </a:cubicBezTo>
                      <a:close/>
                      <a:moveTo>
                        <a:pt x="4882" y="2835"/>
                      </a:moveTo>
                      <a:cubicBezTo>
                        <a:pt x="5123" y="2835"/>
                        <a:pt x="5319" y="3109"/>
                        <a:pt x="5338" y="3455"/>
                      </a:cubicBezTo>
                      <a:lnTo>
                        <a:pt x="4419" y="3455"/>
                      </a:lnTo>
                      <a:cubicBezTo>
                        <a:pt x="4439" y="3109"/>
                        <a:pt x="4641" y="2835"/>
                        <a:pt x="4882" y="2835"/>
                      </a:cubicBezTo>
                      <a:close/>
                      <a:moveTo>
                        <a:pt x="2431" y="3005"/>
                      </a:moveTo>
                      <a:cubicBezTo>
                        <a:pt x="2673" y="3005"/>
                        <a:pt x="2868" y="3279"/>
                        <a:pt x="2888" y="3624"/>
                      </a:cubicBezTo>
                      <a:lnTo>
                        <a:pt x="1975" y="3624"/>
                      </a:lnTo>
                      <a:cubicBezTo>
                        <a:pt x="1995" y="3279"/>
                        <a:pt x="2190" y="3005"/>
                        <a:pt x="2431" y="3005"/>
                      </a:cubicBezTo>
                      <a:close/>
                      <a:moveTo>
                        <a:pt x="3722" y="3005"/>
                      </a:moveTo>
                      <a:cubicBezTo>
                        <a:pt x="3963" y="3005"/>
                        <a:pt x="4165" y="3279"/>
                        <a:pt x="4185" y="3624"/>
                      </a:cubicBezTo>
                      <a:lnTo>
                        <a:pt x="3266" y="3624"/>
                      </a:lnTo>
                      <a:cubicBezTo>
                        <a:pt x="3285" y="3279"/>
                        <a:pt x="3481" y="3005"/>
                        <a:pt x="3722" y="3005"/>
                      </a:cubicBezTo>
                      <a:close/>
                      <a:moveTo>
                        <a:pt x="2542" y="0"/>
                      </a:moveTo>
                      <a:cubicBezTo>
                        <a:pt x="1141" y="0"/>
                        <a:pt x="0" y="1134"/>
                        <a:pt x="0" y="2542"/>
                      </a:cubicBezTo>
                      <a:lnTo>
                        <a:pt x="0" y="2562"/>
                      </a:lnTo>
                      <a:cubicBezTo>
                        <a:pt x="0" y="3963"/>
                        <a:pt x="1141" y="5097"/>
                        <a:pt x="2542" y="5097"/>
                      </a:cubicBezTo>
                      <a:lnTo>
                        <a:pt x="3409" y="5097"/>
                      </a:lnTo>
                      <a:cubicBezTo>
                        <a:pt x="4817" y="5097"/>
                        <a:pt x="5951" y="3963"/>
                        <a:pt x="5951" y="2562"/>
                      </a:cubicBezTo>
                      <a:lnTo>
                        <a:pt x="5951" y="2542"/>
                      </a:lnTo>
                      <a:cubicBezTo>
                        <a:pt x="5951" y="1134"/>
                        <a:pt x="4817" y="0"/>
                        <a:pt x="34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5"/>
                <p:cNvSpPr/>
                <p:nvPr/>
              </p:nvSpPr>
              <p:spPr>
                <a:xfrm>
                  <a:off x="7056007" y="3287965"/>
                  <a:ext cx="34261" cy="47087"/>
                </a:xfrm>
                <a:custGeom>
                  <a:rect b="b" l="l" r="r" t="t"/>
                  <a:pathLst>
                    <a:path extrusionOk="0" h="1865" w="1357">
                      <a:moveTo>
                        <a:pt x="679" y="1"/>
                      </a:moveTo>
                      <a:cubicBezTo>
                        <a:pt x="307" y="1"/>
                        <a:pt x="14" y="809"/>
                        <a:pt x="14" y="1174"/>
                      </a:cubicBezTo>
                      <a:cubicBezTo>
                        <a:pt x="1" y="1552"/>
                        <a:pt x="301" y="1865"/>
                        <a:pt x="679" y="1865"/>
                      </a:cubicBezTo>
                      <a:cubicBezTo>
                        <a:pt x="1050" y="1865"/>
                        <a:pt x="1356" y="1552"/>
                        <a:pt x="1343" y="1174"/>
                      </a:cubicBezTo>
                      <a:cubicBezTo>
                        <a:pt x="1343" y="809"/>
                        <a:pt x="1044" y="1"/>
                        <a:pt x="67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760" name="Google Shape;8760;p75"/>
          <p:cNvSpPr/>
          <p:nvPr/>
        </p:nvSpPr>
        <p:spPr>
          <a:xfrm>
            <a:off x="6132554" y="3248509"/>
            <a:ext cx="682" cy="25"/>
          </a:xfrm>
          <a:custGeom>
            <a:rect b="b" l="l" r="r" t="t"/>
            <a:pathLst>
              <a:path extrusionOk="0" h="1" w="27">
                <a:moveTo>
                  <a:pt x="0" y="0"/>
                </a:moveTo>
                <a:lnTo>
                  <a:pt x="26" y="0"/>
                </a:lnTo>
                <a:cubicBezTo>
                  <a:pt x="13" y="0"/>
                  <a:pt x="7"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1" name="Google Shape;8761;p75"/>
          <p:cNvGrpSpPr/>
          <p:nvPr/>
        </p:nvGrpSpPr>
        <p:grpSpPr>
          <a:xfrm>
            <a:off x="5904140" y="3064707"/>
            <a:ext cx="550951" cy="1310497"/>
            <a:chOff x="5904140" y="3050537"/>
            <a:chExt cx="550951" cy="1310497"/>
          </a:xfrm>
        </p:grpSpPr>
        <p:sp>
          <p:nvSpPr>
            <p:cNvPr id="8762" name="Google Shape;8762;p75"/>
            <p:cNvSpPr/>
            <p:nvPr/>
          </p:nvSpPr>
          <p:spPr>
            <a:xfrm>
              <a:off x="5953020" y="4311978"/>
              <a:ext cx="453041" cy="49056"/>
            </a:xfrm>
            <a:custGeom>
              <a:rect b="b" l="l" r="r" t="t"/>
              <a:pathLst>
                <a:path extrusionOk="0" h="1943" w="17944">
                  <a:moveTo>
                    <a:pt x="8975" y="0"/>
                  </a:moveTo>
                  <a:cubicBezTo>
                    <a:pt x="4022" y="0"/>
                    <a:pt x="0" y="437"/>
                    <a:pt x="0" y="972"/>
                  </a:cubicBezTo>
                  <a:cubicBezTo>
                    <a:pt x="0" y="1506"/>
                    <a:pt x="4022" y="1943"/>
                    <a:pt x="8975" y="1943"/>
                  </a:cubicBezTo>
                  <a:cubicBezTo>
                    <a:pt x="13928" y="1943"/>
                    <a:pt x="17943" y="1506"/>
                    <a:pt x="17943" y="972"/>
                  </a:cubicBezTo>
                  <a:cubicBezTo>
                    <a:pt x="17943" y="437"/>
                    <a:pt x="13928" y="0"/>
                    <a:pt x="8975"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3" name="Google Shape;8763;p75"/>
            <p:cNvGrpSpPr/>
            <p:nvPr/>
          </p:nvGrpSpPr>
          <p:grpSpPr>
            <a:xfrm>
              <a:off x="5904140" y="3050537"/>
              <a:ext cx="550951" cy="1278256"/>
              <a:chOff x="5904140" y="3050537"/>
              <a:chExt cx="550951" cy="1278256"/>
            </a:xfrm>
          </p:grpSpPr>
          <p:sp>
            <p:nvSpPr>
              <p:cNvPr id="8764" name="Google Shape;8764;p75"/>
              <p:cNvSpPr/>
              <p:nvPr/>
            </p:nvSpPr>
            <p:spPr>
              <a:xfrm>
                <a:off x="5904140" y="3050537"/>
                <a:ext cx="550951" cy="1278256"/>
              </a:xfrm>
              <a:custGeom>
                <a:rect b="b" l="l" r="r" t="t"/>
                <a:pathLst>
                  <a:path extrusionOk="0" h="50629" w="21822">
                    <a:moveTo>
                      <a:pt x="3781" y="7802"/>
                    </a:moveTo>
                    <a:lnTo>
                      <a:pt x="3781" y="7834"/>
                    </a:lnTo>
                    <a:lnTo>
                      <a:pt x="3761" y="7834"/>
                    </a:lnTo>
                    <a:lnTo>
                      <a:pt x="3781" y="7802"/>
                    </a:lnTo>
                    <a:close/>
                    <a:moveTo>
                      <a:pt x="10690" y="0"/>
                    </a:moveTo>
                    <a:cubicBezTo>
                      <a:pt x="6753" y="0"/>
                      <a:pt x="3559" y="3187"/>
                      <a:pt x="3559" y="7130"/>
                    </a:cubicBezTo>
                    <a:cubicBezTo>
                      <a:pt x="3559" y="7365"/>
                      <a:pt x="3572" y="7600"/>
                      <a:pt x="3605" y="7834"/>
                    </a:cubicBezTo>
                    <a:cubicBezTo>
                      <a:pt x="2973" y="7906"/>
                      <a:pt x="2543" y="8512"/>
                      <a:pt x="2699" y="9131"/>
                    </a:cubicBezTo>
                    <a:cubicBezTo>
                      <a:pt x="2821" y="9609"/>
                      <a:pt x="3251" y="9920"/>
                      <a:pt x="3713" y="9920"/>
                    </a:cubicBezTo>
                    <a:cubicBezTo>
                      <a:pt x="3844" y="9920"/>
                      <a:pt x="3977" y="9895"/>
                      <a:pt x="4107" y="9842"/>
                    </a:cubicBezTo>
                    <a:cubicBezTo>
                      <a:pt x="4837" y="12044"/>
                      <a:pt x="6681" y="13804"/>
                      <a:pt x="8747" y="14560"/>
                    </a:cubicBezTo>
                    <a:cubicBezTo>
                      <a:pt x="8793" y="14573"/>
                      <a:pt x="8878" y="14593"/>
                      <a:pt x="8878" y="14606"/>
                    </a:cubicBezTo>
                    <a:lnTo>
                      <a:pt x="8878" y="16620"/>
                    </a:lnTo>
                    <a:lnTo>
                      <a:pt x="5651" y="16620"/>
                    </a:lnTo>
                    <a:cubicBezTo>
                      <a:pt x="5651" y="16620"/>
                      <a:pt x="5645" y="16685"/>
                      <a:pt x="5625" y="16698"/>
                    </a:cubicBezTo>
                    <a:cubicBezTo>
                      <a:pt x="5052" y="16705"/>
                      <a:pt x="4543" y="17076"/>
                      <a:pt x="4361" y="17623"/>
                    </a:cubicBezTo>
                    <a:lnTo>
                      <a:pt x="216" y="33239"/>
                    </a:lnTo>
                    <a:cubicBezTo>
                      <a:pt x="1" y="33872"/>
                      <a:pt x="294" y="34563"/>
                      <a:pt x="900" y="34849"/>
                    </a:cubicBezTo>
                    <a:cubicBezTo>
                      <a:pt x="1081" y="34936"/>
                      <a:pt x="1274" y="34977"/>
                      <a:pt x="1464" y="34977"/>
                    </a:cubicBezTo>
                    <a:cubicBezTo>
                      <a:pt x="1904" y="34977"/>
                      <a:pt x="2331" y="34756"/>
                      <a:pt x="2582" y="34360"/>
                    </a:cubicBezTo>
                    <a:cubicBezTo>
                      <a:pt x="2621" y="34387"/>
                      <a:pt x="2673" y="34413"/>
                      <a:pt x="2719" y="34419"/>
                    </a:cubicBezTo>
                    <a:cubicBezTo>
                      <a:pt x="2750" y="34427"/>
                      <a:pt x="2782" y="34430"/>
                      <a:pt x="2813" y="34430"/>
                    </a:cubicBezTo>
                    <a:cubicBezTo>
                      <a:pt x="2999" y="34430"/>
                      <a:pt x="3163" y="34303"/>
                      <a:pt x="3207" y="34119"/>
                    </a:cubicBezTo>
                    <a:lnTo>
                      <a:pt x="3559" y="32542"/>
                    </a:lnTo>
                    <a:cubicBezTo>
                      <a:pt x="3605" y="32347"/>
                      <a:pt x="3481" y="32040"/>
                      <a:pt x="3299" y="31949"/>
                    </a:cubicBezTo>
                    <a:lnTo>
                      <a:pt x="6336" y="20954"/>
                    </a:lnTo>
                    <a:cubicBezTo>
                      <a:pt x="6336" y="22844"/>
                      <a:pt x="6381" y="26507"/>
                      <a:pt x="6453" y="30567"/>
                    </a:cubicBezTo>
                    <a:lnTo>
                      <a:pt x="6401" y="30567"/>
                    </a:lnTo>
                    <a:lnTo>
                      <a:pt x="6466" y="32360"/>
                    </a:lnTo>
                    <a:lnTo>
                      <a:pt x="6486" y="32360"/>
                    </a:lnTo>
                    <a:cubicBezTo>
                      <a:pt x="6623" y="40194"/>
                      <a:pt x="6805" y="48732"/>
                      <a:pt x="6805" y="48732"/>
                    </a:cubicBezTo>
                    <a:cubicBezTo>
                      <a:pt x="6805" y="48732"/>
                      <a:pt x="4517" y="49090"/>
                      <a:pt x="4517" y="50622"/>
                    </a:cubicBezTo>
                    <a:lnTo>
                      <a:pt x="8936" y="50622"/>
                    </a:lnTo>
                    <a:lnTo>
                      <a:pt x="10631" y="33435"/>
                    </a:lnTo>
                    <a:lnTo>
                      <a:pt x="10663" y="33461"/>
                    </a:lnTo>
                    <a:lnTo>
                      <a:pt x="11035" y="33461"/>
                    </a:lnTo>
                    <a:lnTo>
                      <a:pt x="11035" y="33455"/>
                    </a:lnTo>
                    <a:lnTo>
                      <a:pt x="12892" y="50628"/>
                    </a:lnTo>
                    <a:lnTo>
                      <a:pt x="17311" y="50628"/>
                    </a:lnTo>
                    <a:cubicBezTo>
                      <a:pt x="17311" y="49097"/>
                      <a:pt x="15030" y="48738"/>
                      <a:pt x="15030" y="48738"/>
                    </a:cubicBezTo>
                    <a:cubicBezTo>
                      <a:pt x="15030" y="48738"/>
                      <a:pt x="15193" y="40102"/>
                      <a:pt x="15324" y="32216"/>
                    </a:cubicBezTo>
                    <a:cubicBezTo>
                      <a:pt x="15330" y="31897"/>
                      <a:pt x="15356" y="30574"/>
                      <a:pt x="15356" y="30574"/>
                    </a:cubicBezTo>
                    <a:lnTo>
                      <a:pt x="15350" y="30574"/>
                    </a:lnTo>
                    <a:cubicBezTo>
                      <a:pt x="15408" y="26481"/>
                      <a:pt x="15454" y="22785"/>
                      <a:pt x="15454" y="20863"/>
                    </a:cubicBezTo>
                    <a:lnTo>
                      <a:pt x="18517" y="31929"/>
                    </a:lnTo>
                    <a:cubicBezTo>
                      <a:pt x="18309" y="31995"/>
                      <a:pt x="18159" y="32334"/>
                      <a:pt x="18204" y="32542"/>
                    </a:cubicBezTo>
                    <a:lnTo>
                      <a:pt x="18563" y="34119"/>
                    </a:lnTo>
                    <a:cubicBezTo>
                      <a:pt x="18606" y="34317"/>
                      <a:pt x="18779" y="34435"/>
                      <a:pt x="18957" y="34435"/>
                    </a:cubicBezTo>
                    <a:cubicBezTo>
                      <a:pt x="19049" y="34435"/>
                      <a:pt x="19143" y="34403"/>
                      <a:pt x="19221" y="34334"/>
                    </a:cubicBezTo>
                    <a:cubicBezTo>
                      <a:pt x="19468" y="34749"/>
                      <a:pt x="19908" y="34984"/>
                      <a:pt x="20363" y="34984"/>
                    </a:cubicBezTo>
                    <a:cubicBezTo>
                      <a:pt x="20545" y="34984"/>
                      <a:pt x="20728" y="34947"/>
                      <a:pt x="20903" y="34869"/>
                    </a:cubicBezTo>
                    <a:cubicBezTo>
                      <a:pt x="21515" y="34589"/>
                      <a:pt x="21822" y="33891"/>
                      <a:pt x="21606" y="33252"/>
                    </a:cubicBezTo>
                    <a:lnTo>
                      <a:pt x="21600" y="33246"/>
                    </a:lnTo>
                    <a:lnTo>
                      <a:pt x="17292" y="17663"/>
                    </a:lnTo>
                    <a:cubicBezTo>
                      <a:pt x="17122" y="17141"/>
                      <a:pt x="16653" y="16744"/>
                      <a:pt x="16138" y="16705"/>
                    </a:cubicBezTo>
                    <a:cubicBezTo>
                      <a:pt x="16125" y="16691"/>
                      <a:pt x="16112" y="16626"/>
                      <a:pt x="16112" y="16626"/>
                    </a:cubicBezTo>
                    <a:lnTo>
                      <a:pt x="12612" y="16626"/>
                    </a:lnTo>
                    <a:lnTo>
                      <a:pt x="12612" y="14704"/>
                    </a:lnTo>
                    <a:cubicBezTo>
                      <a:pt x="12612" y="14704"/>
                      <a:pt x="12645" y="14697"/>
                      <a:pt x="12651" y="14691"/>
                    </a:cubicBezTo>
                    <a:cubicBezTo>
                      <a:pt x="12664" y="14691"/>
                      <a:pt x="12684" y="14684"/>
                      <a:pt x="12703" y="14678"/>
                    </a:cubicBezTo>
                    <a:cubicBezTo>
                      <a:pt x="14893" y="14013"/>
                      <a:pt x="16914" y="12194"/>
                      <a:pt x="17696" y="9887"/>
                    </a:cubicBezTo>
                    <a:cubicBezTo>
                      <a:pt x="17774" y="9907"/>
                      <a:pt x="17859" y="9920"/>
                      <a:pt x="17944" y="9920"/>
                    </a:cubicBezTo>
                    <a:cubicBezTo>
                      <a:pt x="17948" y="9920"/>
                      <a:pt x="17952" y="9920"/>
                      <a:pt x="17956" y="9920"/>
                    </a:cubicBezTo>
                    <a:cubicBezTo>
                      <a:pt x="18517" y="9920"/>
                      <a:pt x="18974" y="9485"/>
                      <a:pt x="19006" y="8929"/>
                    </a:cubicBezTo>
                    <a:cubicBezTo>
                      <a:pt x="19032" y="8369"/>
                      <a:pt x="18615" y="7880"/>
                      <a:pt x="18054" y="7834"/>
                    </a:cubicBezTo>
                    <a:lnTo>
                      <a:pt x="18054" y="7828"/>
                    </a:lnTo>
                    <a:cubicBezTo>
                      <a:pt x="18054" y="7815"/>
                      <a:pt x="18048" y="7802"/>
                      <a:pt x="18048" y="7789"/>
                    </a:cubicBezTo>
                    <a:cubicBezTo>
                      <a:pt x="18035" y="6061"/>
                      <a:pt x="17631" y="4295"/>
                      <a:pt x="16686" y="2992"/>
                    </a:cubicBezTo>
                    <a:cubicBezTo>
                      <a:pt x="17657" y="2464"/>
                      <a:pt x="17774" y="1786"/>
                      <a:pt x="18152" y="1147"/>
                    </a:cubicBezTo>
                    <a:lnTo>
                      <a:pt x="18152" y="1147"/>
                    </a:lnTo>
                    <a:cubicBezTo>
                      <a:pt x="17943" y="1170"/>
                      <a:pt x="17732" y="1181"/>
                      <a:pt x="17520" y="1181"/>
                    </a:cubicBezTo>
                    <a:cubicBezTo>
                      <a:pt x="15277" y="1181"/>
                      <a:pt x="12899" y="0"/>
                      <a:pt x="1069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5" name="Google Shape;8765;p75"/>
              <p:cNvGrpSpPr/>
              <p:nvPr/>
            </p:nvGrpSpPr>
            <p:grpSpPr>
              <a:xfrm>
                <a:off x="5952515" y="3084268"/>
                <a:ext cx="450087" cy="1165046"/>
                <a:chOff x="5952515" y="3084268"/>
                <a:chExt cx="450087" cy="1165046"/>
              </a:xfrm>
            </p:grpSpPr>
            <p:grpSp>
              <p:nvGrpSpPr>
                <p:cNvPr id="8766" name="Google Shape;8766;p75"/>
                <p:cNvGrpSpPr/>
                <p:nvPr/>
              </p:nvGrpSpPr>
              <p:grpSpPr>
                <a:xfrm>
                  <a:off x="5952515" y="3225780"/>
                  <a:ext cx="450087" cy="1023534"/>
                  <a:chOff x="5952515" y="3225780"/>
                  <a:chExt cx="450087" cy="1023534"/>
                </a:xfrm>
              </p:grpSpPr>
              <p:sp>
                <p:nvSpPr>
                  <p:cNvPr id="8767" name="Google Shape;8767;p75"/>
                  <p:cNvSpPr/>
                  <p:nvPr/>
                </p:nvSpPr>
                <p:spPr>
                  <a:xfrm>
                    <a:off x="5952515" y="3489819"/>
                    <a:ext cx="227758" cy="348946"/>
                  </a:xfrm>
                  <a:custGeom>
                    <a:rect b="b" l="l" r="r" t="t"/>
                    <a:pathLst>
                      <a:path extrusionOk="0" h="13821" w="9021">
                        <a:moveTo>
                          <a:pt x="7318" y="0"/>
                        </a:moveTo>
                        <a:cubicBezTo>
                          <a:pt x="5897" y="0"/>
                          <a:pt x="3871" y="328"/>
                          <a:pt x="3260" y="2095"/>
                        </a:cubicBezTo>
                        <a:cubicBezTo>
                          <a:pt x="2360" y="4695"/>
                          <a:pt x="47" y="13481"/>
                          <a:pt x="27" y="13572"/>
                        </a:cubicBezTo>
                        <a:cubicBezTo>
                          <a:pt x="1" y="13677"/>
                          <a:pt x="60" y="13781"/>
                          <a:pt x="164" y="13807"/>
                        </a:cubicBezTo>
                        <a:cubicBezTo>
                          <a:pt x="183" y="13814"/>
                          <a:pt x="203" y="13814"/>
                          <a:pt x="216" y="13820"/>
                        </a:cubicBezTo>
                        <a:cubicBezTo>
                          <a:pt x="307" y="13814"/>
                          <a:pt x="385" y="13755"/>
                          <a:pt x="405" y="13670"/>
                        </a:cubicBezTo>
                        <a:cubicBezTo>
                          <a:pt x="431" y="13579"/>
                          <a:pt x="2738" y="4806"/>
                          <a:pt x="3631" y="2225"/>
                        </a:cubicBezTo>
                        <a:cubicBezTo>
                          <a:pt x="4164" y="685"/>
                          <a:pt x="6044" y="401"/>
                          <a:pt x="7360" y="401"/>
                        </a:cubicBezTo>
                        <a:cubicBezTo>
                          <a:pt x="8121" y="401"/>
                          <a:pt x="8694" y="496"/>
                          <a:pt x="8708" y="498"/>
                        </a:cubicBezTo>
                        <a:cubicBezTo>
                          <a:pt x="8723" y="501"/>
                          <a:pt x="8737" y="502"/>
                          <a:pt x="8750" y="502"/>
                        </a:cubicBezTo>
                        <a:cubicBezTo>
                          <a:pt x="8975" y="502"/>
                          <a:pt x="9020" y="157"/>
                          <a:pt x="8780" y="114"/>
                        </a:cubicBezTo>
                        <a:cubicBezTo>
                          <a:pt x="8712" y="102"/>
                          <a:pt x="8109" y="0"/>
                          <a:pt x="731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5"/>
                  <p:cNvSpPr/>
                  <p:nvPr/>
                </p:nvSpPr>
                <p:spPr>
                  <a:xfrm>
                    <a:off x="6083170" y="3518576"/>
                    <a:ext cx="99500" cy="38300"/>
                  </a:xfrm>
                  <a:custGeom>
                    <a:rect b="b" l="l" r="r" t="t"/>
                    <a:pathLst>
                      <a:path extrusionOk="0" h="1517" w="3941">
                        <a:moveTo>
                          <a:pt x="2367" y="1"/>
                        </a:moveTo>
                        <a:cubicBezTo>
                          <a:pt x="1653" y="1"/>
                          <a:pt x="786" y="249"/>
                          <a:pt x="92" y="1204"/>
                        </a:cubicBezTo>
                        <a:cubicBezTo>
                          <a:pt x="1" y="1334"/>
                          <a:pt x="92" y="1517"/>
                          <a:pt x="255" y="1517"/>
                        </a:cubicBezTo>
                        <a:cubicBezTo>
                          <a:pt x="314" y="1517"/>
                          <a:pt x="379" y="1484"/>
                          <a:pt x="411" y="1438"/>
                        </a:cubicBezTo>
                        <a:cubicBezTo>
                          <a:pt x="1018" y="606"/>
                          <a:pt x="1764" y="389"/>
                          <a:pt x="2378" y="389"/>
                        </a:cubicBezTo>
                        <a:cubicBezTo>
                          <a:pt x="3025" y="389"/>
                          <a:pt x="3526" y="630"/>
                          <a:pt x="3566" y="650"/>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5"/>
                  <p:cNvSpPr/>
                  <p:nvPr/>
                </p:nvSpPr>
                <p:spPr>
                  <a:xfrm>
                    <a:off x="6083170" y="3557255"/>
                    <a:ext cx="99627" cy="38300"/>
                  </a:xfrm>
                  <a:custGeom>
                    <a:rect b="b" l="l" r="r" t="t"/>
                    <a:pathLst>
                      <a:path extrusionOk="0" h="1517" w="3946">
                        <a:moveTo>
                          <a:pt x="2367" y="1"/>
                        </a:moveTo>
                        <a:cubicBezTo>
                          <a:pt x="1653" y="1"/>
                          <a:pt x="786" y="249"/>
                          <a:pt x="92" y="1203"/>
                        </a:cubicBezTo>
                        <a:cubicBezTo>
                          <a:pt x="1" y="1334"/>
                          <a:pt x="92" y="1516"/>
                          <a:pt x="255" y="1516"/>
                        </a:cubicBezTo>
                        <a:cubicBezTo>
                          <a:pt x="314" y="1516"/>
                          <a:pt x="379" y="1484"/>
                          <a:pt x="411" y="1438"/>
                        </a:cubicBezTo>
                        <a:cubicBezTo>
                          <a:pt x="1018" y="606"/>
                          <a:pt x="1764" y="388"/>
                          <a:pt x="2378" y="388"/>
                        </a:cubicBezTo>
                        <a:cubicBezTo>
                          <a:pt x="3025" y="388"/>
                          <a:pt x="3526" y="629"/>
                          <a:pt x="3566" y="649"/>
                        </a:cubicBezTo>
                        <a:cubicBezTo>
                          <a:pt x="3597" y="664"/>
                          <a:pt x="3627" y="671"/>
                          <a:pt x="3656" y="671"/>
                        </a:cubicBezTo>
                        <a:cubicBezTo>
                          <a:pt x="3840" y="671"/>
                          <a:pt x="3945" y="393"/>
                          <a:pt x="3742" y="291"/>
                        </a:cubicBezTo>
                        <a:cubicBezTo>
                          <a:pt x="3728" y="287"/>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5"/>
                  <p:cNvSpPr/>
                  <p:nvPr/>
                </p:nvSpPr>
                <p:spPr>
                  <a:xfrm>
                    <a:off x="6083170" y="3595782"/>
                    <a:ext cx="99475" cy="38275"/>
                  </a:xfrm>
                  <a:custGeom>
                    <a:rect b="b" l="l" r="r" t="t"/>
                    <a:pathLst>
                      <a:path extrusionOk="0" h="1516" w="3940">
                        <a:moveTo>
                          <a:pt x="2367" y="0"/>
                        </a:moveTo>
                        <a:cubicBezTo>
                          <a:pt x="1653" y="0"/>
                          <a:pt x="788" y="249"/>
                          <a:pt x="92" y="1202"/>
                        </a:cubicBezTo>
                        <a:cubicBezTo>
                          <a:pt x="1" y="1333"/>
                          <a:pt x="92" y="1515"/>
                          <a:pt x="255" y="1515"/>
                        </a:cubicBezTo>
                        <a:cubicBezTo>
                          <a:pt x="314" y="1515"/>
                          <a:pt x="379" y="1489"/>
                          <a:pt x="411" y="1437"/>
                        </a:cubicBezTo>
                        <a:cubicBezTo>
                          <a:pt x="1018" y="605"/>
                          <a:pt x="1764" y="387"/>
                          <a:pt x="2378" y="387"/>
                        </a:cubicBezTo>
                        <a:cubicBezTo>
                          <a:pt x="3025" y="387"/>
                          <a:pt x="3526" y="628"/>
                          <a:pt x="3566" y="648"/>
                        </a:cubicBezTo>
                        <a:cubicBezTo>
                          <a:pt x="3598" y="663"/>
                          <a:pt x="3628" y="670"/>
                          <a:pt x="3657" y="670"/>
                        </a:cubicBezTo>
                        <a:cubicBezTo>
                          <a:pt x="3839" y="670"/>
                          <a:pt x="3939" y="398"/>
                          <a:pt x="3742" y="296"/>
                        </a:cubicBezTo>
                        <a:cubicBezTo>
                          <a:pt x="3728" y="290"/>
                          <a:pt x="3136" y="0"/>
                          <a:pt x="23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5"/>
                  <p:cNvSpPr/>
                  <p:nvPr/>
                </p:nvSpPr>
                <p:spPr>
                  <a:xfrm>
                    <a:off x="6083170" y="3634462"/>
                    <a:ext cx="99500" cy="38250"/>
                  </a:xfrm>
                  <a:custGeom>
                    <a:rect b="b" l="l" r="r" t="t"/>
                    <a:pathLst>
                      <a:path extrusionOk="0" h="1515" w="3941">
                        <a:moveTo>
                          <a:pt x="2364" y="0"/>
                        </a:moveTo>
                        <a:cubicBezTo>
                          <a:pt x="1650" y="0"/>
                          <a:pt x="785" y="249"/>
                          <a:pt x="92" y="1202"/>
                        </a:cubicBezTo>
                        <a:cubicBezTo>
                          <a:pt x="1" y="1332"/>
                          <a:pt x="92" y="1515"/>
                          <a:pt x="255" y="1515"/>
                        </a:cubicBezTo>
                        <a:cubicBezTo>
                          <a:pt x="314" y="1515"/>
                          <a:pt x="379" y="1482"/>
                          <a:pt x="411" y="1437"/>
                        </a:cubicBezTo>
                        <a:cubicBezTo>
                          <a:pt x="1018" y="605"/>
                          <a:pt x="1764" y="387"/>
                          <a:pt x="2378" y="387"/>
                        </a:cubicBezTo>
                        <a:cubicBezTo>
                          <a:pt x="3025" y="387"/>
                          <a:pt x="3526" y="628"/>
                          <a:pt x="3566" y="648"/>
                        </a:cubicBezTo>
                        <a:cubicBezTo>
                          <a:pt x="3597" y="662"/>
                          <a:pt x="3626" y="668"/>
                          <a:pt x="3654" y="668"/>
                        </a:cubicBezTo>
                        <a:cubicBezTo>
                          <a:pt x="3838" y="668"/>
                          <a:pt x="3940" y="398"/>
                          <a:pt x="3742" y="296"/>
                        </a:cubicBezTo>
                        <a:cubicBezTo>
                          <a:pt x="3728" y="289"/>
                          <a:pt x="3134" y="0"/>
                          <a:pt x="236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5"/>
                  <p:cNvSpPr/>
                  <p:nvPr/>
                </p:nvSpPr>
                <p:spPr>
                  <a:xfrm>
                    <a:off x="6083170" y="3673090"/>
                    <a:ext cx="99450" cy="38300"/>
                  </a:xfrm>
                  <a:custGeom>
                    <a:rect b="b" l="l" r="r" t="t"/>
                    <a:pathLst>
                      <a:path extrusionOk="0" h="1517" w="3939">
                        <a:moveTo>
                          <a:pt x="2367" y="1"/>
                        </a:moveTo>
                        <a:cubicBezTo>
                          <a:pt x="1653" y="1"/>
                          <a:pt x="786" y="249"/>
                          <a:pt x="92" y="1204"/>
                        </a:cubicBezTo>
                        <a:cubicBezTo>
                          <a:pt x="1" y="1334"/>
                          <a:pt x="92" y="1516"/>
                          <a:pt x="255" y="1516"/>
                        </a:cubicBezTo>
                        <a:cubicBezTo>
                          <a:pt x="314" y="1516"/>
                          <a:pt x="379" y="1484"/>
                          <a:pt x="411" y="1432"/>
                        </a:cubicBezTo>
                        <a:cubicBezTo>
                          <a:pt x="1018" y="600"/>
                          <a:pt x="1764" y="382"/>
                          <a:pt x="2378" y="382"/>
                        </a:cubicBezTo>
                        <a:cubicBezTo>
                          <a:pt x="3025" y="382"/>
                          <a:pt x="3526" y="623"/>
                          <a:pt x="3566" y="643"/>
                        </a:cubicBezTo>
                        <a:cubicBezTo>
                          <a:pt x="3598" y="658"/>
                          <a:pt x="3629" y="665"/>
                          <a:pt x="3658" y="665"/>
                        </a:cubicBezTo>
                        <a:cubicBezTo>
                          <a:pt x="3840" y="665"/>
                          <a:pt x="3939" y="398"/>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5"/>
                  <p:cNvSpPr/>
                  <p:nvPr/>
                </p:nvSpPr>
                <p:spPr>
                  <a:xfrm>
                    <a:off x="6083170" y="3711719"/>
                    <a:ext cx="99475" cy="38351"/>
                  </a:xfrm>
                  <a:custGeom>
                    <a:rect b="b" l="l" r="r" t="t"/>
                    <a:pathLst>
                      <a:path extrusionOk="0" h="1519" w="3940">
                        <a:moveTo>
                          <a:pt x="2373" y="0"/>
                        </a:moveTo>
                        <a:cubicBezTo>
                          <a:pt x="1659" y="0"/>
                          <a:pt x="790" y="249"/>
                          <a:pt x="92" y="1205"/>
                        </a:cubicBezTo>
                        <a:cubicBezTo>
                          <a:pt x="1" y="1329"/>
                          <a:pt x="92" y="1518"/>
                          <a:pt x="255" y="1518"/>
                        </a:cubicBezTo>
                        <a:cubicBezTo>
                          <a:pt x="314" y="1518"/>
                          <a:pt x="379" y="1485"/>
                          <a:pt x="411" y="1433"/>
                        </a:cubicBezTo>
                        <a:cubicBezTo>
                          <a:pt x="1018" y="601"/>
                          <a:pt x="1764" y="384"/>
                          <a:pt x="2378" y="384"/>
                        </a:cubicBezTo>
                        <a:cubicBezTo>
                          <a:pt x="3025" y="384"/>
                          <a:pt x="3526" y="625"/>
                          <a:pt x="3566" y="645"/>
                        </a:cubicBezTo>
                        <a:cubicBezTo>
                          <a:pt x="3598" y="660"/>
                          <a:pt x="3628" y="666"/>
                          <a:pt x="3657" y="666"/>
                        </a:cubicBezTo>
                        <a:cubicBezTo>
                          <a:pt x="3839" y="666"/>
                          <a:pt x="3939" y="394"/>
                          <a:pt x="3742" y="293"/>
                        </a:cubicBezTo>
                        <a:cubicBezTo>
                          <a:pt x="3728" y="286"/>
                          <a:pt x="3139" y="0"/>
                          <a:pt x="23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5"/>
                  <p:cNvSpPr/>
                  <p:nvPr/>
                </p:nvSpPr>
                <p:spPr>
                  <a:xfrm>
                    <a:off x="6083170" y="3750272"/>
                    <a:ext cx="99500" cy="38300"/>
                  </a:xfrm>
                  <a:custGeom>
                    <a:rect b="b" l="l" r="r" t="t"/>
                    <a:pathLst>
                      <a:path extrusionOk="0" h="1517" w="3941">
                        <a:moveTo>
                          <a:pt x="2367" y="1"/>
                        </a:moveTo>
                        <a:cubicBezTo>
                          <a:pt x="1653" y="1"/>
                          <a:pt x="786" y="249"/>
                          <a:pt x="92" y="1203"/>
                        </a:cubicBezTo>
                        <a:cubicBezTo>
                          <a:pt x="1" y="1334"/>
                          <a:pt x="92" y="1516"/>
                          <a:pt x="255" y="1516"/>
                        </a:cubicBezTo>
                        <a:cubicBezTo>
                          <a:pt x="314" y="1516"/>
                          <a:pt x="379" y="1490"/>
                          <a:pt x="411" y="1438"/>
                        </a:cubicBezTo>
                        <a:cubicBezTo>
                          <a:pt x="1018" y="606"/>
                          <a:pt x="1764" y="388"/>
                          <a:pt x="2378" y="388"/>
                        </a:cubicBezTo>
                        <a:cubicBezTo>
                          <a:pt x="3025" y="388"/>
                          <a:pt x="3526" y="629"/>
                          <a:pt x="3566" y="649"/>
                        </a:cubicBezTo>
                        <a:cubicBezTo>
                          <a:pt x="3597" y="663"/>
                          <a:pt x="3626" y="669"/>
                          <a:pt x="3654" y="669"/>
                        </a:cubicBezTo>
                        <a:cubicBezTo>
                          <a:pt x="3838" y="669"/>
                          <a:pt x="3940" y="399"/>
                          <a:pt x="3742" y="291"/>
                        </a:cubicBezTo>
                        <a:cubicBezTo>
                          <a:pt x="3728" y="288"/>
                          <a:pt x="3136" y="1"/>
                          <a:pt x="23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5"/>
                  <p:cNvSpPr/>
                  <p:nvPr/>
                </p:nvSpPr>
                <p:spPr>
                  <a:xfrm>
                    <a:off x="6101778" y="3786679"/>
                    <a:ext cx="78242" cy="462458"/>
                  </a:xfrm>
                  <a:custGeom>
                    <a:rect b="b" l="l" r="r" t="t"/>
                    <a:pathLst>
                      <a:path extrusionOk="0" h="18317" w="3099">
                        <a:moveTo>
                          <a:pt x="2521" y="0"/>
                        </a:moveTo>
                        <a:cubicBezTo>
                          <a:pt x="2148" y="0"/>
                          <a:pt x="1538" y="70"/>
                          <a:pt x="1043" y="459"/>
                        </a:cubicBezTo>
                        <a:cubicBezTo>
                          <a:pt x="593" y="817"/>
                          <a:pt x="339" y="1358"/>
                          <a:pt x="287" y="2069"/>
                        </a:cubicBezTo>
                        <a:cubicBezTo>
                          <a:pt x="118" y="4265"/>
                          <a:pt x="0" y="17978"/>
                          <a:pt x="0" y="18121"/>
                        </a:cubicBezTo>
                        <a:cubicBezTo>
                          <a:pt x="0" y="18225"/>
                          <a:pt x="85" y="18317"/>
                          <a:pt x="196" y="18317"/>
                        </a:cubicBezTo>
                        <a:cubicBezTo>
                          <a:pt x="307" y="18317"/>
                          <a:pt x="398" y="18232"/>
                          <a:pt x="398" y="18121"/>
                        </a:cubicBezTo>
                        <a:cubicBezTo>
                          <a:pt x="398" y="17978"/>
                          <a:pt x="509" y="4278"/>
                          <a:pt x="678" y="2101"/>
                        </a:cubicBezTo>
                        <a:cubicBezTo>
                          <a:pt x="724" y="1502"/>
                          <a:pt x="926" y="1058"/>
                          <a:pt x="1291" y="772"/>
                        </a:cubicBezTo>
                        <a:cubicBezTo>
                          <a:pt x="1697" y="447"/>
                          <a:pt x="2225" y="393"/>
                          <a:pt x="2537" y="393"/>
                        </a:cubicBezTo>
                        <a:cubicBezTo>
                          <a:pt x="2695" y="393"/>
                          <a:pt x="2798" y="407"/>
                          <a:pt x="2803" y="407"/>
                        </a:cubicBezTo>
                        <a:cubicBezTo>
                          <a:pt x="2814" y="408"/>
                          <a:pt x="2824" y="409"/>
                          <a:pt x="2834" y="409"/>
                        </a:cubicBezTo>
                        <a:cubicBezTo>
                          <a:pt x="3061" y="409"/>
                          <a:pt x="3099" y="66"/>
                          <a:pt x="2862" y="22"/>
                        </a:cubicBezTo>
                        <a:cubicBezTo>
                          <a:pt x="2848" y="20"/>
                          <a:pt x="2718" y="0"/>
                          <a:pt x="252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5"/>
                  <p:cNvSpPr/>
                  <p:nvPr/>
                </p:nvSpPr>
                <p:spPr>
                  <a:xfrm>
                    <a:off x="6105312" y="3937305"/>
                    <a:ext cx="36634" cy="80161"/>
                  </a:xfrm>
                  <a:custGeom>
                    <a:rect b="b" l="l" r="r" t="t"/>
                    <a:pathLst>
                      <a:path extrusionOk="0" h="3175" w="1451">
                        <a:moveTo>
                          <a:pt x="284" y="0"/>
                        </a:moveTo>
                        <a:cubicBezTo>
                          <a:pt x="128" y="0"/>
                          <a:pt x="1" y="204"/>
                          <a:pt x="147" y="345"/>
                        </a:cubicBezTo>
                        <a:cubicBezTo>
                          <a:pt x="154" y="352"/>
                          <a:pt x="942" y="1121"/>
                          <a:pt x="1047" y="2985"/>
                        </a:cubicBezTo>
                        <a:cubicBezTo>
                          <a:pt x="1053" y="3089"/>
                          <a:pt x="1144" y="3174"/>
                          <a:pt x="1249" y="3174"/>
                        </a:cubicBezTo>
                        <a:lnTo>
                          <a:pt x="1255" y="3174"/>
                        </a:lnTo>
                        <a:cubicBezTo>
                          <a:pt x="1366" y="3168"/>
                          <a:pt x="1451" y="3076"/>
                          <a:pt x="1444" y="2965"/>
                        </a:cubicBezTo>
                        <a:cubicBezTo>
                          <a:pt x="1327" y="926"/>
                          <a:pt x="453" y="91"/>
                          <a:pt x="421" y="59"/>
                        </a:cubicBezTo>
                        <a:cubicBezTo>
                          <a:pt x="377" y="18"/>
                          <a:pt x="329" y="0"/>
                          <a:pt x="28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5"/>
                  <p:cNvSpPr/>
                  <p:nvPr/>
                </p:nvSpPr>
                <p:spPr>
                  <a:xfrm>
                    <a:off x="6108292" y="3860073"/>
                    <a:ext cx="50596" cy="64735"/>
                  </a:xfrm>
                  <a:custGeom>
                    <a:rect b="b" l="l" r="r" t="t"/>
                    <a:pathLst>
                      <a:path extrusionOk="0" h="2564" w="2004">
                        <a:moveTo>
                          <a:pt x="272" y="0"/>
                        </a:moveTo>
                        <a:cubicBezTo>
                          <a:pt x="32" y="0"/>
                          <a:pt x="0" y="362"/>
                          <a:pt x="251" y="393"/>
                        </a:cubicBezTo>
                        <a:cubicBezTo>
                          <a:pt x="309" y="406"/>
                          <a:pt x="1606" y="589"/>
                          <a:pt x="1554" y="2362"/>
                        </a:cubicBezTo>
                        <a:cubicBezTo>
                          <a:pt x="1554" y="2472"/>
                          <a:pt x="1639" y="2564"/>
                          <a:pt x="1743" y="2564"/>
                        </a:cubicBezTo>
                        <a:lnTo>
                          <a:pt x="1750" y="2564"/>
                        </a:lnTo>
                        <a:cubicBezTo>
                          <a:pt x="1854" y="2564"/>
                          <a:pt x="1945" y="2479"/>
                          <a:pt x="1945" y="2375"/>
                        </a:cubicBezTo>
                        <a:cubicBezTo>
                          <a:pt x="2004" y="250"/>
                          <a:pt x="316" y="2"/>
                          <a:pt x="303" y="2"/>
                        </a:cubicBezTo>
                        <a:cubicBezTo>
                          <a:pt x="292" y="1"/>
                          <a:pt x="282" y="0"/>
                          <a:pt x="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5"/>
                  <p:cNvSpPr/>
                  <p:nvPr/>
                </p:nvSpPr>
                <p:spPr>
                  <a:xfrm>
                    <a:off x="6102914" y="4067557"/>
                    <a:ext cx="36079" cy="81549"/>
                  </a:xfrm>
                  <a:custGeom>
                    <a:rect b="b" l="l" r="r" t="t"/>
                    <a:pathLst>
                      <a:path extrusionOk="0" h="3230" w="1429">
                        <a:moveTo>
                          <a:pt x="225" y="1"/>
                        </a:moveTo>
                        <a:cubicBezTo>
                          <a:pt x="167" y="1"/>
                          <a:pt x="110" y="26"/>
                          <a:pt x="73" y="75"/>
                        </a:cubicBezTo>
                        <a:cubicBezTo>
                          <a:pt x="1" y="159"/>
                          <a:pt x="14" y="283"/>
                          <a:pt x="99" y="348"/>
                        </a:cubicBezTo>
                        <a:cubicBezTo>
                          <a:pt x="112" y="361"/>
                          <a:pt x="1024" y="1124"/>
                          <a:pt x="972" y="3021"/>
                        </a:cubicBezTo>
                        <a:cubicBezTo>
                          <a:pt x="972" y="3131"/>
                          <a:pt x="1057" y="3223"/>
                          <a:pt x="1168" y="3229"/>
                        </a:cubicBezTo>
                        <a:lnTo>
                          <a:pt x="1174" y="3229"/>
                        </a:lnTo>
                        <a:cubicBezTo>
                          <a:pt x="1278" y="3229"/>
                          <a:pt x="1363" y="3144"/>
                          <a:pt x="1370" y="3034"/>
                        </a:cubicBezTo>
                        <a:cubicBezTo>
                          <a:pt x="1428" y="922"/>
                          <a:pt x="392" y="75"/>
                          <a:pt x="346" y="42"/>
                        </a:cubicBezTo>
                        <a:cubicBezTo>
                          <a:pt x="310" y="14"/>
                          <a:pt x="267" y="1"/>
                          <a:pt x="22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5"/>
                  <p:cNvSpPr/>
                  <p:nvPr/>
                </p:nvSpPr>
                <p:spPr>
                  <a:xfrm>
                    <a:off x="6081706" y="3893097"/>
                    <a:ext cx="34236" cy="64305"/>
                  </a:xfrm>
                  <a:custGeom>
                    <a:rect b="b" l="l" r="r" t="t"/>
                    <a:pathLst>
                      <a:path extrusionOk="0" h="2547" w="1356">
                        <a:moveTo>
                          <a:pt x="1072" y="0"/>
                        </a:moveTo>
                        <a:cubicBezTo>
                          <a:pt x="1042" y="0"/>
                          <a:pt x="1011" y="8"/>
                          <a:pt x="978" y="24"/>
                        </a:cubicBezTo>
                        <a:cubicBezTo>
                          <a:pt x="939" y="37"/>
                          <a:pt x="59" y="487"/>
                          <a:pt x="0" y="2344"/>
                        </a:cubicBezTo>
                        <a:cubicBezTo>
                          <a:pt x="0" y="2448"/>
                          <a:pt x="85" y="2540"/>
                          <a:pt x="189" y="2546"/>
                        </a:cubicBezTo>
                        <a:lnTo>
                          <a:pt x="196" y="2546"/>
                        </a:lnTo>
                        <a:cubicBezTo>
                          <a:pt x="307" y="2546"/>
                          <a:pt x="391" y="2461"/>
                          <a:pt x="398" y="2357"/>
                        </a:cubicBezTo>
                        <a:cubicBezTo>
                          <a:pt x="450" y="773"/>
                          <a:pt x="1134" y="382"/>
                          <a:pt x="1154" y="376"/>
                        </a:cubicBezTo>
                        <a:cubicBezTo>
                          <a:pt x="1356" y="275"/>
                          <a:pt x="1254" y="0"/>
                          <a:pt x="10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5"/>
                  <p:cNvSpPr/>
                  <p:nvPr/>
                </p:nvSpPr>
                <p:spPr>
                  <a:xfrm>
                    <a:off x="5971374" y="3754842"/>
                    <a:ext cx="29060" cy="66628"/>
                  </a:xfrm>
                  <a:custGeom>
                    <a:rect b="b" l="l" r="r" t="t"/>
                    <a:pathLst>
                      <a:path extrusionOk="0" h="2639" w="1151">
                        <a:moveTo>
                          <a:pt x="259" y="0"/>
                        </a:moveTo>
                        <a:cubicBezTo>
                          <a:pt x="126" y="0"/>
                          <a:pt x="0" y="138"/>
                          <a:pt x="82" y="292"/>
                        </a:cubicBezTo>
                        <a:cubicBezTo>
                          <a:pt x="88" y="305"/>
                          <a:pt x="727" y="1355"/>
                          <a:pt x="414" y="2385"/>
                        </a:cubicBezTo>
                        <a:cubicBezTo>
                          <a:pt x="381" y="2489"/>
                          <a:pt x="440" y="2600"/>
                          <a:pt x="544" y="2632"/>
                        </a:cubicBezTo>
                        <a:cubicBezTo>
                          <a:pt x="564" y="2639"/>
                          <a:pt x="583" y="2639"/>
                          <a:pt x="603" y="2639"/>
                        </a:cubicBezTo>
                        <a:cubicBezTo>
                          <a:pt x="688" y="2639"/>
                          <a:pt x="766" y="2587"/>
                          <a:pt x="792" y="2502"/>
                        </a:cubicBezTo>
                        <a:cubicBezTo>
                          <a:pt x="1150" y="1296"/>
                          <a:pt x="447" y="136"/>
                          <a:pt x="421" y="90"/>
                        </a:cubicBezTo>
                        <a:cubicBezTo>
                          <a:pt x="377" y="27"/>
                          <a:pt x="317" y="0"/>
                          <a:pt x="25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5"/>
                  <p:cNvSpPr/>
                  <p:nvPr/>
                </p:nvSpPr>
                <p:spPr>
                  <a:xfrm>
                    <a:off x="5969632" y="3672914"/>
                    <a:ext cx="37442" cy="39310"/>
                  </a:xfrm>
                  <a:custGeom>
                    <a:rect b="b" l="l" r="r" t="t"/>
                    <a:pathLst>
                      <a:path extrusionOk="0" h="1557" w="1483">
                        <a:moveTo>
                          <a:pt x="1165" y="0"/>
                        </a:moveTo>
                        <a:cubicBezTo>
                          <a:pt x="952" y="0"/>
                          <a:pt x="297" y="106"/>
                          <a:pt x="27" y="1321"/>
                        </a:cubicBezTo>
                        <a:cubicBezTo>
                          <a:pt x="1" y="1426"/>
                          <a:pt x="66" y="1530"/>
                          <a:pt x="177" y="1556"/>
                        </a:cubicBezTo>
                        <a:lnTo>
                          <a:pt x="216" y="1556"/>
                        </a:lnTo>
                        <a:cubicBezTo>
                          <a:pt x="314" y="1556"/>
                          <a:pt x="392" y="1497"/>
                          <a:pt x="411" y="1406"/>
                        </a:cubicBezTo>
                        <a:cubicBezTo>
                          <a:pt x="630" y="430"/>
                          <a:pt x="1085" y="396"/>
                          <a:pt x="1168" y="396"/>
                        </a:cubicBezTo>
                        <a:cubicBezTo>
                          <a:pt x="1174" y="396"/>
                          <a:pt x="1179" y="396"/>
                          <a:pt x="1180" y="396"/>
                        </a:cubicBezTo>
                        <a:cubicBezTo>
                          <a:pt x="1191" y="397"/>
                          <a:pt x="1201" y="398"/>
                          <a:pt x="1211" y="398"/>
                        </a:cubicBezTo>
                        <a:cubicBezTo>
                          <a:pt x="1445" y="398"/>
                          <a:pt x="1483" y="36"/>
                          <a:pt x="1233" y="5"/>
                        </a:cubicBezTo>
                        <a:cubicBezTo>
                          <a:pt x="1228" y="4"/>
                          <a:pt x="1204" y="0"/>
                          <a:pt x="116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5"/>
                  <p:cNvSpPr/>
                  <p:nvPr/>
                </p:nvSpPr>
                <p:spPr>
                  <a:xfrm>
                    <a:off x="6015356" y="3608936"/>
                    <a:ext cx="28025" cy="46683"/>
                  </a:xfrm>
                  <a:custGeom>
                    <a:rect b="b" l="l" r="r" t="t"/>
                    <a:pathLst>
                      <a:path extrusionOk="0" h="1849" w="1110">
                        <a:moveTo>
                          <a:pt x="272" y="1"/>
                        </a:moveTo>
                        <a:cubicBezTo>
                          <a:pt x="42" y="1"/>
                          <a:pt x="1" y="357"/>
                          <a:pt x="249" y="395"/>
                        </a:cubicBezTo>
                        <a:cubicBezTo>
                          <a:pt x="393" y="427"/>
                          <a:pt x="516" y="518"/>
                          <a:pt x="588" y="642"/>
                        </a:cubicBezTo>
                        <a:cubicBezTo>
                          <a:pt x="705" y="844"/>
                          <a:pt x="673" y="1170"/>
                          <a:pt x="510" y="1574"/>
                        </a:cubicBezTo>
                        <a:cubicBezTo>
                          <a:pt x="471" y="1679"/>
                          <a:pt x="523" y="1789"/>
                          <a:pt x="621" y="1835"/>
                        </a:cubicBezTo>
                        <a:cubicBezTo>
                          <a:pt x="647" y="1842"/>
                          <a:pt x="673" y="1848"/>
                          <a:pt x="699" y="1848"/>
                        </a:cubicBezTo>
                        <a:cubicBezTo>
                          <a:pt x="777" y="1848"/>
                          <a:pt x="849" y="1796"/>
                          <a:pt x="875" y="1718"/>
                        </a:cubicBezTo>
                        <a:cubicBezTo>
                          <a:pt x="1090" y="1190"/>
                          <a:pt x="1110" y="760"/>
                          <a:pt x="927" y="440"/>
                        </a:cubicBezTo>
                        <a:cubicBezTo>
                          <a:pt x="797" y="212"/>
                          <a:pt x="569" y="56"/>
                          <a:pt x="308" y="4"/>
                        </a:cubicBezTo>
                        <a:cubicBezTo>
                          <a:pt x="296" y="2"/>
                          <a:pt x="284" y="1"/>
                          <a:pt x="2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5"/>
                  <p:cNvSpPr/>
                  <p:nvPr/>
                </p:nvSpPr>
                <p:spPr>
                  <a:xfrm>
                    <a:off x="6001066" y="3539077"/>
                    <a:ext cx="45370" cy="39361"/>
                  </a:xfrm>
                  <a:custGeom>
                    <a:rect b="b" l="l" r="r" t="t"/>
                    <a:pathLst>
                      <a:path extrusionOk="0" h="1559" w="1797">
                        <a:moveTo>
                          <a:pt x="1387" y="1"/>
                        </a:moveTo>
                        <a:cubicBezTo>
                          <a:pt x="1067" y="1"/>
                          <a:pt x="411" y="153"/>
                          <a:pt x="33" y="1298"/>
                        </a:cubicBezTo>
                        <a:cubicBezTo>
                          <a:pt x="1" y="1395"/>
                          <a:pt x="53" y="1513"/>
                          <a:pt x="157" y="1545"/>
                        </a:cubicBezTo>
                        <a:cubicBezTo>
                          <a:pt x="177" y="1552"/>
                          <a:pt x="196" y="1552"/>
                          <a:pt x="222" y="1558"/>
                        </a:cubicBezTo>
                        <a:cubicBezTo>
                          <a:pt x="307" y="1552"/>
                          <a:pt x="379" y="1500"/>
                          <a:pt x="405" y="1421"/>
                        </a:cubicBezTo>
                        <a:cubicBezTo>
                          <a:pt x="715" y="490"/>
                          <a:pt x="1204" y="391"/>
                          <a:pt x="1398" y="391"/>
                        </a:cubicBezTo>
                        <a:cubicBezTo>
                          <a:pt x="1444" y="391"/>
                          <a:pt x="1474" y="397"/>
                          <a:pt x="1480" y="398"/>
                        </a:cubicBezTo>
                        <a:cubicBezTo>
                          <a:pt x="1496" y="402"/>
                          <a:pt x="1512" y="403"/>
                          <a:pt x="1527" y="403"/>
                        </a:cubicBezTo>
                        <a:cubicBezTo>
                          <a:pt x="1738" y="403"/>
                          <a:pt x="1796" y="81"/>
                          <a:pt x="1571" y="20"/>
                        </a:cubicBezTo>
                        <a:cubicBezTo>
                          <a:pt x="1560" y="17"/>
                          <a:pt x="1492" y="1"/>
                          <a:pt x="13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5"/>
                  <p:cNvSpPr/>
                  <p:nvPr/>
                </p:nvSpPr>
                <p:spPr>
                  <a:xfrm>
                    <a:off x="6074788" y="4163397"/>
                    <a:ext cx="34261" cy="58599"/>
                  </a:xfrm>
                  <a:custGeom>
                    <a:rect b="b" l="l" r="r" t="t"/>
                    <a:pathLst>
                      <a:path extrusionOk="0" h="2321" w="1357">
                        <a:moveTo>
                          <a:pt x="1167" y="0"/>
                        </a:moveTo>
                        <a:cubicBezTo>
                          <a:pt x="919" y="7"/>
                          <a:pt x="678" y="104"/>
                          <a:pt x="509" y="287"/>
                        </a:cubicBezTo>
                        <a:cubicBezTo>
                          <a:pt x="157" y="639"/>
                          <a:pt x="0" y="1265"/>
                          <a:pt x="53" y="2131"/>
                        </a:cubicBezTo>
                        <a:cubicBezTo>
                          <a:pt x="59" y="2236"/>
                          <a:pt x="144" y="2320"/>
                          <a:pt x="248" y="2320"/>
                        </a:cubicBezTo>
                        <a:lnTo>
                          <a:pt x="261" y="2320"/>
                        </a:lnTo>
                        <a:cubicBezTo>
                          <a:pt x="365" y="2314"/>
                          <a:pt x="450" y="2223"/>
                          <a:pt x="444" y="2118"/>
                        </a:cubicBezTo>
                        <a:cubicBezTo>
                          <a:pt x="391" y="1186"/>
                          <a:pt x="594" y="769"/>
                          <a:pt x="776" y="580"/>
                        </a:cubicBezTo>
                        <a:cubicBezTo>
                          <a:pt x="874" y="476"/>
                          <a:pt x="1004" y="411"/>
                          <a:pt x="1148" y="404"/>
                        </a:cubicBezTo>
                        <a:cubicBezTo>
                          <a:pt x="1252" y="404"/>
                          <a:pt x="1343" y="319"/>
                          <a:pt x="1350" y="209"/>
                        </a:cubicBezTo>
                        <a:cubicBezTo>
                          <a:pt x="1356" y="104"/>
                          <a:pt x="1278" y="7"/>
                          <a:pt x="116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5"/>
                  <p:cNvSpPr/>
                  <p:nvPr/>
                </p:nvSpPr>
                <p:spPr>
                  <a:xfrm>
                    <a:off x="6081529" y="4015547"/>
                    <a:ext cx="34463" cy="59180"/>
                  </a:xfrm>
                  <a:custGeom>
                    <a:rect b="b" l="l" r="r" t="t"/>
                    <a:pathLst>
                      <a:path extrusionOk="0" h="2344" w="1365">
                        <a:moveTo>
                          <a:pt x="1077" y="1"/>
                        </a:moveTo>
                        <a:cubicBezTo>
                          <a:pt x="1048" y="1"/>
                          <a:pt x="1017" y="8"/>
                          <a:pt x="985" y="23"/>
                        </a:cubicBezTo>
                        <a:cubicBezTo>
                          <a:pt x="946" y="42"/>
                          <a:pt x="66" y="505"/>
                          <a:pt x="7" y="2135"/>
                        </a:cubicBezTo>
                        <a:cubicBezTo>
                          <a:pt x="1" y="2245"/>
                          <a:pt x="92" y="2337"/>
                          <a:pt x="196" y="2343"/>
                        </a:cubicBezTo>
                        <a:lnTo>
                          <a:pt x="203" y="2343"/>
                        </a:lnTo>
                        <a:cubicBezTo>
                          <a:pt x="314" y="2343"/>
                          <a:pt x="405" y="2258"/>
                          <a:pt x="405" y="2148"/>
                        </a:cubicBezTo>
                        <a:cubicBezTo>
                          <a:pt x="457" y="779"/>
                          <a:pt x="1135" y="394"/>
                          <a:pt x="1167" y="375"/>
                        </a:cubicBezTo>
                        <a:cubicBezTo>
                          <a:pt x="1364" y="268"/>
                          <a:pt x="1260" y="1"/>
                          <a:pt x="107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5"/>
                  <p:cNvSpPr/>
                  <p:nvPr/>
                </p:nvSpPr>
                <p:spPr>
                  <a:xfrm>
                    <a:off x="6083473" y="3225780"/>
                    <a:ext cx="183726" cy="588443"/>
                  </a:xfrm>
                  <a:custGeom>
                    <a:rect b="b" l="l" r="r" t="t"/>
                    <a:pathLst>
                      <a:path extrusionOk="0" h="23307" w="7277">
                        <a:moveTo>
                          <a:pt x="5001" y="0"/>
                        </a:moveTo>
                        <a:lnTo>
                          <a:pt x="1970" y="333"/>
                        </a:lnTo>
                        <a:cubicBezTo>
                          <a:pt x="2185" y="346"/>
                          <a:pt x="2902" y="1102"/>
                          <a:pt x="3319" y="2738"/>
                        </a:cubicBezTo>
                        <a:cubicBezTo>
                          <a:pt x="2589" y="2874"/>
                          <a:pt x="712" y="3363"/>
                          <a:pt x="61" y="4791"/>
                        </a:cubicBezTo>
                        <a:cubicBezTo>
                          <a:pt x="0" y="4941"/>
                          <a:pt x="127" y="5058"/>
                          <a:pt x="253" y="5058"/>
                        </a:cubicBezTo>
                        <a:cubicBezTo>
                          <a:pt x="317" y="5058"/>
                          <a:pt x="381" y="5027"/>
                          <a:pt x="419" y="4954"/>
                        </a:cubicBezTo>
                        <a:cubicBezTo>
                          <a:pt x="999" y="3696"/>
                          <a:pt x="2752" y="3246"/>
                          <a:pt x="3411" y="3122"/>
                        </a:cubicBezTo>
                        <a:cubicBezTo>
                          <a:pt x="3424" y="3174"/>
                          <a:pt x="3430" y="3233"/>
                          <a:pt x="3443" y="3285"/>
                        </a:cubicBezTo>
                        <a:lnTo>
                          <a:pt x="3443" y="4569"/>
                        </a:lnTo>
                        <a:cubicBezTo>
                          <a:pt x="3437" y="4569"/>
                          <a:pt x="3430" y="4563"/>
                          <a:pt x="3424" y="4563"/>
                        </a:cubicBezTo>
                        <a:cubicBezTo>
                          <a:pt x="3414" y="4560"/>
                          <a:pt x="3349" y="4547"/>
                          <a:pt x="3242" y="4547"/>
                        </a:cubicBezTo>
                        <a:cubicBezTo>
                          <a:pt x="2861" y="4547"/>
                          <a:pt x="1945" y="4710"/>
                          <a:pt x="1025" y="6062"/>
                        </a:cubicBezTo>
                        <a:cubicBezTo>
                          <a:pt x="923" y="6215"/>
                          <a:pt x="1059" y="6371"/>
                          <a:pt x="1197" y="6371"/>
                        </a:cubicBezTo>
                        <a:cubicBezTo>
                          <a:pt x="1253" y="6371"/>
                          <a:pt x="1310" y="6345"/>
                          <a:pt x="1351" y="6283"/>
                        </a:cubicBezTo>
                        <a:cubicBezTo>
                          <a:pt x="2184" y="5060"/>
                          <a:pt x="2960" y="4940"/>
                          <a:pt x="3238" y="4940"/>
                        </a:cubicBezTo>
                        <a:cubicBezTo>
                          <a:pt x="3300" y="4940"/>
                          <a:pt x="3337" y="4946"/>
                          <a:pt x="3345" y="4947"/>
                        </a:cubicBezTo>
                        <a:cubicBezTo>
                          <a:pt x="3359" y="4950"/>
                          <a:pt x="3372" y="4951"/>
                          <a:pt x="3386" y="4951"/>
                        </a:cubicBezTo>
                        <a:cubicBezTo>
                          <a:pt x="3405" y="4951"/>
                          <a:pt x="3424" y="4948"/>
                          <a:pt x="3443" y="4941"/>
                        </a:cubicBezTo>
                        <a:lnTo>
                          <a:pt x="3443" y="23111"/>
                        </a:lnTo>
                        <a:cubicBezTo>
                          <a:pt x="3443" y="23242"/>
                          <a:pt x="3543" y="23307"/>
                          <a:pt x="3641" y="23307"/>
                        </a:cubicBezTo>
                        <a:cubicBezTo>
                          <a:pt x="3740" y="23307"/>
                          <a:pt x="3837" y="23242"/>
                          <a:pt x="3834" y="23111"/>
                        </a:cubicBezTo>
                        <a:lnTo>
                          <a:pt x="3834" y="4941"/>
                        </a:lnTo>
                        <a:cubicBezTo>
                          <a:pt x="3848" y="4940"/>
                          <a:pt x="3862" y="4939"/>
                          <a:pt x="3879" y="4939"/>
                        </a:cubicBezTo>
                        <a:cubicBezTo>
                          <a:pt x="4169" y="4939"/>
                          <a:pt x="4937" y="5074"/>
                          <a:pt x="5757" y="6283"/>
                        </a:cubicBezTo>
                        <a:cubicBezTo>
                          <a:pt x="5800" y="6345"/>
                          <a:pt x="5858" y="6371"/>
                          <a:pt x="5915" y="6371"/>
                        </a:cubicBezTo>
                        <a:cubicBezTo>
                          <a:pt x="6055" y="6371"/>
                          <a:pt x="6189" y="6215"/>
                          <a:pt x="6083" y="6062"/>
                        </a:cubicBezTo>
                        <a:cubicBezTo>
                          <a:pt x="5175" y="4722"/>
                          <a:pt x="4273" y="4549"/>
                          <a:pt x="3880" y="4549"/>
                        </a:cubicBezTo>
                        <a:cubicBezTo>
                          <a:pt x="3864" y="4549"/>
                          <a:pt x="3849" y="4549"/>
                          <a:pt x="3834" y="4549"/>
                        </a:cubicBezTo>
                        <a:lnTo>
                          <a:pt x="3834" y="3122"/>
                        </a:lnTo>
                        <a:cubicBezTo>
                          <a:pt x="4466" y="3239"/>
                          <a:pt x="6272" y="3676"/>
                          <a:pt x="6858" y="4954"/>
                        </a:cubicBezTo>
                        <a:cubicBezTo>
                          <a:pt x="6899" y="5030"/>
                          <a:pt x="6964" y="5062"/>
                          <a:pt x="7030" y="5062"/>
                        </a:cubicBezTo>
                        <a:cubicBezTo>
                          <a:pt x="7154" y="5062"/>
                          <a:pt x="7277" y="4945"/>
                          <a:pt x="7217" y="4791"/>
                        </a:cubicBezTo>
                        <a:cubicBezTo>
                          <a:pt x="6526" y="3272"/>
                          <a:pt x="4460" y="2822"/>
                          <a:pt x="3841" y="2718"/>
                        </a:cubicBezTo>
                        <a:cubicBezTo>
                          <a:pt x="4023" y="1695"/>
                          <a:pt x="4362" y="639"/>
                          <a:pt x="500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5"/>
                  <p:cNvSpPr/>
                  <p:nvPr/>
                </p:nvSpPr>
                <p:spPr>
                  <a:xfrm>
                    <a:off x="6174869" y="3489819"/>
                    <a:ext cx="227732" cy="348946"/>
                  </a:xfrm>
                  <a:custGeom>
                    <a:rect b="b" l="l" r="r" t="t"/>
                    <a:pathLst>
                      <a:path extrusionOk="0" h="13821" w="9020">
                        <a:moveTo>
                          <a:pt x="1703" y="0"/>
                        </a:moveTo>
                        <a:cubicBezTo>
                          <a:pt x="912" y="0"/>
                          <a:pt x="308" y="102"/>
                          <a:pt x="240" y="114"/>
                        </a:cubicBezTo>
                        <a:cubicBezTo>
                          <a:pt x="0" y="157"/>
                          <a:pt x="45" y="502"/>
                          <a:pt x="270" y="502"/>
                        </a:cubicBezTo>
                        <a:cubicBezTo>
                          <a:pt x="283" y="502"/>
                          <a:pt x="297" y="501"/>
                          <a:pt x="312" y="498"/>
                        </a:cubicBezTo>
                        <a:cubicBezTo>
                          <a:pt x="326" y="496"/>
                          <a:pt x="898" y="401"/>
                          <a:pt x="1658" y="401"/>
                        </a:cubicBezTo>
                        <a:cubicBezTo>
                          <a:pt x="2973" y="401"/>
                          <a:pt x="4850" y="685"/>
                          <a:pt x="5383" y="2225"/>
                        </a:cubicBezTo>
                        <a:cubicBezTo>
                          <a:pt x="6282" y="4806"/>
                          <a:pt x="8589" y="13579"/>
                          <a:pt x="8609" y="13670"/>
                        </a:cubicBezTo>
                        <a:cubicBezTo>
                          <a:pt x="8635" y="13755"/>
                          <a:pt x="8713" y="13820"/>
                          <a:pt x="8804" y="13820"/>
                        </a:cubicBezTo>
                        <a:cubicBezTo>
                          <a:pt x="8817" y="13814"/>
                          <a:pt x="8837" y="13814"/>
                          <a:pt x="8850" y="13807"/>
                        </a:cubicBezTo>
                        <a:cubicBezTo>
                          <a:pt x="8954" y="13781"/>
                          <a:pt x="9019" y="13677"/>
                          <a:pt x="8993" y="13572"/>
                        </a:cubicBezTo>
                        <a:cubicBezTo>
                          <a:pt x="8967" y="13481"/>
                          <a:pt x="6654" y="4695"/>
                          <a:pt x="5761" y="2095"/>
                        </a:cubicBezTo>
                        <a:cubicBezTo>
                          <a:pt x="5149" y="328"/>
                          <a:pt x="3124" y="0"/>
                          <a:pt x="17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5"/>
                  <p:cNvSpPr/>
                  <p:nvPr/>
                </p:nvSpPr>
                <p:spPr>
                  <a:xfrm>
                    <a:off x="6172345" y="3518576"/>
                    <a:ext cx="99425" cy="38300"/>
                  </a:xfrm>
                  <a:custGeom>
                    <a:rect b="b" l="l" r="r" t="t"/>
                    <a:pathLst>
                      <a:path extrusionOk="0" h="1517" w="3938">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90"/>
                          <a:pt x="3623" y="1516"/>
                          <a:pt x="3687" y="1516"/>
                        </a:cubicBezTo>
                        <a:lnTo>
                          <a:pt x="3687" y="1516"/>
                        </a:lnTo>
                        <a:cubicBezTo>
                          <a:pt x="3848" y="1514"/>
                          <a:pt x="3937" y="1333"/>
                          <a:pt x="3847" y="1204"/>
                        </a:cubicBezTo>
                        <a:cubicBezTo>
                          <a:pt x="3153" y="249"/>
                          <a:pt x="2286" y="1"/>
                          <a:pt x="1572" y="1"/>
                        </a:cubicBezTo>
                        <a:close/>
                        <a:moveTo>
                          <a:pt x="3687" y="1516"/>
                        </a:moveTo>
                        <a:lnTo>
                          <a:pt x="3687" y="1516"/>
                        </a:lnTo>
                        <a:cubicBezTo>
                          <a:pt x="3686" y="1517"/>
                          <a:pt x="3685" y="1517"/>
                          <a:pt x="3684" y="1517"/>
                        </a:cubicBezTo>
                        <a:lnTo>
                          <a:pt x="3690" y="1517"/>
                        </a:lnTo>
                        <a:cubicBezTo>
                          <a:pt x="3689" y="1517"/>
                          <a:pt x="3688" y="1517"/>
                          <a:pt x="3687"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5"/>
                  <p:cNvSpPr/>
                  <p:nvPr/>
                </p:nvSpPr>
                <p:spPr>
                  <a:xfrm>
                    <a:off x="6172168" y="3557255"/>
                    <a:ext cx="99601" cy="38300"/>
                  </a:xfrm>
                  <a:custGeom>
                    <a:rect b="b" l="l" r="r" t="t"/>
                    <a:pathLst>
                      <a:path extrusionOk="0" h="1517" w="3945">
                        <a:moveTo>
                          <a:pt x="1579" y="1"/>
                        </a:moveTo>
                        <a:cubicBezTo>
                          <a:pt x="810" y="1"/>
                          <a:pt x="217" y="287"/>
                          <a:pt x="204" y="291"/>
                        </a:cubicBezTo>
                        <a:cubicBezTo>
                          <a:pt x="0" y="393"/>
                          <a:pt x="106" y="671"/>
                          <a:pt x="290" y="671"/>
                        </a:cubicBezTo>
                        <a:cubicBezTo>
                          <a:pt x="318" y="671"/>
                          <a:pt x="349" y="664"/>
                          <a:pt x="380" y="649"/>
                        </a:cubicBezTo>
                        <a:cubicBezTo>
                          <a:pt x="420" y="629"/>
                          <a:pt x="923" y="386"/>
                          <a:pt x="1571" y="386"/>
                        </a:cubicBezTo>
                        <a:cubicBezTo>
                          <a:pt x="2185" y="386"/>
                          <a:pt x="2929" y="604"/>
                          <a:pt x="3534" y="1438"/>
                        </a:cubicBezTo>
                        <a:cubicBezTo>
                          <a:pt x="3573" y="1489"/>
                          <a:pt x="3630" y="1515"/>
                          <a:pt x="3694" y="1516"/>
                        </a:cubicBezTo>
                        <a:lnTo>
                          <a:pt x="3694" y="1516"/>
                        </a:lnTo>
                        <a:cubicBezTo>
                          <a:pt x="3855" y="1514"/>
                          <a:pt x="3944" y="1333"/>
                          <a:pt x="3854" y="1203"/>
                        </a:cubicBezTo>
                        <a:cubicBezTo>
                          <a:pt x="3160" y="249"/>
                          <a:pt x="2293" y="1"/>
                          <a:pt x="1579" y="1"/>
                        </a:cubicBezTo>
                        <a:close/>
                        <a:moveTo>
                          <a:pt x="3694" y="1516"/>
                        </a:moveTo>
                        <a:lnTo>
                          <a:pt x="3694" y="1516"/>
                        </a:lnTo>
                        <a:cubicBezTo>
                          <a:pt x="3693" y="1516"/>
                          <a:pt x="3692" y="1516"/>
                          <a:pt x="3691" y="1516"/>
                        </a:cubicBezTo>
                        <a:lnTo>
                          <a:pt x="3697" y="1516"/>
                        </a:lnTo>
                        <a:cubicBezTo>
                          <a:pt x="3696" y="1516"/>
                          <a:pt x="3695" y="1516"/>
                          <a:pt x="3694"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5"/>
                  <p:cNvSpPr/>
                  <p:nvPr/>
                </p:nvSpPr>
                <p:spPr>
                  <a:xfrm>
                    <a:off x="6172319" y="3595782"/>
                    <a:ext cx="99425" cy="38300"/>
                  </a:xfrm>
                  <a:custGeom>
                    <a:rect b="b" l="l" r="r" t="t"/>
                    <a:pathLst>
                      <a:path extrusionOk="0" h="1517" w="3938">
                        <a:moveTo>
                          <a:pt x="1576" y="0"/>
                        </a:moveTo>
                        <a:cubicBezTo>
                          <a:pt x="806" y="0"/>
                          <a:pt x="211" y="290"/>
                          <a:pt x="198" y="296"/>
                        </a:cubicBezTo>
                        <a:cubicBezTo>
                          <a:pt x="1" y="398"/>
                          <a:pt x="106" y="670"/>
                          <a:pt x="285" y="670"/>
                        </a:cubicBezTo>
                        <a:cubicBezTo>
                          <a:pt x="313" y="670"/>
                          <a:pt x="343" y="663"/>
                          <a:pt x="374" y="648"/>
                        </a:cubicBezTo>
                        <a:cubicBezTo>
                          <a:pt x="414" y="628"/>
                          <a:pt x="917" y="385"/>
                          <a:pt x="1565" y="385"/>
                        </a:cubicBezTo>
                        <a:cubicBezTo>
                          <a:pt x="2179" y="385"/>
                          <a:pt x="2923" y="603"/>
                          <a:pt x="3528" y="1437"/>
                        </a:cubicBezTo>
                        <a:cubicBezTo>
                          <a:pt x="3564" y="1485"/>
                          <a:pt x="3616" y="1516"/>
                          <a:pt x="3675" y="1516"/>
                        </a:cubicBezTo>
                        <a:cubicBezTo>
                          <a:pt x="3680" y="1516"/>
                          <a:pt x="3685" y="1516"/>
                          <a:pt x="3690" y="1515"/>
                        </a:cubicBezTo>
                        <a:lnTo>
                          <a:pt x="3690" y="1515"/>
                        </a:lnTo>
                        <a:cubicBezTo>
                          <a:pt x="3691" y="1515"/>
                          <a:pt x="3692" y="1515"/>
                          <a:pt x="3693" y="1515"/>
                        </a:cubicBezTo>
                        <a:cubicBezTo>
                          <a:pt x="3851" y="1515"/>
                          <a:pt x="3937" y="1331"/>
                          <a:pt x="3848" y="1202"/>
                        </a:cubicBezTo>
                        <a:cubicBezTo>
                          <a:pt x="3155" y="249"/>
                          <a:pt x="2290" y="0"/>
                          <a:pt x="157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5"/>
                  <p:cNvSpPr/>
                  <p:nvPr/>
                </p:nvSpPr>
                <p:spPr>
                  <a:xfrm>
                    <a:off x="6172294" y="3634436"/>
                    <a:ext cx="99450" cy="38275"/>
                  </a:xfrm>
                  <a:custGeom>
                    <a:rect b="b" l="l" r="r" t="t"/>
                    <a:pathLst>
                      <a:path extrusionOk="0" h="1516" w="3939">
                        <a:moveTo>
                          <a:pt x="1574" y="0"/>
                        </a:moveTo>
                        <a:cubicBezTo>
                          <a:pt x="805" y="0"/>
                          <a:pt x="212" y="287"/>
                          <a:pt x="199" y="291"/>
                        </a:cubicBezTo>
                        <a:cubicBezTo>
                          <a:pt x="0" y="398"/>
                          <a:pt x="108" y="669"/>
                          <a:pt x="289" y="669"/>
                        </a:cubicBezTo>
                        <a:cubicBezTo>
                          <a:pt x="316" y="669"/>
                          <a:pt x="345" y="663"/>
                          <a:pt x="375" y="649"/>
                        </a:cubicBezTo>
                        <a:cubicBezTo>
                          <a:pt x="415" y="629"/>
                          <a:pt x="918" y="385"/>
                          <a:pt x="1566" y="385"/>
                        </a:cubicBezTo>
                        <a:cubicBezTo>
                          <a:pt x="2180" y="385"/>
                          <a:pt x="2924" y="604"/>
                          <a:pt x="3529" y="1438"/>
                        </a:cubicBezTo>
                        <a:cubicBezTo>
                          <a:pt x="3568" y="1490"/>
                          <a:pt x="3627" y="1516"/>
                          <a:pt x="3692" y="1516"/>
                        </a:cubicBezTo>
                        <a:lnTo>
                          <a:pt x="3686" y="1516"/>
                        </a:lnTo>
                        <a:cubicBezTo>
                          <a:pt x="3689" y="1516"/>
                          <a:pt x="3691" y="1516"/>
                          <a:pt x="3694" y="1516"/>
                        </a:cubicBezTo>
                        <a:cubicBezTo>
                          <a:pt x="3852" y="1516"/>
                          <a:pt x="3938" y="1331"/>
                          <a:pt x="3849" y="1203"/>
                        </a:cubicBezTo>
                        <a:cubicBezTo>
                          <a:pt x="3155" y="248"/>
                          <a:pt x="2288" y="0"/>
                          <a:pt x="15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5"/>
                  <p:cNvSpPr/>
                  <p:nvPr/>
                </p:nvSpPr>
                <p:spPr>
                  <a:xfrm>
                    <a:off x="6172319" y="3673040"/>
                    <a:ext cx="99450" cy="38351"/>
                  </a:xfrm>
                  <a:custGeom>
                    <a:rect b="b" l="l" r="r" t="t"/>
                    <a:pathLst>
                      <a:path extrusionOk="0" h="1519" w="3939">
                        <a:moveTo>
                          <a:pt x="1569" y="1"/>
                        </a:moveTo>
                        <a:cubicBezTo>
                          <a:pt x="802" y="1"/>
                          <a:pt x="211" y="286"/>
                          <a:pt x="198" y="293"/>
                        </a:cubicBezTo>
                        <a:cubicBezTo>
                          <a:pt x="1" y="395"/>
                          <a:pt x="106" y="667"/>
                          <a:pt x="285" y="667"/>
                        </a:cubicBezTo>
                        <a:cubicBezTo>
                          <a:pt x="313" y="667"/>
                          <a:pt x="343" y="660"/>
                          <a:pt x="374" y="645"/>
                        </a:cubicBezTo>
                        <a:cubicBezTo>
                          <a:pt x="414" y="625"/>
                          <a:pt x="915" y="384"/>
                          <a:pt x="1562" y="384"/>
                        </a:cubicBezTo>
                        <a:cubicBezTo>
                          <a:pt x="2176" y="384"/>
                          <a:pt x="2922" y="602"/>
                          <a:pt x="3528" y="1434"/>
                        </a:cubicBezTo>
                        <a:cubicBezTo>
                          <a:pt x="3567" y="1485"/>
                          <a:pt x="3624" y="1517"/>
                          <a:pt x="3688" y="1518"/>
                        </a:cubicBezTo>
                        <a:lnTo>
                          <a:pt x="3688" y="1518"/>
                        </a:lnTo>
                        <a:cubicBezTo>
                          <a:pt x="3849" y="1516"/>
                          <a:pt x="3938" y="1335"/>
                          <a:pt x="3848" y="1206"/>
                        </a:cubicBezTo>
                        <a:cubicBezTo>
                          <a:pt x="3153" y="249"/>
                          <a:pt x="2284" y="1"/>
                          <a:pt x="1569" y="1"/>
                        </a:cubicBezTo>
                        <a:close/>
                        <a:moveTo>
                          <a:pt x="3688" y="1518"/>
                        </a:moveTo>
                        <a:lnTo>
                          <a:pt x="3688" y="1518"/>
                        </a:lnTo>
                        <a:cubicBezTo>
                          <a:pt x="3687" y="1518"/>
                          <a:pt x="3686" y="1518"/>
                          <a:pt x="3685" y="1518"/>
                        </a:cubicBezTo>
                        <a:lnTo>
                          <a:pt x="3691" y="1518"/>
                        </a:lnTo>
                        <a:cubicBezTo>
                          <a:pt x="3690" y="1518"/>
                          <a:pt x="3689" y="1518"/>
                          <a:pt x="3688" y="1518"/>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5"/>
                  <p:cNvSpPr/>
                  <p:nvPr/>
                </p:nvSpPr>
                <p:spPr>
                  <a:xfrm>
                    <a:off x="6172319" y="3711643"/>
                    <a:ext cx="99450" cy="38427"/>
                  </a:xfrm>
                  <a:custGeom>
                    <a:rect b="b" l="l" r="r" t="t"/>
                    <a:pathLst>
                      <a:path extrusionOk="0" h="1522" w="3939">
                        <a:moveTo>
                          <a:pt x="1572" y="1"/>
                        </a:moveTo>
                        <a:cubicBezTo>
                          <a:pt x="804" y="1"/>
                          <a:pt x="211" y="289"/>
                          <a:pt x="198" y="296"/>
                        </a:cubicBezTo>
                        <a:cubicBezTo>
                          <a:pt x="1" y="397"/>
                          <a:pt x="106" y="669"/>
                          <a:pt x="285" y="669"/>
                        </a:cubicBezTo>
                        <a:cubicBezTo>
                          <a:pt x="313" y="669"/>
                          <a:pt x="343" y="663"/>
                          <a:pt x="374" y="648"/>
                        </a:cubicBezTo>
                        <a:cubicBezTo>
                          <a:pt x="414" y="628"/>
                          <a:pt x="915" y="387"/>
                          <a:pt x="1562" y="387"/>
                        </a:cubicBezTo>
                        <a:cubicBezTo>
                          <a:pt x="2176" y="387"/>
                          <a:pt x="2922" y="604"/>
                          <a:pt x="3528" y="1436"/>
                        </a:cubicBezTo>
                        <a:cubicBezTo>
                          <a:pt x="3567" y="1488"/>
                          <a:pt x="3624" y="1520"/>
                          <a:pt x="3688" y="1521"/>
                        </a:cubicBezTo>
                        <a:lnTo>
                          <a:pt x="3688" y="1521"/>
                        </a:lnTo>
                        <a:cubicBezTo>
                          <a:pt x="3849" y="1519"/>
                          <a:pt x="3938" y="1338"/>
                          <a:pt x="3848" y="1208"/>
                        </a:cubicBezTo>
                        <a:cubicBezTo>
                          <a:pt x="3154" y="250"/>
                          <a:pt x="2287" y="1"/>
                          <a:pt x="1572" y="1"/>
                        </a:cubicBezTo>
                        <a:close/>
                        <a:moveTo>
                          <a:pt x="3688" y="1521"/>
                        </a:moveTo>
                        <a:lnTo>
                          <a:pt x="3688" y="1521"/>
                        </a:lnTo>
                        <a:cubicBezTo>
                          <a:pt x="3687" y="1521"/>
                          <a:pt x="3686" y="1521"/>
                          <a:pt x="3685" y="1521"/>
                        </a:cubicBezTo>
                        <a:lnTo>
                          <a:pt x="3691" y="1521"/>
                        </a:lnTo>
                        <a:cubicBezTo>
                          <a:pt x="3690" y="1521"/>
                          <a:pt x="3689" y="1521"/>
                          <a:pt x="3688" y="152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5"/>
                  <p:cNvSpPr/>
                  <p:nvPr/>
                </p:nvSpPr>
                <p:spPr>
                  <a:xfrm>
                    <a:off x="6172345" y="3750272"/>
                    <a:ext cx="99425" cy="38300"/>
                  </a:xfrm>
                  <a:custGeom>
                    <a:rect b="b" l="l" r="r" t="t"/>
                    <a:pathLst>
                      <a:path extrusionOk="0" h="1517" w="3938">
                        <a:moveTo>
                          <a:pt x="1572" y="1"/>
                        </a:moveTo>
                        <a:cubicBezTo>
                          <a:pt x="803" y="1"/>
                          <a:pt x="210" y="288"/>
                          <a:pt x="197" y="291"/>
                        </a:cubicBezTo>
                        <a:cubicBezTo>
                          <a:pt x="0" y="398"/>
                          <a:pt x="104" y="665"/>
                          <a:pt x="283" y="665"/>
                        </a:cubicBezTo>
                        <a:cubicBezTo>
                          <a:pt x="311" y="665"/>
                          <a:pt x="342" y="658"/>
                          <a:pt x="373" y="643"/>
                        </a:cubicBezTo>
                        <a:cubicBezTo>
                          <a:pt x="413" y="626"/>
                          <a:pt x="914" y="385"/>
                          <a:pt x="1561" y="385"/>
                        </a:cubicBezTo>
                        <a:cubicBezTo>
                          <a:pt x="2175" y="385"/>
                          <a:pt x="2921" y="603"/>
                          <a:pt x="3527" y="1438"/>
                        </a:cubicBezTo>
                        <a:cubicBezTo>
                          <a:pt x="3566" y="1489"/>
                          <a:pt x="3623" y="1515"/>
                          <a:pt x="3687" y="1516"/>
                        </a:cubicBezTo>
                        <a:lnTo>
                          <a:pt x="3687" y="1516"/>
                        </a:lnTo>
                        <a:cubicBezTo>
                          <a:pt x="3848" y="1514"/>
                          <a:pt x="3937" y="1333"/>
                          <a:pt x="3847" y="1203"/>
                        </a:cubicBezTo>
                        <a:cubicBezTo>
                          <a:pt x="3153" y="249"/>
                          <a:pt x="2286" y="1"/>
                          <a:pt x="1572" y="1"/>
                        </a:cubicBezTo>
                        <a:close/>
                        <a:moveTo>
                          <a:pt x="3687" y="1516"/>
                        </a:moveTo>
                        <a:cubicBezTo>
                          <a:pt x="3686" y="1516"/>
                          <a:pt x="3685" y="1516"/>
                          <a:pt x="3684" y="1516"/>
                        </a:cubicBezTo>
                        <a:lnTo>
                          <a:pt x="3690" y="1516"/>
                        </a:lnTo>
                        <a:cubicBezTo>
                          <a:pt x="3689" y="1516"/>
                          <a:pt x="3688" y="1516"/>
                          <a:pt x="3687" y="1516"/>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5"/>
                  <p:cNvSpPr/>
                  <p:nvPr/>
                </p:nvSpPr>
                <p:spPr>
                  <a:xfrm>
                    <a:off x="6175097" y="3786679"/>
                    <a:ext cx="78242" cy="462635"/>
                  </a:xfrm>
                  <a:custGeom>
                    <a:rect b="b" l="l" r="r" t="t"/>
                    <a:pathLst>
                      <a:path extrusionOk="0" h="18324" w="3099">
                        <a:moveTo>
                          <a:pt x="572" y="1"/>
                        </a:moveTo>
                        <a:cubicBezTo>
                          <a:pt x="379" y="1"/>
                          <a:pt x="251" y="20"/>
                          <a:pt x="238" y="22"/>
                        </a:cubicBezTo>
                        <a:cubicBezTo>
                          <a:pt x="1" y="72"/>
                          <a:pt x="38" y="415"/>
                          <a:pt x="266" y="415"/>
                        </a:cubicBezTo>
                        <a:cubicBezTo>
                          <a:pt x="276" y="415"/>
                          <a:pt x="286" y="414"/>
                          <a:pt x="296" y="413"/>
                        </a:cubicBezTo>
                        <a:cubicBezTo>
                          <a:pt x="299" y="413"/>
                          <a:pt x="407" y="397"/>
                          <a:pt x="574" y="397"/>
                        </a:cubicBezTo>
                        <a:cubicBezTo>
                          <a:pt x="887" y="397"/>
                          <a:pt x="1405" y="453"/>
                          <a:pt x="1809" y="772"/>
                        </a:cubicBezTo>
                        <a:cubicBezTo>
                          <a:pt x="2167" y="1058"/>
                          <a:pt x="2376" y="1508"/>
                          <a:pt x="2421" y="2101"/>
                        </a:cubicBezTo>
                        <a:cubicBezTo>
                          <a:pt x="2591" y="4278"/>
                          <a:pt x="2701" y="17984"/>
                          <a:pt x="2701" y="18121"/>
                        </a:cubicBezTo>
                        <a:cubicBezTo>
                          <a:pt x="2708" y="18232"/>
                          <a:pt x="2793" y="18317"/>
                          <a:pt x="2903" y="18317"/>
                        </a:cubicBezTo>
                        <a:lnTo>
                          <a:pt x="2903" y="18323"/>
                        </a:lnTo>
                        <a:cubicBezTo>
                          <a:pt x="3014" y="18317"/>
                          <a:pt x="3099" y="18232"/>
                          <a:pt x="3099" y="18121"/>
                        </a:cubicBezTo>
                        <a:cubicBezTo>
                          <a:pt x="3099" y="17978"/>
                          <a:pt x="2982" y="4265"/>
                          <a:pt x="2812" y="2075"/>
                        </a:cubicBezTo>
                        <a:cubicBezTo>
                          <a:pt x="2760" y="1358"/>
                          <a:pt x="2506" y="824"/>
                          <a:pt x="2050" y="465"/>
                        </a:cubicBezTo>
                        <a:cubicBezTo>
                          <a:pt x="1553" y="71"/>
                          <a:pt x="943" y="1"/>
                          <a:pt x="57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5"/>
                  <p:cNvSpPr/>
                  <p:nvPr/>
                </p:nvSpPr>
                <p:spPr>
                  <a:xfrm>
                    <a:off x="6213170" y="3937356"/>
                    <a:ext cx="36533" cy="80110"/>
                  </a:xfrm>
                  <a:custGeom>
                    <a:rect b="b" l="l" r="r" t="t"/>
                    <a:pathLst>
                      <a:path extrusionOk="0" h="3173" w="1447">
                        <a:moveTo>
                          <a:pt x="1165" y="1"/>
                        </a:moveTo>
                        <a:cubicBezTo>
                          <a:pt x="1121" y="1"/>
                          <a:pt x="1074" y="17"/>
                          <a:pt x="1030" y="57"/>
                        </a:cubicBezTo>
                        <a:cubicBezTo>
                          <a:pt x="998" y="89"/>
                          <a:pt x="125" y="930"/>
                          <a:pt x="7" y="2963"/>
                        </a:cubicBezTo>
                        <a:cubicBezTo>
                          <a:pt x="1" y="3074"/>
                          <a:pt x="85" y="3166"/>
                          <a:pt x="190" y="3172"/>
                        </a:cubicBezTo>
                        <a:lnTo>
                          <a:pt x="203" y="3172"/>
                        </a:lnTo>
                        <a:cubicBezTo>
                          <a:pt x="307" y="3172"/>
                          <a:pt x="392" y="3087"/>
                          <a:pt x="398" y="2983"/>
                        </a:cubicBezTo>
                        <a:cubicBezTo>
                          <a:pt x="509" y="1126"/>
                          <a:pt x="1291" y="356"/>
                          <a:pt x="1304" y="343"/>
                        </a:cubicBezTo>
                        <a:cubicBezTo>
                          <a:pt x="1446" y="202"/>
                          <a:pt x="1320" y="1"/>
                          <a:pt x="116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5"/>
                  <p:cNvSpPr/>
                  <p:nvPr/>
                </p:nvSpPr>
                <p:spPr>
                  <a:xfrm>
                    <a:off x="6196052" y="3860099"/>
                    <a:ext cx="50672" cy="64709"/>
                  </a:xfrm>
                  <a:custGeom>
                    <a:rect b="b" l="l" r="r" t="t"/>
                    <a:pathLst>
                      <a:path extrusionOk="0" h="2563" w="2007">
                        <a:moveTo>
                          <a:pt x="1733" y="0"/>
                        </a:moveTo>
                        <a:cubicBezTo>
                          <a:pt x="1725" y="0"/>
                          <a:pt x="1717" y="0"/>
                          <a:pt x="1708" y="1"/>
                        </a:cubicBezTo>
                        <a:cubicBezTo>
                          <a:pt x="1689" y="8"/>
                          <a:pt x="1" y="249"/>
                          <a:pt x="60" y="2374"/>
                        </a:cubicBezTo>
                        <a:cubicBezTo>
                          <a:pt x="66" y="2478"/>
                          <a:pt x="151" y="2563"/>
                          <a:pt x="255" y="2563"/>
                        </a:cubicBezTo>
                        <a:lnTo>
                          <a:pt x="262" y="2563"/>
                        </a:lnTo>
                        <a:cubicBezTo>
                          <a:pt x="372" y="2563"/>
                          <a:pt x="457" y="2471"/>
                          <a:pt x="451" y="2361"/>
                        </a:cubicBezTo>
                        <a:cubicBezTo>
                          <a:pt x="405" y="607"/>
                          <a:pt x="1695" y="405"/>
                          <a:pt x="1754" y="392"/>
                        </a:cubicBezTo>
                        <a:cubicBezTo>
                          <a:pt x="2006" y="361"/>
                          <a:pt x="1966" y="0"/>
                          <a:pt x="17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5"/>
                  <p:cNvSpPr/>
                  <p:nvPr/>
                </p:nvSpPr>
                <p:spPr>
                  <a:xfrm>
                    <a:off x="6216149" y="4067254"/>
                    <a:ext cx="37997" cy="81852"/>
                  </a:xfrm>
                  <a:custGeom>
                    <a:rect b="b" l="l" r="r" t="t"/>
                    <a:pathLst>
                      <a:path extrusionOk="0" h="3242" w="1505">
                        <a:moveTo>
                          <a:pt x="1212" y="1"/>
                        </a:moveTo>
                        <a:cubicBezTo>
                          <a:pt x="1170" y="1"/>
                          <a:pt x="1125" y="17"/>
                          <a:pt x="1082" y="54"/>
                        </a:cubicBezTo>
                        <a:cubicBezTo>
                          <a:pt x="1036" y="87"/>
                          <a:pt x="0" y="927"/>
                          <a:pt x="59" y="3046"/>
                        </a:cubicBezTo>
                        <a:cubicBezTo>
                          <a:pt x="59" y="3156"/>
                          <a:pt x="150" y="3241"/>
                          <a:pt x="254" y="3241"/>
                        </a:cubicBezTo>
                        <a:lnTo>
                          <a:pt x="261" y="3241"/>
                        </a:lnTo>
                        <a:cubicBezTo>
                          <a:pt x="372" y="3235"/>
                          <a:pt x="456" y="3143"/>
                          <a:pt x="450" y="3033"/>
                        </a:cubicBezTo>
                        <a:cubicBezTo>
                          <a:pt x="398" y="1142"/>
                          <a:pt x="1310" y="380"/>
                          <a:pt x="1323" y="367"/>
                        </a:cubicBezTo>
                        <a:cubicBezTo>
                          <a:pt x="1504" y="237"/>
                          <a:pt x="1377" y="1"/>
                          <a:pt x="121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5"/>
                  <p:cNvSpPr/>
                  <p:nvPr/>
                </p:nvSpPr>
                <p:spPr>
                  <a:xfrm>
                    <a:off x="6240816" y="3893097"/>
                    <a:ext cx="32620" cy="64305"/>
                  </a:xfrm>
                  <a:custGeom>
                    <a:rect b="b" l="l" r="r" t="t"/>
                    <a:pathLst>
                      <a:path extrusionOk="0" h="2547" w="1292">
                        <a:moveTo>
                          <a:pt x="222" y="1"/>
                        </a:moveTo>
                        <a:cubicBezTo>
                          <a:pt x="151" y="1"/>
                          <a:pt x="85" y="40"/>
                          <a:pt x="53" y="109"/>
                        </a:cubicBezTo>
                        <a:cubicBezTo>
                          <a:pt x="1" y="206"/>
                          <a:pt x="40" y="324"/>
                          <a:pt x="138" y="376"/>
                        </a:cubicBezTo>
                        <a:cubicBezTo>
                          <a:pt x="144" y="376"/>
                          <a:pt x="841" y="760"/>
                          <a:pt x="894" y="2357"/>
                        </a:cubicBezTo>
                        <a:cubicBezTo>
                          <a:pt x="900" y="2461"/>
                          <a:pt x="985" y="2546"/>
                          <a:pt x="1089" y="2546"/>
                        </a:cubicBezTo>
                        <a:lnTo>
                          <a:pt x="1096" y="2546"/>
                        </a:lnTo>
                        <a:cubicBezTo>
                          <a:pt x="1206" y="2540"/>
                          <a:pt x="1291" y="2448"/>
                          <a:pt x="1291" y="2344"/>
                        </a:cubicBezTo>
                        <a:cubicBezTo>
                          <a:pt x="1226" y="487"/>
                          <a:pt x="346" y="37"/>
                          <a:pt x="314" y="24"/>
                        </a:cubicBezTo>
                        <a:cubicBezTo>
                          <a:pt x="284" y="8"/>
                          <a:pt x="253" y="1"/>
                          <a:pt x="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5"/>
                  <p:cNvSpPr/>
                  <p:nvPr/>
                </p:nvSpPr>
                <p:spPr>
                  <a:xfrm>
                    <a:off x="6354531" y="3754539"/>
                    <a:ext cx="29413" cy="66931"/>
                  </a:xfrm>
                  <a:custGeom>
                    <a:rect b="b" l="l" r="r" t="t"/>
                    <a:pathLst>
                      <a:path extrusionOk="0" h="2651" w="1165">
                        <a:moveTo>
                          <a:pt x="898" y="0"/>
                        </a:moveTo>
                        <a:cubicBezTo>
                          <a:pt x="839" y="0"/>
                          <a:pt x="779" y="28"/>
                          <a:pt x="737" y="96"/>
                        </a:cubicBezTo>
                        <a:cubicBezTo>
                          <a:pt x="704" y="148"/>
                          <a:pt x="0" y="1308"/>
                          <a:pt x="365" y="2507"/>
                        </a:cubicBezTo>
                        <a:cubicBezTo>
                          <a:pt x="391" y="2592"/>
                          <a:pt x="463" y="2651"/>
                          <a:pt x="554" y="2651"/>
                        </a:cubicBezTo>
                        <a:cubicBezTo>
                          <a:pt x="574" y="2651"/>
                          <a:pt x="593" y="2651"/>
                          <a:pt x="606" y="2644"/>
                        </a:cubicBezTo>
                        <a:cubicBezTo>
                          <a:pt x="711" y="2612"/>
                          <a:pt x="769" y="2501"/>
                          <a:pt x="743" y="2397"/>
                        </a:cubicBezTo>
                        <a:cubicBezTo>
                          <a:pt x="430" y="1360"/>
                          <a:pt x="1063" y="317"/>
                          <a:pt x="1069" y="304"/>
                        </a:cubicBezTo>
                        <a:cubicBezTo>
                          <a:pt x="1164" y="146"/>
                          <a:pt x="1033" y="0"/>
                          <a:pt x="8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5"/>
                  <p:cNvSpPr/>
                  <p:nvPr/>
                </p:nvSpPr>
                <p:spPr>
                  <a:xfrm>
                    <a:off x="6349759" y="3672914"/>
                    <a:ext cx="35725" cy="39462"/>
                  </a:xfrm>
                  <a:custGeom>
                    <a:rect b="b" l="l" r="r" t="t"/>
                    <a:pathLst>
                      <a:path extrusionOk="0" h="1563" w="1415">
                        <a:moveTo>
                          <a:pt x="246" y="0"/>
                        </a:moveTo>
                        <a:cubicBezTo>
                          <a:pt x="207" y="0"/>
                          <a:pt x="182" y="4"/>
                          <a:pt x="176" y="5"/>
                        </a:cubicBezTo>
                        <a:cubicBezTo>
                          <a:pt x="72" y="18"/>
                          <a:pt x="0" y="116"/>
                          <a:pt x="13" y="220"/>
                        </a:cubicBezTo>
                        <a:cubicBezTo>
                          <a:pt x="32" y="326"/>
                          <a:pt x="117" y="396"/>
                          <a:pt x="221" y="396"/>
                        </a:cubicBezTo>
                        <a:cubicBezTo>
                          <a:pt x="226" y="396"/>
                          <a:pt x="230" y="396"/>
                          <a:pt x="235" y="396"/>
                        </a:cubicBezTo>
                        <a:cubicBezTo>
                          <a:pt x="237" y="395"/>
                          <a:pt x="245" y="394"/>
                          <a:pt x="258" y="394"/>
                        </a:cubicBezTo>
                        <a:cubicBezTo>
                          <a:pt x="365" y="394"/>
                          <a:pt x="795" y="467"/>
                          <a:pt x="1004" y="1406"/>
                        </a:cubicBezTo>
                        <a:cubicBezTo>
                          <a:pt x="1024" y="1497"/>
                          <a:pt x="1102" y="1556"/>
                          <a:pt x="1193" y="1556"/>
                        </a:cubicBezTo>
                        <a:lnTo>
                          <a:pt x="1193" y="1563"/>
                        </a:lnTo>
                        <a:cubicBezTo>
                          <a:pt x="1323" y="1563"/>
                          <a:pt x="1415" y="1445"/>
                          <a:pt x="1389" y="1321"/>
                        </a:cubicBezTo>
                        <a:cubicBezTo>
                          <a:pt x="1118" y="106"/>
                          <a:pt x="463" y="0"/>
                          <a:pt x="24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5"/>
                  <p:cNvSpPr/>
                  <p:nvPr/>
                </p:nvSpPr>
                <p:spPr>
                  <a:xfrm>
                    <a:off x="6311585" y="3609138"/>
                    <a:ext cx="26510" cy="46481"/>
                  </a:xfrm>
                  <a:custGeom>
                    <a:rect b="b" l="l" r="r" t="t"/>
                    <a:pathLst>
                      <a:path extrusionOk="0" h="1841" w="1050">
                        <a:moveTo>
                          <a:pt x="833" y="1"/>
                        </a:moveTo>
                        <a:cubicBezTo>
                          <a:pt x="825" y="1"/>
                          <a:pt x="817" y="1"/>
                          <a:pt x="808" y="2"/>
                        </a:cubicBezTo>
                        <a:cubicBezTo>
                          <a:pt x="548" y="48"/>
                          <a:pt x="320" y="211"/>
                          <a:pt x="183" y="439"/>
                        </a:cubicBezTo>
                        <a:cubicBezTo>
                          <a:pt x="0" y="758"/>
                          <a:pt x="20" y="1188"/>
                          <a:pt x="235" y="1716"/>
                        </a:cubicBezTo>
                        <a:cubicBezTo>
                          <a:pt x="267" y="1788"/>
                          <a:pt x="339" y="1840"/>
                          <a:pt x="417" y="1840"/>
                        </a:cubicBezTo>
                        <a:cubicBezTo>
                          <a:pt x="443" y="1840"/>
                          <a:pt x="469" y="1834"/>
                          <a:pt x="496" y="1820"/>
                        </a:cubicBezTo>
                        <a:cubicBezTo>
                          <a:pt x="593" y="1781"/>
                          <a:pt x="645" y="1664"/>
                          <a:pt x="606" y="1566"/>
                        </a:cubicBezTo>
                        <a:cubicBezTo>
                          <a:pt x="437" y="1162"/>
                          <a:pt x="411" y="836"/>
                          <a:pt x="528" y="634"/>
                        </a:cubicBezTo>
                        <a:cubicBezTo>
                          <a:pt x="600" y="504"/>
                          <a:pt x="724" y="419"/>
                          <a:pt x="867" y="387"/>
                        </a:cubicBezTo>
                        <a:cubicBezTo>
                          <a:pt x="978" y="374"/>
                          <a:pt x="1050" y="269"/>
                          <a:pt x="1030" y="165"/>
                        </a:cubicBezTo>
                        <a:cubicBezTo>
                          <a:pt x="1018" y="69"/>
                          <a:pt x="929" y="1"/>
                          <a:pt x="83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5"/>
                  <p:cNvSpPr/>
                  <p:nvPr/>
                </p:nvSpPr>
                <p:spPr>
                  <a:xfrm>
                    <a:off x="6310095" y="3539077"/>
                    <a:ext cx="43956" cy="39361"/>
                  </a:xfrm>
                  <a:custGeom>
                    <a:rect b="b" l="l" r="r" t="t"/>
                    <a:pathLst>
                      <a:path extrusionOk="0" h="1559" w="1741">
                        <a:moveTo>
                          <a:pt x="351" y="1"/>
                        </a:moveTo>
                        <a:cubicBezTo>
                          <a:pt x="247" y="1"/>
                          <a:pt x="180" y="17"/>
                          <a:pt x="170" y="20"/>
                        </a:cubicBezTo>
                        <a:cubicBezTo>
                          <a:pt x="66" y="46"/>
                          <a:pt x="1" y="151"/>
                          <a:pt x="27" y="255"/>
                        </a:cubicBezTo>
                        <a:cubicBezTo>
                          <a:pt x="49" y="344"/>
                          <a:pt x="128" y="404"/>
                          <a:pt x="215" y="404"/>
                        </a:cubicBezTo>
                        <a:cubicBezTo>
                          <a:pt x="230" y="404"/>
                          <a:pt x="246" y="402"/>
                          <a:pt x="261" y="398"/>
                        </a:cubicBezTo>
                        <a:cubicBezTo>
                          <a:pt x="266" y="398"/>
                          <a:pt x="292" y="394"/>
                          <a:pt x="334" y="394"/>
                        </a:cubicBezTo>
                        <a:cubicBezTo>
                          <a:pt x="521" y="394"/>
                          <a:pt x="1017" y="480"/>
                          <a:pt x="1330" y="1421"/>
                        </a:cubicBezTo>
                        <a:cubicBezTo>
                          <a:pt x="1356" y="1500"/>
                          <a:pt x="1434" y="1552"/>
                          <a:pt x="1519" y="1558"/>
                        </a:cubicBezTo>
                        <a:cubicBezTo>
                          <a:pt x="1539" y="1558"/>
                          <a:pt x="1565" y="1552"/>
                          <a:pt x="1584" y="1545"/>
                        </a:cubicBezTo>
                        <a:cubicBezTo>
                          <a:pt x="1682" y="1513"/>
                          <a:pt x="1741" y="1395"/>
                          <a:pt x="1708" y="1298"/>
                        </a:cubicBezTo>
                        <a:cubicBezTo>
                          <a:pt x="1325" y="153"/>
                          <a:pt x="668" y="1"/>
                          <a:pt x="3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5"/>
                  <p:cNvSpPr/>
                  <p:nvPr/>
                </p:nvSpPr>
                <p:spPr>
                  <a:xfrm>
                    <a:off x="6246092" y="4163548"/>
                    <a:ext cx="34236" cy="58448"/>
                  </a:xfrm>
                  <a:custGeom>
                    <a:rect b="b" l="l" r="r" t="t"/>
                    <a:pathLst>
                      <a:path extrusionOk="0" h="2315" w="1356">
                        <a:moveTo>
                          <a:pt x="189" y="1"/>
                        </a:moveTo>
                        <a:cubicBezTo>
                          <a:pt x="85" y="1"/>
                          <a:pt x="0" y="92"/>
                          <a:pt x="7" y="203"/>
                        </a:cubicBezTo>
                        <a:cubicBezTo>
                          <a:pt x="13" y="307"/>
                          <a:pt x="98" y="392"/>
                          <a:pt x="202" y="392"/>
                        </a:cubicBezTo>
                        <a:lnTo>
                          <a:pt x="209" y="392"/>
                        </a:lnTo>
                        <a:cubicBezTo>
                          <a:pt x="352" y="398"/>
                          <a:pt x="483" y="463"/>
                          <a:pt x="580" y="568"/>
                        </a:cubicBezTo>
                        <a:cubicBezTo>
                          <a:pt x="763" y="757"/>
                          <a:pt x="965" y="1174"/>
                          <a:pt x="913" y="2106"/>
                        </a:cubicBezTo>
                        <a:cubicBezTo>
                          <a:pt x="906" y="2217"/>
                          <a:pt x="991" y="2308"/>
                          <a:pt x="1095" y="2314"/>
                        </a:cubicBezTo>
                        <a:lnTo>
                          <a:pt x="1108" y="2314"/>
                        </a:lnTo>
                        <a:cubicBezTo>
                          <a:pt x="1213" y="2314"/>
                          <a:pt x="1297" y="2230"/>
                          <a:pt x="1304" y="2125"/>
                        </a:cubicBezTo>
                        <a:cubicBezTo>
                          <a:pt x="1356" y="1259"/>
                          <a:pt x="1199" y="633"/>
                          <a:pt x="848" y="281"/>
                        </a:cubicBezTo>
                        <a:cubicBezTo>
                          <a:pt x="678" y="98"/>
                          <a:pt x="437" y="1"/>
                          <a:pt x="18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5"/>
                  <p:cNvSpPr/>
                  <p:nvPr/>
                </p:nvSpPr>
                <p:spPr>
                  <a:xfrm>
                    <a:off x="6239175" y="4015497"/>
                    <a:ext cx="34261" cy="59231"/>
                  </a:xfrm>
                  <a:custGeom>
                    <a:rect b="b" l="l" r="r" t="t"/>
                    <a:pathLst>
                      <a:path extrusionOk="0" h="2346" w="1357">
                        <a:moveTo>
                          <a:pt x="283" y="1"/>
                        </a:moveTo>
                        <a:cubicBezTo>
                          <a:pt x="102" y="1"/>
                          <a:pt x="0" y="271"/>
                          <a:pt x="196" y="377"/>
                        </a:cubicBezTo>
                        <a:cubicBezTo>
                          <a:pt x="229" y="390"/>
                          <a:pt x="906" y="774"/>
                          <a:pt x="959" y="2156"/>
                        </a:cubicBezTo>
                        <a:cubicBezTo>
                          <a:pt x="965" y="2260"/>
                          <a:pt x="1050" y="2345"/>
                          <a:pt x="1154" y="2345"/>
                        </a:cubicBezTo>
                        <a:lnTo>
                          <a:pt x="1161" y="2345"/>
                        </a:lnTo>
                        <a:cubicBezTo>
                          <a:pt x="1271" y="2339"/>
                          <a:pt x="1356" y="2247"/>
                          <a:pt x="1356" y="2137"/>
                        </a:cubicBezTo>
                        <a:cubicBezTo>
                          <a:pt x="1291" y="514"/>
                          <a:pt x="418" y="44"/>
                          <a:pt x="379" y="25"/>
                        </a:cubicBezTo>
                        <a:cubicBezTo>
                          <a:pt x="345" y="8"/>
                          <a:pt x="313" y="1"/>
                          <a:pt x="2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6" name="Google Shape;8806;p75"/>
                <p:cNvSpPr/>
                <p:nvPr/>
              </p:nvSpPr>
              <p:spPr>
                <a:xfrm>
                  <a:off x="6020481" y="3084268"/>
                  <a:ext cx="321880" cy="160978"/>
                </a:xfrm>
                <a:custGeom>
                  <a:rect b="b" l="l" r="r" t="t"/>
                  <a:pathLst>
                    <a:path extrusionOk="0" h="6376" w="12749">
                      <a:moveTo>
                        <a:pt x="5795" y="0"/>
                      </a:moveTo>
                      <a:cubicBezTo>
                        <a:pt x="5039" y="0"/>
                        <a:pt x="4543" y="404"/>
                        <a:pt x="4309" y="939"/>
                      </a:cubicBezTo>
                      <a:cubicBezTo>
                        <a:pt x="4056" y="756"/>
                        <a:pt x="3755" y="658"/>
                        <a:pt x="3446" y="658"/>
                      </a:cubicBezTo>
                      <a:cubicBezTo>
                        <a:pt x="3436" y="658"/>
                        <a:pt x="3426" y="658"/>
                        <a:pt x="3416" y="658"/>
                      </a:cubicBezTo>
                      <a:cubicBezTo>
                        <a:pt x="2243" y="658"/>
                        <a:pt x="1760" y="1727"/>
                        <a:pt x="1969" y="2607"/>
                      </a:cubicBezTo>
                      <a:cubicBezTo>
                        <a:pt x="1806" y="2627"/>
                        <a:pt x="1650" y="2672"/>
                        <a:pt x="1513" y="2757"/>
                      </a:cubicBezTo>
                      <a:cubicBezTo>
                        <a:pt x="1461" y="2783"/>
                        <a:pt x="1415" y="2816"/>
                        <a:pt x="1376" y="2848"/>
                      </a:cubicBezTo>
                      <a:cubicBezTo>
                        <a:pt x="1" y="3467"/>
                        <a:pt x="235" y="5944"/>
                        <a:pt x="2054" y="5944"/>
                      </a:cubicBezTo>
                      <a:cubicBezTo>
                        <a:pt x="2065" y="5944"/>
                        <a:pt x="2075" y="5944"/>
                        <a:pt x="2086" y="5944"/>
                      </a:cubicBezTo>
                      <a:cubicBezTo>
                        <a:pt x="2401" y="5944"/>
                        <a:pt x="2708" y="5853"/>
                        <a:pt x="2966" y="5677"/>
                      </a:cubicBezTo>
                      <a:cubicBezTo>
                        <a:pt x="3255" y="6078"/>
                        <a:pt x="3718" y="6317"/>
                        <a:pt x="4206" y="6317"/>
                      </a:cubicBezTo>
                      <a:cubicBezTo>
                        <a:pt x="4225" y="6317"/>
                        <a:pt x="4244" y="6316"/>
                        <a:pt x="4263" y="6316"/>
                      </a:cubicBezTo>
                      <a:cubicBezTo>
                        <a:pt x="4824" y="6316"/>
                        <a:pt x="5254" y="6114"/>
                        <a:pt x="5554" y="5801"/>
                      </a:cubicBezTo>
                      <a:cubicBezTo>
                        <a:pt x="5841" y="6069"/>
                        <a:pt x="6221" y="6212"/>
                        <a:pt x="6616" y="6212"/>
                      </a:cubicBezTo>
                      <a:cubicBezTo>
                        <a:pt x="6624" y="6212"/>
                        <a:pt x="6633" y="6212"/>
                        <a:pt x="6642" y="6211"/>
                      </a:cubicBezTo>
                      <a:cubicBezTo>
                        <a:pt x="6654" y="6212"/>
                        <a:pt x="6665" y="6212"/>
                        <a:pt x="6677" y="6212"/>
                      </a:cubicBezTo>
                      <a:cubicBezTo>
                        <a:pt x="7011" y="6212"/>
                        <a:pt x="7343" y="6121"/>
                        <a:pt x="7626" y="5951"/>
                      </a:cubicBezTo>
                      <a:cubicBezTo>
                        <a:pt x="7822" y="6107"/>
                        <a:pt x="8043" y="6231"/>
                        <a:pt x="8291" y="6303"/>
                      </a:cubicBezTo>
                      <a:lnTo>
                        <a:pt x="8324" y="6309"/>
                      </a:lnTo>
                      <a:cubicBezTo>
                        <a:pt x="8480" y="6353"/>
                        <a:pt x="8642" y="6375"/>
                        <a:pt x="8803" y="6375"/>
                      </a:cubicBezTo>
                      <a:cubicBezTo>
                        <a:pt x="9116" y="6375"/>
                        <a:pt x="9427" y="6293"/>
                        <a:pt x="9699" y="6133"/>
                      </a:cubicBezTo>
                      <a:lnTo>
                        <a:pt x="10064" y="5853"/>
                      </a:lnTo>
                      <a:cubicBezTo>
                        <a:pt x="10207" y="5703"/>
                        <a:pt x="10331" y="5534"/>
                        <a:pt x="10416" y="5345"/>
                      </a:cubicBezTo>
                      <a:cubicBezTo>
                        <a:pt x="10596" y="5463"/>
                        <a:pt x="10812" y="5527"/>
                        <a:pt x="11030" y="5527"/>
                      </a:cubicBezTo>
                      <a:cubicBezTo>
                        <a:pt x="11040" y="5527"/>
                        <a:pt x="11051" y="5527"/>
                        <a:pt x="11061" y="5527"/>
                      </a:cubicBezTo>
                      <a:cubicBezTo>
                        <a:pt x="12612" y="5527"/>
                        <a:pt x="12749" y="3552"/>
                        <a:pt x="11478" y="3194"/>
                      </a:cubicBezTo>
                      <a:cubicBezTo>
                        <a:pt x="11543" y="2490"/>
                        <a:pt x="11120" y="1740"/>
                        <a:pt x="10214" y="1740"/>
                      </a:cubicBezTo>
                      <a:cubicBezTo>
                        <a:pt x="10044" y="1740"/>
                        <a:pt x="9875" y="1773"/>
                        <a:pt x="9712" y="1832"/>
                      </a:cubicBezTo>
                      <a:cubicBezTo>
                        <a:pt x="9679" y="971"/>
                        <a:pt x="8969" y="287"/>
                        <a:pt x="8109" y="280"/>
                      </a:cubicBezTo>
                      <a:cubicBezTo>
                        <a:pt x="7744" y="280"/>
                        <a:pt x="7392" y="404"/>
                        <a:pt x="7111" y="639"/>
                      </a:cubicBezTo>
                      <a:cubicBezTo>
                        <a:pt x="6838" y="261"/>
                        <a:pt x="6401" y="0"/>
                        <a:pt x="5795" y="0"/>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807" name="Google Shape;8807;p75"/>
          <p:cNvGrpSpPr/>
          <p:nvPr/>
        </p:nvGrpSpPr>
        <p:grpSpPr>
          <a:xfrm>
            <a:off x="6794039" y="1544979"/>
            <a:ext cx="556884" cy="1305801"/>
            <a:chOff x="6794039" y="1544979"/>
            <a:chExt cx="556884" cy="1305801"/>
          </a:xfrm>
        </p:grpSpPr>
        <p:sp>
          <p:nvSpPr>
            <p:cNvPr id="8808" name="Google Shape;8808;p75"/>
            <p:cNvSpPr/>
            <p:nvPr/>
          </p:nvSpPr>
          <p:spPr>
            <a:xfrm>
              <a:off x="6843751" y="2801244"/>
              <a:ext cx="457459" cy="49536"/>
            </a:xfrm>
            <a:custGeom>
              <a:rect b="b" l="l" r="r" t="t"/>
              <a:pathLst>
                <a:path extrusionOk="0" h="1962" w="18119">
                  <a:moveTo>
                    <a:pt x="9059" y="0"/>
                  </a:moveTo>
                  <a:cubicBezTo>
                    <a:pt x="4061" y="0"/>
                    <a:pt x="0" y="437"/>
                    <a:pt x="0" y="978"/>
                  </a:cubicBezTo>
                  <a:cubicBezTo>
                    <a:pt x="0" y="1519"/>
                    <a:pt x="4061" y="1962"/>
                    <a:pt x="9059" y="1962"/>
                  </a:cubicBezTo>
                  <a:cubicBezTo>
                    <a:pt x="14065" y="1962"/>
                    <a:pt x="18119" y="1519"/>
                    <a:pt x="18119" y="978"/>
                  </a:cubicBezTo>
                  <a:cubicBezTo>
                    <a:pt x="18119" y="437"/>
                    <a:pt x="14065" y="0"/>
                    <a:pt x="905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9" name="Google Shape;8809;p75"/>
            <p:cNvGrpSpPr/>
            <p:nvPr/>
          </p:nvGrpSpPr>
          <p:grpSpPr>
            <a:xfrm>
              <a:off x="6794039" y="1544979"/>
              <a:ext cx="556884" cy="1272726"/>
              <a:chOff x="6794039" y="1544979"/>
              <a:chExt cx="556884" cy="1272726"/>
            </a:xfrm>
          </p:grpSpPr>
          <p:sp>
            <p:nvSpPr>
              <p:cNvPr id="8810" name="Google Shape;8810;p75"/>
              <p:cNvSpPr/>
              <p:nvPr/>
            </p:nvSpPr>
            <p:spPr>
              <a:xfrm>
                <a:off x="6887026" y="1671923"/>
                <a:ext cx="366796" cy="342129"/>
              </a:xfrm>
              <a:custGeom>
                <a:rect b="b" l="l" r="r" t="t"/>
                <a:pathLst>
                  <a:path extrusionOk="0" h="13551" w="14528">
                    <a:moveTo>
                      <a:pt x="2158" y="0"/>
                    </a:moveTo>
                    <a:cubicBezTo>
                      <a:pt x="965" y="0"/>
                      <a:pt x="0" y="965"/>
                      <a:pt x="0" y="2158"/>
                    </a:cubicBezTo>
                    <a:lnTo>
                      <a:pt x="0" y="11399"/>
                    </a:lnTo>
                    <a:cubicBezTo>
                      <a:pt x="0" y="12592"/>
                      <a:pt x="965" y="13550"/>
                      <a:pt x="2158" y="13550"/>
                    </a:cubicBezTo>
                    <a:lnTo>
                      <a:pt x="12377" y="13550"/>
                    </a:lnTo>
                    <a:cubicBezTo>
                      <a:pt x="13570" y="13550"/>
                      <a:pt x="14528" y="12592"/>
                      <a:pt x="14528" y="11399"/>
                    </a:cubicBezTo>
                    <a:lnTo>
                      <a:pt x="14528" y="2158"/>
                    </a:lnTo>
                    <a:cubicBezTo>
                      <a:pt x="14528" y="965"/>
                      <a:pt x="13570" y="0"/>
                      <a:pt x="1237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1" name="Google Shape;8811;p75"/>
              <p:cNvGrpSpPr/>
              <p:nvPr/>
            </p:nvGrpSpPr>
            <p:grpSpPr>
              <a:xfrm>
                <a:off x="6794039" y="1545206"/>
                <a:ext cx="556884" cy="1272499"/>
                <a:chOff x="6794039" y="1545206"/>
                <a:chExt cx="556884" cy="1272499"/>
              </a:xfrm>
            </p:grpSpPr>
            <p:sp>
              <p:nvSpPr>
                <p:cNvPr id="8812" name="Google Shape;8812;p75"/>
                <p:cNvSpPr/>
                <p:nvPr/>
              </p:nvSpPr>
              <p:spPr>
                <a:xfrm>
                  <a:off x="6794039" y="1545206"/>
                  <a:ext cx="556884" cy="1272499"/>
                </a:xfrm>
                <a:custGeom>
                  <a:rect b="b" l="l" r="r" t="t"/>
                  <a:pathLst>
                    <a:path extrusionOk="0" h="50401" w="22057">
                      <a:moveTo>
                        <a:pt x="11028" y="1"/>
                      </a:moveTo>
                      <a:cubicBezTo>
                        <a:pt x="7053" y="1"/>
                        <a:pt x="3833" y="3220"/>
                        <a:pt x="3833" y="7196"/>
                      </a:cubicBezTo>
                      <a:lnTo>
                        <a:pt x="3833" y="7203"/>
                      </a:lnTo>
                      <a:cubicBezTo>
                        <a:pt x="3807" y="7203"/>
                        <a:pt x="3787" y="7196"/>
                        <a:pt x="3768" y="7196"/>
                      </a:cubicBezTo>
                      <a:cubicBezTo>
                        <a:pt x="3764" y="7196"/>
                        <a:pt x="3761" y="7196"/>
                        <a:pt x="3757" y="7196"/>
                      </a:cubicBezTo>
                      <a:cubicBezTo>
                        <a:pt x="3091" y="7196"/>
                        <a:pt x="2589" y="7806"/>
                        <a:pt x="2712" y="8461"/>
                      </a:cubicBezTo>
                      <a:cubicBezTo>
                        <a:pt x="2814" y="8976"/>
                        <a:pt x="3263" y="9319"/>
                        <a:pt x="3751" y="9319"/>
                      </a:cubicBezTo>
                      <a:cubicBezTo>
                        <a:pt x="3886" y="9319"/>
                        <a:pt x="4024" y="9293"/>
                        <a:pt x="4159" y="9236"/>
                      </a:cubicBezTo>
                      <a:cubicBezTo>
                        <a:pt x="4922" y="11537"/>
                        <a:pt x="6896" y="13362"/>
                        <a:pt x="9073" y="14079"/>
                      </a:cubicBezTo>
                      <a:lnTo>
                        <a:pt x="9073" y="16125"/>
                      </a:lnTo>
                      <a:lnTo>
                        <a:pt x="6864" y="16125"/>
                      </a:lnTo>
                      <a:cubicBezTo>
                        <a:pt x="6864" y="16125"/>
                        <a:pt x="6857" y="16171"/>
                        <a:pt x="6838" y="16177"/>
                      </a:cubicBezTo>
                      <a:cubicBezTo>
                        <a:pt x="6258" y="16177"/>
                        <a:pt x="5743" y="16555"/>
                        <a:pt x="5560" y="17109"/>
                      </a:cubicBezTo>
                      <a:lnTo>
                        <a:pt x="229" y="32862"/>
                      </a:lnTo>
                      <a:cubicBezTo>
                        <a:pt x="1" y="33553"/>
                        <a:pt x="372" y="34309"/>
                        <a:pt x="1070" y="34544"/>
                      </a:cubicBezTo>
                      <a:cubicBezTo>
                        <a:pt x="1209" y="34589"/>
                        <a:pt x="1350" y="34611"/>
                        <a:pt x="1488" y="34611"/>
                      </a:cubicBezTo>
                      <a:cubicBezTo>
                        <a:pt x="2045" y="34611"/>
                        <a:pt x="2563" y="34261"/>
                        <a:pt x="2751" y="33703"/>
                      </a:cubicBezTo>
                      <a:lnTo>
                        <a:pt x="2927" y="33188"/>
                      </a:lnTo>
                      <a:lnTo>
                        <a:pt x="3507" y="33436"/>
                      </a:lnTo>
                      <a:cubicBezTo>
                        <a:pt x="3507" y="33436"/>
                        <a:pt x="4009" y="32419"/>
                        <a:pt x="3468" y="31578"/>
                      </a:cubicBezTo>
                      <a:lnTo>
                        <a:pt x="6733" y="21919"/>
                      </a:lnTo>
                      <a:lnTo>
                        <a:pt x="6733" y="21919"/>
                      </a:lnTo>
                      <a:cubicBezTo>
                        <a:pt x="6733" y="27707"/>
                        <a:pt x="5951" y="29173"/>
                        <a:pt x="5951" y="32367"/>
                      </a:cubicBezTo>
                      <a:cubicBezTo>
                        <a:pt x="5951" y="35560"/>
                        <a:pt x="7861" y="48498"/>
                        <a:pt x="7861" y="48498"/>
                      </a:cubicBezTo>
                      <a:lnTo>
                        <a:pt x="5554" y="50401"/>
                      </a:lnTo>
                      <a:lnTo>
                        <a:pt x="10012" y="50401"/>
                      </a:lnTo>
                      <a:lnTo>
                        <a:pt x="10761" y="31630"/>
                      </a:lnTo>
                      <a:lnTo>
                        <a:pt x="11139" y="31630"/>
                      </a:lnTo>
                      <a:lnTo>
                        <a:pt x="11889" y="50401"/>
                      </a:lnTo>
                      <a:lnTo>
                        <a:pt x="16353" y="50401"/>
                      </a:lnTo>
                      <a:lnTo>
                        <a:pt x="14046" y="48498"/>
                      </a:lnTo>
                      <a:cubicBezTo>
                        <a:pt x="14046" y="48498"/>
                        <a:pt x="15949" y="34172"/>
                        <a:pt x="15949" y="31591"/>
                      </a:cubicBezTo>
                      <a:cubicBezTo>
                        <a:pt x="15949" y="29004"/>
                        <a:pt x="15291" y="27681"/>
                        <a:pt x="15291" y="21821"/>
                      </a:cubicBezTo>
                      <a:lnTo>
                        <a:pt x="15291" y="21821"/>
                      </a:lnTo>
                      <a:lnTo>
                        <a:pt x="18595" y="31578"/>
                      </a:lnTo>
                      <a:cubicBezTo>
                        <a:pt x="18048" y="32412"/>
                        <a:pt x="18556" y="33423"/>
                        <a:pt x="18556" y="33423"/>
                      </a:cubicBezTo>
                      <a:lnTo>
                        <a:pt x="19136" y="33181"/>
                      </a:lnTo>
                      <a:lnTo>
                        <a:pt x="19312" y="33703"/>
                      </a:lnTo>
                      <a:cubicBezTo>
                        <a:pt x="19495" y="34261"/>
                        <a:pt x="20012" y="34611"/>
                        <a:pt x="20569" y="34611"/>
                      </a:cubicBezTo>
                      <a:cubicBezTo>
                        <a:pt x="20707" y="34611"/>
                        <a:pt x="20848" y="34589"/>
                        <a:pt x="20987" y="34544"/>
                      </a:cubicBezTo>
                      <a:cubicBezTo>
                        <a:pt x="21685" y="34316"/>
                        <a:pt x="22056" y="33566"/>
                        <a:pt x="21828" y="32869"/>
                      </a:cubicBezTo>
                      <a:lnTo>
                        <a:pt x="16497" y="17122"/>
                      </a:lnTo>
                      <a:cubicBezTo>
                        <a:pt x="16334" y="16607"/>
                        <a:pt x="15878" y="16236"/>
                        <a:pt x="15337" y="16184"/>
                      </a:cubicBezTo>
                      <a:cubicBezTo>
                        <a:pt x="15317" y="16171"/>
                        <a:pt x="15304" y="16125"/>
                        <a:pt x="15304" y="16125"/>
                      </a:cubicBezTo>
                      <a:lnTo>
                        <a:pt x="12827" y="16125"/>
                      </a:lnTo>
                      <a:lnTo>
                        <a:pt x="12827" y="14124"/>
                      </a:lnTo>
                      <a:cubicBezTo>
                        <a:pt x="15050" y="13453"/>
                        <a:pt x="17096" y="11615"/>
                        <a:pt x="17885" y="9275"/>
                      </a:cubicBezTo>
                      <a:cubicBezTo>
                        <a:pt x="17970" y="9301"/>
                        <a:pt x="18054" y="9308"/>
                        <a:pt x="18139" y="9308"/>
                      </a:cubicBezTo>
                      <a:cubicBezTo>
                        <a:pt x="18143" y="9308"/>
                        <a:pt x="18147" y="9308"/>
                        <a:pt x="18151" y="9308"/>
                      </a:cubicBezTo>
                      <a:cubicBezTo>
                        <a:pt x="18713" y="9308"/>
                        <a:pt x="19169" y="8861"/>
                        <a:pt x="19195" y="8304"/>
                      </a:cubicBezTo>
                      <a:cubicBezTo>
                        <a:pt x="19215" y="7744"/>
                        <a:pt x="18791" y="7255"/>
                        <a:pt x="18230" y="7209"/>
                      </a:cubicBezTo>
                      <a:lnTo>
                        <a:pt x="18230" y="7196"/>
                      </a:lnTo>
                      <a:cubicBezTo>
                        <a:pt x="18230" y="3220"/>
                        <a:pt x="15011" y="1"/>
                        <a:pt x="1102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3" name="Google Shape;8813;p75"/>
                <p:cNvGrpSpPr/>
                <p:nvPr/>
              </p:nvGrpSpPr>
              <p:grpSpPr>
                <a:xfrm>
                  <a:off x="6812697" y="1636703"/>
                  <a:ext cx="515453" cy="1170626"/>
                  <a:chOff x="6812697" y="1636703"/>
                  <a:chExt cx="515453" cy="1170626"/>
                </a:xfrm>
              </p:grpSpPr>
              <p:sp>
                <p:nvSpPr>
                  <p:cNvPr id="8814" name="Google Shape;8814;p75"/>
                  <p:cNvSpPr/>
                  <p:nvPr/>
                </p:nvSpPr>
                <p:spPr>
                  <a:xfrm>
                    <a:off x="6985920" y="2372566"/>
                    <a:ext cx="24692" cy="111266"/>
                  </a:xfrm>
                  <a:custGeom>
                    <a:rect b="b" l="l" r="r" t="t"/>
                    <a:pathLst>
                      <a:path extrusionOk="0" h="4407" w="978">
                        <a:moveTo>
                          <a:pt x="0" y="1"/>
                        </a:moveTo>
                        <a:lnTo>
                          <a:pt x="0" y="4407"/>
                        </a:lnTo>
                        <a:lnTo>
                          <a:pt x="978" y="4407"/>
                        </a:lnTo>
                        <a:lnTo>
                          <a:pt x="9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5"/>
                  <p:cNvSpPr/>
                  <p:nvPr/>
                </p:nvSpPr>
                <p:spPr>
                  <a:xfrm>
                    <a:off x="6963525" y="2349212"/>
                    <a:ext cx="41658" cy="35877"/>
                  </a:xfrm>
                  <a:custGeom>
                    <a:rect b="b" l="l" r="r" t="t"/>
                    <a:pathLst>
                      <a:path extrusionOk="0" h="1421" w="1650">
                        <a:moveTo>
                          <a:pt x="946" y="0"/>
                        </a:moveTo>
                        <a:cubicBezTo>
                          <a:pt x="314" y="0"/>
                          <a:pt x="1" y="763"/>
                          <a:pt x="444" y="1213"/>
                        </a:cubicBezTo>
                        <a:cubicBezTo>
                          <a:pt x="587" y="1356"/>
                          <a:pt x="764" y="1420"/>
                          <a:pt x="937" y="1420"/>
                        </a:cubicBezTo>
                        <a:cubicBezTo>
                          <a:pt x="1301" y="1420"/>
                          <a:pt x="1650" y="1139"/>
                          <a:pt x="1650" y="711"/>
                        </a:cubicBezTo>
                        <a:cubicBezTo>
                          <a:pt x="1650" y="320"/>
                          <a:pt x="1337" y="0"/>
                          <a:pt x="9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5"/>
                  <p:cNvSpPr/>
                  <p:nvPr/>
                </p:nvSpPr>
                <p:spPr>
                  <a:xfrm>
                    <a:off x="6988218" y="2349212"/>
                    <a:ext cx="41658" cy="35877"/>
                  </a:xfrm>
                  <a:custGeom>
                    <a:rect b="b" l="l" r="r" t="t"/>
                    <a:pathLst>
                      <a:path extrusionOk="0" h="1421" w="1650">
                        <a:moveTo>
                          <a:pt x="946" y="0"/>
                        </a:moveTo>
                        <a:cubicBezTo>
                          <a:pt x="313" y="0"/>
                          <a:pt x="0" y="763"/>
                          <a:pt x="444" y="1213"/>
                        </a:cubicBezTo>
                        <a:cubicBezTo>
                          <a:pt x="589" y="1356"/>
                          <a:pt x="766" y="1420"/>
                          <a:pt x="940" y="1420"/>
                        </a:cubicBezTo>
                        <a:cubicBezTo>
                          <a:pt x="1303" y="1420"/>
                          <a:pt x="1649" y="1139"/>
                          <a:pt x="1649" y="711"/>
                        </a:cubicBezTo>
                        <a:cubicBezTo>
                          <a:pt x="1649" y="320"/>
                          <a:pt x="1337" y="0"/>
                          <a:pt x="9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5"/>
                  <p:cNvSpPr/>
                  <p:nvPr/>
                </p:nvSpPr>
                <p:spPr>
                  <a:xfrm>
                    <a:off x="6963525" y="2464720"/>
                    <a:ext cx="41658" cy="35700"/>
                  </a:xfrm>
                  <a:custGeom>
                    <a:rect b="b" l="l" r="r" t="t"/>
                    <a:pathLst>
                      <a:path extrusionOk="0" h="1414" w="1650">
                        <a:moveTo>
                          <a:pt x="946" y="1"/>
                        </a:moveTo>
                        <a:cubicBezTo>
                          <a:pt x="314" y="1"/>
                          <a:pt x="1" y="757"/>
                          <a:pt x="444" y="1206"/>
                        </a:cubicBezTo>
                        <a:cubicBezTo>
                          <a:pt x="587" y="1350"/>
                          <a:pt x="764" y="1414"/>
                          <a:pt x="937" y="1414"/>
                        </a:cubicBezTo>
                        <a:cubicBezTo>
                          <a:pt x="1301" y="1414"/>
                          <a:pt x="1650" y="1132"/>
                          <a:pt x="1650" y="705"/>
                        </a:cubicBezTo>
                        <a:cubicBezTo>
                          <a:pt x="1650" y="314"/>
                          <a:pt x="1337" y="1"/>
                          <a:pt x="9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5"/>
                  <p:cNvSpPr/>
                  <p:nvPr/>
                </p:nvSpPr>
                <p:spPr>
                  <a:xfrm>
                    <a:off x="6988218" y="2464720"/>
                    <a:ext cx="41658" cy="35700"/>
                  </a:xfrm>
                  <a:custGeom>
                    <a:rect b="b" l="l" r="r" t="t"/>
                    <a:pathLst>
                      <a:path extrusionOk="0" h="1414" w="1650">
                        <a:moveTo>
                          <a:pt x="946" y="1"/>
                        </a:moveTo>
                        <a:cubicBezTo>
                          <a:pt x="313" y="1"/>
                          <a:pt x="0" y="757"/>
                          <a:pt x="444" y="1206"/>
                        </a:cubicBezTo>
                        <a:cubicBezTo>
                          <a:pt x="589" y="1350"/>
                          <a:pt x="766" y="1414"/>
                          <a:pt x="940" y="1414"/>
                        </a:cubicBezTo>
                        <a:cubicBezTo>
                          <a:pt x="1303" y="1414"/>
                          <a:pt x="1649" y="1132"/>
                          <a:pt x="1649" y="705"/>
                        </a:cubicBezTo>
                        <a:cubicBezTo>
                          <a:pt x="1649" y="314"/>
                          <a:pt x="1337" y="1"/>
                          <a:pt x="9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5"/>
                  <p:cNvSpPr/>
                  <p:nvPr/>
                </p:nvSpPr>
                <p:spPr>
                  <a:xfrm>
                    <a:off x="7001876" y="2594214"/>
                    <a:ext cx="30625" cy="104525"/>
                  </a:xfrm>
                  <a:custGeom>
                    <a:rect b="b" l="l" r="r" t="t"/>
                    <a:pathLst>
                      <a:path extrusionOk="0" h="4140" w="1213">
                        <a:moveTo>
                          <a:pt x="815" y="1"/>
                        </a:moveTo>
                        <a:lnTo>
                          <a:pt x="0" y="79"/>
                        </a:lnTo>
                        <a:lnTo>
                          <a:pt x="398" y="4140"/>
                        </a:lnTo>
                        <a:lnTo>
                          <a:pt x="1213" y="4061"/>
                        </a:lnTo>
                        <a:lnTo>
                          <a:pt x="8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5"/>
                  <p:cNvSpPr/>
                  <p:nvPr/>
                </p:nvSpPr>
                <p:spPr>
                  <a:xfrm>
                    <a:off x="6979987" y="2577349"/>
                    <a:ext cx="38124" cy="31938"/>
                  </a:xfrm>
                  <a:custGeom>
                    <a:rect b="b" l="l" r="r" t="t"/>
                    <a:pathLst>
                      <a:path extrusionOk="0" h="1265" w="1510">
                        <a:moveTo>
                          <a:pt x="848" y="0"/>
                        </a:moveTo>
                        <a:cubicBezTo>
                          <a:pt x="824" y="0"/>
                          <a:pt x="800" y="2"/>
                          <a:pt x="776" y="4"/>
                        </a:cubicBezTo>
                        <a:cubicBezTo>
                          <a:pt x="216" y="56"/>
                          <a:pt x="1" y="760"/>
                          <a:pt x="437" y="1119"/>
                        </a:cubicBezTo>
                        <a:cubicBezTo>
                          <a:pt x="559" y="1220"/>
                          <a:pt x="698" y="1265"/>
                          <a:pt x="835" y="1265"/>
                        </a:cubicBezTo>
                        <a:cubicBezTo>
                          <a:pt x="1182" y="1265"/>
                          <a:pt x="1509" y="973"/>
                          <a:pt x="1467" y="571"/>
                        </a:cubicBezTo>
                        <a:cubicBezTo>
                          <a:pt x="1437" y="243"/>
                          <a:pt x="1169" y="0"/>
                          <a:pt x="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5"/>
                  <p:cNvSpPr/>
                  <p:nvPr/>
                </p:nvSpPr>
                <p:spPr>
                  <a:xfrm>
                    <a:off x="7002028" y="2575077"/>
                    <a:ext cx="38124" cy="32090"/>
                  </a:xfrm>
                  <a:custGeom>
                    <a:rect b="b" l="l" r="r" t="t"/>
                    <a:pathLst>
                      <a:path extrusionOk="0" h="1271" w="1510">
                        <a:moveTo>
                          <a:pt x="837" y="0"/>
                        </a:moveTo>
                        <a:cubicBezTo>
                          <a:pt x="817" y="0"/>
                          <a:pt x="797" y="1"/>
                          <a:pt x="777" y="3"/>
                        </a:cubicBezTo>
                        <a:cubicBezTo>
                          <a:pt x="216" y="62"/>
                          <a:pt x="1" y="766"/>
                          <a:pt x="438" y="1124"/>
                        </a:cubicBezTo>
                        <a:cubicBezTo>
                          <a:pt x="559" y="1225"/>
                          <a:pt x="699" y="1270"/>
                          <a:pt x="835" y="1270"/>
                        </a:cubicBezTo>
                        <a:cubicBezTo>
                          <a:pt x="1182" y="1270"/>
                          <a:pt x="1510" y="979"/>
                          <a:pt x="1467" y="576"/>
                        </a:cubicBezTo>
                        <a:cubicBezTo>
                          <a:pt x="1437" y="245"/>
                          <a:pt x="1163" y="0"/>
                          <a:pt x="8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5"/>
                  <p:cNvSpPr/>
                  <p:nvPr/>
                </p:nvSpPr>
                <p:spPr>
                  <a:xfrm>
                    <a:off x="6989859" y="2680182"/>
                    <a:ext cx="38174" cy="31963"/>
                  </a:xfrm>
                  <a:custGeom>
                    <a:rect b="b" l="l" r="r" t="t"/>
                    <a:pathLst>
                      <a:path extrusionOk="0" h="1266" w="1512">
                        <a:moveTo>
                          <a:pt x="852" y="1"/>
                        </a:moveTo>
                        <a:cubicBezTo>
                          <a:pt x="829" y="1"/>
                          <a:pt x="806" y="2"/>
                          <a:pt x="783" y="5"/>
                        </a:cubicBezTo>
                        <a:cubicBezTo>
                          <a:pt x="222" y="57"/>
                          <a:pt x="1" y="761"/>
                          <a:pt x="437" y="1119"/>
                        </a:cubicBezTo>
                        <a:cubicBezTo>
                          <a:pt x="561" y="1220"/>
                          <a:pt x="701" y="1265"/>
                          <a:pt x="838" y="1265"/>
                        </a:cubicBezTo>
                        <a:cubicBezTo>
                          <a:pt x="1186" y="1265"/>
                          <a:pt x="1511" y="974"/>
                          <a:pt x="1474" y="572"/>
                        </a:cubicBezTo>
                        <a:cubicBezTo>
                          <a:pt x="1443" y="249"/>
                          <a:pt x="1169" y="1"/>
                          <a:pt x="8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5"/>
                  <p:cNvSpPr/>
                  <p:nvPr/>
                </p:nvSpPr>
                <p:spPr>
                  <a:xfrm>
                    <a:off x="7012076" y="2678086"/>
                    <a:ext cx="37997" cy="32090"/>
                  </a:xfrm>
                  <a:custGeom>
                    <a:rect b="b" l="l" r="r" t="t"/>
                    <a:pathLst>
                      <a:path extrusionOk="0" h="1271" w="1505">
                        <a:moveTo>
                          <a:pt x="836" y="0"/>
                        </a:moveTo>
                        <a:cubicBezTo>
                          <a:pt x="816" y="0"/>
                          <a:pt x="796" y="1"/>
                          <a:pt x="776" y="3"/>
                        </a:cubicBezTo>
                        <a:cubicBezTo>
                          <a:pt x="216" y="55"/>
                          <a:pt x="1" y="765"/>
                          <a:pt x="431" y="1124"/>
                        </a:cubicBezTo>
                        <a:cubicBezTo>
                          <a:pt x="554" y="1225"/>
                          <a:pt x="694" y="1270"/>
                          <a:pt x="831" y="1270"/>
                        </a:cubicBezTo>
                        <a:cubicBezTo>
                          <a:pt x="1179" y="1270"/>
                          <a:pt x="1504" y="979"/>
                          <a:pt x="1467" y="576"/>
                        </a:cubicBezTo>
                        <a:cubicBezTo>
                          <a:pt x="1436" y="245"/>
                          <a:pt x="1157" y="0"/>
                          <a:pt x="8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5"/>
                  <p:cNvSpPr/>
                  <p:nvPr/>
                </p:nvSpPr>
                <p:spPr>
                  <a:xfrm>
                    <a:off x="6850316" y="2178085"/>
                    <a:ext cx="55974" cy="109271"/>
                  </a:xfrm>
                  <a:custGeom>
                    <a:rect b="b" l="l" r="r" t="t"/>
                    <a:pathLst>
                      <a:path extrusionOk="0" h="4328" w="2217">
                        <a:moveTo>
                          <a:pt x="1317" y="0"/>
                        </a:moveTo>
                        <a:lnTo>
                          <a:pt x="1" y="4035"/>
                        </a:lnTo>
                        <a:lnTo>
                          <a:pt x="894" y="4328"/>
                        </a:lnTo>
                        <a:lnTo>
                          <a:pt x="2217" y="287"/>
                        </a:lnTo>
                        <a:lnTo>
                          <a:pt x="131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5"/>
                  <p:cNvSpPr/>
                  <p:nvPr/>
                </p:nvSpPr>
                <p:spPr>
                  <a:xfrm>
                    <a:off x="6864858" y="2156120"/>
                    <a:ext cx="40775" cy="34463"/>
                  </a:xfrm>
                  <a:custGeom>
                    <a:rect b="b" l="l" r="r" t="t"/>
                    <a:pathLst>
                      <a:path extrusionOk="0" h="1365" w="1615">
                        <a:moveTo>
                          <a:pt x="841" y="0"/>
                        </a:moveTo>
                        <a:cubicBezTo>
                          <a:pt x="361" y="0"/>
                          <a:pt x="1" y="516"/>
                          <a:pt x="239" y="987"/>
                        </a:cubicBezTo>
                        <a:cubicBezTo>
                          <a:pt x="367" y="1242"/>
                          <a:pt x="607" y="1364"/>
                          <a:pt x="847" y="1364"/>
                        </a:cubicBezTo>
                        <a:cubicBezTo>
                          <a:pt x="1122" y="1364"/>
                          <a:pt x="1396" y="1203"/>
                          <a:pt x="1497" y="896"/>
                        </a:cubicBezTo>
                        <a:cubicBezTo>
                          <a:pt x="1615" y="538"/>
                          <a:pt x="1419" y="147"/>
                          <a:pt x="1061" y="36"/>
                        </a:cubicBezTo>
                        <a:cubicBezTo>
                          <a:pt x="986" y="12"/>
                          <a:pt x="912" y="0"/>
                          <a:pt x="8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5"/>
                  <p:cNvSpPr/>
                  <p:nvPr/>
                </p:nvSpPr>
                <p:spPr>
                  <a:xfrm>
                    <a:off x="6887581" y="2163517"/>
                    <a:ext cx="40775" cy="34463"/>
                  </a:xfrm>
                  <a:custGeom>
                    <a:rect b="b" l="l" r="r" t="t"/>
                    <a:pathLst>
                      <a:path extrusionOk="0" h="1365" w="1615">
                        <a:moveTo>
                          <a:pt x="841" y="1"/>
                        </a:moveTo>
                        <a:cubicBezTo>
                          <a:pt x="361" y="1"/>
                          <a:pt x="0" y="516"/>
                          <a:pt x="239" y="988"/>
                        </a:cubicBezTo>
                        <a:cubicBezTo>
                          <a:pt x="366" y="1242"/>
                          <a:pt x="606" y="1365"/>
                          <a:pt x="846" y="1365"/>
                        </a:cubicBezTo>
                        <a:cubicBezTo>
                          <a:pt x="1121" y="1365"/>
                          <a:pt x="1396" y="1203"/>
                          <a:pt x="1497" y="897"/>
                        </a:cubicBezTo>
                        <a:cubicBezTo>
                          <a:pt x="1614" y="538"/>
                          <a:pt x="1419" y="154"/>
                          <a:pt x="1060" y="36"/>
                        </a:cubicBezTo>
                        <a:cubicBezTo>
                          <a:pt x="985" y="12"/>
                          <a:pt x="912" y="1"/>
                          <a:pt x="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5"/>
                  <p:cNvSpPr/>
                  <p:nvPr/>
                </p:nvSpPr>
                <p:spPr>
                  <a:xfrm>
                    <a:off x="6830471" y="2261755"/>
                    <a:ext cx="40775" cy="34539"/>
                  </a:xfrm>
                  <a:custGeom>
                    <a:rect b="b" l="l" r="r" t="t"/>
                    <a:pathLst>
                      <a:path extrusionOk="0" h="1368" w="1615">
                        <a:moveTo>
                          <a:pt x="839" y="1"/>
                        </a:moveTo>
                        <a:cubicBezTo>
                          <a:pt x="362" y="1"/>
                          <a:pt x="0" y="522"/>
                          <a:pt x="239" y="994"/>
                        </a:cubicBezTo>
                        <a:cubicBezTo>
                          <a:pt x="367" y="1246"/>
                          <a:pt x="605" y="1368"/>
                          <a:pt x="843" y="1368"/>
                        </a:cubicBezTo>
                        <a:cubicBezTo>
                          <a:pt x="1117" y="1368"/>
                          <a:pt x="1390" y="1207"/>
                          <a:pt x="1491" y="896"/>
                        </a:cubicBezTo>
                        <a:cubicBezTo>
                          <a:pt x="1614" y="538"/>
                          <a:pt x="1412" y="153"/>
                          <a:pt x="1054" y="36"/>
                        </a:cubicBezTo>
                        <a:cubicBezTo>
                          <a:pt x="981" y="12"/>
                          <a:pt x="908" y="1"/>
                          <a:pt x="8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5"/>
                  <p:cNvSpPr/>
                  <p:nvPr/>
                </p:nvSpPr>
                <p:spPr>
                  <a:xfrm>
                    <a:off x="6853017" y="2269178"/>
                    <a:ext cx="40775" cy="34539"/>
                  </a:xfrm>
                  <a:custGeom>
                    <a:rect b="b" l="l" r="r" t="t"/>
                    <a:pathLst>
                      <a:path extrusionOk="0" h="1368" w="1615">
                        <a:moveTo>
                          <a:pt x="843" y="0"/>
                        </a:moveTo>
                        <a:cubicBezTo>
                          <a:pt x="362" y="0"/>
                          <a:pt x="0" y="522"/>
                          <a:pt x="239" y="994"/>
                        </a:cubicBezTo>
                        <a:cubicBezTo>
                          <a:pt x="367" y="1245"/>
                          <a:pt x="607" y="1367"/>
                          <a:pt x="846" y="1367"/>
                        </a:cubicBezTo>
                        <a:cubicBezTo>
                          <a:pt x="1122" y="1367"/>
                          <a:pt x="1396" y="1206"/>
                          <a:pt x="1497" y="896"/>
                        </a:cubicBezTo>
                        <a:cubicBezTo>
                          <a:pt x="1614" y="537"/>
                          <a:pt x="1419" y="153"/>
                          <a:pt x="1060" y="35"/>
                        </a:cubicBezTo>
                        <a:cubicBezTo>
                          <a:pt x="986" y="11"/>
                          <a:pt x="913" y="0"/>
                          <a:pt x="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5"/>
                  <p:cNvSpPr/>
                  <p:nvPr/>
                </p:nvSpPr>
                <p:spPr>
                  <a:xfrm>
                    <a:off x="6907905" y="2021424"/>
                    <a:ext cx="55974" cy="109448"/>
                  </a:xfrm>
                  <a:custGeom>
                    <a:rect b="b" l="l" r="r" t="t"/>
                    <a:pathLst>
                      <a:path extrusionOk="0" h="4335" w="2217">
                        <a:moveTo>
                          <a:pt x="1324" y="0"/>
                        </a:moveTo>
                        <a:lnTo>
                          <a:pt x="1" y="4041"/>
                        </a:lnTo>
                        <a:lnTo>
                          <a:pt x="900" y="4335"/>
                        </a:lnTo>
                        <a:lnTo>
                          <a:pt x="2217" y="294"/>
                        </a:lnTo>
                        <a:lnTo>
                          <a:pt x="13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5"/>
                  <p:cNvSpPr/>
                  <p:nvPr/>
                </p:nvSpPr>
                <p:spPr>
                  <a:xfrm>
                    <a:off x="6922625" y="1999459"/>
                    <a:ext cx="40775" cy="34387"/>
                  </a:xfrm>
                  <a:custGeom>
                    <a:rect b="b" l="l" r="r" t="t"/>
                    <a:pathLst>
                      <a:path extrusionOk="0" h="1362" w="1615">
                        <a:moveTo>
                          <a:pt x="841" y="1"/>
                        </a:moveTo>
                        <a:cubicBezTo>
                          <a:pt x="361" y="1"/>
                          <a:pt x="1" y="516"/>
                          <a:pt x="239" y="988"/>
                        </a:cubicBezTo>
                        <a:cubicBezTo>
                          <a:pt x="367" y="1240"/>
                          <a:pt x="608" y="1362"/>
                          <a:pt x="848" y="1362"/>
                        </a:cubicBezTo>
                        <a:cubicBezTo>
                          <a:pt x="1123" y="1362"/>
                          <a:pt x="1396" y="1203"/>
                          <a:pt x="1497" y="897"/>
                        </a:cubicBezTo>
                        <a:cubicBezTo>
                          <a:pt x="1614" y="538"/>
                          <a:pt x="1419" y="147"/>
                          <a:pt x="1060" y="36"/>
                        </a:cubicBezTo>
                        <a:cubicBezTo>
                          <a:pt x="986" y="12"/>
                          <a:pt x="912" y="1"/>
                          <a:pt x="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5"/>
                  <p:cNvSpPr/>
                  <p:nvPr/>
                </p:nvSpPr>
                <p:spPr>
                  <a:xfrm>
                    <a:off x="6945196" y="2006882"/>
                    <a:ext cx="40749" cy="34463"/>
                  </a:xfrm>
                  <a:custGeom>
                    <a:rect b="b" l="l" r="r" t="t"/>
                    <a:pathLst>
                      <a:path extrusionOk="0" h="1365" w="1614">
                        <a:moveTo>
                          <a:pt x="844" y="0"/>
                        </a:moveTo>
                        <a:cubicBezTo>
                          <a:pt x="366" y="0"/>
                          <a:pt x="0" y="522"/>
                          <a:pt x="245" y="994"/>
                        </a:cubicBezTo>
                        <a:cubicBezTo>
                          <a:pt x="371" y="1244"/>
                          <a:pt x="609" y="1365"/>
                          <a:pt x="846" y="1365"/>
                        </a:cubicBezTo>
                        <a:cubicBezTo>
                          <a:pt x="1121" y="1365"/>
                          <a:pt x="1395" y="1204"/>
                          <a:pt x="1496" y="896"/>
                        </a:cubicBezTo>
                        <a:cubicBezTo>
                          <a:pt x="1613" y="537"/>
                          <a:pt x="1418" y="153"/>
                          <a:pt x="1059" y="36"/>
                        </a:cubicBezTo>
                        <a:cubicBezTo>
                          <a:pt x="986" y="11"/>
                          <a:pt x="914" y="0"/>
                          <a:pt x="8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5"/>
                  <p:cNvSpPr/>
                  <p:nvPr/>
                </p:nvSpPr>
                <p:spPr>
                  <a:xfrm>
                    <a:off x="6888061" y="2105271"/>
                    <a:ext cx="40775" cy="34488"/>
                  </a:xfrm>
                  <a:custGeom>
                    <a:rect b="b" l="l" r="r" t="t"/>
                    <a:pathLst>
                      <a:path extrusionOk="0" h="1366" w="1615">
                        <a:moveTo>
                          <a:pt x="842" y="0"/>
                        </a:moveTo>
                        <a:cubicBezTo>
                          <a:pt x="361" y="0"/>
                          <a:pt x="1" y="517"/>
                          <a:pt x="239" y="994"/>
                        </a:cubicBezTo>
                        <a:cubicBezTo>
                          <a:pt x="366" y="1245"/>
                          <a:pt x="605" y="1365"/>
                          <a:pt x="844" y="1365"/>
                        </a:cubicBezTo>
                        <a:cubicBezTo>
                          <a:pt x="1120" y="1365"/>
                          <a:pt x="1396" y="1204"/>
                          <a:pt x="1497" y="896"/>
                        </a:cubicBezTo>
                        <a:cubicBezTo>
                          <a:pt x="1615" y="538"/>
                          <a:pt x="1419" y="153"/>
                          <a:pt x="1061" y="36"/>
                        </a:cubicBezTo>
                        <a:cubicBezTo>
                          <a:pt x="986" y="12"/>
                          <a:pt x="912" y="0"/>
                          <a:pt x="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5"/>
                  <p:cNvSpPr/>
                  <p:nvPr/>
                </p:nvSpPr>
                <p:spPr>
                  <a:xfrm>
                    <a:off x="6910783" y="2112517"/>
                    <a:ext cx="40775" cy="34539"/>
                  </a:xfrm>
                  <a:custGeom>
                    <a:rect b="b" l="l" r="r" t="t"/>
                    <a:pathLst>
                      <a:path extrusionOk="0" h="1368" w="1615">
                        <a:moveTo>
                          <a:pt x="843" y="0"/>
                        </a:moveTo>
                        <a:cubicBezTo>
                          <a:pt x="361" y="0"/>
                          <a:pt x="0" y="522"/>
                          <a:pt x="239" y="994"/>
                        </a:cubicBezTo>
                        <a:cubicBezTo>
                          <a:pt x="366" y="1246"/>
                          <a:pt x="606" y="1367"/>
                          <a:pt x="846" y="1367"/>
                        </a:cubicBezTo>
                        <a:cubicBezTo>
                          <a:pt x="1121" y="1367"/>
                          <a:pt x="1396" y="1206"/>
                          <a:pt x="1497" y="896"/>
                        </a:cubicBezTo>
                        <a:cubicBezTo>
                          <a:pt x="1614" y="538"/>
                          <a:pt x="1419" y="153"/>
                          <a:pt x="1060" y="36"/>
                        </a:cubicBezTo>
                        <a:cubicBezTo>
                          <a:pt x="986" y="12"/>
                          <a:pt x="913" y="0"/>
                          <a:pt x="8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5"/>
                  <p:cNvSpPr/>
                  <p:nvPr/>
                </p:nvSpPr>
                <p:spPr>
                  <a:xfrm>
                    <a:off x="6957113" y="1968758"/>
                    <a:ext cx="226622" cy="24717"/>
                  </a:xfrm>
                  <a:custGeom>
                    <a:rect b="b" l="l" r="r" t="t"/>
                    <a:pathLst>
                      <a:path extrusionOk="0" h="979" w="8976">
                        <a:moveTo>
                          <a:pt x="450" y="1"/>
                        </a:moveTo>
                        <a:cubicBezTo>
                          <a:pt x="203" y="1"/>
                          <a:pt x="1" y="196"/>
                          <a:pt x="1" y="451"/>
                        </a:cubicBezTo>
                        <a:lnTo>
                          <a:pt x="1" y="529"/>
                        </a:lnTo>
                        <a:cubicBezTo>
                          <a:pt x="1" y="776"/>
                          <a:pt x="203" y="979"/>
                          <a:pt x="450" y="979"/>
                        </a:cubicBezTo>
                        <a:lnTo>
                          <a:pt x="8532" y="979"/>
                        </a:lnTo>
                        <a:cubicBezTo>
                          <a:pt x="8780" y="979"/>
                          <a:pt x="8975" y="776"/>
                          <a:pt x="8975" y="529"/>
                        </a:cubicBezTo>
                        <a:lnTo>
                          <a:pt x="8975" y="451"/>
                        </a:lnTo>
                        <a:cubicBezTo>
                          <a:pt x="8975" y="196"/>
                          <a:pt x="8780" y="1"/>
                          <a:pt x="85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5"/>
                  <p:cNvSpPr/>
                  <p:nvPr/>
                </p:nvSpPr>
                <p:spPr>
                  <a:xfrm>
                    <a:off x="7039546" y="1927453"/>
                    <a:ext cx="61907" cy="24717"/>
                  </a:xfrm>
                  <a:custGeom>
                    <a:rect b="b" l="l" r="r" t="t"/>
                    <a:pathLst>
                      <a:path extrusionOk="0" h="979" w="2452">
                        <a:moveTo>
                          <a:pt x="451" y="1"/>
                        </a:moveTo>
                        <a:cubicBezTo>
                          <a:pt x="203" y="1"/>
                          <a:pt x="1" y="203"/>
                          <a:pt x="1" y="451"/>
                        </a:cubicBezTo>
                        <a:lnTo>
                          <a:pt x="1" y="535"/>
                        </a:lnTo>
                        <a:cubicBezTo>
                          <a:pt x="1" y="783"/>
                          <a:pt x="203" y="979"/>
                          <a:pt x="451" y="979"/>
                        </a:cubicBezTo>
                        <a:lnTo>
                          <a:pt x="2002" y="979"/>
                        </a:lnTo>
                        <a:cubicBezTo>
                          <a:pt x="2250" y="979"/>
                          <a:pt x="2452" y="783"/>
                          <a:pt x="2452" y="535"/>
                        </a:cubicBezTo>
                        <a:lnTo>
                          <a:pt x="2452" y="451"/>
                        </a:lnTo>
                        <a:cubicBezTo>
                          <a:pt x="2452" y="203"/>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5"/>
                  <p:cNvSpPr/>
                  <p:nvPr/>
                </p:nvSpPr>
                <p:spPr>
                  <a:xfrm>
                    <a:off x="7039546" y="2257236"/>
                    <a:ext cx="61907" cy="24692"/>
                  </a:xfrm>
                  <a:custGeom>
                    <a:rect b="b" l="l" r="r" t="t"/>
                    <a:pathLst>
                      <a:path extrusionOk="0" h="978" w="2452">
                        <a:moveTo>
                          <a:pt x="451" y="0"/>
                        </a:moveTo>
                        <a:cubicBezTo>
                          <a:pt x="203" y="0"/>
                          <a:pt x="1" y="202"/>
                          <a:pt x="1" y="450"/>
                        </a:cubicBezTo>
                        <a:lnTo>
                          <a:pt x="1" y="528"/>
                        </a:lnTo>
                        <a:cubicBezTo>
                          <a:pt x="1" y="782"/>
                          <a:pt x="203" y="978"/>
                          <a:pt x="451" y="978"/>
                        </a:cubicBezTo>
                        <a:lnTo>
                          <a:pt x="2002" y="978"/>
                        </a:lnTo>
                        <a:cubicBezTo>
                          <a:pt x="2250" y="978"/>
                          <a:pt x="2452" y="782"/>
                          <a:pt x="2452" y="528"/>
                        </a:cubicBezTo>
                        <a:lnTo>
                          <a:pt x="2452" y="450"/>
                        </a:lnTo>
                        <a:cubicBezTo>
                          <a:pt x="2452" y="202"/>
                          <a:pt x="2250" y="0"/>
                          <a:pt x="20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5"/>
                  <p:cNvSpPr/>
                  <p:nvPr/>
                </p:nvSpPr>
                <p:spPr>
                  <a:xfrm>
                    <a:off x="7039546" y="2216082"/>
                    <a:ext cx="61907" cy="24717"/>
                  </a:xfrm>
                  <a:custGeom>
                    <a:rect b="b" l="l" r="r" t="t"/>
                    <a:pathLst>
                      <a:path extrusionOk="0" h="979" w="2452">
                        <a:moveTo>
                          <a:pt x="451" y="1"/>
                        </a:moveTo>
                        <a:cubicBezTo>
                          <a:pt x="203" y="1"/>
                          <a:pt x="1" y="196"/>
                          <a:pt x="1" y="444"/>
                        </a:cubicBezTo>
                        <a:lnTo>
                          <a:pt x="1" y="529"/>
                        </a:lnTo>
                        <a:cubicBezTo>
                          <a:pt x="1" y="776"/>
                          <a:pt x="203" y="978"/>
                          <a:pt x="451" y="978"/>
                        </a:cubicBezTo>
                        <a:lnTo>
                          <a:pt x="2002" y="978"/>
                        </a:lnTo>
                        <a:cubicBezTo>
                          <a:pt x="2250" y="978"/>
                          <a:pt x="2452" y="776"/>
                          <a:pt x="2452" y="529"/>
                        </a:cubicBezTo>
                        <a:lnTo>
                          <a:pt x="2452" y="444"/>
                        </a:lnTo>
                        <a:cubicBezTo>
                          <a:pt x="2452" y="196"/>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5"/>
                  <p:cNvSpPr/>
                  <p:nvPr/>
                </p:nvSpPr>
                <p:spPr>
                  <a:xfrm>
                    <a:off x="7039546" y="2178893"/>
                    <a:ext cx="61907" cy="24717"/>
                  </a:xfrm>
                  <a:custGeom>
                    <a:rect b="b" l="l" r="r" t="t"/>
                    <a:pathLst>
                      <a:path extrusionOk="0" h="979" w="2452">
                        <a:moveTo>
                          <a:pt x="451" y="1"/>
                        </a:moveTo>
                        <a:cubicBezTo>
                          <a:pt x="203" y="1"/>
                          <a:pt x="1" y="203"/>
                          <a:pt x="1" y="450"/>
                        </a:cubicBezTo>
                        <a:lnTo>
                          <a:pt x="1" y="535"/>
                        </a:lnTo>
                        <a:cubicBezTo>
                          <a:pt x="1" y="783"/>
                          <a:pt x="203" y="978"/>
                          <a:pt x="451" y="978"/>
                        </a:cubicBezTo>
                        <a:lnTo>
                          <a:pt x="2002" y="978"/>
                        </a:lnTo>
                        <a:cubicBezTo>
                          <a:pt x="2250" y="978"/>
                          <a:pt x="2452" y="783"/>
                          <a:pt x="2452" y="535"/>
                        </a:cubicBezTo>
                        <a:lnTo>
                          <a:pt x="2452" y="450"/>
                        </a:lnTo>
                        <a:cubicBezTo>
                          <a:pt x="2452" y="203"/>
                          <a:pt x="2250" y="1"/>
                          <a:pt x="20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5"/>
                  <p:cNvSpPr/>
                  <p:nvPr/>
                </p:nvSpPr>
                <p:spPr>
                  <a:xfrm>
                    <a:off x="7051892" y="1972873"/>
                    <a:ext cx="32948" cy="185493"/>
                  </a:xfrm>
                  <a:custGeom>
                    <a:rect b="b" l="l" r="r" t="t"/>
                    <a:pathLst>
                      <a:path extrusionOk="0" h="7347" w="1305">
                        <a:moveTo>
                          <a:pt x="653" y="1"/>
                        </a:moveTo>
                        <a:cubicBezTo>
                          <a:pt x="294" y="1"/>
                          <a:pt x="1" y="294"/>
                          <a:pt x="1" y="653"/>
                        </a:cubicBezTo>
                        <a:lnTo>
                          <a:pt x="1" y="6694"/>
                        </a:lnTo>
                        <a:cubicBezTo>
                          <a:pt x="1" y="7053"/>
                          <a:pt x="294" y="7346"/>
                          <a:pt x="653" y="7346"/>
                        </a:cubicBezTo>
                        <a:cubicBezTo>
                          <a:pt x="1011" y="7346"/>
                          <a:pt x="1304" y="7053"/>
                          <a:pt x="1304" y="6694"/>
                        </a:cubicBezTo>
                        <a:lnTo>
                          <a:pt x="1304" y="653"/>
                        </a:lnTo>
                        <a:cubicBezTo>
                          <a:pt x="1304" y="294"/>
                          <a:pt x="1011" y="1"/>
                          <a:pt x="6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5"/>
                  <p:cNvSpPr/>
                  <p:nvPr/>
                </p:nvSpPr>
                <p:spPr>
                  <a:xfrm>
                    <a:off x="7058810" y="2022661"/>
                    <a:ext cx="95461" cy="38124"/>
                  </a:xfrm>
                  <a:custGeom>
                    <a:rect b="b" l="l" r="r" t="t"/>
                    <a:pathLst>
                      <a:path extrusionOk="0" h="1510" w="3781">
                        <a:moveTo>
                          <a:pt x="636" y="1"/>
                        </a:moveTo>
                        <a:cubicBezTo>
                          <a:pt x="417" y="1"/>
                          <a:pt x="213" y="131"/>
                          <a:pt x="124" y="343"/>
                        </a:cubicBezTo>
                        <a:cubicBezTo>
                          <a:pt x="1" y="623"/>
                          <a:pt x="124" y="949"/>
                          <a:pt x="398" y="1072"/>
                        </a:cubicBezTo>
                        <a:cubicBezTo>
                          <a:pt x="913" y="1294"/>
                          <a:pt x="1591" y="1509"/>
                          <a:pt x="2308" y="1509"/>
                        </a:cubicBezTo>
                        <a:cubicBezTo>
                          <a:pt x="2660" y="1509"/>
                          <a:pt x="3012" y="1451"/>
                          <a:pt x="3351" y="1340"/>
                        </a:cubicBezTo>
                        <a:cubicBezTo>
                          <a:pt x="3637" y="1229"/>
                          <a:pt x="3781" y="910"/>
                          <a:pt x="3683" y="623"/>
                        </a:cubicBezTo>
                        <a:cubicBezTo>
                          <a:pt x="3599" y="391"/>
                          <a:pt x="3379" y="245"/>
                          <a:pt x="3143" y="245"/>
                        </a:cubicBezTo>
                        <a:cubicBezTo>
                          <a:pt x="3087" y="245"/>
                          <a:pt x="3029" y="253"/>
                          <a:pt x="2973" y="271"/>
                        </a:cubicBezTo>
                        <a:cubicBezTo>
                          <a:pt x="2755" y="350"/>
                          <a:pt x="2527" y="382"/>
                          <a:pt x="2298" y="382"/>
                        </a:cubicBezTo>
                        <a:cubicBezTo>
                          <a:pt x="1771" y="382"/>
                          <a:pt x="1243" y="211"/>
                          <a:pt x="848" y="43"/>
                        </a:cubicBezTo>
                        <a:cubicBezTo>
                          <a:pt x="778" y="14"/>
                          <a:pt x="706" y="1"/>
                          <a:pt x="6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5"/>
                  <p:cNvSpPr/>
                  <p:nvPr/>
                </p:nvSpPr>
                <p:spPr>
                  <a:xfrm>
                    <a:off x="7050427" y="2076135"/>
                    <a:ext cx="108135" cy="37947"/>
                  </a:xfrm>
                  <a:custGeom>
                    <a:rect b="b" l="l" r="r" t="t"/>
                    <a:pathLst>
                      <a:path extrusionOk="0" h="1503" w="4283">
                        <a:moveTo>
                          <a:pt x="642" y="1"/>
                        </a:moveTo>
                        <a:cubicBezTo>
                          <a:pt x="423" y="1"/>
                          <a:pt x="218" y="131"/>
                          <a:pt x="124" y="343"/>
                        </a:cubicBezTo>
                        <a:cubicBezTo>
                          <a:pt x="0" y="623"/>
                          <a:pt x="130" y="955"/>
                          <a:pt x="411" y="1079"/>
                        </a:cubicBezTo>
                        <a:cubicBezTo>
                          <a:pt x="997" y="1346"/>
                          <a:pt x="1636" y="1490"/>
                          <a:pt x="2281" y="1503"/>
                        </a:cubicBezTo>
                        <a:cubicBezTo>
                          <a:pt x="2848" y="1503"/>
                          <a:pt x="3409" y="1366"/>
                          <a:pt x="3904" y="1099"/>
                        </a:cubicBezTo>
                        <a:cubicBezTo>
                          <a:pt x="4178" y="949"/>
                          <a:pt x="4282" y="603"/>
                          <a:pt x="4132" y="330"/>
                        </a:cubicBezTo>
                        <a:cubicBezTo>
                          <a:pt x="4030" y="143"/>
                          <a:pt x="3839" y="38"/>
                          <a:pt x="3642" y="38"/>
                        </a:cubicBezTo>
                        <a:cubicBezTo>
                          <a:pt x="3550" y="38"/>
                          <a:pt x="3457" y="61"/>
                          <a:pt x="3370" y="108"/>
                        </a:cubicBezTo>
                        <a:cubicBezTo>
                          <a:pt x="3019" y="298"/>
                          <a:pt x="2650" y="370"/>
                          <a:pt x="2291" y="370"/>
                        </a:cubicBezTo>
                        <a:cubicBezTo>
                          <a:pt x="1762" y="370"/>
                          <a:pt x="1254" y="214"/>
                          <a:pt x="854" y="43"/>
                        </a:cubicBezTo>
                        <a:cubicBezTo>
                          <a:pt x="784" y="14"/>
                          <a:pt x="712" y="1"/>
                          <a:pt x="6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5"/>
                  <p:cNvSpPr/>
                  <p:nvPr/>
                </p:nvSpPr>
                <p:spPr>
                  <a:xfrm>
                    <a:off x="6988722" y="2022358"/>
                    <a:ext cx="90361" cy="37922"/>
                  </a:xfrm>
                  <a:custGeom>
                    <a:rect b="b" l="l" r="r" t="t"/>
                    <a:pathLst>
                      <a:path extrusionOk="0" h="1502" w="3579">
                        <a:moveTo>
                          <a:pt x="2935" y="0"/>
                        </a:moveTo>
                        <a:cubicBezTo>
                          <a:pt x="2854" y="0"/>
                          <a:pt x="2771" y="18"/>
                          <a:pt x="2692" y="55"/>
                        </a:cubicBezTo>
                        <a:cubicBezTo>
                          <a:pt x="2323" y="212"/>
                          <a:pt x="1818" y="373"/>
                          <a:pt x="1276" y="373"/>
                        </a:cubicBezTo>
                        <a:cubicBezTo>
                          <a:pt x="1099" y="373"/>
                          <a:pt x="918" y="356"/>
                          <a:pt x="737" y="315"/>
                        </a:cubicBezTo>
                        <a:cubicBezTo>
                          <a:pt x="697" y="307"/>
                          <a:pt x="657" y="303"/>
                          <a:pt x="617" y="303"/>
                        </a:cubicBezTo>
                        <a:cubicBezTo>
                          <a:pt x="361" y="303"/>
                          <a:pt x="127" y="480"/>
                          <a:pt x="65" y="746"/>
                        </a:cubicBezTo>
                        <a:cubicBezTo>
                          <a:pt x="0" y="1052"/>
                          <a:pt x="189" y="1352"/>
                          <a:pt x="495" y="1417"/>
                        </a:cubicBezTo>
                        <a:cubicBezTo>
                          <a:pt x="750" y="1476"/>
                          <a:pt x="1004" y="1502"/>
                          <a:pt x="1264" y="1502"/>
                        </a:cubicBezTo>
                        <a:cubicBezTo>
                          <a:pt x="1910" y="1489"/>
                          <a:pt x="2548" y="1352"/>
                          <a:pt x="3142" y="1084"/>
                        </a:cubicBezTo>
                        <a:cubicBezTo>
                          <a:pt x="3435" y="974"/>
                          <a:pt x="3578" y="628"/>
                          <a:pt x="3454" y="341"/>
                        </a:cubicBezTo>
                        <a:cubicBezTo>
                          <a:pt x="3359" y="128"/>
                          <a:pt x="3153" y="0"/>
                          <a:pt x="29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5"/>
                  <p:cNvSpPr/>
                  <p:nvPr/>
                </p:nvSpPr>
                <p:spPr>
                  <a:xfrm>
                    <a:off x="7058305" y="2132892"/>
                    <a:ext cx="95966" cy="38149"/>
                  </a:xfrm>
                  <a:custGeom>
                    <a:rect b="b" l="l" r="r" t="t"/>
                    <a:pathLst>
                      <a:path extrusionOk="0" h="1511" w="3801">
                        <a:moveTo>
                          <a:pt x="650" y="0"/>
                        </a:moveTo>
                        <a:cubicBezTo>
                          <a:pt x="429" y="0"/>
                          <a:pt x="218" y="128"/>
                          <a:pt x="125" y="343"/>
                        </a:cubicBezTo>
                        <a:cubicBezTo>
                          <a:pt x="1" y="624"/>
                          <a:pt x="138" y="956"/>
                          <a:pt x="418" y="1080"/>
                        </a:cubicBezTo>
                        <a:cubicBezTo>
                          <a:pt x="933" y="1301"/>
                          <a:pt x="1611" y="1510"/>
                          <a:pt x="2321" y="1510"/>
                        </a:cubicBezTo>
                        <a:cubicBezTo>
                          <a:pt x="2339" y="1510"/>
                          <a:pt x="2357" y="1510"/>
                          <a:pt x="2375" y="1510"/>
                        </a:cubicBezTo>
                        <a:cubicBezTo>
                          <a:pt x="2715" y="1510"/>
                          <a:pt x="3049" y="1452"/>
                          <a:pt x="3371" y="1340"/>
                        </a:cubicBezTo>
                        <a:cubicBezTo>
                          <a:pt x="3657" y="1236"/>
                          <a:pt x="3801" y="917"/>
                          <a:pt x="3703" y="630"/>
                        </a:cubicBezTo>
                        <a:cubicBezTo>
                          <a:pt x="3620" y="396"/>
                          <a:pt x="3404" y="249"/>
                          <a:pt x="3171" y="249"/>
                        </a:cubicBezTo>
                        <a:cubicBezTo>
                          <a:pt x="3112" y="249"/>
                          <a:pt x="3052" y="258"/>
                          <a:pt x="2993" y="278"/>
                        </a:cubicBezTo>
                        <a:cubicBezTo>
                          <a:pt x="2776" y="355"/>
                          <a:pt x="2549" y="386"/>
                          <a:pt x="2321" y="386"/>
                        </a:cubicBezTo>
                        <a:cubicBezTo>
                          <a:pt x="1794" y="386"/>
                          <a:pt x="1264" y="216"/>
                          <a:pt x="868" y="43"/>
                        </a:cubicBezTo>
                        <a:cubicBezTo>
                          <a:pt x="797" y="14"/>
                          <a:pt x="723" y="0"/>
                          <a:pt x="6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5"/>
                  <p:cNvSpPr/>
                  <p:nvPr/>
                </p:nvSpPr>
                <p:spPr>
                  <a:xfrm>
                    <a:off x="6988722" y="2132589"/>
                    <a:ext cx="90361" cy="38098"/>
                  </a:xfrm>
                  <a:custGeom>
                    <a:rect b="b" l="l" r="r" t="t"/>
                    <a:pathLst>
                      <a:path extrusionOk="0" h="1509" w="3579">
                        <a:moveTo>
                          <a:pt x="2935" y="1"/>
                        </a:moveTo>
                        <a:cubicBezTo>
                          <a:pt x="2854" y="1"/>
                          <a:pt x="2771" y="18"/>
                          <a:pt x="2692" y="55"/>
                        </a:cubicBezTo>
                        <a:cubicBezTo>
                          <a:pt x="2321" y="214"/>
                          <a:pt x="1812" y="379"/>
                          <a:pt x="1267" y="379"/>
                        </a:cubicBezTo>
                        <a:cubicBezTo>
                          <a:pt x="1093" y="379"/>
                          <a:pt x="915" y="362"/>
                          <a:pt x="737" y="323"/>
                        </a:cubicBezTo>
                        <a:cubicBezTo>
                          <a:pt x="697" y="314"/>
                          <a:pt x="657" y="310"/>
                          <a:pt x="617" y="310"/>
                        </a:cubicBezTo>
                        <a:cubicBezTo>
                          <a:pt x="360" y="310"/>
                          <a:pt x="122" y="487"/>
                          <a:pt x="65" y="753"/>
                        </a:cubicBezTo>
                        <a:cubicBezTo>
                          <a:pt x="0" y="1053"/>
                          <a:pt x="189" y="1359"/>
                          <a:pt x="495" y="1424"/>
                        </a:cubicBezTo>
                        <a:cubicBezTo>
                          <a:pt x="750" y="1476"/>
                          <a:pt x="1004" y="1509"/>
                          <a:pt x="1264" y="1509"/>
                        </a:cubicBezTo>
                        <a:cubicBezTo>
                          <a:pt x="1910" y="1496"/>
                          <a:pt x="2548" y="1359"/>
                          <a:pt x="3142" y="1092"/>
                        </a:cubicBezTo>
                        <a:cubicBezTo>
                          <a:pt x="3435" y="974"/>
                          <a:pt x="3578" y="636"/>
                          <a:pt x="3454" y="342"/>
                        </a:cubicBezTo>
                        <a:cubicBezTo>
                          <a:pt x="3359" y="128"/>
                          <a:pt x="3153" y="1"/>
                          <a:pt x="29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5"/>
                  <p:cNvSpPr/>
                  <p:nvPr/>
                </p:nvSpPr>
                <p:spPr>
                  <a:xfrm>
                    <a:off x="6976351" y="2075959"/>
                    <a:ext cx="110786" cy="37493"/>
                  </a:xfrm>
                  <a:custGeom>
                    <a:rect b="b" l="l" r="r" t="t"/>
                    <a:pathLst>
                      <a:path extrusionOk="0" h="1485" w="4388">
                        <a:moveTo>
                          <a:pt x="3746" y="1"/>
                        </a:moveTo>
                        <a:cubicBezTo>
                          <a:pt x="3664" y="1"/>
                          <a:pt x="3580" y="19"/>
                          <a:pt x="3501" y="56"/>
                        </a:cubicBezTo>
                        <a:cubicBezTo>
                          <a:pt x="3025" y="259"/>
                          <a:pt x="2545" y="361"/>
                          <a:pt x="2098" y="361"/>
                        </a:cubicBezTo>
                        <a:cubicBezTo>
                          <a:pt x="1713" y="361"/>
                          <a:pt x="1351" y="286"/>
                          <a:pt x="1038" y="135"/>
                        </a:cubicBezTo>
                        <a:cubicBezTo>
                          <a:pt x="956" y="101"/>
                          <a:pt x="878" y="86"/>
                          <a:pt x="804" y="86"/>
                        </a:cubicBezTo>
                        <a:cubicBezTo>
                          <a:pt x="283" y="86"/>
                          <a:pt x="0" y="849"/>
                          <a:pt x="549" y="1151"/>
                        </a:cubicBezTo>
                        <a:cubicBezTo>
                          <a:pt x="1018" y="1373"/>
                          <a:pt x="1530" y="1484"/>
                          <a:pt x="2055" y="1484"/>
                        </a:cubicBezTo>
                        <a:cubicBezTo>
                          <a:pt x="2070" y="1484"/>
                          <a:pt x="2085" y="1484"/>
                          <a:pt x="2100" y="1484"/>
                        </a:cubicBezTo>
                        <a:cubicBezTo>
                          <a:pt x="2732" y="1477"/>
                          <a:pt x="3364" y="1347"/>
                          <a:pt x="3944" y="1086"/>
                        </a:cubicBezTo>
                        <a:cubicBezTo>
                          <a:pt x="4244" y="969"/>
                          <a:pt x="4388" y="630"/>
                          <a:pt x="4257" y="337"/>
                        </a:cubicBezTo>
                        <a:cubicBezTo>
                          <a:pt x="4168" y="124"/>
                          <a:pt x="3962" y="1"/>
                          <a:pt x="37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5"/>
                  <p:cNvSpPr/>
                  <p:nvPr/>
                </p:nvSpPr>
                <p:spPr>
                  <a:xfrm>
                    <a:off x="6825321" y="2309220"/>
                    <a:ext cx="45269" cy="36053"/>
                  </a:xfrm>
                  <a:custGeom>
                    <a:rect b="b" l="l" r="r" t="t"/>
                    <a:pathLst>
                      <a:path extrusionOk="0" h="1428" w="1793">
                        <a:moveTo>
                          <a:pt x="815" y="1"/>
                        </a:moveTo>
                        <a:cubicBezTo>
                          <a:pt x="0" y="1"/>
                          <a:pt x="0" y="1428"/>
                          <a:pt x="815" y="1428"/>
                        </a:cubicBezTo>
                        <a:cubicBezTo>
                          <a:pt x="1792" y="1428"/>
                          <a:pt x="1792" y="1"/>
                          <a:pt x="8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5"/>
                  <p:cNvSpPr/>
                  <p:nvPr/>
                </p:nvSpPr>
                <p:spPr>
                  <a:xfrm>
                    <a:off x="6812697" y="2361054"/>
                    <a:ext cx="18405" cy="28883"/>
                  </a:xfrm>
                  <a:custGeom>
                    <a:rect b="b" l="l" r="r" t="t"/>
                    <a:pathLst>
                      <a:path extrusionOk="0" h="1144" w="729">
                        <a:moveTo>
                          <a:pt x="506" y="1"/>
                        </a:moveTo>
                        <a:cubicBezTo>
                          <a:pt x="409" y="1"/>
                          <a:pt x="308" y="54"/>
                          <a:pt x="285" y="157"/>
                        </a:cubicBezTo>
                        <a:cubicBezTo>
                          <a:pt x="239" y="372"/>
                          <a:pt x="57" y="581"/>
                          <a:pt x="24" y="828"/>
                        </a:cubicBezTo>
                        <a:cubicBezTo>
                          <a:pt x="0" y="1027"/>
                          <a:pt x="175" y="1143"/>
                          <a:pt x="348" y="1143"/>
                        </a:cubicBezTo>
                        <a:cubicBezTo>
                          <a:pt x="458" y="1143"/>
                          <a:pt x="568" y="1096"/>
                          <a:pt x="624" y="991"/>
                        </a:cubicBezTo>
                        <a:cubicBezTo>
                          <a:pt x="696" y="867"/>
                          <a:pt x="702" y="692"/>
                          <a:pt x="715" y="548"/>
                        </a:cubicBezTo>
                        <a:cubicBezTo>
                          <a:pt x="728" y="418"/>
                          <a:pt x="728" y="287"/>
                          <a:pt x="709" y="157"/>
                        </a:cubicBezTo>
                        <a:cubicBezTo>
                          <a:pt x="693" y="51"/>
                          <a:pt x="601" y="1"/>
                          <a:pt x="5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5"/>
                  <p:cNvSpPr/>
                  <p:nvPr/>
                </p:nvSpPr>
                <p:spPr>
                  <a:xfrm>
                    <a:off x="6832339" y="2374662"/>
                    <a:ext cx="22773" cy="27318"/>
                  </a:xfrm>
                  <a:custGeom>
                    <a:rect b="b" l="l" r="r" t="t"/>
                    <a:pathLst>
                      <a:path extrusionOk="0" h="1082" w="902">
                        <a:moveTo>
                          <a:pt x="700" y="0"/>
                        </a:moveTo>
                        <a:cubicBezTo>
                          <a:pt x="672" y="0"/>
                          <a:pt x="643" y="7"/>
                          <a:pt x="615" y="22"/>
                        </a:cubicBezTo>
                        <a:cubicBezTo>
                          <a:pt x="556" y="35"/>
                          <a:pt x="504" y="68"/>
                          <a:pt x="459" y="107"/>
                        </a:cubicBezTo>
                        <a:cubicBezTo>
                          <a:pt x="413" y="153"/>
                          <a:pt x="367" y="205"/>
                          <a:pt x="328" y="257"/>
                        </a:cubicBezTo>
                        <a:cubicBezTo>
                          <a:pt x="289" y="302"/>
                          <a:pt x="250" y="342"/>
                          <a:pt x="217" y="387"/>
                        </a:cubicBezTo>
                        <a:cubicBezTo>
                          <a:pt x="207" y="398"/>
                          <a:pt x="200" y="405"/>
                          <a:pt x="197" y="408"/>
                        </a:cubicBezTo>
                        <a:lnTo>
                          <a:pt x="197" y="408"/>
                        </a:lnTo>
                        <a:cubicBezTo>
                          <a:pt x="24" y="543"/>
                          <a:pt x="0" y="804"/>
                          <a:pt x="152" y="974"/>
                        </a:cubicBezTo>
                        <a:cubicBezTo>
                          <a:pt x="220" y="1042"/>
                          <a:pt x="326" y="1081"/>
                          <a:pt x="429" y="1081"/>
                        </a:cubicBezTo>
                        <a:cubicBezTo>
                          <a:pt x="523" y="1081"/>
                          <a:pt x="615" y="1048"/>
                          <a:pt x="674" y="974"/>
                        </a:cubicBezTo>
                        <a:cubicBezTo>
                          <a:pt x="700" y="941"/>
                          <a:pt x="719" y="915"/>
                          <a:pt x="745" y="882"/>
                        </a:cubicBezTo>
                        <a:cubicBezTo>
                          <a:pt x="765" y="856"/>
                          <a:pt x="771" y="824"/>
                          <a:pt x="784" y="798"/>
                        </a:cubicBezTo>
                        <a:cubicBezTo>
                          <a:pt x="792" y="731"/>
                          <a:pt x="795" y="698"/>
                          <a:pt x="795" y="698"/>
                        </a:cubicBezTo>
                        <a:lnTo>
                          <a:pt x="795" y="698"/>
                        </a:lnTo>
                        <a:cubicBezTo>
                          <a:pt x="795" y="698"/>
                          <a:pt x="794" y="716"/>
                          <a:pt x="791" y="752"/>
                        </a:cubicBezTo>
                        <a:cubicBezTo>
                          <a:pt x="811" y="700"/>
                          <a:pt x="824" y="648"/>
                          <a:pt x="837" y="596"/>
                        </a:cubicBezTo>
                        <a:cubicBezTo>
                          <a:pt x="850" y="531"/>
                          <a:pt x="869" y="465"/>
                          <a:pt x="882" y="400"/>
                        </a:cubicBezTo>
                        <a:cubicBezTo>
                          <a:pt x="902" y="302"/>
                          <a:pt x="895" y="211"/>
                          <a:pt x="863" y="120"/>
                        </a:cubicBezTo>
                        <a:cubicBezTo>
                          <a:pt x="839" y="45"/>
                          <a:pt x="772" y="0"/>
                          <a:pt x="7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5"/>
                  <p:cNvSpPr/>
                  <p:nvPr/>
                </p:nvSpPr>
                <p:spPr>
                  <a:xfrm>
                    <a:off x="6973725" y="2516225"/>
                    <a:ext cx="61755" cy="50722"/>
                  </a:xfrm>
                  <a:custGeom>
                    <a:rect b="b" l="l" r="r" t="t"/>
                    <a:pathLst>
                      <a:path extrusionOk="0" h="2009" w="2446">
                        <a:moveTo>
                          <a:pt x="1142" y="1"/>
                        </a:moveTo>
                        <a:cubicBezTo>
                          <a:pt x="1" y="1"/>
                          <a:pt x="1" y="2008"/>
                          <a:pt x="1142" y="2008"/>
                        </a:cubicBezTo>
                        <a:cubicBezTo>
                          <a:pt x="2445" y="2008"/>
                          <a:pt x="2445" y="1"/>
                          <a:pt x="11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5"/>
                  <p:cNvSpPr/>
                  <p:nvPr/>
                </p:nvSpPr>
                <p:spPr>
                  <a:xfrm>
                    <a:off x="6998418" y="2738706"/>
                    <a:ext cx="45269" cy="34589"/>
                  </a:xfrm>
                  <a:custGeom>
                    <a:rect b="b" l="l" r="r" t="t"/>
                    <a:pathLst>
                      <a:path extrusionOk="0" h="1370" w="1793">
                        <a:moveTo>
                          <a:pt x="815" y="0"/>
                        </a:moveTo>
                        <a:cubicBezTo>
                          <a:pt x="1" y="0"/>
                          <a:pt x="1" y="1369"/>
                          <a:pt x="815" y="1369"/>
                        </a:cubicBezTo>
                        <a:cubicBezTo>
                          <a:pt x="1793" y="1369"/>
                          <a:pt x="1793" y="0"/>
                          <a:pt x="8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5"/>
                  <p:cNvSpPr/>
                  <p:nvPr/>
                </p:nvSpPr>
                <p:spPr>
                  <a:xfrm>
                    <a:off x="6982007" y="2784202"/>
                    <a:ext cx="50672" cy="23127"/>
                  </a:xfrm>
                  <a:custGeom>
                    <a:rect b="b" l="l" r="r" t="t"/>
                    <a:pathLst>
                      <a:path extrusionOk="0" h="916" w="2007">
                        <a:moveTo>
                          <a:pt x="1437" y="1"/>
                        </a:moveTo>
                        <a:cubicBezTo>
                          <a:pt x="1235" y="1"/>
                          <a:pt x="1047" y="97"/>
                          <a:pt x="833" y="193"/>
                        </a:cubicBezTo>
                        <a:cubicBezTo>
                          <a:pt x="716" y="251"/>
                          <a:pt x="598" y="304"/>
                          <a:pt x="481" y="369"/>
                        </a:cubicBezTo>
                        <a:cubicBezTo>
                          <a:pt x="331" y="440"/>
                          <a:pt x="233" y="571"/>
                          <a:pt x="103" y="662"/>
                        </a:cubicBezTo>
                        <a:cubicBezTo>
                          <a:pt x="0" y="722"/>
                          <a:pt x="55" y="867"/>
                          <a:pt x="162" y="867"/>
                        </a:cubicBezTo>
                        <a:cubicBezTo>
                          <a:pt x="170" y="867"/>
                          <a:pt x="179" y="866"/>
                          <a:pt x="188" y="864"/>
                        </a:cubicBezTo>
                        <a:cubicBezTo>
                          <a:pt x="213" y="861"/>
                          <a:pt x="238" y="859"/>
                          <a:pt x="264" y="859"/>
                        </a:cubicBezTo>
                        <a:cubicBezTo>
                          <a:pt x="382" y="859"/>
                          <a:pt x="501" y="890"/>
                          <a:pt x="625" y="890"/>
                        </a:cubicBezTo>
                        <a:cubicBezTo>
                          <a:pt x="768" y="890"/>
                          <a:pt x="892" y="890"/>
                          <a:pt x="1022" y="903"/>
                        </a:cubicBezTo>
                        <a:cubicBezTo>
                          <a:pt x="1125" y="907"/>
                          <a:pt x="1223" y="915"/>
                          <a:pt x="1316" y="915"/>
                        </a:cubicBezTo>
                        <a:cubicBezTo>
                          <a:pt x="1506" y="915"/>
                          <a:pt x="1677" y="883"/>
                          <a:pt x="1830" y="721"/>
                        </a:cubicBezTo>
                        <a:cubicBezTo>
                          <a:pt x="2006" y="532"/>
                          <a:pt x="1987" y="206"/>
                          <a:pt x="1752" y="82"/>
                        </a:cubicBezTo>
                        <a:cubicBezTo>
                          <a:pt x="1640" y="24"/>
                          <a:pt x="1537" y="1"/>
                          <a:pt x="14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5"/>
                  <p:cNvSpPr/>
                  <p:nvPr/>
                </p:nvSpPr>
                <p:spPr>
                  <a:xfrm>
                    <a:off x="7130235" y="2372566"/>
                    <a:ext cx="24692" cy="111266"/>
                  </a:xfrm>
                  <a:custGeom>
                    <a:rect b="b" l="l" r="r" t="t"/>
                    <a:pathLst>
                      <a:path extrusionOk="0" h="4407" w="978">
                        <a:moveTo>
                          <a:pt x="0" y="1"/>
                        </a:moveTo>
                        <a:lnTo>
                          <a:pt x="0" y="4407"/>
                        </a:lnTo>
                        <a:lnTo>
                          <a:pt x="978" y="4407"/>
                        </a:lnTo>
                        <a:lnTo>
                          <a:pt x="9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5"/>
                  <p:cNvSpPr/>
                  <p:nvPr/>
                </p:nvSpPr>
                <p:spPr>
                  <a:xfrm>
                    <a:off x="7135663" y="2349212"/>
                    <a:ext cx="41810" cy="35877"/>
                  </a:xfrm>
                  <a:custGeom>
                    <a:rect b="b" l="l" r="r" t="t"/>
                    <a:pathLst>
                      <a:path extrusionOk="0" h="1421" w="1656">
                        <a:moveTo>
                          <a:pt x="711" y="0"/>
                        </a:moveTo>
                        <a:cubicBezTo>
                          <a:pt x="320" y="0"/>
                          <a:pt x="0" y="320"/>
                          <a:pt x="0" y="711"/>
                        </a:cubicBezTo>
                        <a:cubicBezTo>
                          <a:pt x="0" y="1139"/>
                          <a:pt x="349" y="1420"/>
                          <a:pt x="715" y="1420"/>
                        </a:cubicBezTo>
                        <a:cubicBezTo>
                          <a:pt x="889" y="1420"/>
                          <a:pt x="1067" y="1356"/>
                          <a:pt x="1213" y="1213"/>
                        </a:cubicBezTo>
                        <a:cubicBezTo>
                          <a:pt x="1656" y="763"/>
                          <a:pt x="1343" y="0"/>
                          <a:pt x="7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5"/>
                  <p:cNvSpPr/>
                  <p:nvPr/>
                </p:nvSpPr>
                <p:spPr>
                  <a:xfrm>
                    <a:off x="7110971" y="2349212"/>
                    <a:ext cx="41835" cy="35877"/>
                  </a:xfrm>
                  <a:custGeom>
                    <a:rect b="b" l="l" r="r" t="t"/>
                    <a:pathLst>
                      <a:path extrusionOk="0" h="1421" w="1657">
                        <a:moveTo>
                          <a:pt x="705" y="0"/>
                        </a:moveTo>
                        <a:cubicBezTo>
                          <a:pt x="320" y="0"/>
                          <a:pt x="1" y="320"/>
                          <a:pt x="1" y="711"/>
                        </a:cubicBezTo>
                        <a:cubicBezTo>
                          <a:pt x="1" y="1139"/>
                          <a:pt x="350" y="1420"/>
                          <a:pt x="713" y="1420"/>
                        </a:cubicBezTo>
                        <a:cubicBezTo>
                          <a:pt x="886" y="1420"/>
                          <a:pt x="1063" y="1356"/>
                          <a:pt x="1206" y="1213"/>
                        </a:cubicBezTo>
                        <a:cubicBezTo>
                          <a:pt x="1656" y="763"/>
                          <a:pt x="1337" y="0"/>
                          <a:pt x="7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5"/>
                  <p:cNvSpPr/>
                  <p:nvPr/>
                </p:nvSpPr>
                <p:spPr>
                  <a:xfrm>
                    <a:off x="7135663" y="2464720"/>
                    <a:ext cx="41810" cy="35776"/>
                  </a:xfrm>
                  <a:custGeom>
                    <a:rect b="b" l="l" r="r" t="t"/>
                    <a:pathLst>
                      <a:path extrusionOk="0" h="1417" w="1656">
                        <a:moveTo>
                          <a:pt x="711" y="1"/>
                        </a:moveTo>
                        <a:cubicBezTo>
                          <a:pt x="320" y="1"/>
                          <a:pt x="0" y="314"/>
                          <a:pt x="0" y="705"/>
                        </a:cubicBezTo>
                        <a:cubicBezTo>
                          <a:pt x="0" y="1132"/>
                          <a:pt x="349" y="1417"/>
                          <a:pt x="714" y="1417"/>
                        </a:cubicBezTo>
                        <a:cubicBezTo>
                          <a:pt x="889" y="1417"/>
                          <a:pt x="1067" y="1352"/>
                          <a:pt x="1213" y="1206"/>
                        </a:cubicBezTo>
                        <a:cubicBezTo>
                          <a:pt x="1656" y="763"/>
                          <a:pt x="1343" y="1"/>
                          <a:pt x="71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5"/>
                  <p:cNvSpPr/>
                  <p:nvPr/>
                </p:nvSpPr>
                <p:spPr>
                  <a:xfrm>
                    <a:off x="7110971" y="2464720"/>
                    <a:ext cx="41835" cy="35776"/>
                  </a:xfrm>
                  <a:custGeom>
                    <a:rect b="b" l="l" r="r" t="t"/>
                    <a:pathLst>
                      <a:path extrusionOk="0" h="1417" w="1657">
                        <a:moveTo>
                          <a:pt x="705" y="1"/>
                        </a:moveTo>
                        <a:cubicBezTo>
                          <a:pt x="320" y="1"/>
                          <a:pt x="1" y="314"/>
                          <a:pt x="1" y="705"/>
                        </a:cubicBezTo>
                        <a:cubicBezTo>
                          <a:pt x="1" y="1132"/>
                          <a:pt x="350" y="1417"/>
                          <a:pt x="713" y="1417"/>
                        </a:cubicBezTo>
                        <a:cubicBezTo>
                          <a:pt x="886" y="1417"/>
                          <a:pt x="1063" y="1352"/>
                          <a:pt x="1206" y="1206"/>
                        </a:cubicBezTo>
                        <a:cubicBezTo>
                          <a:pt x="1656" y="763"/>
                          <a:pt x="1337" y="1"/>
                          <a:pt x="7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5"/>
                  <p:cNvSpPr/>
                  <p:nvPr/>
                </p:nvSpPr>
                <p:spPr>
                  <a:xfrm>
                    <a:off x="7108673" y="2594568"/>
                    <a:ext cx="30474" cy="104499"/>
                  </a:xfrm>
                  <a:custGeom>
                    <a:rect b="b" l="l" r="r" t="t"/>
                    <a:pathLst>
                      <a:path extrusionOk="0" h="4139" w="1207">
                        <a:moveTo>
                          <a:pt x="398" y="0"/>
                        </a:moveTo>
                        <a:lnTo>
                          <a:pt x="0" y="4060"/>
                        </a:lnTo>
                        <a:lnTo>
                          <a:pt x="815" y="4139"/>
                        </a:lnTo>
                        <a:lnTo>
                          <a:pt x="1206" y="78"/>
                        </a:lnTo>
                        <a:lnTo>
                          <a:pt x="39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5"/>
                  <p:cNvSpPr/>
                  <p:nvPr/>
                </p:nvSpPr>
                <p:spPr>
                  <a:xfrm>
                    <a:off x="7122913" y="2577349"/>
                    <a:ext cx="38098" cy="31938"/>
                  </a:xfrm>
                  <a:custGeom>
                    <a:rect b="b" l="l" r="r" t="t"/>
                    <a:pathLst>
                      <a:path extrusionOk="0" h="1265" w="1509">
                        <a:moveTo>
                          <a:pt x="662" y="0"/>
                        </a:moveTo>
                        <a:cubicBezTo>
                          <a:pt x="341" y="0"/>
                          <a:pt x="73" y="243"/>
                          <a:pt x="42" y="571"/>
                        </a:cubicBezTo>
                        <a:cubicBezTo>
                          <a:pt x="0" y="973"/>
                          <a:pt x="324" y="1265"/>
                          <a:pt x="672" y="1265"/>
                        </a:cubicBezTo>
                        <a:cubicBezTo>
                          <a:pt x="809" y="1265"/>
                          <a:pt x="949" y="1220"/>
                          <a:pt x="1072" y="1119"/>
                        </a:cubicBezTo>
                        <a:cubicBezTo>
                          <a:pt x="1509" y="760"/>
                          <a:pt x="1294" y="56"/>
                          <a:pt x="733" y="4"/>
                        </a:cubicBezTo>
                        <a:cubicBezTo>
                          <a:pt x="709" y="2"/>
                          <a:pt x="686" y="0"/>
                          <a:pt x="6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5"/>
                  <p:cNvSpPr/>
                  <p:nvPr/>
                </p:nvSpPr>
                <p:spPr>
                  <a:xfrm>
                    <a:off x="7100821" y="2575077"/>
                    <a:ext cx="38149" cy="32090"/>
                  </a:xfrm>
                  <a:custGeom>
                    <a:rect b="b" l="l" r="r" t="t"/>
                    <a:pathLst>
                      <a:path extrusionOk="0" h="1271" w="1511">
                        <a:moveTo>
                          <a:pt x="669" y="0"/>
                        </a:moveTo>
                        <a:cubicBezTo>
                          <a:pt x="348" y="0"/>
                          <a:pt x="68" y="245"/>
                          <a:pt x="38" y="576"/>
                        </a:cubicBezTo>
                        <a:cubicBezTo>
                          <a:pt x="0" y="979"/>
                          <a:pt x="325" y="1270"/>
                          <a:pt x="673" y="1270"/>
                        </a:cubicBezTo>
                        <a:cubicBezTo>
                          <a:pt x="810" y="1270"/>
                          <a:pt x="951" y="1225"/>
                          <a:pt x="1074" y="1124"/>
                        </a:cubicBezTo>
                        <a:cubicBezTo>
                          <a:pt x="1511" y="766"/>
                          <a:pt x="1296" y="62"/>
                          <a:pt x="728" y="3"/>
                        </a:cubicBezTo>
                        <a:cubicBezTo>
                          <a:pt x="708" y="1"/>
                          <a:pt x="689"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5"/>
                  <p:cNvSpPr/>
                  <p:nvPr/>
                </p:nvSpPr>
                <p:spPr>
                  <a:xfrm>
                    <a:off x="7112864" y="2680182"/>
                    <a:ext cx="38124" cy="31963"/>
                  </a:xfrm>
                  <a:custGeom>
                    <a:rect b="b" l="l" r="r" t="t"/>
                    <a:pathLst>
                      <a:path extrusionOk="0" h="1266" w="1510">
                        <a:moveTo>
                          <a:pt x="662" y="1"/>
                        </a:moveTo>
                        <a:cubicBezTo>
                          <a:pt x="341" y="1"/>
                          <a:pt x="73" y="244"/>
                          <a:pt x="43" y="572"/>
                        </a:cubicBezTo>
                        <a:cubicBezTo>
                          <a:pt x="1" y="974"/>
                          <a:pt x="325" y="1265"/>
                          <a:pt x="672" y="1265"/>
                        </a:cubicBezTo>
                        <a:cubicBezTo>
                          <a:pt x="809" y="1265"/>
                          <a:pt x="949" y="1220"/>
                          <a:pt x="1073" y="1119"/>
                        </a:cubicBezTo>
                        <a:cubicBezTo>
                          <a:pt x="1509" y="761"/>
                          <a:pt x="1294" y="57"/>
                          <a:pt x="734" y="5"/>
                        </a:cubicBezTo>
                        <a:cubicBezTo>
                          <a:pt x="710" y="2"/>
                          <a:pt x="686" y="1"/>
                          <a:pt x="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5"/>
                  <p:cNvSpPr/>
                  <p:nvPr/>
                </p:nvSpPr>
                <p:spPr>
                  <a:xfrm>
                    <a:off x="7090823" y="2678086"/>
                    <a:ext cx="38124" cy="32090"/>
                  </a:xfrm>
                  <a:custGeom>
                    <a:rect b="b" l="l" r="r" t="t"/>
                    <a:pathLst>
                      <a:path extrusionOk="0" h="1271" w="1510">
                        <a:moveTo>
                          <a:pt x="673" y="0"/>
                        </a:moveTo>
                        <a:cubicBezTo>
                          <a:pt x="347" y="0"/>
                          <a:pt x="73" y="245"/>
                          <a:pt x="43" y="576"/>
                        </a:cubicBezTo>
                        <a:cubicBezTo>
                          <a:pt x="0" y="979"/>
                          <a:pt x="324" y="1270"/>
                          <a:pt x="672" y="1270"/>
                        </a:cubicBezTo>
                        <a:cubicBezTo>
                          <a:pt x="809" y="1270"/>
                          <a:pt x="949" y="1225"/>
                          <a:pt x="1072" y="1124"/>
                        </a:cubicBezTo>
                        <a:cubicBezTo>
                          <a:pt x="1509" y="765"/>
                          <a:pt x="1294" y="55"/>
                          <a:pt x="733" y="3"/>
                        </a:cubicBezTo>
                        <a:cubicBezTo>
                          <a:pt x="713" y="1"/>
                          <a:pt x="693" y="0"/>
                          <a:pt x="6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5"/>
                  <p:cNvSpPr/>
                  <p:nvPr/>
                </p:nvSpPr>
                <p:spPr>
                  <a:xfrm>
                    <a:off x="7234886" y="2178085"/>
                    <a:ext cx="55974" cy="109448"/>
                  </a:xfrm>
                  <a:custGeom>
                    <a:rect b="b" l="l" r="r" t="t"/>
                    <a:pathLst>
                      <a:path extrusionOk="0" h="4335" w="2217">
                        <a:moveTo>
                          <a:pt x="900" y="0"/>
                        </a:moveTo>
                        <a:lnTo>
                          <a:pt x="0" y="293"/>
                        </a:lnTo>
                        <a:lnTo>
                          <a:pt x="1317" y="4334"/>
                        </a:lnTo>
                        <a:lnTo>
                          <a:pt x="2216" y="4041"/>
                        </a:lnTo>
                        <a:lnTo>
                          <a:pt x="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5"/>
                  <p:cNvSpPr/>
                  <p:nvPr/>
                </p:nvSpPr>
                <p:spPr>
                  <a:xfrm>
                    <a:off x="7235214" y="2156120"/>
                    <a:ext cx="40775" cy="34463"/>
                  </a:xfrm>
                  <a:custGeom>
                    <a:rect b="b" l="l" r="r" t="t"/>
                    <a:pathLst>
                      <a:path extrusionOk="0" h="1365" w="1615">
                        <a:moveTo>
                          <a:pt x="774" y="0"/>
                        </a:moveTo>
                        <a:cubicBezTo>
                          <a:pt x="703" y="0"/>
                          <a:pt x="629" y="12"/>
                          <a:pt x="554" y="36"/>
                        </a:cubicBezTo>
                        <a:cubicBezTo>
                          <a:pt x="196" y="153"/>
                          <a:pt x="0" y="538"/>
                          <a:pt x="118" y="896"/>
                        </a:cubicBezTo>
                        <a:cubicBezTo>
                          <a:pt x="219" y="1203"/>
                          <a:pt x="493" y="1364"/>
                          <a:pt x="769" y="1364"/>
                        </a:cubicBezTo>
                        <a:cubicBezTo>
                          <a:pt x="1008" y="1364"/>
                          <a:pt x="1248" y="1242"/>
                          <a:pt x="1376" y="987"/>
                        </a:cubicBezTo>
                        <a:cubicBezTo>
                          <a:pt x="1614" y="516"/>
                          <a:pt x="1254" y="0"/>
                          <a:pt x="7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75"/>
                  <p:cNvSpPr/>
                  <p:nvPr/>
                </p:nvSpPr>
                <p:spPr>
                  <a:xfrm>
                    <a:off x="7212668" y="2163517"/>
                    <a:ext cx="40749" cy="34488"/>
                  </a:xfrm>
                  <a:custGeom>
                    <a:rect b="b" l="l" r="r" t="t"/>
                    <a:pathLst>
                      <a:path extrusionOk="0" h="1366" w="1614">
                        <a:moveTo>
                          <a:pt x="770" y="1"/>
                        </a:moveTo>
                        <a:cubicBezTo>
                          <a:pt x="700" y="1"/>
                          <a:pt x="628" y="12"/>
                          <a:pt x="554" y="36"/>
                        </a:cubicBezTo>
                        <a:cubicBezTo>
                          <a:pt x="196" y="154"/>
                          <a:pt x="0" y="538"/>
                          <a:pt x="118" y="897"/>
                        </a:cubicBezTo>
                        <a:cubicBezTo>
                          <a:pt x="216" y="1204"/>
                          <a:pt x="490" y="1366"/>
                          <a:pt x="765" y="1366"/>
                        </a:cubicBezTo>
                        <a:cubicBezTo>
                          <a:pt x="1003" y="1366"/>
                          <a:pt x="1242" y="1245"/>
                          <a:pt x="1369" y="994"/>
                        </a:cubicBezTo>
                        <a:cubicBezTo>
                          <a:pt x="1614" y="522"/>
                          <a:pt x="1248" y="1"/>
                          <a:pt x="7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5"/>
                  <p:cNvSpPr/>
                  <p:nvPr/>
                </p:nvSpPr>
                <p:spPr>
                  <a:xfrm>
                    <a:off x="7269778" y="2261932"/>
                    <a:ext cx="40749" cy="34362"/>
                  </a:xfrm>
                  <a:custGeom>
                    <a:rect b="b" l="l" r="r" t="t"/>
                    <a:pathLst>
                      <a:path extrusionOk="0" h="1361" w="1614">
                        <a:moveTo>
                          <a:pt x="773" y="0"/>
                        </a:moveTo>
                        <a:cubicBezTo>
                          <a:pt x="702" y="0"/>
                          <a:pt x="629" y="11"/>
                          <a:pt x="554" y="36"/>
                        </a:cubicBezTo>
                        <a:cubicBezTo>
                          <a:pt x="196" y="146"/>
                          <a:pt x="0" y="531"/>
                          <a:pt x="117" y="889"/>
                        </a:cubicBezTo>
                        <a:cubicBezTo>
                          <a:pt x="218" y="1200"/>
                          <a:pt x="493" y="1361"/>
                          <a:pt x="768" y="1361"/>
                        </a:cubicBezTo>
                        <a:cubicBezTo>
                          <a:pt x="1008" y="1361"/>
                          <a:pt x="1248" y="1239"/>
                          <a:pt x="1375" y="987"/>
                        </a:cubicBezTo>
                        <a:cubicBezTo>
                          <a:pt x="1614" y="516"/>
                          <a:pt x="1254" y="0"/>
                          <a:pt x="7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5"/>
                  <p:cNvSpPr/>
                  <p:nvPr/>
                </p:nvSpPr>
                <p:spPr>
                  <a:xfrm>
                    <a:off x="7247055" y="2269178"/>
                    <a:ext cx="40775" cy="34539"/>
                  </a:xfrm>
                  <a:custGeom>
                    <a:rect b="b" l="l" r="r" t="t"/>
                    <a:pathLst>
                      <a:path extrusionOk="0" h="1368" w="1615">
                        <a:moveTo>
                          <a:pt x="772" y="0"/>
                        </a:moveTo>
                        <a:cubicBezTo>
                          <a:pt x="702" y="0"/>
                          <a:pt x="629" y="11"/>
                          <a:pt x="555" y="35"/>
                        </a:cubicBezTo>
                        <a:cubicBezTo>
                          <a:pt x="196" y="153"/>
                          <a:pt x="1" y="537"/>
                          <a:pt x="118" y="896"/>
                        </a:cubicBezTo>
                        <a:cubicBezTo>
                          <a:pt x="219" y="1206"/>
                          <a:pt x="493" y="1367"/>
                          <a:pt x="769" y="1367"/>
                        </a:cubicBezTo>
                        <a:cubicBezTo>
                          <a:pt x="1008" y="1367"/>
                          <a:pt x="1249" y="1245"/>
                          <a:pt x="1376" y="994"/>
                        </a:cubicBezTo>
                        <a:cubicBezTo>
                          <a:pt x="1615" y="522"/>
                          <a:pt x="1253"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5"/>
                  <p:cNvSpPr/>
                  <p:nvPr/>
                </p:nvSpPr>
                <p:spPr>
                  <a:xfrm>
                    <a:off x="7177119" y="2021601"/>
                    <a:ext cx="55974" cy="109271"/>
                  </a:xfrm>
                  <a:custGeom>
                    <a:rect b="b" l="l" r="r" t="t"/>
                    <a:pathLst>
                      <a:path extrusionOk="0" h="4328" w="2217">
                        <a:moveTo>
                          <a:pt x="900" y="0"/>
                        </a:moveTo>
                        <a:lnTo>
                          <a:pt x="1" y="287"/>
                        </a:lnTo>
                        <a:lnTo>
                          <a:pt x="1324" y="4328"/>
                        </a:lnTo>
                        <a:lnTo>
                          <a:pt x="2217" y="4034"/>
                        </a:lnTo>
                        <a:lnTo>
                          <a:pt x="9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5"/>
                  <p:cNvSpPr/>
                  <p:nvPr/>
                </p:nvSpPr>
                <p:spPr>
                  <a:xfrm>
                    <a:off x="7177624" y="1999459"/>
                    <a:ext cx="40749" cy="34387"/>
                  </a:xfrm>
                  <a:custGeom>
                    <a:rect b="b" l="l" r="r" t="t"/>
                    <a:pathLst>
                      <a:path extrusionOk="0" h="1362" w="1614">
                        <a:moveTo>
                          <a:pt x="772" y="1"/>
                        </a:moveTo>
                        <a:cubicBezTo>
                          <a:pt x="701" y="1"/>
                          <a:pt x="628" y="12"/>
                          <a:pt x="554" y="36"/>
                        </a:cubicBezTo>
                        <a:cubicBezTo>
                          <a:pt x="196" y="147"/>
                          <a:pt x="0" y="538"/>
                          <a:pt x="118" y="897"/>
                        </a:cubicBezTo>
                        <a:cubicBezTo>
                          <a:pt x="218" y="1203"/>
                          <a:pt x="490" y="1362"/>
                          <a:pt x="763" y="1362"/>
                        </a:cubicBezTo>
                        <a:cubicBezTo>
                          <a:pt x="1002" y="1362"/>
                          <a:pt x="1241" y="1240"/>
                          <a:pt x="1369" y="988"/>
                        </a:cubicBezTo>
                        <a:cubicBezTo>
                          <a:pt x="1613" y="516"/>
                          <a:pt x="1249" y="1"/>
                          <a:pt x="7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5"/>
                  <p:cNvSpPr/>
                  <p:nvPr/>
                </p:nvSpPr>
                <p:spPr>
                  <a:xfrm>
                    <a:off x="7154902" y="2006882"/>
                    <a:ext cx="40775" cy="34463"/>
                  </a:xfrm>
                  <a:custGeom>
                    <a:rect b="b" l="l" r="r" t="t"/>
                    <a:pathLst>
                      <a:path extrusionOk="0" h="1365" w="1615">
                        <a:moveTo>
                          <a:pt x="772" y="0"/>
                        </a:moveTo>
                        <a:cubicBezTo>
                          <a:pt x="702" y="0"/>
                          <a:pt x="629" y="11"/>
                          <a:pt x="555" y="36"/>
                        </a:cubicBezTo>
                        <a:cubicBezTo>
                          <a:pt x="196" y="153"/>
                          <a:pt x="1" y="537"/>
                          <a:pt x="118" y="896"/>
                        </a:cubicBezTo>
                        <a:cubicBezTo>
                          <a:pt x="220" y="1204"/>
                          <a:pt x="495" y="1365"/>
                          <a:pt x="771" y="1365"/>
                        </a:cubicBezTo>
                        <a:cubicBezTo>
                          <a:pt x="1010" y="1365"/>
                          <a:pt x="1249" y="1244"/>
                          <a:pt x="1376" y="994"/>
                        </a:cubicBezTo>
                        <a:cubicBezTo>
                          <a:pt x="1615" y="522"/>
                          <a:pt x="1253"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5"/>
                  <p:cNvSpPr/>
                  <p:nvPr/>
                </p:nvSpPr>
                <p:spPr>
                  <a:xfrm>
                    <a:off x="7212163" y="2105271"/>
                    <a:ext cx="40623" cy="34488"/>
                  </a:xfrm>
                  <a:custGeom>
                    <a:rect b="b" l="l" r="r" t="t"/>
                    <a:pathLst>
                      <a:path extrusionOk="0" h="1366" w="1609">
                        <a:moveTo>
                          <a:pt x="772" y="0"/>
                        </a:moveTo>
                        <a:cubicBezTo>
                          <a:pt x="702" y="0"/>
                          <a:pt x="629" y="12"/>
                          <a:pt x="555" y="36"/>
                        </a:cubicBezTo>
                        <a:cubicBezTo>
                          <a:pt x="196" y="153"/>
                          <a:pt x="1" y="538"/>
                          <a:pt x="118" y="896"/>
                        </a:cubicBezTo>
                        <a:cubicBezTo>
                          <a:pt x="216" y="1204"/>
                          <a:pt x="490" y="1365"/>
                          <a:pt x="766" y="1365"/>
                        </a:cubicBezTo>
                        <a:cubicBezTo>
                          <a:pt x="1004" y="1365"/>
                          <a:pt x="1243" y="1245"/>
                          <a:pt x="1370" y="994"/>
                        </a:cubicBezTo>
                        <a:cubicBezTo>
                          <a:pt x="1608" y="517"/>
                          <a:pt x="1248" y="0"/>
                          <a:pt x="7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5"/>
                  <p:cNvSpPr/>
                  <p:nvPr/>
                </p:nvSpPr>
                <p:spPr>
                  <a:xfrm>
                    <a:off x="7189465" y="2112517"/>
                    <a:ext cx="40749" cy="34539"/>
                  </a:xfrm>
                  <a:custGeom>
                    <a:rect b="b" l="l" r="r" t="t"/>
                    <a:pathLst>
                      <a:path extrusionOk="0" h="1368" w="1614">
                        <a:moveTo>
                          <a:pt x="770" y="0"/>
                        </a:moveTo>
                        <a:cubicBezTo>
                          <a:pt x="700" y="0"/>
                          <a:pt x="628" y="12"/>
                          <a:pt x="554" y="36"/>
                        </a:cubicBezTo>
                        <a:cubicBezTo>
                          <a:pt x="196" y="153"/>
                          <a:pt x="0" y="538"/>
                          <a:pt x="118" y="896"/>
                        </a:cubicBezTo>
                        <a:cubicBezTo>
                          <a:pt x="219" y="1206"/>
                          <a:pt x="491" y="1367"/>
                          <a:pt x="765" y="1367"/>
                        </a:cubicBezTo>
                        <a:cubicBezTo>
                          <a:pt x="1003" y="1367"/>
                          <a:pt x="1242" y="1246"/>
                          <a:pt x="1369" y="994"/>
                        </a:cubicBezTo>
                        <a:cubicBezTo>
                          <a:pt x="1614" y="522"/>
                          <a:pt x="1248" y="0"/>
                          <a:pt x="7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5"/>
                  <p:cNvSpPr/>
                  <p:nvPr/>
                </p:nvSpPr>
                <p:spPr>
                  <a:xfrm>
                    <a:off x="7270434" y="2309220"/>
                    <a:ext cx="45269" cy="36053"/>
                  </a:xfrm>
                  <a:custGeom>
                    <a:rect b="b" l="l" r="r" t="t"/>
                    <a:pathLst>
                      <a:path extrusionOk="0" h="1428" w="1793">
                        <a:moveTo>
                          <a:pt x="978" y="1"/>
                        </a:moveTo>
                        <a:cubicBezTo>
                          <a:pt x="0" y="1"/>
                          <a:pt x="0" y="1428"/>
                          <a:pt x="978" y="1428"/>
                        </a:cubicBezTo>
                        <a:cubicBezTo>
                          <a:pt x="1792" y="1428"/>
                          <a:pt x="1792" y="1"/>
                          <a:pt x="9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5"/>
                  <p:cNvSpPr/>
                  <p:nvPr/>
                </p:nvSpPr>
                <p:spPr>
                  <a:xfrm>
                    <a:off x="7309921" y="2361054"/>
                    <a:ext cx="18229" cy="28883"/>
                  </a:xfrm>
                  <a:custGeom>
                    <a:rect b="b" l="l" r="r" t="t"/>
                    <a:pathLst>
                      <a:path extrusionOk="0" h="1144" w="722">
                        <a:moveTo>
                          <a:pt x="222" y="1"/>
                        </a:moveTo>
                        <a:cubicBezTo>
                          <a:pt x="128" y="1"/>
                          <a:pt x="36" y="51"/>
                          <a:pt x="20" y="157"/>
                        </a:cubicBezTo>
                        <a:cubicBezTo>
                          <a:pt x="0" y="287"/>
                          <a:pt x="0" y="418"/>
                          <a:pt x="13" y="548"/>
                        </a:cubicBezTo>
                        <a:cubicBezTo>
                          <a:pt x="26" y="692"/>
                          <a:pt x="33" y="867"/>
                          <a:pt x="105" y="991"/>
                        </a:cubicBezTo>
                        <a:cubicBezTo>
                          <a:pt x="161" y="1096"/>
                          <a:pt x="269" y="1143"/>
                          <a:pt x="379" y="1143"/>
                        </a:cubicBezTo>
                        <a:cubicBezTo>
                          <a:pt x="549" y="1143"/>
                          <a:pt x="722" y="1027"/>
                          <a:pt x="698" y="828"/>
                        </a:cubicBezTo>
                        <a:cubicBezTo>
                          <a:pt x="672" y="581"/>
                          <a:pt x="489" y="372"/>
                          <a:pt x="437" y="157"/>
                        </a:cubicBezTo>
                        <a:cubicBezTo>
                          <a:pt x="417" y="54"/>
                          <a:pt x="318" y="1"/>
                          <a:pt x="2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75"/>
                  <p:cNvSpPr/>
                  <p:nvPr/>
                </p:nvSpPr>
                <p:spPr>
                  <a:xfrm>
                    <a:off x="7285886" y="2374662"/>
                    <a:ext cx="22420" cy="27318"/>
                  </a:xfrm>
                  <a:custGeom>
                    <a:rect b="b" l="l" r="r" t="t"/>
                    <a:pathLst>
                      <a:path extrusionOk="0" h="1082" w="888">
                        <a:moveTo>
                          <a:pt x="200" y="0"/>
                        </a:moveTo>
                        <a:cubicBezTo>
                          <a:pt x="130" y="0"/>
                          <a:pt x="63" y="45"/>
                          <a:pt x="40" y="120"/>
                        </a:cubicBezTo>
                        <a:cubicBezTo>
                          <a:pt x="7" y="211"/>
                          <a:pt x="1" y="302"/>
                          <a:pt x="14" y="400"/>
                        </a:cubicBezTo>
                        <a:cubicBezTo>
                          <a:pt x="33" y="465"/>
                          <a:pt x="46" y="531"/>
                          <a:pt x="66" y="596"/>
                        </a:cubicBezTo>
                        <a:cubicBezTo>
                          <a:pt x="79" y="648"/>
                          <a:pt x="92" y="700"/>
                          <a:pt x="112" y="752"/>
                        </a:cubicBezTo>
                        <a:cubicBezTo>
                          <a:pt x="109" y="716"/>
                          <a:pt x="107" y="698"/>
                          <a:pt x="107" y="698"/>
                        </a:cubicBezTo>
                        <a:lnTo>
                          <a:pt x="107" y="698"/>
                        </a:lnTo>
                        <a:cubicBezTo>
                          <a:pt x="107" y="698"/>
                          <a:pt x="111" y="731"/>
                          <a:pt x="118" y="798"/>
                        </a:cubicBezTo>
                        <a:lnTo>
                          <a:pt x="157" y="882"/>
                        </a:lnTo>
                        <a:cubicBezTo>
                          <a:pt x="177" y="915"/>
                          <a:pt x="203" y="941"/>
                          <a:pt x="229" y="974"/>
                        </a:cubicBezTo>
                        <a:cubicBezTo>
                          <a:pt x="288" y="1048"/>
                          <a:pt x="380" y="1081"/>
                          <a:pt x="473" y="1081"/>
                        </a:cubicBezTo>
                        <a:cubicBezTo>
                          <a:pt x="575" y="1081"/>
                          <a:pt x="679" y="1042"/>
                          <a:pt x="744" y="974"/>
                        </a:cubicBezTo>
                        <a:cubicBezTo>
                          <a:pt x="861" y="856"/>
                          <a:pt x="887" y="674"/>
                          <a:pt x="802" y="531"/>
                        </a:cubicBezTo>
                        <a:cubicBezTo>
                          <a:pt x="777" y="480"/>
                          <a:pt x="744" y="437"/>
                          <a:pt x="700" y="406"/>
                        </a:cubicBezTo>
                        <a:lnTo>
                          <a:pt x="700" y="406"/>
                        </a:lnTo>
                        <a:cubicBezTo>
                          <a:pt x="701" y="404"/>
                          <a:pt x="696" y="398"/>
                          <a:pt x="685" y="387"/>
                        </a:cubicBezTo>
                        <a:cubicBezTo>
                          <a:pt x="646" y="342"/>
                          <a:pt x="607" y="302"/>
                          <a:pt x="574" y="257"/>
                        </a:cubicBezTo>
                        <a:cubicBezTo>
                          <a:pt x="535" y="205"/>
                          <a:pt x="490" y="153"/>
                          <a:pt x="437" y="107"/>
                        </a:cubicBezTo>
                        <a:cubicBezTo>
                          <a:pt x="392" y="68"/>
                          <a:pt x="340" y="35"/>
                          <a:pt x="281" y="22"/>
                        </a:cubicBezTo>
                        <a:cubicBezTo>
                          <a:pt x="255" y="7"/>
                          <a:pt x="227" y="0"/>
                          <a:pt x="20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5"/>
                  <p:cNvSpPr/>
                  <p:nvPr/>
                </p:nvSpPr>
                <p:spPr>
                  <a:xfrm>
                    <a:off x="7105543" y="2516225"/>
                    <a:ext cx="61730" cy="50722"/>
                  </a:xfrm>
                  <a:custGeom>
                    <a:rect b="b" l="l" r="r" t="t"/>
                    <a:pathLst>
                      <a:path extrusionOk="0" h="2009" w="2445">
                        <a:moveTo>
                          <a:pt x="1304" y="1"/>
                        </a:moveTo>
                        <a:cubicBezTo>
                          <a:pt x="1" y="1"/>
                          <a:pt x="1" y="2008"/>
                          <a:pt x="1304" y="2008"/>
                        </a:cubicBezTo>
                        <a:cubicBezTo>
                          <a:pt x="2445" y="2008"/>
                          <a:pt x="2445" y="1"/>
                          <a:pt x="13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5"/>
                  <p:cNvSpPr/>
                  <p:nvPr/>
                </p:nvSpPr>
                <p:spPr>
                  <a:xfrm>
                    <a:off x="7097160" y="2738706"/>
                    <a:ext cx="45420" cy="34589"/>
                  </a:xfrm>
                  <a:custGeom>
                    <a:rect b="b" l="l" r="r" t="t"/>
                    <a:pathLst>
                      <a:path extrusionOk="0" h="1370" w="1799">
                        <a:moveTo>
                          <a:pt x="984" y="0"/>
                        </a:moveTo>
                        <a:cubicBezTo>
                          <a:pt x="0" y="0"/>
                          <a:pt x="0" y="1369"/>
                          <a:pt x="984" y="1369"/>
                        </a:cubicBezTo>
                        <a:cubicBezTo>
                          <a:pt x="1799" y="1369"/>
                          <a:pt x="1799" y="0"/>
                          <a:pt x="9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5"/>
                  <p:cNvSpPr/>
                  <p:nvPr/>
                </p:nvSpPr>
                <p:spPr>
                  <a:xfrm>
                    <a:off x="7108345" y="2784202"/>
                    <a:ext cx="50520" cy="23127"/>
                  </a:xfrm>
                  <a:custGeom>
                    <a:rect b="b" l="l" r="r" t="t"/>
                    <a:pathLst>
                      <a:path extrusionOk="0" h="916" w="2001">
                        <a:moveTo>
                          <a:pt x="566" y="1"/>
                        </a:moveTo>
                        <a:cubicBezTo>
                          <a:pt x="467" y="1"/>
                          <a:pt x="364" y="24"/>
                          <a:pt x="255" y="82"/>
                        </a:cubicBezTo>
                        <a:cubicBezTo>
                          <a:pt x="13" y="206"/>
                          <a:pt x="0" y="532"/>
                          <a:pt x="170" y="721"/>
                        </a:cubicBezTo>
                        <a:cubicBezTo>
                          <a:pt x="327" y="883"/>
                          <a:pt x="500" y="915"/>
                          <a:pt x="689" y="915"/>
                        </a:cubicBezTo>
                        <a:cubicBezTo>
                          <a:pt x="781" y="915"/>
                          <a:pt x="877" y="907"/>
                          <a:pt x="978" y="903"/>
                        </a:cubicBezTo>
                        <a:cubicBezTo>
                          <a:pt x="1115" y="890"/>
                          <a:pt x="1239" y="890"/>
                          <a:pt x="1382" y="890"/>
                        </a:cubicBezTo>
                        <a:cubicBezTo>
                          <a:pt x="1500" y="890"/>
                          <a:pt x="1623" y="859"/>
                          <a:pt x="1742" y="859"/>
                        </a:cubicBezTo>
                        <a:cubicBezTo>
                          <a:pt x="1768" y="859"/>
                          <a:pt x="1793" y="861"/>
                          <a:pt x="1819" y="864"/>
                        </a:cubicBezTo>
                        <a:cubicBezTo>
                          <a:pt x="1827" y="866"/>
                          <a:pt x="1836" y="867"/>
                          <a:pt x="1844" y="867"/>
                        </a:cubicBezTo>
                        <a:cubicBezTo>
                          <a:pt x="1946" y="867"/>
                          <a:pt x="2000" y="722"/>
                          <a:pt x="1903" y="662"/>
                        </a:cubicBezTo>
                        <a:cubicBezTo>
                          <a:pt x="1767" y="571"/>
                          <a:pt x="1669" y="440"/>
                          <a:pt x="1525" y="369"/>
                        </a:cubicBezTo>
                        <a:cubicBezTo>
                          <a:pt x="1408" y="304"/>
                          <a:pt x="1291" y="251"/>
                          <a:pt x="1173" y="193"/>
                        </a:cubicBezTo>
                        <a:cubicBezTo>
                          <a:pt x="959" y="97"/>
                          <a:pt x="769" y="1"/>
                          <a:pt x="5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5"/>
                  <p:cNvSpPr/>
                  <p:nvPr/>
                </p:nvSpPr>
                <p:spPr>
                  <a:xfrm>
                    <a:off x="6949715" y="2273849"/>
                    <a:ext cx="125581" cy="69961"/>
                  </a:xfrm>
                  <a:custGeom>
                    <a:rect b="b" l="l" r="r" t="t"/>
                    <a:pathLst>
                      <a:path extrusionOk="0" h="2771" w="4974">
                        <a:moveTo>
                          <a:pt x="2008" y="0"/>
                        </a:moveTo>
                        <a:cubicBezTo>
                          <a:pt x="1024" y="0"/>
                          <a:pt x="0" y="1141"/>
                          <a:pt x="880" y="1708"/>
                        </a:cubicBezTo>
                        <a:cubicBezTo>
                          <a:pt x="1760" y="2281"/>
                          <a:pt x="4973" y="2770"/>
                          <a:pt x="4973" y="2770"/>
                        </a:cubicBezTo>
                        <a:lnTo>
                          <a:pt x="4784" y="1056"/>
                        </a:lnTo>
                        <a:cubicBezTo>
                          <a:pt x="4133" y="1056"/>
                          <a:pt x="2992" y="0"/>
                          <a:pt x="20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5"/>
                  <p:cNvSpPr/>
                  <p:nvPr/>
                </p:nvSpPr>
                <p:spPr>
                  <a:xfrm>
                    <a:off x="7065551" y="2273849"/>
                    <a:ext cx="125758" cy="69961"/>
                  </a:xfrm>
                  <a:custGeom>
                    <a:rect b="b" l="l" r="r" t="t"/>
                    <a:pathLst>
                      <a:path extrusionOk="0" h="2771" w="4981">
                        <a:moveTo>
                          <a:pt x="2966" y="0"/>
                        </a:moveTo>
                        <a:cubicBezTo>
                          <a:pt x="1989" y="0"/>
                          <a:pt x="848" y="1056"/>
                          <a:pt x="196" y="1056"/>
                        </a:cubicBezTo>
                        <a:lnTo>
                          <a:pt x="1" y="2770"/>
                        </a:lnTo>
                        <a:cubicBezTo>
                          <a:pt x="1" y="2770"/>
                          <a:pt x="3214" y="2281"/>
                          <a:pt x="4094" y="1708"/>
                        </a:cubicBezTo>
                        <a:cubicBezTo>
                          <a:pt x="4980" y="1141"/>
                          <a:pt x="3950" y="0"/>
                          <a:pt x="29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0" name="Google Shape;8880;p75"/>
                  <p:cNvGrpSpPr/>
                  <p:nvPr/>
                </p:nvGrpSpPr>
                <p:grpSpPr>
                  <a:xfrm>
                    <a:off x="6934567" y="1636703"/>
                    <a:ext cx="275980" cy="252450"/>
                    <a:chOff x="6934567" y="1636703"/>
                    <a:chExt cx="275980" cy="252450"/>
                  </a:xfrm>
                </p:grpSpPr>
                <p:sp>
                  <p:nvSpPr>
                    <p:cNvPr id="8881" name="Google Shape;8881;p75"/>
                    <p:cNvSpPr/>
                    <p:nvPr/>
                  </p:nvSpPr>
                  <p:spPr>
                    <a:xfrm>
                      <a:off x="6934567" y="1636703"/>
                      <a:ext cx="275980" cy="197334"/>
                    </a:xfrm>
                    <a:custGeom>
                      <a:rect b="b" l="l" r="r" t="t"/>
                      <a:pathLst>
                        <a:path extrusionOk="0" h="7816" w="10931">
                          <a:moveTo>
                            <a:pt x="3014" y="3747"/>
                          </a:moveTo>
                          <a:cubicBezTo>
                            <a:pt x="3652" y="3747"/>
                            <a:pt x="4263" y="4241"/>
                            <a:pt x="4263" y="4986"/>
                          </a:cubicBezTo>
                          <a:cubicBezTo>
                            <a:pt x="4263" y="5671"/>
                            <a:pt x="3709" y="6225"/>
                            <a:pt x="3025" y="6225"/>
                          </a:cubicBezTo>
                          <a:cubicBezTo>
                            <a:pt x="1917" y="6225"/>
                            <a:pt x="1369" y="4889"/>
                            <a:pt x="2145" y="4113"/>
                          </a:cubicBezTo>
                          <a:cubicBezTo>
                            <a:pt x="2398" y="3860"/>
                            <a:pt x="2709" y="3747"/>
                            <a:pt x="3014" y="3747"/>
                          </a:cubicBezTo>
                          <a:close/>
                          <a:moveTo>
                            <a:pt x="7855" y="3747"/>
                          </a:moveTo>
                          <a:cubicBezTo>
                            <a:pt x="8491" y="3747"/>
                            <a:pt x="9099" y="4241"/>
                            <a:pt x="9099" y="4986"/>
                          </a:cubicBezTo>
                          <a:cubicBezTo>
                            <a:pt x="9099" y="5671"/>
                            <a:pt x="8545" y="6225"/>
                            <a:pt x="7867" y="6225"/>
                          </a:cubicBezTo>
                          <a:cubicBezTo>
                            <a:pt x="6759" y="6225"/>
                            <a:pt x="6205" y="4895"/>
                            <a:pt x="6988" y="4113"/>
                          </a:cubicBezTo>
                          <a:cubicBezTo>
                            <a:pt x="7241" y="3860"/>
                            <a:pt x="7551" y="3747"/>
                            <a:pt x="7855" y="3747"/>
                          </a:cubicBezTo>
                          <a:close/>
                          <a:moveTo>
                            <a:pt x="3866" y="1"/>
                          </a:moveTo>
                          <a:cubicBezTo>
                            <a:pt x="1728" y="1"/>
                            <a:pt x="1" y="1734"/>
                            <a:pt x="1" y="3865"/>
                          </a:cubicBezTo>
                          <a:lnTo>
                            <a:pt x="1" y="3950"/>
                          </a:lnTo>
                          <a:cubicBezTo>
                            <a:pt x="1" y="6081"/>
                            <a:pt x="1728" y="7815"/>
                            <a:pt x="3866" y="7815"/>
                          </a:cubicBezTo>
                          <a:lnTo>
                            <a:pt x="7066" y="7815"/>
                          </a:lnTo>
                          <a:cubicBezTo>
                            <a:pt x="9197" y="7815"/>
                            <a:pt x="10931" y="6081"/>
                            <a:pt x="10931" y="3950"/>
                          </a:cubicBezTo>
                          <a:lnTo>
                            <a:pt x="10931" y="3865"/>
                          </a:lnTo>
                          <a:cubicBezTo>
                            <a:pt x="10931" y="1734"/>
                            <a:pt x="9197" y="1"/>
                            <a:pt x="7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5"/>
                    <p:cNvSpPr/>
                    <p:nvPr/>
                  </p:nvSpPr>
                  <p:spPr>
                    <a:xfrm>
                      <a:off x="7001700" y="1770817"/>
                      <a:ext cx="137927" cy="118335"/>
                    </a:xfrm>
                    <a:custGeom>
                      <a:rect b="b" l="l" r="r" t="t"/>
                      <a:pathLst>
                        <a:path extrusionOk="0" h="4687" w="5463">
                          <a:moveTo>
                            <a:pt x="2810" y="391"/>
                          </a:moveTo>
                          <a:cubicBezTo>
                            <a:pt x="3149" y="391"/>
                            <a:pt x="3423" y="1128"/>
                            <a:pt x="3423" y="1467"/>
                          </a:cubicBezTo>
                          <a:cubicBezTo>
                            <a:pt x="3423" y="1806"/>
                            <a:pt x="3149" y="2079"/>
                            <a:pt x="2810" y="2079"/>
                          </a:cubicBezTo>
                          <a:cubicBezTo>
                            <a:pt x="2471" y="2079"/>
                            <a:pt x="2197" y="1806"/>
                            <a:pt x="2197" y="1467"/>
                          </a:cubicBezTo>
                          <a:cubicBezTo>
                            <a:pt x="2197" y="1128"/>
                            <a:pt x="2471" y="391"/>
                            <a:pt x="2810" y="391"/>
                          </a:cubicBezTo>
                          <a:close/>
                          <a:moveTo>
                            <a:pt x="1109" y="2607"/>
                          </a:moveTo>
                          <a:cubicBezTo>
                            <a:pt x="1331" y="2607"/>
                            <a:pt x="1506" y="2861"/>
                            <a:pt x="1526" y="3174"/>
                          </a:cubicBezTo>
                          <a:lnTo>
                            <a:pt x="685" y="3174"/>
                          </a:lnTo>
                          <a:cubicBezTo>
                            <a:pt x="705" y="2855"/>
                            <a:pt x="881" y="2607"/>
                            <a:pt x="1109" y="2607"/>
                          </a:cubicBezTo>
                          <a:close/>
                          <a:moveTo>
                            <a:pt x="4479" y="2607"/>
                          </a:moveTo>
                          <a:cubicBezTo>
                            <a:pt x="4700" y="2607"/>
                            <a:pt x="4883" y="2861"/>
                            <a:pt x="4902" y="3174"/>
                          </a:cubicBezTo>
                          <a:lnTo>
                            <a:pt x="4061" y="3174"/>
                          </a:lnTo>
                          <a:cubicBezTo>
                            <a:pt x="4074" y="2855"/>
                            <a:pt x="4257" y="2607"/>
                            <a:pt x="4479" y="2607"/>
                          </a:cubicBezTo>
                          <a:close/>
                          <a:moveTo>
                            <a:pt x="2230" y="2764"/>
                          </a:moveTo>
                          <a:cubicBezTo>
                            <a:pt x="2452" y="2764"/>
                            <a:pt x="2634" y="3018"/>
                            <a:pt x="2654" y="3331"/>
                          </a:cubicBezTo>
                          <a:lnTo>
                            <a:pt x="1813" y="3331"/>
                          </a:lnTo>
                          <a:cubicBezTo>
                            <a:pt x="1832" y="3011"/>
                            <a:pt x="2008" y="2764"/>
                            <a:pt x="2230" y="2764"/>
                          </a:cubicBezTo>
                          <a:close/>
                          <a:moveTo>
                            <a:pt x="3423" y="2764"/>
                          </a:moveTo>
                          <a:cubicBezTo>
                            <a:pt x="3644" y="2764"/>
                            <a:pt x="3820" y="3018"/>
                            <a:pt x="3840" y="3331"/>
                          </a:cubicBezTo>
                          <a:lnTo>
                            <a:pt x="2999" y="3331"/>
                          </a:lnTo>
                          <a:cubicBezTo>
                            <a:pt x="3019" y="3011"/>
                            <a:pt x="3201" y="2764"/>
                            <a:pt x="3423" y="2764"/>
                          </a:cubicBezTo>
                          <a:close/>
                          <a:moveTo>
                            <a:pt x="2334" y="0"/>
                          </a:moveTo>
                          <a:cubicBezTo>
                            <a:pt x="1044" y="0"/>
                            <a:pt x="1" y="1043"/>
                            <a:pt x="1" y="2334"/>
                          </a:cubicBezTo>
                          <a:lnTo>
                            <a:pt x="1" y="2353"/>
                          </a:lnTo>
                          <a:cubicBezTo>
                            <a:pt x="1" y="3637"/>
                            <a:pt x="1044" y="4686"/>
                            <a:pt x="2334" y="4686"/>
                          </a:cubicBezTo>
                          <a:lnTo>
                            <a:pt x="3129" y="4686"/>
                          </a:lnTo>
                          <a:cubicBezTo>
                            <a:pt x="4420" y="4686"/>
                            <a:pt x="5463" y="3637"/>
                            <a:pt x="5463" y="2353"/>
                          </a:cubicBezTo>
                          <a:lnTo>
                            <a:pt x="5463" y="2334"/>
                          </a:lnTo>
                          <a:cubicBezTo>
                            <a:pt x="5463" y="1043"/>
                            <a:pt x="4420" y="0"/>
                            <a:pt x="312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5"/>
                    <p:cNvSpPr/>
                    <p:nvPr/>
                  </p:nvSpPr>
                  <p:spPr>
                    <a:xfrm>
                      <a:off x="7057168" y="1780689"/>
                      <a:ext cx="30802" cy="42643"/>
                    </a:xfrm>
                    <a:custGeom>
                      <a:rect b="b" l="l" r="r" t="t"/>
                      <a:pathLst>
                        <a:path extrusionOk="0" h="1689" w="1220">
                          <a:moveTo>
                            <a:pt x="606" y="0"/>
                          </a:moveTo>
                          <a:cubicBezTo>
                            <a:pt x="274" y="0"/>
                            <a:pt x="0" y="737"/>
                            <a:pt x="0" y="1076"/>
                          </a:cubicBezTo>
                          <a:cubicBezTo>
                            <a:pt x="0" y="1415"/>
                            <a:pt x="268" y="1688"/>
                            <a:pt x="606" y="1688"/>
                          </a:cubicBezTo>
                          <a:cubicBezTo>
                            <a:pt x="945" y="1688"/>
                            <a:pt x="1219" y="1415"/>
                            <a:pt x="1219" y="1076"/>
                          </a:cubicBezTo>
                          <a:cubicBezTo>
                            <a:pt x="1219" y="737"/>
                            <a:pt x="945" y="0"/>
                            <a:pt x="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884" name="Google Shape;8884;p75"/>
              <p:cNvSpPr/>
              <p:nvPr/>
            </p:nvSpPr>
            <p:spPr>
              <a:xfrm>
                <a:off x="6865944" y="1544979"/>
                <a:ext cx="406813" cy="325238"/>
              </a:xfrm>
              <a:custGeom>
                <a:rect b="b" l="l" r="r" t="t"/>
                <a:pathLst>
                  <a:path extrusionOk="0" h="12882" w="16113">
                    <a:moveTo>
                      <a:pt x="1005" y="8743"/>
                    </a:moveTo>
                    <a:cubicBezTo>
                      <a:pt x="1007" y="8847"/>
                      <a:pt x="1033" y="9013"/>
                      <a:pt x="1076" y="9219"/>
                    </a:cubicBezTo>
                    <a:lnTo>
                      <a:pt x="1076" y="9219"/>
                    </a:lnTo>
                    <a:cubicBezTo>
                      <a:pt x="1041" y="9039"/>
                      <a:pt x="1016" y="8878"/>
                      <a:pt x="1005" y="8743"/>
                    </a:cubicBezTo>
                    <a:close/>
                    <a:moveTo>
                      <a:pt x="8533" y="1"/>
                    </a:moveTo>
                    <a:cubicBezTo>
                      <a:pt x="7380" y="1"/>
                      <a:pt x="6099" y="275"/>
                      <a:pt x="4700" y="909"/>
                    </a:cubicBezTo>
                    <a:cubicBezTo>
                      <a:pt x="1" y="3034"/>
                      <a:pt x="1005" y="8743"/>
                      <a:pt x="1005" y="8743"/>
                    </a:cubicBezTo>
                    <a:cubicBezTo>
                      <a:pt x="946" y="6110"/>
                      <a:pt x="4042" y="3445"/>
                      <a:pt x="4042" y="3445"/>
                    </a:cubicBezTo>
                    <a:cubicBezTo>
                      <a:pt x="6225" y="4787"/>
                      <a:pt x="13538" y="6501"/>
                      <a:pt x="14209" y="6729"/>
                    </a:cubicBezTo>
                    <a:cubicBezTo>
                      <a:pt x="14551" y="6843"/>
                      <a:pt x="14772" y="11929"/>
                      <a:pt x="14749" y="12629"/>
                    </a:cubicBezTo>
                    <a:lnTo>
                      <a:pt x="14749" y="12629"/>
                    </a:lnTo>
                    <a:lnTo>
                      <a:pt x="15206" y="9551"/>
                    </a:lnTo>
                    <a:cubicBezTo>
                      <a:pt x="15206" y="9551"/>
                      <a:pt x="16112" y="6169"/>
                      <a:pt x="14437" y="3438"/>
                    </a:cubicBezTo>
                    <a:cubicBezTo>
                      <a:pt x="13261" y="1525"/>
                      <a:pt x="11252" y="1"/>
                      <a:pt x="8533" y="1"/>
                    </a:cubicBezTo>
                    <a:close/>
                    <a:moveTo>
                      <a:pt x="14749" y="12629"/>
                    </a:moveTo>
                    <a:lnTo>
                      <a:pt x="14737" y="12706"/>
                    </a:lnTo>
                    <a:cubicBezTo>
                      <a:pt x="14738" y="12707"/>
                      <a:pt x="14739" y="12708"/>
                      <a:pt x="14739" y="12708"/>
                    </a:cubicBezTo>
                    <a:cubicBezTo>
                      <a:pt x="14744" y="12708"/>
                      <a:pt x="14747" y="12680"/>
                      <a:pt x="14749" y="12629"/>
                    </a:cubicBezTo>
                    <a:close/>
                    <a:moveTo>
                      <a:pt x="1076" y="9219"/>
                    </a:moveTo>
                    <a:lnTo>
                      <a:pt x="1076" y="9219"/>
                    </a:lnTo>
                    <a:cubicBezTo>
                      <a:pt x="1330" y="10544"/>
                      <a:pt x="2113" y="12882"/>
                      <a:pt x="2113" y="12882"/>
                    </a:cubicBezTo>
                    <a:cubicBezTo>
                      <a:pt x="2113" y="12882"/>
                      <a:pt x="1321" y="10392"/>
                      <a:pt x="1076" y="9219"/>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885" name="Google Shape;8885;p75"/>
          <p:cNvSpPr/>
          <p:nvPr/>
        </p:nvSpPr>
        <p:spPr>
          <a:xfrm>
            <a:off x="4964226" y="4326883"/>
            <a:ext cx="452864" cy="49056"/>
          </a:xfrm>
          <a:custGeom>
            <a:rect b="b" l="l" r="r" t="t"/>
            <a:pathLst>
              <a:path extrusionOk="0" h="1943" w="17937">
                <a:moveTo>
                  <a:pt x="8969" y="1"/>
                </a:moveTo>
                <a:cubicBezTo>
                  <a:pt x="4015" y="1"/>
                  <a:pt x="0" y="437"/>
                  <a:pt x="0" y="972"/>
                </a:cubicBezTo>
                <a:cubicBezTo>
                  <a:pt x="0" y="1506"/>
                  <a:pt x="4009" y="1943"/>
                  <a:pt x="8962" y="1943"/>
                </a:cubicBezTo>
                <a:cubicBezTo>
                  <a:pt x="13915" y="1943"/>
                  <a:pt x="17937" y="1506"/>
                  <a:pt x="17937" y="972"/>
                </a:cubicBezTo>
                <a:cubicBezTo>
                  <a:pt x="17937" y="437"/>
                  <a:pt x="13922" y="1"/>
                  <a:pt x="896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5"/>
          <p:cNvSpPr/>
          <p:nvPr/>
        </p:nvSpPr>
        <p:spPr>
          <a:xfrm>
            <a:off x="4915019" y="3065442"/>
            <a:ext cx="550774" cy="1277927"/>
          </a:xfrm>
          <a:custGeom>
            <a:rect b="b" l="l" r="r" t="t"/>
            <a:pathLst>
              <a:path extrusionOk="0" h="50616" w="21815">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75"/>
          <p:cNvSpPr/>
          <p:nvPr/>
        </p:nvSpPr>
        <p:spPr>
          <a:xfrm>
            <a:off x="5177644" y="3411484"/>
            <a:ext cx="24869" cy="164260"/>
          </a:xfrm>
          <a:custGeom>
            <a:rect b="b" l="l" r="r" t="t"/>
            <a:pathLst>
              <a:path extrusionOk="0" h="6506" w="985">
                <a:moveTo>
                  <a:pt x="489" y="1"/>
                </a:moveTo>
                <a:cubicBezTo>
                  <a:pt x="222" y="1"/>
                  <a:pt x="1" y="222"/>
                  <a:pt x="1" y="490"/>
                </a:cubicBezTo>
                <a:cubicBezTo>
                  <a:pt x="1" y="646"/>
                  <a:pt x="72" y="789"/>
                  <a:pt x="196" y="887"/>
                </a:cubicBezTo>
                <a:cubicBezTo>
                  <a:pt x="72" y="978"/>
                  <a:pt x="1" y="1122"/>
                  <a:pt x="1" y="1278"/>
                </a:cubicBezTo>
                <a:cubicBezTo>
                  <a:pt x="1" y="1435"/>
                  <a:pt x="72" y="1578"/>
                  <a:pt x="196" y="1676"/>
                </a:cubicBezTo>
                <a:cubicBezTo>
                  <a:pt x="72" y="1767"/>
                  <a:pt x="1" y="1910"/>
                  <a:pt x="1" y="2067"/>
                </a:cubicBezTo>
                <a:cubicBezTo>
                  <a:pt x="1" y="2223"/>
                  <a:pt x="72" y="2367"/>
                  <a:pt x="196" y="2464"/>
                </a:cubicBezTo>
                <a:cubicBezTo>
                  <a:pt x="72" y="2556"/>
                  <a:pt x="1" y="2699"/>
                  <a:pt x="1" y="2855"/>
                </a:cubicBezTo>
                <a:cubicBezTo>
                  <a:pt x="1" y="3012"/>
                  <a:pt x="72" y="3155"/>
                  <a:pt x="196" y="3253"/>
                </a:cubicBezTo>
                <a:cubicBezTo>
                  <a:pt x="72" y="3344"/>
                  <a:pt x="1" y="3488"/>
                  <a:pt x="1" y="3644"/>
                </a:cubicBezTo>
                <a:cubicBezTo>
                  <a:pt x="1" y="3800"/>
                  <a:pt x="72" y="3944"/>
                  <a:pt x="196" y="4042"/>
                </a:cubicBezTo>
                <a:cubicBezTo>
                  <a:pt x="72" y="4133"/>
                  <a:pt x="1" y="4276"/>
                  <a:pt x="1" y="4433"/>
                </a:cubicBezTo>
                <a:cubicBezTo>
                  <a:pt x="1" y="4589"/>
                  <a:pt x="72" y="4732"/>
                  <a:pt x="196" y="4830"/>
                </a:cubicBezTo>
                <a:cubicBezTo>
                  <a:pt x="72" y="4921"/>
                  <a:pt x="1" y="5065"/>
                  <a:pt x="1" y="5221"/>
                </a:cubicBezTo>
                <a:cubicBezTo>
                  <a:pt x="1" y="5378"/>
                  <a:pt x="72" y="5521"/>
                  <a:pt x="196" y="5619"/>
                </a:cubicBezTo>
                <a:cubicBezTo>
                  <a:pt x="72" y="5710"/>
                  <a:pt x="1" y="5853"/>
                  <a:pt x="1" y="6010"/>
                </a:cubicBezTo>
                <a:cubicBezTo>
                  <a:pt x="1" y="6284"/>
                  <a:pt x="222" y="6499"/>
                  <a:pt x="489" y="6505"/>
                </a:cubicBezTo>
                <a:cubicBezTo>
                  <a:pt x="763" y="6505"/>
                  <a:pt x="985" y="6284"/>
                  <a:pt x="985" y="6010"/>
                </a:cubicBezTo>
                <a:cubicBezTo>
                  <a:pt x="985" y="5853"/>
                  <a:pt x="913" y="5710"/>
                  <a:pt x="783" y="5619"/>
                </a:cubicBezTo>
                <a:cubicBezTo>
                  <a:pt x="913" y="5521"/>
                  <a:pt x="985" y="5378"/>
                  <a:pt x="985" y="5221"/>
                </a:cubicBezTo>
                <a:cubicBezTo>
                  <a:pt x="985" y="5065"/>
                  <a:pt x="913" y="4921"/>
                  <a:pt x="783" y="4830"/>
                </a:cubicBezTo>
                <a:cubicBezTo>
                  <a:pt x="913" y="4732"/>
                  <a:pt x="985" y="4589"/>
                  <a:pt x="985" y="4433"/>
                </a:cubicBezTo>
                <a:cubicBezTo>
                  <a:pt x="985" y="4276"/>
                  <a:pt x="913" y="4133"/>
                  <a:pt x="783" y="4042"/>
                </a:cubicBezTo>
                <a:cubicBezTo>
                  <a:pt x="913" y="3944"/>
                  <a:pt x="985" y="3800"/>
                  <a:pt x="985" y="3644"/>
                </a:cubicBezTo>
                <a:cubicBezTo>
                  <a:pt x="985" y="3488"/>
                  <a:pt x="913" y="3344"/>
                  <a:pt x="783" y="3253"/>
                </a:cubicBezTo>
                <a:cubicBezTo>
                  <a:pt x="913" y="3155"/>
                  <a:pt x="985" y="3012"/>
                  <a:pt x="985" y="2855"/>
                </a:cubicBezTo>
                <a:cubicBezTo>
                  <a:pt x="985" y="2699"/>
                  <a:pt x="913" y="2556"/>
                  <a:pt x="783" y="2464"/>
                </a:cubicBezTo>
                <a:cubicBezTo>
                  <a:pt x="913" y="2367"/>
                  <a:pt x="985" y="2223"/>
                  <a:pt x="985" y="2067"/>
                </a:cubicBezTo>
                <a:cubicBezTo>
                  <a:pt x="985" y="1910"/>
                  <a:pt x="913" y="1767"/>
                  <a:pt x="783" y="1676"/>
                </a:cubicBezTo>
                <a:cubicBezTo>
                  <a:pt x="913" y="1578"/>
                  <a:pt x="985" y="1435"/>
                  <a:pt x="985" y="1278"/>
                </a:cubicBezTo>
                <a:cubicBezTo>
                  <a:pt x="985" y="1122"/>
                  <a:pt x="913" y="978"/>
                  <a:pt x="783" y="887"/>
                </a:cubicBezTo>
                <a:cubicBezTo>
                  <a:pt x="913" y="789"/>
                  <a:pt x="985" y="646"/>
                  <a:pt x="985" y="490"/>
                </a:cubicBezTo>
                <a:cubicBezTo>
                  <a:pt x="978" y="222"/>
                  <a:pt x="763" y="1"/>
                  <a:pt x="489"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5"/>
          <p:cNvSpPr/>
          <p:nvPr/>
        </p:nvSpPr>
        <p:spPr>
          <a:xfrm>
            <a:off x="5148685" y="3555774"/>
            <a:ext cx="80338" cy="55014"/>
          </a:xfrm>
          <a:custGeom>
            <a:rect b="b" l="l" r="r" t="t"/>
            <a:pathLst>
              <a:path extrusionOk="0" h="2179" w="3182">
                <a:moveTo>
                  <a:pt x="1586" y="1"/>
                </a:moveTo>
                <a:cubicBezTo>
                  <a:pt x="1449" y="1"/>
                  <a:pt x="1312" y="58"/>
                  <a:pt x="1213" y="171"/>
                </a:cubicBezTo>
                <a:cubicBezTo>
                  <a:pt x="1115" y="288"/>
                  <a:pt x="1069" y="445"/>
                  <a:pt x="1109" y="601"/>
                </a:cubicBezTo>
                <a:cubicBezTo>
                  <a:pt x="1094" y="600"/>
                  <a:pt x="1080" y="599"/>
                  <a:pt x="1066" y="599"/>
                </a:cubicBezTo>
                <a:cubicBezTo>
                  <a:pt x="925" y="599"/>
                  <a:pt x="793" y="658"/>
                  <a:pt x="698" y="764"/>
                </a:cubicBezTo>
                <a:cubicBezTo>
                  <a:pt x="594" y="881"/>
                  <a:pt x="555" y="1044"/>
                  <a:pt x="587" y="1194"/>
                </a:cubicBezTo>
                <a:cubicBezTo>
                  <a:pt x="574" y="1193"/>
                  <a:pt x="561" y="1193"/>
                  <a:pt x="548" y="1193"/>
                </a:cubicBezTo>
                <a:cubicBezTo>
                  <a:pt x="406" y="1193"/>
                  <a:pt x="273" y="1256"/>
                  <a:pt x="183" y="1364"/>
                </a:cubicBezTo>
                <a:cubicBezTo>
                  <a:pt x="1" y="1566"/>
                  <a:pt x="27" y="1879"/>
                  <a:pt x="229" y="2061"/>
                </a:cubicBezTo>
                <a:cubicBezTo>
                  <a:pt x="320" y="2133"/>
                  <a:pt x="437" y="2178"/>
                  <a:pt x="555" y="2178"/>
                </a:cubicBezTo>
                <a:cubicBezTo>
                  <a:pt x="698" y="2178"/>
                  <a:pt x="828" y="2113"/>
                  <a:pt x="926" y="2009"/>
                </a:cubicBezTo>
                <a:cubicBezTo>
                  <a:pt x="1024" y="1892"/>
                  <a:pt x="1069" y="1735"/>
                  <a:pt x="1037" y="1585"/>
                </a:cubicBezTo>
                <a:lnTo>
                  <a:pt x="1037" y="1585"/>
                </a:lnTo>
                <a:cubicBezTo>
                  <a:pt x="1044" y="1586"/>
                  <a:pt x="1052" y="1586"/>
                  <a:pt x="1059" y="1586"/>
                </a:cubicBezTo>
                <a:cubicBezTo>
                  <a:pt x="1202" y="1586"/>
                  <a:pt x="1348" y="1527"/>
                  <a:pt x="1441" y="1416"/>
                </a:cubicBezTo>
                <a:cubicBezTo>
                  <a:pt x="1545" y="1299"/>
                  <a:pt x="1584" y="1142"/>
                  <a:pt x="1552" y="986"/>
                </a:cubicBezTo>
                <a:lnTo>
                  <a:pt x="1617" y="986"/>
                </a:lnTo>
                <a:cubicBezTo>
                  <a:pt x="1623" y="1097"/>
                  <a:pt x="1663" y="1207"/>
                  <a:pt x="1741" y="1292"/>
                </a:cubicBezTo>
                <a:cubicBezTo>
                  <a:pt x="1830" y="1393"/>
                  <a:pt x="1963" y="1457"/>
                  <a:pt x="2105" y="1457"/>
                </a:cubicBezTo>
                <a:cubicBezTo>
                  <a:pt x="2118" y="1457"/>
                  <a:pt x="2132" y="1456"/>
                  <a:pt x="2145" y="1455"/>
                </a:cubicBezTo>
                <a:lnTo>
                  <a:pt x="2145" y="1455"/>
                </a:lnTo>
                <a:cubicBezTo>
                  <a:pt x="2112" y="1605"/>
                  <a:pt x="2158" y="1761"/>
                  <a:pt x="2256" y="1879"/>
                </a:cubicBezTo>
                <a:cubicBezTo>
                  <a:pt x="2354" y="1992"/>
                  <a:pt x="2492" y="2049"/>
                  <a:pt x="2629" y="2049"/>
                </a:cubicBezTo>
                <a:cubicBezTo>
                  <a:pt x="2744" y="2049"/>
                  <a:pt x="2860" y="2008"/>
                  <a:pt x="2953" y="1924"/>
                </a:cubicBezTo>
                <a:cubicBezTo>
                  <a:pt x="3162" y="1748"/>
                  <a:pt x="3181" y="1435"/>
                  <a:pt x="2999" y="1227"/>
                </a:cubicBezTo>
                <a:cubicBezTo>
                  <a:pt x="2903" y="1126"/>
                  <a:pt x="2770" y="1062"/>
                  <a:pt x="2633" y="1062"/>
                </a:cubicBezTo>
                <a:cubicBezTo>
                  <a:pt x="2620" y="1062"/>
                  <a:pt x="2607" y="1063"/>
                  <a:pt x="2595" y="1064"/>
                </a:cubicBezTo>
                <a:cubicBezTo>
                  <a:pt x="2621" y="914"/>
                  <a:pt x="2581" y="758"/>
                  <a:pt x="2477" y="640"/>
                </a:cubicBezTo>
                <a:cubicBezTo>
                  <a:pt x="2384" y="535"/>
                  <a:pt x="2243" y="470"/>
                  <a:pt x="2100" y="470"/>
                </a:cubicBezTo>
                <a:cubicBezTo>
                  <a:pt x="2093" y="470"/>
                  <a:pt x="2087" y="471"/>
                  <a:pt x="2080" y="471"/>
                </a:cubicBezTo>
                <a:cubicBezTo>
                  <a:pt x="2073" y="341"/>
                  <a:pt x="2014" y="210"/>
                  <a:pt x="1910" y="125"/>
                </a:cubicBezTo>
                <a:cubicBezTo>
                  <a:pt x="1818" y="42"/>
                  <a:pt x="1702" y="1"/>
                  <a:pt x="1586" y="1"/>
                </a:cubicBezTo>
                <a:close/>
              </a:path>
            </a:pathLst>
          </a:custGeom>
          <a:solidFill>
            <a:srgbClr val="D4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5"/>
          <p:cNvSpPr/>
          <p:nvPr/>
        </p:nvSpPr>
        <p:spPr>
          <a:xfrm>
            <a:off x="5088217" y="3540499"/>
            <a:ext cx="91093" cy="197536"/>
          </a:xfrm>
          <a:custGeom>
            <a:rect b="b" l="l" r="r" t="t"/>
            <a:pathLst>
              <a:path extrusionOk="0" h="7824" w="3608">
                <a:moveTo>
                  <a:pt x="2682" y="1"/>
                </a:moveTo>
                <a:lnTo>
                  <a:pt x="2682" y="7"/>
                </a:lnTo>
                <a:cubicBezTo>
                  <a:pt x="2128" y="7"/>
                  <a:pt x="890" y="2040"/>
                  <a:pt x="473" y="2790"/>
                </a:cubicBezTo>
                <a:cubicBezTo>
                  <a:pt x="62" y="3546"/>
                  <a:pt x="225" y="5078"/>
                  <a:pt x="173" y="5886"/>
                </a:cubicBezTo>
                <a:cubicBezTo>
                  <a:pt x="124" y="6645"/>
                  <a:pt x="0" y="7824"/>
                  <a:pt x="488" y="7824"/>
                </a:cubicBezTo>
                <a:cubicBezTo>
                  <a:pt x="519" y="7824"/>
                  <a:pt x="553" y="7819"/>
                  <a:pt x="590" y="7808"/>
                </a:cubicBezTo>
                <a:cubicBezTo>
                  <a:pt x="1196" y="7646"/>
                  <a:pt x="2200" y="6753"/>
                  <a:pt x="2780" y="6498"/>
                </a:cubicBezTo>
                <a:cubicBezTo>
                  <a:pt x="3354" y="6251"/>
                  <a:pt x="3380" y="5052"/>
                  <a:pt x="3328" y="4100"/>
                </a:cubicBezTo>
                <a:cubicBezTo>
                  <a:pt x="3269" y="3155"/>
                  <a:pt x="3608" y="229"/>
                  <a:pt x="268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5"/>
          <p:cNvSpPr/>
          <p:nvPr/>
        </p:nvSpPr>
        <p:spPr>
          <a:xfrm>
            <a:off x="5201831" y="3540499"/>
            <a:ext cx="91118" cy="197536"/>
          </a:xfrm>
          <a:custGeom>
            <a:rect b="b" l="l" r="r" t="t"/>
            <a:pathLst>
              <a:path extrusionOk="0" h="7824" w="3609">
                <a:moveTo>
                  <a:pt x="920" y="1"/>
                </a:moveTo>
                <a:cubicBezTo>
                  <a:pt x="1" y="229"/>
                  <a:pt x="340" y="3155"/>
                  <a:pt x="281" y="4100"/>
                </a:cubicBezTo>
                <a:cubicBezTo>
                  <a:pt x="222" y="5052"/>
                  <a:pt x="255" y="6251"/>
                  <a:pt x="828" y="6498"/>
                </a:cubicBezTo>
                <a:cubicBezTo>
                  <a:pt x="1409" y="6753"/>
                  <a:pt x="2412" y="7646"/>
                  <a:pt x="3018" y="7808"/>
                </a:cubicBezTo>
                <a:cubicBezTo>
                  <a:pt x="3055" y="7819"/>
                  <a:pt x="3089" y="7824"/>
                  <a:pt x="3121" y="7824"/>
                </a:cubicBezTo>
                <a:cubicBezTo>
                  <a:pt x="3608" y="7824"/>
                  <a:pt x="3484" y="6645"/>
                  <a:pt x="3435" y="5886"/>
                </a:cubicBezTo>
                <a:cubicBezTo>
                  <a:pt x="3377" y="5078"/>
                  <a:pt x="3546" y="3546"/>
                  <a:pt x="3129" y="2790"/>
                </a:cubicBezTo>
                <a:cubicBezTo>
                  <a:pt x="2719" y="2040"/>
                  <a:pt x="1480" y="7"/>
                  <a:pt x="920" y="7"/>
                </a:cubicBezTo>
                <a:lnTo>
                  <a:pt x="92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1" name="Google Shape;8891;p75"/>
          <p:cNvGrpSpPr/>
          <p:nvPr/>
        </p:nvGrpSpPr>
        <p:grpSpPr>
          <a:xfrm>
            <a:off x="996380" y="1542757"/>
            <a:ext cx="556859" cy="1310345"/>
            <a:chOff x="996380" y="1542757"/>
            <a:chExt cx="556859" cy="1310345"/>
          </a:xfrm>
        </p:grpSpPr>
        <p:sp>
          <p:nvSpPr>
            <p:cNvPr id="8892" name="Google Shape;8892;p75"/>
            <p:cNvSpPr/>
            <p:nvPr/>
          </p:nvSpPr>
          <p:spPr>
            <a:xfrm>
              <a:off x="1091487" y="1674397"/>
              <a:ext cx="366796" cy="342104"/>
            </a:xfrm>
            <a:custGeom>
              <a:rect b="b" l="l" r="r" t="t"/>
              <a:pathLst>
                <a:path extrusionOk="0" h="13550" w="14528">
                  <a:moveTo>
                    <a:pt x="2151" y="0"/>
                  </a:moveTo>
                  <a:cubicBezTo>
                    <a:pt x="958" y="0"/>
                    <a:pt x="0" y="958"/>
                    <a:pt x="0" y="2157"/>
                  </a:cubicBezTo>
                  <a:lnTo>
                    <a:pt x="0" y="11393"/>
                  </a:lnTo>
                  <a:cubicBezTo>
                    <a:pt x="0" y="12585"/>
                    <a:pt x="958" y="13550"/>
                    <a:pt x="2151" y="13550"/>
                  </a:cubicBezTo>
                  <a:lnTo>
                    <a:pt x="12371" y="13550"/>
                  </a:lnTo>
                  <a:cubicBezTo>
                    <a:pt x="13563" y="13550"/>
                    <a:pt x="14528" y="12585"/>
                    <a:pt x="14528" y="11393"/>
                  </a:cubicBezTo>
                  <a:lnTo>
                    <a:pt x="14528" y="2157"/>
                  </a:lnTo>
                  <a:cubicBezTo>
                    <a:pt x="14528" y="958"/>
                    <a:pt x="13563" y="0"/>
                    <a:pt x="1237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5"/>
            <p:cNvSpPr/>
            <p:nvPr/>
          </p:nvSpPr>
          <p:spPr>
            <a:xfrm>
              <a:off x="996380" y="1547529"/>
              <a:ext cx="556859" cy="1272651"/>
            </a:xfrm>
            <a:custGeom>
              <a:rect b="b" l="l" r="r" t="t"/>
              <a:pathLst>
                <a:path extrusionOk="0" h="50407" w="22056">
                  <a:moveTo>
                    <a:pt x="11028" y="0"/>
                  </a:moveTo>
                  <a:cubicBezTo>
                    <a:pt x="7052" y="0"/>
                    <a:pt x="3832" y="3226"/>
                    <a:pt x="3832" y="7202"/>
                  </a:cubicBezTo>
                  <a:lnTo>
                    <a:pt x="3832" y="7208"/>
                  </a:lnTo>
                  <a:cubicBezTo>
                    <a:pt x="3806" y="7208"/>
                    <a:pt x="3787" y="7202"/>
                    <a:pt x="3767" y="7202"/>
                  </a:cubicBezTo>
                  <a:cubicBezTo>
                    <a:pt x="3764" y="7202"/>
                    <a:pt x="3760" y="7202"/>
                    <a:pt x="3757" y="7202"/>
                  </a:cubicBezTo>
                  <a:cubicBezTo>
                    <a:pt x="3091" y="7202"/>
                    <a:pt x="2588" y="7811"/>
                    <a:pt x="2718" y="8466"/>
                  </a:cubicBezTo>
                  <a:cubicBezTo>
                    <a:pt x="2815" y="8983"/>
                    <a:pt x="3269" y="9322"/>
                    <a:pt x="3759" y="9322"/>
                  </a:cubicBezTo>
                  <a:cubicBezTo>
                    <a:pt x="3894" y="9322"/>
                    <a:pt x="4031" y="9297"/>
                    <a:pt x="4165" y="9242"/>
                  </a:cubicBezTo>
                  <a:cubicBezTo>
                    <a:pt x="4934" y="11569"/>
                    <a:pt x="6948" y="13413"/>
                    <a:pt x="9151" y="14104"/>
                  </a:cubicBezTo>
                  <a:lnTo>
                    <a:pt x="9151" y="16124"/>
                  </a:lnTo>
                  <a:lnTo>
                    <a:pt x="6863" y="16124"/>
                  </a:lnTo>
                  <a:cubicBezTo>
                    <a:pt x="6863" y="16124"/>
                    <a:pt x="6857" y="16170"/>
                    <a:pt x="6837" y="16183"/>
                  </a:cubicBezTo>
                  <a:cubicBezTo>
                    <a:pt x="6257" y="16183"/>
                    <a:pt x="5742" y="16561"/>
                    <a:pt x="5560" y="17109"/>
                  </a:cubicBezTo>
                  <a:lnTo>
                    <a:pt x="228" y="32861"/>
                  </a:lnTo>
                  <a:cubicBezTo>
                    <a:pt x="0" y="33559"/>
                    <a:pt x="372" y="34308"/>
                    <a:pt x="1069" y="34543"/>
                  </a:cubicBezTo>
                  <a:cubicBezTo>
                    <a:pt x="1208" y="34588"/>
                    <a:pt x="1349" y="34610"/>
                    <a:pt x="1488" y="34610"/>
                  </a:cubicBezTo>
                  <a:cubicBezTo>
                    <a:pt x="2045" y="34610"/>
                    <a:pt x="2563" y="34261"/>
                    <a:pt x="2750" y="33702"/>
                  </a:cubicBezTo>
                  <a:lnTo>
                    <a:pt x="2926" y="33187"/>
                  </a:lnTo>
                  <a:lnTo>
                    <a:pt x="3507" y="33428"/>
                  </a:lnTo>
                  <a:cubicBezTo>
                    <a:pt x="3507" y="33428"/>
                    <a:pt x="4008" y="32412"/>
                    <a:pt x="3467" y="31577"/>
                  </a:cubicBezTo>
                  <a:lnTo>
                    <a:pt x="6733" y="21925"/>
                  </a:lnTo>
                  <a:lnTo>
                    <a:pt x="6733" y="21925"/>
                  </a:lnTo>
                  <a:cubicBezTo>
                    <a:pt x="6733" y="27706"/>
                    <a:pt x="5951" y="29172"/>
                    <a:pt x="5951" y="32366"/>
                  </a:cubicBezTo>
                  <a:cubicBezTo>
                    <a:pt x="5951" y="35560"/>
                    <a:pt x="7860" y="48497"/>
                    <a:pt x="7860" y="48497"/>
                  </a:cubicBezTo>
                  <a:lnTo>
                    <a:pt x="5553" y="50407"/>
                  </a:lnTo>
                  <a:lnTo>
                    <a:pt x="10018" y="50407"/>
                  </a:lnTo>
                  <a:lnTo>
                    <a:pt x="10761" y="31630"/>
                  </a:lnTo>
                  <a:lnTo>
                    <a:pt x="11145" y="31630"/>
                  </a:lnTo>
                  <a:lnTo>
                    <a:pt x="11888" y="50407"/>
                  </a:lnTo>
                  <a:lnTo>
                    <a:pt x="16353" y="50407"/>
                  </a:lnTo>
                  <a:lnTo>
                    <a:pt x="14039" y="48497"/>
                  </a:lnTo>
                  <a:cubicBezTo>
                    <a:pt x="14039" y="48497"/>
                    <a:pt x="15949" y="34171"/>
                    <a:pt x="15949" y="31590"/>
                  </a:cubicBezTo>
                  <a:cubicBezTo>
                    <a:pt x="15949" y="29003"/>
                    <a:pt x="15290" y="27680"/>
                    <a:pt x="15290" y="21821"/>
                  </a:cubicBezTo>
                  <a:lnTo>
                    <a:pt x="15290" y="21821"/>
                  </a:lnTo>
                  <a:lnTo>
                    <a:pt x="18595" y="31584"/>
                  </a:lnTo>
                  <a:cubicBezTo>
                    <a:pt x="18047" y="32418"/>
                    <a:pt x="18556" y="33435"/>
                    <a:pt x="18556" y="33435"/>
                  </a:cubicBezTo>
                  <a:lnTo>
                    <a:pt x="19129" y="33187"/>
                  </a:lnTo>
                  <a:lnTo>
                    <a:pt x="19312" y="33702"/>
                  </a:lnTo>
                  <a:cubicBezTo>
                    <a:pt x="19494" y="34259"/>
                    <a:pt x="20009" y="34613"/>
                    <a:pt x="20564" y="34613"/>
                  </a:cubicBezTo>
                  <a:cubicBezTo>
                    <a:pt x="20704" y="34613"/>
                    <a:pt x="20846" y="34590"/>
                    <a:pt x="20987" y="34543"/>
                  </a:cubicBezTo>
                  <a:cubicBezTo>
                    <a:pt x="21684" y="34315"/>
                    <a:pt x="22056" y="33565"/>
                    <a:pt x="21827" y="32868"/>
                  </a:cubicBezTo>
                  <a:lnTo>
                    <a:pt x="16496" y="17128"/>
                  </a:lnTo>
                  <a:cubicBezTo>
                    <a:pt x="16333" y="16613"/>
                    <a:pt x="15877" y="16242"/>
                    <a:pt x="15336" y="16190"/>
                  </a:cubicBezTo>
                  <a:cubicBezTo>
                    <a:pt x="15323" y="16170"/>
                    <a:pt x="15310" y="16150"/>
                    <a:pt x="15303" y="16131"/>
                  </a:cubicBezTo>
                  <a:lnTo>
                    <a:pt x="12905" y="16131"/>
                  </a:lnTo>
                  <a:lnTo>
                    <a:pt x="12905" y="14104"/>
                  </a:lnTo>
                  <a:cubicBezTo>
                    <a:pt x="15101" y="13413"/>
                    <a:pt x="17102" y="11595"/>
                    <a:pt x="17884" y="9281"/>
                  </a:cubicBezTo>
                  <a:cubicBezTo>
                    <a:pt x="17972" y="9303"/>
                    <a:pt x="18060" y="9313"/>
                    <a:pt x="18146" y="9313"/>
                  </a:cubicBezTo>
                  <a:cubicBezTo>
                    <a:pt x="18649" y="9313"/>
                    <a:pt x="19099" y="8957"/>
                    <a:pt x="19188" y="8434"/>
                  </a:cubicBezTo>
                  <a:cubicBezTo>
                    <a:pt x="19286" y="7828"/>
                    <a:pt x="18849" y="7261"/>
                    <a:pt x="18230" y="7215"/>
                  </a:cubicBezTo>
                  <a:lnTo>
                    <a:pt x="18230" y="7202"/>
                  </a:lnTo>
                  <a:cubicBezTo>
                    <a:pt x="18230" y="3226"/>
                    <a:pt x="15010" y="0"/>
                    <a:pt x="11028"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5"/>
            <p:cNvSpPr/>
            <p:nvPr/>
          </p:nvSpPr>
          <p:spPr>
            <a:xfrm>
              <a:off x="1046067" y="2803693"/>
              <a:ext cx="457485" cy="49409"/>
            </a:xfrm>
            <a:custGeom>
              <a:rect b="b" l="l" r="r" t="t"/>
              <a:pathLst>
                <a:path extrusionOk="0" h="1957" w="18120">
                  <a:moveTo>
                    <a:pt x="9060" y="1"/>
                  </a:moveTo>
                  <a:cubicBezTo>
                    <a:pt x="4061" y="1"/>
                    <a:pt x="0" y="437"/>
                    <a:pt x="0" y="978"/>
                  </a:cubicBezTo>
                  <a:cubicBezTo>
                    <a:pt x="0" y="1519"/>
                    <a:pt x="4061" y="1956"/>
                    <a:pt x="9060" y="1956"/>
                  </a:cubicBezTo>
                  <a:cubicBezTo>
                    <a:pt x="14065" y="1956"/>
                    <a:pt x="18119" y="1519"/>
                    <a:pt x="18119" y="978"/>
                  </a:cubicBezTo>
                  <a:cubicBezTo>
                    <a:pt x="18119" y="437"/>
                    <a:pt x="14065"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5"/>
            <p:cNvSpPr/>
            <p:nvPr/>
          </p:nvSpPr>
          <p:spPr>
            <a:xfrm>
              <a:off x="1067780" y="1542757"/>
              <a:ext cx="406813" cy="325163"/>
            </a:xfrm>
            <a:custGeom>
              <a:rect b="b" l="l" r="r" t="t"/>
              <a:pathLst>
                <a:path extrusionOk="0" h="12879" w="16113">
                  <a:moveTo>
                    <a:pt x="1004" y="8740"/>
                  </a:moveTo>
                  <a:cubicBezTo>
                    <a:pt x="1007" y="8824"/>
                    <a:pt x="1025" y="8949"/>
                    <a:pt x="1055" y="9103"/>
                  </a:cubicBezTo>
                  <a:lnTo>
                    <a:pt x="1055" y="9103"/>
                  </a:lnTo>
                  <a:cubicBezTo>
                    <a:pt x="1031" y="8968"/>
                    <a:pt x="1014" y="8846"/>
                    <a:pt x="1004" y="8740"/>
                  </a:cubicBezTo>
                  <a:close/>
                  <a:moveTo>
                    <a:pt x="8531" y="0"/>
                  </a:moveTo>
                  <a:cubicBezTo>
                    <a:pt x="7378" y="0"/>
                    <a:pt x="6098" y="274"/>
                    <a:pt x="4700" y="906"/>
                  </a:cubicBezTo>
                  <a:cubicBezTo>
                    <a:pt x="1" y="3031"/>
                    <a:pt x="1004" y="8740"/>
                    <a:pt x="1004" y="8740"/>
                  </a:cubicBezTo>
                  <a:cubicBezTo>
                    <a:pt x="952" y="6113"/>
                    <a:pt x="4048" y="3448"/>
                    <a:pt x="4048" y="3448"/>
                  </a:cubicBezTo>
                  <a:cubicBezTo>
                    <a:pt x="6225" y="4790"/>
                    <a:pt x="13544" y="6504"/>
                    <a:pt x="14216" y="6726"/>
                  </a:cubicBezTo>
                  <a:cubicBezTo>
                    <a:pt x="14557" y="6840"/>
                    <a:pt x="14772" y="11921"/>
                    <a:pt x="14749" y="12624"/>
                  </a:cubicBezTo>
                  <a:lnTo>
                    <a:pt x="14749" y="12624"/>
                  </a:lnTo>
                  <a:lnTo>
                    <a:pt x="15206" y="9548"/>
                  </a:lnTo>
                  <a:cubicBezTo>
                    <a:pt x="15206" y="9548"/>
                    <a:pt x="16112" y="6166"/>
                    <a:pt x="14437" y="3441"/>
                  </a:cubicBezTo>
                  <a:cubicBezTo>
                    <a:pt x="13261" y="1523"/>
                    <a:pt x="11251" y="0"/>
                    <a:pt x="8531" y="0"/>
                  </a:cubicBezTo>
                  <a:close/>
                  <a:moveTo>
                    <a:pt x="14749" y="12624"/>
                  </a:moveTo>
                  <a:lnTo>
                    <a:pt x="14737" y="12703"/>
                  </a:lnTo>
                  <a:cubicBezTo>
                    <a:pt x="14738" y="12704"/>
                    <a:pt x="14739" y="12705"/>
                    <a:pt x="14739" y="12705"/>
                  </a:cubicBezTo>
                  <a:cubicBezTo>
                    <a:pt x="14744" y="12705"/>
                    <a:pt x="14747" y="12677"/>
                    <a:pt x="14749" y="12624"/>
                  </a:cubicBezTo>
                  <a:close/>
                  <a:moveTo>
                    <a:pt x="1055" y="9103"/>
                  </a:moveTo>
                  <a:cubicBezTo>
                    <a:pt x="1283" y="10402"/>
                    <a:pt x="2112" y="12879"/>
                    <a:pt x="2112" y="12879"/>
                  </a:cubicBezTo>
                  <a:cubicBezTo>
                    <a:pt x="2112" y="12879"/>
                    <a:pt x="1272" y="10220"/>
                    <a:pt x="1055" y="9103"/>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75"/>
          <p:cNvGrpSpPr/>
          <p:nvPr/>
        </p:nvGrpSpPr>
        <p:grpSpPr>
          <a:xfrm>
            <a:off x="998349" y="3064858"/>
            <a:ext cx="550774" cy="1310345"/>
            <a:chOff x="998349" y="3050689"/>
            <a:chExt cx="550774" cy="1310345"/>
          </a:xfrm>
        </p:grpSpPr>
        <p:sp>
          <p:nvSpPr>
            <p:cNvPr id="8897" name="Google Shape;8897;p75"/>
            <p:cNvSpPr/>
            <p:nvPr/>
          </p:nvSpPr>
          <p:spPr>
            <a:xfrm>
              <a:off x="998349" y="3072250"/>
              <a:ext cx="550774" cy="1256366"/>
            </a:xfrm>
            <a:custGeom>
              <a:rect b="b" l="l" r="r" t="t"/>
              <a:pathLst>
                <a:path extrusionOk="0" h="49762" w="21815">
                  <a:moveTo>
                    <a:pt x="10917" y="0"/>
                  </a:moveTo>
                  <a:cubicBezTo>
                    <a:pt x="7039" y="0"/>
                    <a:pt x="3872" y="3096"/>
                    <a:pt x="3787" y="6974"/>
                  </a:cubicBezTo>
                  <a:lnTo>
                    <a:pt x="3787" y="6981"/>
                  </a:lnTo>
                  <a:cubicBezTo>
                    <a:pt x="3767" y="6981"/>
                    <a:pt x="3748" y="6974"/>
                    <a:pt x="3728" y="6974"/>
                  </a:cubicBezTo>
                  <a:cubicBezTo>
                    <a:pt x="3064" y="6974"/>
                    <a:pt x="2568" y="7574"/>
                    <a:pt x="2692" y="8219"/>
                  </a:cubicBezTo>
                  <a:cubicBezTo>
                    <a:pt x="2789" y="8730"/>
                    <a:pt x="3235" y="9069"/>
                    <a:pt x="3718" y="9069"/>
                  </a:cubicBezTo>
                  <a:cubicBezTo>
                    <a:pt x="3851" y="9069"/>
                    <a:pt x="3987" y="9043"/>
                    <a:pt x="4119" y="8988"/>
                  </a:cubicBezTo>
                  <a:cubicBezTo>
                    <a:pt x="4882" y="11302"/>
                    <a:pt x="6876" y="13120"/>
                    <a:pt x="9060" y="13811"/>
                  </a:cubicBezTo>
                  <a:lnTo>
                    <a:pt x="9060" y="15773"/>
                  </a:lnTo>
                  <a:lnTo>
                    <a:pt x="5651" y="15773"/>
                  </a:lnTo>
                  <a:cubicBezTo>
                    <a:pt x="5651" y="15773"/>
                    <a:pt x="5644" y="15838"/>
                    <a:pt x="5625" y="15845"/>
                  </a:cubicBezTo>
                  <a:cubicBezTo>
                    <a:pt x="5051" y="15851"/>
                    <a:pt x="4543" y="16223"/>
                    <a:pt x="4361" y="16770"/>
                  </a:cubicBezTo>
                  <a:lnTo>
                    <a:pt x="215" y="32379"/>
                  </a:lnTo>
                  <a:cubicBezTo>
                    <a:pt x="0" y="33012"/>
                    <a:pt x="294" y="33703"/>
                    <a:pt x="900" y="33989"/>
                  </a:cubicBezTo>
                  <a:cubicBezTo>
                    <a:pt x="1081" y="34076"/>
                    <a:pt x="1273" y="34117"/>
                    <a:pt x="1464" y="34117"/>
                  </a:cubicBezTo>
                  <a:cubicBezTo>
                    <a:pt x="1903" y="34117"/>
                    <a:pt x="2331" y="33896"/>
                    <a:pt x="2581" y="33500"/>
                  </a:cubicBezTo>
                  <a:cubicBezTo>
                    <a:pt x="2620" y="33527"/>
                    <a:pt x="2672" y="33553"/>
                    <a:pt x="2725" y="33559"/>
                  </a:cubicBezTo>
                  <a:cubicBezTo>
                    <a:pt x="2756" y="33567"/>
                    <a:pt x="2787" y="33570"/>
                    <a:pt x="2817" y="33570"/>
                  </a:cubicBezTo>
                  <a:cubicBezTo>
                    <a:pt x="2998" y="33570"/>
                    <a:pt x="3162" y="33443"/>
                    <a:pt x="3207" y="33259"/>
                  </a:cubicBezTo>
                  <a:lnTo>
                    <a:pt x="3565" y="31682"/>
                  </a:lnTo>
                  <a:cubicBezTo>
                    <a:pt x="3604" y="31487"/>
                    <a:pt x="3481" y="31180"/>
                    <a:pt x="3298" y="31089"/>
                  </a:cubicBezTo>
                  <a:lnTo>
                    <a:pt x="6329" y="20094"/>
                  </a:lnTo>
                  <a:cubicBezTo>
                    <a:pt x="6329" y="25823"/>
                    <a:pt x="6798" y="47872"/>
                    <a:pt x="6798" y="47872"/>
                  </a:cubicBezTo>
                  <a:cubicBezTo>
                    <a:pt x="6798" y="47872"/>
                    <a:pt x="4517" y="48230"/>
                    <a:pt x="4517" y="49762"/>
                  </a:cubicBezTo>
                  <a:lnTo>
                    <a:pt x="8936" y="49762"/>
                  </a:lnTo>
                  <a:lnTo>
                    <a:pt x="10643" y="32425"/>
                  </a:lnTo>
                  <a:lnTo>
                    <a:pt x="11021" y="32425"/>
                  </a:lnTo>
                  <a:lnTo>
                    <a:pt x="12892" y="49762"/>
                  </a:lnTo>
                  <a:lnTo>
                    <a:pt x="17311" y="49762"/>
                  </a:lnTo>
                  <a:cubicBezTo>
                    <a:pt x="17311" y="48230"/>
                    <a:pt x="15023" y="47872"/>
                    <a:pt x="15023" y="47872"/>
                  </a:cubicBezTo>
                  <a:cubicBezTo>
                    <a:pt x="15023" y="47872"/>
                    <a:pt x="15453" y="25797"/>
                    <a:pt x="15453" y="19996"/>
                  </a:cubicBezTo>
                  <a:lnTo>
                    <a:pt x="18510" y="31063"/>
                  </a:lnTo>
                  <a:cubicBezTo>
                    <a:pt x="18302" y="31128"/>
                    <a:pt x="18152" y="31467"/>
                    <a:pt x="18204" y="31676"/>
                  </a:cubicBezTo>
                  <a:lnTo>
                    <a:pt x="18556" y="33253"/>
                  </a:lnTo>
                  <a:cubicBezTo>
                    <a:pt x="18599" y="33450"/>
                    <a:pt x="18775" y="33569"/>
                    <a:pt x="18955" y="33569"/>
                  </a:cubicBezTo>
                  <a:cubicBezTo>
                    <a:pt x="19048" y="33569"/>
                    <a:pt x="19143" y="33537"/>
                    <a:pt x="19221" y="33468"/>
                  </a:cubicBezTo>
                  <a:cubicBezTo>
                    <a:pt x="19463" y="33883"/>
                    <a:pt x="19902" y="34118"/>
                    <a:pt x="20357" y="34118"/>
                  </a:cubicBezTo>
                  <a:cubicBezTo>
                    <a:pt x="20538" y="34118"/>
                    <a:pt x="20721" y="34080"/>
                    <a:pt x="20896" y="34002"/>
                  </a:cubicBezTo>
                  <a:cubicBezTo>
                    <a:pt x="21508" y="33722"/>
                    <a:pt x="21815" y="33025"/>
                    <a:pt x="21600" y="32386"/>
                  </a:cubicBezTo>
                  <a:lnTo>
                    <a:pt x="17291" y="16803"/>
                  </a:lnTo>
                  <a:cubicBezTo>
                    <a:pt x="17122" y="16281"/>
                    <a:pt x="16653" y="15884"/>
                    <a:pt x="16138" y="15845"/>
                  </a:cubicBezTo>
                  <a:cubicBezTo>
                    <a:pt x="16125" y="15831"/>
                    <a:pt x="16112" y="15766"/>
                    <a:pt x="16112" y="15766"/>
                  </a:cubicBezTo>
                  <a:lnTo>
                    <a:pt x="12794" y="15766"/>
                  </a:lnTo>
                  <a:lnTo>
                    <a:pt x="12794" y="13805"/>
                  </a:lnTo>
                  <a:cubicBezTo>
                    <a:pt x="14958" y="13114"/>
                    <a:pt x="16933" y="11315"/>
                    <a:pt x="17702" y="9034"/>
                  </a:cubicBezTo>
                  <a:cubicBezTo>
                    <a:pt x="17780" y="9053"/>
                    <a:pt x="17865" y="9066"/>
                    <a:pt x="17950" y="9066"/>
                  </a:cubicBezTo>
                  <a:cubicBezTo>
                    <a:pt x="18510" y="9066"/>
                    <a:pt x="18966" y="8630"/>
                    <a:pt x="18992" y="8069"/>
                  </a:cubicBezTo>
                  <a:cubicBezTo>
                    <a:pt x="19019" y="7515"/>
                    <a:pt x="18601" y="7033"/>
                    <a:pt x="18047" y="6987"/>
                  </a:cubicBezTo>
                  <a:lnTo>
                    <a:pt x="18047" y="6974"/>
                  </a:lnTo>
                  <a:cubicBezTo>
                    <a:pt x="17963" y="3096"/>
                    <a:pt x="14795" y="0"/>
                    <a:pt x="109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5"/>
            <p:cNvSpPr/>
            <p:nvPr/>
          </p:nvSpPr>
          <p:spPr>
            <a:xfrm>
              <a:off x="1047380" y="4311978"/>
              <a:ext cx="453041" cy="49056"/>
            </a:xfrm>
            <a:custGeom>
              <a:rect b="b" l="l" r="r" t="t"/>
              <a:pathLst>
                <a:path extrusionOk="0" h="1943" w="17944">
                  <a:moveTo>
                    <a:pt x="8969" y="0"/>
                  </a:moveTo>
                  <a:cubicBezTo>
                    <a:pt x="4015" y="0"/>
                    <a:pt x="1" y="437"/>
                    <a:pt x="1" y="972"/>
                  </a:cubicBezTo>
                  <a:cubicBezTo>
                    <a:pt x="1" y="1506"/>
                    <a:pt x="4015" y="1943"/>
                    <a:pt x="8969" y="1943"/>
                  </a:cubicBezTo>
                  <a:cubicBezTo>
                    <a:pt x="13922" y="1943"/>
                    <a:pt x="17943" y="1506"/>
                    <a:pt x="17943" y="972"/>
                  </a:cubicBezTo>
                  <a:cubicBezTo>
                    <a:pt x="17943"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75"/>
            <p:cNvSpPr/>
            <p:nvPr/>
          </p:nvSpPr>
          <p:spPr>
            <a:xfrm>
              <a:off x="1329091" y="3076164"/>
              <a:ext cx="124748" cy="171203"/>
            </a:xfrm>
            <a:custGeom>
              <a:rect b="b" l="l" r="r" t="t"/>
              <a:pathLst>
                <a:path extrusionOk="0" h="6781" w="4941">
                  <a:moveTo>
                    <a:pt x="414" y="1"/>
                  </a:moveTo>
                  <a:cubicBezTo>
                    <a:pt x="336" y="1"/>
                    <a:pt x="205" y="9"/>
                    <a:pt x="1" y="28"/>
                  </a:cubicBezTo>
                  <a:cubicBezTo>
                    <a:pt x="138" y="38"/>
                    <a:pt x="273" y="53"/>
                    <a:pt x="404" y="72"/>
                  </a:cubicBezTo>
                  <a:lnTo>
                    <a:pt x="404" y="72"/>
                  </a:lnTo>
                  <a:cubicBezTo>
                    <a:pt x="513" y="32"/>
                    <a:pt x="568" y="1"/>
                    <a:pt x="414" y="1"/>
                  </a:cubicBezTo>
                  <a:close/>
                  <a:moveTo>
                    <a:pt x="404" y="72"/>
                  </a:moveTo>
                  <a:cubicBezTo>
                    <a:pt x="264" y="122"/>
                    <a:pt x="34" y="187"/>
                    <a:pt x="40" y="217"/>
                  </a:cubicBezTo>
                  <a:cubicBezTo>
                    <a:pt x="124" y="289"/>
                    <a:pt x="196" y="380"/>
                    <a:pt x="248" y="484"/>
                  </a:cubicBezTo>
                  <a:cubicBezTo>
                    <a:pt x="1174" y="2179"/>
                    <a:pt x="2516" y="3606"/>
                    <a:pt x="3690" y="5138"/>
                  </a:cubicBezTo>
                  <a:cubicBezTo>
                    <a:pt x="4107" y="5679"/>
                    <a:pt x="4524" y="6226"/>
                    <a:pt x="4941" y="6780"/>
                  </a:cubicBezTo>
                  <a:cubicBezTo>
                    <a:pt x="4928" y="3740"/>
                    <a:pt x="3704" y="549"/>
                    <a:pt x="404" y="72"/>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5"/>
            <p:cNvSpPr/>
            <p:nvPr/>
          </p:nvSpPr>
          <p:spPr>
            <a:xfrm>
              <a:off x="1088508" y="3050689"/>
              <a:ext cx="368311" cy="203899"/>
            </a:xfrm>
            <a:custGeom>
              <a:rect b="b" l="l" r="r" t="t"/>
              <a:pathLst>
                <a:path extrusionOk="0" h="8076" w="14588">
                  <a:moveTo>
                    <a:pt x="7125" y="1"/>
                  </a:moveTo>
                  <a:cubicBezTo>
                    <a:pt x="3188" y="1"/>
                    <a:pt x="1" y="3194"/>
                    <a:pt x="1" y="7131"/>
                  </a:cubicBezTo>
                  <a:cubicBezTo>
                    <a:pt x="1" y="7444"/>
                    <a:pt x="20" y="7763"/>
                    <a:pt x="73" y="8076"/>
                  </a:cubicBezTo>
                  <a:cubicBezTo>
                    <a:pt x="340" y="7509"/>
                    <a:pt x="731" y="6987"/>
                    <a:pt x="1109" y="6512"/>
                  </a:cubicBezTo>
                  <a:cubicBezTo>
                    <a:pt x="1989" y="5397"/>
                    <a:pt x="3032" y="4524"/>
                    <a:pt x="4459" y="4217"/>
                  </a:cubicBezTo>
                  <a:cubicBezTo>
                    <a:pt x="6134" y="3859"/>
                    <a:pt x="7874" y="3976"/>
                    <a:pt x="9569" y="3826"/>
                  </a:cubicBezTo>
                  <a:cubicBezTo>
                    <a:pt x="14053" y="3409"/>
                    <a:pt x="13942" y="2230"/>
                    <a:pt x="14587" y="1148"/>
                  </a:cubicBezTo>
                  <a:lnTo>
                    <a:pt x="14587" y="1148"/>
                  </a:lnTo>
                  <a:cubicBezTo>
                    <a:pt x="14378" y="1171"/>
                    <a:pt x="14167" y="1181"/>
                    <a:pt x="13955" y="1181"/>
                  </a:cubicBezTo>
                  <a:cubicBezTo>
                    <a:pt x="11713" y="1181"/>
                    <a:pt x="9340" y="1"/>
                    <a:pt x="71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75"/>
          <p:cNvGrpSpPr/>
          <p:nvPr/>
        </p:nvGrpSpPr>
        <p:grpSpPr>
          <a:xfrm>
            <a:off x="7660912" y="1542757"/>
            <a:ext cx="557515" cy="1310345"/>
            <a:chOff x="7660912" y="1542757"/>
            <a:chExt cx="557515" cy="1310345"/>
          </a:xfrm>
        </p:grpSpPr>
        <p:sp>
          <p:nvSpPr>
            <p:cNvPr id="8902" name="Google Shape;8902;p75"/>
            <p:cNvSpPr/>
            <p:nvPr/>
          </p:nvSpPr>
          <p:spPr>
            <a:xfrm>
              <a:off x="7711255" y="2803693"/>
              <a:ext cx="457485" cy="49409"/>
            </a:xfrm>
            <a:custGeom>
              <a:rect b="b" l="l" r="r" t="t"/>
              <a:pathLst>
                <a:path extrusionOk="0" h="1957" w="18120">
                  <a:moveTo>
                    <a:pt x="9060" y="1"/>
                  </a:moveTo>
                  <a:cubicBezTo>
                    <a:pt x="4055" y="1"/>
                    <a:pt x="1" y="437"/>
                    <a:pt x="1" y="978"/>
                  </a:cubicBezTo>
                  <a:cubicBezTo>
                    <a:pt x="1" y="1519"/>
                    <a:pt x="4055" y="1956"/>
                    <a:pt x="9060" y="1956"/>
                  </a:cubicBezTo>
                  <a:cubicBezTo>
                    <a:pt x="14059" y="1956"/>
                    <a:pt x="18120" y="1519"/>
                    <a:pt x="18120" y="978"/>
                  </a:cubicBezTo>
                  <a:cubicBezTo>
                    <a:pt x="18120" y="437"/>
                    <a:pt x="14059" y="1"/>
                    <a:pt x="9060"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3" name="Google Shape;8903;p75"/>
            <p:cNvGrpSpPr/>
            <p:nvPr/>
          </p:nvGrpSpPr>
          <p:grpSpPr>
            <a:xfrm>
              <a:off x="7660912" y="1542757"/>
              <a:ext cx="557515" cy="1277423"/>
              <a:chOff x="7660912" y="1542757"/>
              <a:chExt cx="557515" cy="1277423"/>
            </a:xfrm>
          </p:grpSpPr>
          <p:sp>
            <p:nvSpPr>
              <p:cNvPr id="8904" name="Google Shape;8904;p75"/>
              <p:cNvSpPr/>
              <p:nvPr/>
            </p:nvSpPr>
            <p:spPr>
              <a:xfrm>
                <a:off x="7756524" y="1674397"/>
                <a:ext cx="366796" cy="342104"/>
              </a:xfrm>
              <a:custGeom>
                <a:rect b="b" l="l" r="r" t="t"/>
                <a:pathLst>
                  <a:path extrusionOk="0" h="13550" w="14528">
                    <a:moveTo>
                      <a:pt x="2157" y="0"/>
                    </a:moveTo>
                    <a:cubicBezTo>
                      <a:pt x="965" y="0"/>
                      <a:pt x="0" y="958"/>
                      <a:pt x="0" y="2157"/>
                    </a:cubicBezTo>
                    <a:lnTo>
                      <a:pt x="0" y="11393"/>
                    </a:lnTo>
                    <a:cubicBezTo>
                      <a:pt x="0" y="12585"/>
                      <a:pt x="965" y="13550"/>
                      <a:pt x="2157" y="13550"/>
                    </a:cubicBezTo>
                    <a:lnTo>
                      <a:pt x="12377" y="13550"/>
                    </a:lnTo>
                    <a:cubicBezTo>
                      <a:pt x="13570" y="13550"/>
                      <a:pt x="14528" y="12585"/>
                      <a:pt x="14528" y="11393"/>
                    </a:cubicBezTo>
                    <a:lnTo>
                      <a:pt x="14528" y="2157"/>
                    </a:lnTo>
                    <a:cubicBezTo>
                      <a:pt x="14528" y="958"/>
                      <a:pt x="13570" y="0"/>
                      <a:pt x="1237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5" name="Google Shape;8905;p75"/>
              <p:cNvGrpSpPr/>
              <p:nvPr/>
            </p:nvGrpSpPr>
            <p:grpSpPr>
              <a:xfrm>
                <a:off x="7660912" y="1547529"/>
                <a:ext cx="557515" cy="1272651"/>
                <a:chOff x="7660912" y="1547529"/>
                <a:chExt cx="557515" cy="1272651"/>
              </a:xfrm>
            </p:grpSpPr>
            <p:sp>
              <p:nvSpPr>
                <p:cNvPr id="8906" name="Google Shape;8906;p75"/>
                <p:cNvSpPr/>
                <p:nvPr/>
              </p:nvSpPr>
              <p:spPr>
                <a:xfrm>
                  <a:off x="7660912" y="1547529"/>
                  <a:ext cx="557515" cy="1272651"/>
                </a:xfrm>
                <a:custGeom>
                  <a:rect b="b" l="l" r="r" t="t"/>
                  <a:pathLst>
                    <a:path extrusionOk="0" h="50407" w="22082">
                      <a:moveTo>
                        <a:pt x="11054" y="0"/>
                      </a:moveTo>
                      <a:cubicBezTo>
                        <a:pt x="7078" y="0"/>
                        <a:pt x="3852" y="3226"/>
                        <a:pt x="3852" y="7202"/>
                      </a:cubicBezTo>
                      <a:lnTo>
                        <a:pt x="3852" y="7208"/>
                      </a:lnTo>
                      <a:cubicBezTo>
                        <a:pt x="3833" y="7208"/>
                        <a:pt x="3813" y="7202"/>
                        <a:pt x="3787" y="7202"/>
                      </a:cubicBezTo>
                      <a:cubicBezTo>
                        <a:pt x="3784" y="7202"/>
                        <a:pt x="3780" y="7202"/>
                        <a:pt x="3777" y="7202"/>
                      </a:cubicBezTo>
                      <a:cubicBezTo>
                        <a:pt x="3117" y="7202"/>
                        <a:pt x="2615" y="7811"/>
                        <a:pt x="2738" y="8466"/>
                      </a:cubicBezTo>
                      <a:cubicBezTo>
                        <a:pt x="2840" y="8983"/>
                        <a:pt x="3291" y="9322"/>
                        <a:pt x="3779" y="9322"/>
                      </a:cubicBezTo>
                      <a:cubicBezTo>
                        <a:pt x="3914" y="9322"/>
                        <a:pt x="4051" y="9297"/>
                        <a:pt x="4185" y="9242"/>
                      </a:cubicBezTo>
                      <a:cubicBezTo>
                        <a:pt x="4954" y="11569"/>
                        <a:pt x="6968" y="13413"/>
                        <a:pt x="9177" y="14104"/>
                      </a:cubicBezTo>
                      <a:lnTo>
                        <a:pt x="9177" y="16124"/>
                      </a:lnTo>
                      <a:lnTo>
                        <a:pt x="6889" y="16124"/>
                      </a:lnTo>
                      <a:cubicBezTo>
                        <a:pt x="6889" y="16124"/>
                        <a:pt x="6876" y="16170"/>
                        <a:pt x="6863" y="16183"/>
                      </a:cubicBezTo>
                      <a:cubicBezTo>
                        <a:pt x="6277" y="16183"/>
                        <a:pt x="5762" y="16561"/>
                        <a:pt x="5586" y="17109"/>
                      </a:cubicBezTo>
                      <a:lnTo>
                        <a:pt x="255" y="32861"/>
                      </a:lnTo>
                      <a:cubicBezTo>
                        <a:pt x="0" y="33565"/>
                        <a:pt x="378" y="34334"/>
                        <a:pt x="1082" y="34569"/>
                      </a:cubicBezTo>
                      <a:cubicBezTo>
                        <a:pt x="1222" y="34615"/>
                        <a:pt x="1364" y="34637"/>
                        <a:pt x="1504" y="34637"/>
                      </a:cubicBezTo>
                      <a:cubicBezTo>
                        <a:pt x="2072" y="34637"/>
                        <a:pt x="2599" y="34273"/>
                        <a:pt x="2777" y="33702"/>
                      </a:cubicBezTo>
                      <a:lnTo>
                        <a:pt x="2953" y="33187"/>
                      </a:lnTo>
                      <a:lnTo>
                        <a:pt x="3526" y="33428"/>
                      </a:lnTo>
                      <a:cubicBezTo>
                        <a:pt x="3526" y="33428"/>
                        <a:pt x="4035" y="32412"/>
                        <a:pt x="3494" y="31577"/>
                      </a:cubicBezTo>
                      <a:lnTo>
                        <a:pt x="6759" y="21925"/>
                      </a:lnTo>
                      <a:lnTo>
                        <a:pt x="6759" y="21925"/>
                      </a:lnTo>
                      <a:cubicBezTo>
                        <a:pt x="6759" y="27706"/>
                        <a:pt x="5977" y="29172"/>
                        <a:pt x="5977" y="32366"/>
                      </a:cubicBezTo>
                      <a:cubicBezTo>
                        <a:pt x="5977" y="35560"/>
                        <a:pt x="7887" y="48497"/>
                        <a:pt x="7887" y="48497"/>
                      </a:cubicBezTo>
                      <a:lnTo>
                        <a:pt x="5573" y="50407"/>
                      </a:lnTo>
                      <a:lnTo>
                        <a:pt x="10037" y="50407"/>
                      </a:lnTo>
                      <a:lnTo>
                        <a:pt x="10787" y="31630"/>
                      </a:lnTo>
                      <a:lnTo>
                        <a:pt x="11165" y="31630"/>
                      </a:lnTo>
                      <a:lnTo>
                        <a:pt x="11914" y="50407"/>
                      </a:lnTo>
                      <a:lnTo>
                        <a:pt x="16372" y="50407"/>
                      </a:lnTo>
                      <a:lnTo>
                        <a:pt x="14065" y="48497"/>
                      </a:lnTo>
                      <a:cubicBezTo>
                        <a:pt x="14065" y="48497"/>
                        <a:pt x="15975" y="34171"/>
                        <a:pt x="15975" y="31590"/>
                      </a:cubicBezTo>
                      <a:cubicBezTo>
                        <a:pt x="15975" y="29003"/>
                        <a:pt x="15317" y="27680"/>
                        <a:pt x="15317" y="21821"/>
                      </a:cubicBezTo>
                      <a:lnTo>
                        <a:pt x="15317" y="21821"/>
                      </a:lnTo>
                      <a:lnTo>
                        <a:pt x="18615" y="31584"/>
                      </a:lnTo>
                      <a:cubicBezTo>
                        <a:pt x="18074" y="32418"/>
                        <a:pt x="18575" y="33435"/>
                        <a:pt x="18575" y="33435"/>
                      </a:cubicBezTo>
                      <a:lnTo>
                        <a:pt x="19155" y="33187"/>
                      </a:lnTo>
                      <a:lnTo>
                        <a:pt x="19331" y="33709"/>
                      </a:lnTo>
                      <a:cubicBezTo>
                        <a:pt x="19514" y="34266"/>
                        <a:pt x="20029" y="34619"/>
                        <a:pt x="20584" y="34619"/>
                      </a:cubicBezTo>
                      <a:cubicBezTo>
                        <a:pt x="20724" y="34619"/>
                        <a:pt x="20866" y="34597"/>
                        <a:pt x="21006" y="34549"/>
                      </a:cubicBezTo>
                      <a:cubicBezTo>
                        <a:pt x="21704" y="34321"/>
                        <a:pt x="22082" y="33572"/>
                        <a:pt x="21854" y="32874"/>
                      </a:cubicBezTo>
                      <a:lnTo>
                        <a:pt x="21854" y="32868"/>
                      </a:lnTo>
                      <a:lnTo>
                        <a:pt x="16522" y="17128"/>
                      </a:lnTo>
                      <a:cubicBezTo>
                        <a:pt x="16353" y="16613"/>
                        <a:pt x="15897" y="16242"/>
                        <a:pt x="15356" y="16190"/>
                      </a:cubicBezTo>
                      <a:cubicBezTo>
                        <a:pt x="15343" y="16170"/>
                        <a:pt x="15336" y="16150"/>
                        <a:pt x="15330" y="16131"/>
                      </a:cubicBezTo>
                      <a:lnTo>
                        <a:pt x="12931" y="16131"/>
                      </a:lnTo>
                      <a:lnTo>
                        <a:pt x="12931" y="14104"/>
                      </a:lnTo>
                      <a:cubicBezTo>
                        <a:pt x="15121" y="13413"/>
                        <a:pt x="17129" y="11595"/>
                        <a:pt x="17904" y="9281"/>
                      </a:cubicBezTo>
                      <a:cubicBezTo>
                        <a:pt x="17989" y="9301"/>
                        <a:pt x="18074" y="9314"/>
                        <a:pt x="18158" y="9314"/>
                      </a:cubicBezTo>
                      <a:cubicBezTo>
                        <a:pt x="18725" y="9314"/>
                        <a:pt x="19188" y="8870"/>
                        <a:pt x="19214" y="8310"/>
                      </a:cubicBezTo>
                      <a:cubicBezTo>
                        <a:pt x="19240" y="7743"/>
                        <a:pt x="18817" y="7261"/>
                        <a:pt x="18256" y="7215"/>
                      </a:cubicBezTo>
                      <a:lnTo>
                        <a:pt x="18256" y="7202"/>
                      </a:lnTo>
                      <a:cubicBezTo>
                        <a:pt x="18256" y="3226"/>
                        <a:pt x="15030" y="0"/>
                        <a:pt x="11054"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7" name="Google Shape;8907;p75"/>
                <p:cNvGrpSpPr/>
                <p:nvPr/>
              </p:nvGrpSpPr>
              <p:grpSpPr>
                <a:xfrm>
                  <a:off x="7873243" y="2256453"/>
                  <a:ext cx="129570" cy="89679"/>
                  <a:chOff x="7873243" y="2256453"/>
                  <a:chExt cx="129570" cy="89679"/>
                </a:xfrm>
              </p:grpSpPr>
              <p:sp>
                <p:nvSpPr>
                  <p:cNvPr id="8908" name="Google Shape;8908;p75"/>
                  <p:cNvSpPr/>
                  <p:nvPr/>
                </p:nvSpPr>
                <p:spPr>
                  <a:xfrm>
                    <a:off x="7960877" y="2272687"/>
                    <a:ext cx="36079" cy="22243"/>
                  </a:xfrm>
                  <a:custGeom>
                    <a:rect b="b" l="l" r="r" t="t"/>
                    <a:pathLst>
                      <a:path extrusionOk="0" h="881" w="1429">
                        <a:moveTo>
                          <a:pt x="7" y="1"/>
                        </a:moveTo>
                        <a:cubicBezTo>
                          <a:pt x="7" y="7"/>
                          <a:pt x="7" y="14"/>
                          <a:pt x="7" y="20"/>
                        </a:cubicBezTo>
                        <a:cubicBezTo>
                          <a:pt x="7" y="33"/>
                          <a:pt x="1" y="53"/>
                          <a:pt x="1" y="66"/>
                        </a:cubicBezTo>
                        <a:cubicBezTo>
                          <a:pt x="14" y="72"/>
                          <a:pt x="33" y="79"/>
                          <a:pt x="47" y="85"/>
                        </a:cubicBezTo>
                        <a:cubicBezTo>
                          <a:pt x="209" y="164"/>
                          <a:pt x="340" y="307"/>
                          <a:pt x="477" y="418"/>
                        </a:cubicBezTo>
                        <a:cubicBezTo>
                          <a:pt x="535" y="470"/>
                          <a:pt x="600" y="516"/>
                          <a:pt x="666" y="555"/>
                        </a:cubicBezTo>
                        <a:lnTo>
                          <a:pt x="666" y="568"/>
                        </a:lnTo>
                        <a:cubicBezTo>
                          <a:pt x="666" y="737"/>
                          <a:pt x="842" y="881"/>
                          <a:pt x="1050" y="881"/>
                        </a:cubicBezTo>
                        <a:cubicBezTo>
                          <a:pt x="1259" y="881"/>
                          <a:pt x="1428" y="744"/>
                          <a:pt x="1428" y="568"/>
                        </a:cubicBezTo>
                        <a:cubicBezTo>
                          <a:pt x="1428" y="398"/>
                          <a:pt x="1259" y="255"/>
                          <a:pt x="1050" y="255"/>
                        </a:cubicBezTo>
                        <a:cubicBezTo>
                          <a:pt x="1044" y="255"/>
                          <a:pt x="1039" y="255"/>
                          <a:pt x="1033" y="255"/>
                        </a:cubicBezTo>
                        <a:cubicBezTo>
                          <a:pt x="890" y="255"/>
                          <a:pt x="761" y="332"/>
                          <a:pt x="692" y="457"/>
                        </a:cubicBezTo>
                        <a:cubicBezTo>
                          <a:pt x="620" y="418"/>
                          <a:pt x="555" y="372"/>
                          <a:pt x="496" y="320"/>
                        </a:cubicBezTo>
                        <a:cubicBezTo>
                          <a:pt x="425" y="261"/>
                          <a:pt x="353" y="203"/>
                          <a:pt x="281" y="144"/>
                        </a:cubicBezTo>
                        <a:cubicBezTo>
                          <a:pt x="203" y="79"/>
                          <a:pt x="105" y="33"/>
                          <a:pt x="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5"/>
                  <p:cNvSpPr/>
                  <p:nvPr/>
                </p:nvSpPr>
                <p:spPr>
                  <a:xfrm>
                    <a:off x="7879278" y="2272687"/>
                    <a:ext cx="36053" cy="22243"/>
                  </a:xfrm>
                  <a:custGeom>
                    <a:rect b="b" l="l" r="r" t="t"/>
                    <a:pathLst>
                      <a:path extrusionOk="0" h="881" w="1428">
                        <a:moveTo>
                          <a:pt x="1421" y="1"/>
                        </a:moveTo>
                        <a:lnTo>
                          <a:pt x="1421" y="1"/>
                        </a:lnTo>
                        <a:cubicBezTo>
                          <a:pt x="1317" y="33"/>
                          <a:pt x="1225" y="79"/>
                          <a:pt x="1141" y="144"/>
                        </a:cubicBezTo>
                        <a:cubicBezTo>
                          <a:pt x="1069" y="203"/>
                          <a:pt x="1004" y="261"/>
                          <a:pt x="932" y="320"/>
                        </a:cubicBezTo>
                        <a:cubicBezTo>
                          <a:pt x="867" y="372"/>
                          <a:pt x="802" y="418"/>
                          <a:pt x="730" y="457"/>
                        </a:cubicBezTo>
                        <a:cubicBezTo>
                          <a:pt x="667" y="332"/>
                          <a:pt x="539" y="255"/>
                          <a:pt x="396" y="255"/>
                        </a:cubicBezTo>
                        <a:cubicBezTo>
                          <a:pt x="390" y="255"/>
                          <a:pt x="384" y="255"/>
                          <a:pt x="378" y="255"/>
                        </a:cubicBezTo>
                        <a:cubicBezTo>
                          <a:pt x="170" y="255"/>
                          <a:pt x="0" y="398"/>
                          <a:pt x="0" y="568"/>
                        </a:cubicBezTo>
                        <a:cubicBezTo>
                          <a:pt x="0" y="744"/>
                          <a:pt x="170" y="881"/>
                          <a:pt x="378" y="881"/>
                        </a:cubicBezTo>
                        <a:cubicBezTo>
                          <a:pt x="587" y="881"/>
                          <a:pt x="756" y="737"/>
                          <a:pt x="756" y="568"/>
                        </a:cubicBezTo>
                        <a:cubicBezTo>
                          <a:pt x="756" y="561"/>
                          <a:pt x="756" y="555"/>
                          <a:pt x="756" y="555"/>
                        </a:cubicBezTo>
                        <a:cubicBezTo>
                          <a:pt x="828" y="516"/>
                          <a:pt x="893" y="470"/>
                          <a:pt x="952" y="418"/>
                        </a:cubicBezTo>
                        <a:cubicBezTo>
                          <a:pt x="1089" y="307"/>
                          <a:pt x="1219" y="164"/>
                          <a:pt x="1375" y="85"/>
                        </a:cubicBezTo>
                        <a:lnTo>
                          <a:pt x="1428" y="66"/>
                        </a:lnTo>
                        <a:cubicBezTo>
                          <a:pt x="1421" y="53"/>
                          <a:pt x="1421" y="33"/>
                          <a:pt x="1421" y="20"/>
                        </a:cubicBezTo>
                        <a:cubicBezTo>
                          <a:pt x="1414" y="14"/>
                          <a:pt x="1414" y="7"/>
                          <a:pt x="14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5"/>
                  <p:cNvSpPr/>
                  <p:nvPr/>
                </p:nvSpPr>
                <p:spPr>
                  <a:xfrm>
                    <a:off x="7873243" y="2256453"/>
                    <a:ext cx="129570" cy="89679"/>
                  </a:xfrm>
                  <a:custGeom>
                    <a:rect b="b" l="l" r="r" t="t"/>
                    <a:pathLst>
                      <a:path extrusionOk="0" h="3552" w="5132">
                        <a:moveTo>
                          <a:pt x="2566" y="0"/>
                        </a:moveTo>
                        <a:cubicBezTo>
                          <a:pt x="2118" y="0"/>
                          <a:pt x="1670" y="152"/>
                          <a:pt x="1380" y="455"/>
                        </a:cubicBezTo>
                        <a:cubicBezTo>
                          <a:pt x="1310" y="528"/>
                          <a:pt x="1265" y="592"/>
                          <a:pt x="1161" y="592"/>
                        </a:cubicBezTo>
                        <a:cubicBezTo>
                          <a:pt x="1052" y="592"/>
                          <a:pt x="879" y="521"/>
                          <a:pt x="545" y="318"/>
                        </a:cubicBezTo>
                        <a:cubicBezTo>
                          <a:pt x="492" y="283"/>
                          <a:pt x="375" y="229"/>
                          <a:pt x="271" y="229"/>
                        </a:cubicBezTo>
                        <a:cubicBezTo>
                          <a:pt x="123" y="229"/>
                          <a:pt x="1" y="337"/>
                          <a:pt x="115" y="761"/>
                        </a:cubicBezTo>
                        <a:cubicBezTo>
                          <a:pt x="115" y="761"/>
                          <a:pt x="226" y="1224"/>
                          <a:pt x="252" y="1295"/>
                        </a:cubicBezTo>
                        <a:cubicBezTo>
                          <a:pt x="252" y="1295"/>
                          <a:pt x="285" y="1106"/>
                          <a:pt x="526" y="937"/>
                        </a:cubicBezTo>
                        <a:cubicBezTo>
                          <a:pt x="526" y="937"/>
                          <a:pt x="154" y="755"/>
                          <a:pt x="317" y="526"/>
                        </a:cubicBezTo>
                        <a:cubicBezTo>
                          <a:pt x="372" y="454"/>
                          <a:pt x="420" y="427"/>
                          <a:pt x="465" y="427"/>
                        </a:cubicBezTo>
                        <a:cubicBezTo>
                          <a:pt x="562" y="427"/>
                          <a:pt x="648" y="549"/>
                          <a:pt x="754" y="611"/>
                        </a:cubicBezTo>
                        <a:cubicBezTo>
                          <a:pt x="851" y="662"/>
                          <a:pt x="960" y="757"/>
                          <a:pt x="1121" y="757"/>
                        </a:cubicBezTo>
                        <a:cubicBezTo>
                          <a:pt x="1230" y="757"/>
                          <a:pt x="1362" y="714"/>
                          <a:pt x="1530" y="585"/>
                        </a:cubicBezTo>
                        <a:cubicBezTo>
                          <a:pt x="1554" y="567"/>
                          <a:pt x="1582" y="546"/>
                          <a:pt x="1605" y="546"/>
                        </a:cubicBezTo>
                        <a:cubicBezTo>
                          <a:pt x="1648" y="546"/>
                          <a:pt x="1677" y="622"/>
                          <a:pt x="1647" y="937"/>
                        </a:cubicBezTo>
                        <a:cubicBezTo>
                          <a:pt x="1595" y="1458"/>
                          <a:pt x="2045" y="1700"/>
                          <a:pt x="2071" y="1797"/>
                        </a:cubicBezTo>
                        <a:cubicBezTo>
                          <a:pt x="2103" y="1889"/>
                          <a:pt x="1810" y="2182"/>
                          <a:pt x="1895" y="2560"/>
                        </a:cubicBezTo>
                        <a:cubicBezTo>
                          <a:pt x="1973" y="2938"/>
                          <a:pt x="2273" y="3179"/>
                          <a:pt x="2318" y="3375"/>
                        </a:cubicBezTo>
                        <a:cubicBezTo>
                          <a:pt x="2362" y="3538"/>
                          <a:pt x="2369" y="3551"/>
                          <a:pt x="2370" y="3551"/>
                        </a:cubicBezTo>
                        <a:cubicBezTo>
                          <a:pt x="2370" y="3551"/>
                          <a:pt x="2370" y="3551"/>
                          <a:pt x="2370" y="3551"/>
                        </a:cubicBezTo>
                        <a:lnTo>
                          <a:pt x="2761" y="3551"/>
                        </a:lnTo>
                        <a:cubicBezTo>
                          <a:pt x="2761" y="3551"/>
                          <a:pt x="2761" y="3551"/>
                          <a:pt x="2762" y="3551"/>
                        </a:cubicBezTo>
                        <a:cubicBezTo>
                          <a:pt x="2763" y="3551"/>
                          <a:pt x="2770" y="3538"/>
                          <a:pt x="2814" y="3375"/>
                        </a:cubicBezTo>
                        <a:cubicBezTo>
                          <a:pt x="2866" y="3179"/>
                          <a:pt x="3166" y="2925"/>
                          <a:pt x="3244" y="2547"/>
                        </a:cubicBezTo>
                        <a:cubicBezTo>
                          <a:pt x="3322" y="2169"/>
                          <a:pt x="3035" y="1882"/>
                          <a:pt x="3061" y="1791"/>
                        </a:cubicBezTo>
                        <a:cubicBezTo>
                          <a:pt x="3094" y="1693"/>
                          <a:pt x="3544" y="1452"/>
                          <a:pt x="3491" y="931"/>
                        </a:cubicBezTo>
                        <a:cubicBezTo>
                          <a:pt x="3462" y="620"/>
                          <a:pt x="3490" y="543"/>
                          <a:pt x="3533" y="543"/>
                        </a:cubicBezTo>
                        <a:cubicBezTo>
                          <a:pt x="3557" y="543"/>
                          <a:pt x="3584" y="565"/>
                          <a:pt x="3609" y="585"/>
                        </a:cubicBezTo>
                        <a:cubicBezTo>
                          <a:pt x="3774" y="711"/>
                          <a:pt x="3905" y="753"/>
                          <a:pt x="4013" y="753"/>
                        </a:cubicBezTo>
                        <a:cubicBezTo>
                          <a:pt x="4174" y="753"/>
                          <a:pt x="4284" y="659"/>
                          <a:pt x="4378" y="605"/>
                        </a:cubicBezTo>
                        <a:cubicBezTo>
                          <a:pt x="4489" y="547"/>
                          <a:pt x="4572" y="429"/>
                          <a:pt x="4668" y="429"/>
                        </a:cubicBezTo>
                        <a:cubicBezTo>
                          <a:pt x="4713" y="429"/>
                          <a:pt x="4760" y="455"/>
                          <a:pt x="4815" y="526"/>
                        </a:cubicBezTo>
                        <a:cubicBezTo>
                          <a:pt x="4984" y="748"/>
                          <a:pt x="4612" y="931"/>
                          <a:pt x="4612" y="931"/>
                        </a:cubicBezTo>
                        <a:cubicBezTo>
                          <a:pt x="4749" y="1022"/>
                          <a:pt x="4841" y="1165"/>
                          <a:pt x="4873" y="1328"/>
                        </a:cubicBezTo>
                        <a:cubicBezTo>
                          <a:pt x="4932" y="1146"/>
                          <a:pt x="4977" y="950"/>
                          <a:pt x="5017" y="761"/>
                        </a:cubicBezTo>
                        <a:cubicBezTo>
                          <a:pt x="5131" y="337"/>
                          <a:pt x="5011" y="229"/>
                          <a:pt x="4864" y="229"/>
                        </a:cubicBezTo>
                        <a:cubicBezTo>
                          <a:pt x="4760" y="229"/>
                          <a:pt x="4643" y="283"/>
                          <a:pt x="4586" y="318"/>
                        </a:cubicBezTo>
                        <a:cubicBezTo>
                          <a:pt x="4253" y="521"/>
                          <a:pt x="4081" y="592"/>
                          <a:pt x="3973" y="592"/>
                        </a:cubicBezTo>
                        <a:cubicBezTo>
                          <a:pt x="3870" y="592"/>
                          <a:pt x="3825" y="528"/>
                          <a:pt x="3752" y="455"/>
                        </a:cubicBezTo>
                        <a:cubicBezTo>
                          <a:pt x="3462" y="152"/>
                          <a:pt x="3014" y="0"/>
                          <a:pt x="25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5"/>
                  <p:cNvSpPr/>
                  <p:nvPr/>
                </p:nvSpPr>
                <p:spPr>
                  <a:xfrm>
                    <a:off x="7916947" y="2261351"/>
                    <a:ext cx="42163" cy="81145"/>
                  </a:xfrm>
                  <a:custGeom>
                    <a:rect b="b" l="l" r="r" t="t"/>
                    <a:pathLst>
                      <a:path extrusionOk="0" h="3214" w="1670">
                        <a:moveTo>
                          <a:pt x="841" y="0"/>
                        </a:moveTo>
                        <a:cubicBezTo>
                          <a:pt x="692" y="7"/>
                          <a:pt x="548" y="26"/>
                          <a:pt x="405" y="59"/>
                        </a:cubicBezTo>
                        <a:cubicBezTo>
                          <a:pt x="268" y="104"/>
                          <a:pt x="131" y="163"/>
                          <a:pt x="1" y="241"/>
                        </a:cubicBezTo>
                        <a:cubicBezTo>
                          <a:pt x="14" y="248"/>
                          <a:pt x="20" y="261"/>
                          <a:pt x="33" y="267"/>
                        </a:cubicBezTo>
                        <a:cubicBezTo>
                          <a:pt x="111" y="365"/>
                          <a:pt x="125" y="508"/>
                          <a:pt x="92" y="769"/>
                        </a:cubicBezTo>
                        <a:cubicBezTo>
                          <a:pt x="72" y="893"/>
                          <a:pt x="98" y="1017"/>
                          <a:pt x="164" y="1128"/>
                        </a:cubicBezTo>
                        <a:cubicBezTo>
                          <a:pt x="222" y="1212"/>
                          <a:pt x="294" y="1297"/>
                          <a:pt x="372" y="1369"/>
                        </a:cubicBezTo>
                        <a:cubicBezTo>
                          <a:pt x="437" y="1414"/>
                          <a:pt x="483" y="1480"/>
                          <a:pt x="516" y="1551"/>
                        </a:cubicBezTo>
                        <a:cubicBezTo>
                          <a:pt x="548" y="1649"/>
                          <a:pt x="503" y="1740"/>
                          <a:pt x="444" y="1851"/>
                        </a:cubicBezTo>
                        <a:cubicBezTo>
                          <a:pt x="379" y="1981"/>
                          <a:pt x="300" y="2144"/>
                          <a:pt x="340" y="2327"/>
                        </a:cubicBezTo>
                        <a:cubicBezTo>
                          <a:pt x="385" y="2509"/>
                          <a:pt x="470" y="2679"/>
                          <a:pt x="587" y="2822"/>
                        </a:cubicBezTo>
                        <a:cubicBezTo>
                          <a:pt x="659" y="2920"/>
                          <a:pt x="724" y="3031"/>
                          <a:pt x="763" y="3148"/>
                        </a:cubicBezTo>
                        <a:cubicBezTo>
                          <a:pt x="770" y="3174"/>
                          <a:pt x="776" y="3207"/>
                          <a:pt x="783" y="3207"/>
                        </a:cubicBezTo>
                        <a:lnTo>
                          <a:pt x="894" y="3213"/>
                        </a:lnTo>
                        <a:cubicBezTo>
                          <a:pt x="900" y="3213"/>
                          <a:pt x="907" y="3174"/>
                          <a:pt x="907" y="3155"/>
                        </a:cubicBezTo>
                        <a:cubicBezTo>
                          <a:pt x="952" y="3037"/>
                          <a:pt x="1011" y="2926"/>
                          <a:pt x="1089" y="2829"/>
                        </a:cubicBezTo>
                        <a:cubicBezTo>
                          <a:pt x="1200" y="2679"/>
                          <a:pt x="1285" y="2509"/>
                          <a:pt x="1337" y="2327"/>
                        </a:cubicBezTo>
                        <a:cubicBezTo>
                          <a:pt x="1376" y="2144"/>
                          <a:pt x="1291" y="1981"/>
                          <a:pt x="1226" y="1851"/>
                        </a:cubicBezTo>
                        <a:cubicBezTo>
                          <a:pt x="1174" y="1740"/>
                          <a:pt x="1128" y="1649"/>
                          <a:pt x="1161" y="1551"/>
                        </a:cubicBezTo>
                        <a:cubicBezTo>
                          <a:pt x="1187" y="1480"/>
                          <a:pt x="1239" y="1414"/>
                          <a:pt x="1298" y="1369"/>
                        </a:cubicBezTo>
                        <a:cubicBezTo>
                          <a:pt x="1382" y="1297"/>
                          <a:pt x="1454" y="1212"/>
                          <a:pt x="1513" y="1128"/>
                        </a:cubicBezTo>
                        <a:cubicBezTo>
                          <a:pt x="1578" y="1017"/>
                          <a:pt x="1597" y="893"/>
                          <a:pt x="1584" y="769"/>
                        </a:cubicBezTo>
                        <a:cubicBezTo>
                          <a:pt x="1545" y="508"/>
                          <a:pt x="1558" y="358"/>
                          <a:pt x="1643" y="267"/>
                        </a:cubicBezTo>
                        <a:cubicBezTo>
                          <a:pt x="1650" y="261"/>
                          <a:pt x="1663" y="248"/>
                          <a:pt x="1669" y="241"/>
                        </a:cubicBezTo>
                        <a:cubicBezTo>
                          <a:pt x="1545" y="163"/>
                          <a:pt x="1408" y="104"/>
                          <a:pt x="1265" y="59"/>
                        </a:cubicBezTo>
                        <a:cubicBezTo>
                          <a:pt x="1128" y="26"/>
                          <a:pt x="985" y="7"/>
                          <a:pt x="8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12" name="Google Shape;8912;p75"/>
              <p:cNvSpPr/>
              <p:nvPr/>
            </p:nvSpPr>
            <p:spPr>
              <a:xfrm>
                <a:off x="7732994" y="1542757"/>
                <a:ext cx="406788" cy="325163"/>
              </a:xfrm>
              <a:custGeom>
                <a:rect b="b" l="l" r="r" t="t"/>
                <a:pathLst>
                  <a:path extrusionOk="0" h="12879" w="16112">
                    <a:moveTo>
                      <a:pt x="1004" y="8740"/>
                    </a:moveTo>
                    <a:cubicBezTo>
                      <a:pt x="1006" y="8846"/>
                      <a:pt x="1032" y="9014"/>
                      <a:pt x="1076" y="9224"/>
                    </a:cubicBezTo>
                    <a:lnTo>
                      <a:pt x="1076" y="9224"/>
                    </a:lnTo>
                    <a:cubicBezTo>
                      <a:pt x="1041" y="9041"/>
                      <a:pt x="1016" y="8876"/>
                      <a:pt x="1004" y="8740"/>
                    </a:cubicBezTo>
                    <a:close/>
                    <a:moveTo>
                      <a:pt x="8529" y="0"/>
                    </a:moveTo>
                    <a:cubicBezTo>
                      <a:pt x="7377" y="0"/>
                      <a:pt x="6098" y="274"/>
                      <a:pt x="4699" y="906"/>
                    </a:cubicBezTo>
                    <a:cubicBezTo>
                      <a:pt x="0" y="3031"/>
                      <a:pt x="1004" y="8740"/>
                      <a:pt x="1004" y="8740"/>
                    </a:cubicBezTo>
                    <a:cubicBezTo>
                      <a:pt x="945" y="6113"/>
                      <a:pt x="4041" y="3448"/>
                      <a:pt x="4041" y="3448"/>
                    </a:cubicBezTo>
                    <a:cubicBezTo>
                      <a:pt x="6224" y="4790"/>
                      <a:pt x="13537" y="6504"/>
                      <a:pt x="14208" y="6726"/>
                    </a:cubicBezTo>
                    <a:cubicBezTo>
                      <a:pt x="14550" y="6840"/>
                      <a:pt x="14771" y="11926"/>
                      <a:pt x="14748" y="12625"/>
                    </a:cubicBezTo>
                    <a:lnTo>
                      <a:pt x="14748" y="12625"/>
                    </a:lnTo>
                    <a:lnTo>
                      <a:pt x="15206" y="9548"/>
                    </a:lnTo>
                    <a:cubicBezTo>
                      <a:pt x="15206" y="9548"/>
                      <a:pt x="16111" y="6166"/>
                      <a:pt x="14436" y="3441"/>
                    </a:cubicBezTo>
                    <a:cubicBezTo>
                      <a:pt x="13255" y="1523"/>
                      <a:pt x="11248" y="0"/>
                      <a:pt x="8529" y="0"/>
                    </a:cubicBezTo>
                    <a:close/>
                    <a:moveTo>
                      <a:pt x="14748" y="12625"/>
                    </a:moveTo>
                    <a:lnTo>
                      <a:pt x="14736" y="12703"/>
                    </a:lnTo>
                    <a:cubicBezTo>
                      <a:pt x="14737" y="12704"/>
                      <a:pt x="14738" y="12705"/>
                      <a:pt x="14739" y="12705"/>
                    </a:cubicBezTo>
                    <a:cubicBezTo>
                      <a:pt x="14743" y="12705"/>
                      <a:pt x="14746" y="12677"/>
                      <a:pt x="14748" y="12625"/>
                    </a:cubicBezTo>
                    <a:close/>
                    <a:moveTo>
                      <a:pt x="1076" y="9224"/>
                    </a:moveTo>
                    <a:lnTo>
                      <a:pt x="1076" y="9224"/>
                    </a:lnTo>
                    <a:cubicBezTo>
                      <a:pt x="1331" y="10550"/>
                      <a:pt x="2105" y="12879"/>
                      <a:pt x="2105" y="12879"/>
                    </a:cubicBezTo>
                    <a:cubicBezTo>
                      <a:pt x="2105" y="12879"/>
                      <a:pt x="1321" y="10401"/>
                      <a:pt x="1076" y="9224"/>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13" name="Google Shape;8913;p75"/>
          <p:cNvSpPr/>
          <p:nvPr/>
        </p:nvSpPr>
        <p:spPr>
          <a:xfrm>
            <a:off x="7712417" y="4326148"/>
            <a:ext cx="452864" cy="49056"/>
          </a:xfrm>
          <a:custGeom>
            <a:rect b="b" l="l" r="r" t="t"/>
            <a:pathLst>
              <a:path extrusionOk="0" h="1943" w="17937">
                <a:moveTo>
                  <a:pt x="8969" y="0"/>
                </a:moveTo>
                <a:cubicBezTo>
                  <a:pt x="4015" y="0"/>
                  <a:pt x="0" y="437"/>
                  <a:pt x="0" y="972"/>
                </a:cubicBezTo>
                <a:cubicBezTo>
                  <a:pt x="0" y="1506"/>
                  <a:pt x="4015" y="1943"/>
                  <a:pt x="8969" y="1943"/>
                </a:cubicBezTo>
                <a:cubicBezTo>
                  <a:pt x="13922" y="1943"/>
                  <a:pt x="17937" y="1506"/>
                  <a:pt x="17937" y="972"/>
                </a:cubicBezTo>
                <a:cubicBezTo>
                  <a:pt x="17937" y="437"/>
                  <a:pt x="13922" y="0"/>
                  <a:pt x="8969"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4" name="Google Shape;8914;p75"/>
          <p:cNvGrpSpPr/>
          <p:nvPr/>
        </p:nvGrpSpPr>
        <p:grpSpPr>
          <a:xfrm>
            <a:off x="7665988" y="3067429"/>
            <a:ext cx="550774" cy="1277927"/>
            <a:chOff x="7665988" y="3067429"/>
            <a:chExt cx="550774" cy="1277927"/>
          </a:xfrm>
        </p:grpSpPr>
        <p:sp>
          <p:nvSpPr>
            <p:cNvPr id="8915" name="Google Shape;8915;p75"/>
            <p:cNvSpPr/>
            <p:nvPr/>
          </p:nvSpPr>
          <p:spPr>
            <a:xfrm>
              <a:off x="7665988" y="3067429"/>
              <a:ext cx="550774" cy="1277927"/>
            </a:xfrm>
            <a:custGeom>
              <a:rect b="b" l="l" r="r" t="t"/>
              <a:pathLst>
                <a:path extrusionOk="0" h="50616" w="21815">
                  <a:moveTo>
                    <a:pt x="3781" y="7802"/>
                  </a:moveTo>
                  <a:lnTo>
                    <a:pt x="3781" y="7834"/>
                  </a:lnTo>
                  <a:lnTo>
                    <a:pt x="3761" y="7834"/>
                  </a:lnTo>
                  <a:cubicBezTo>
                    <a:pt x="3768" y="7821"/>
                    <a:pt x="3774" y="7808"/>
                    <a:pt x="3781" y="7802"/>
                  </a:cubicBezTo>
                  <a:close/>
                  <a:moveTo>
                    <a:pt x="10696" y="0"/>
                  </a:moveTo>
                  <a:cubicBezTo>
                    <a:pt x="6759" y="0"/>
                    <a:pt x="3566" y="3194"/>
                    <a:pt x="3566" y="7131"/>
                  </a:cubicBezTo>
                  <a:cubicBezTo>
                    <a:pt x="3566" y="7365"/>
                    <a:pt x="3579" y="7600"/>
                    <a:pt x="3611" y="7834"/>
                  </a:cubicBezTo>
                  <a:cubicBezTo>
                    <a:pt x="2979" y="7906"/>
                    <a:pt x="2555" y="8512"/>
                    <a:pt x="2712" y="9131"/>
                  </a:cubicBezTo>
                  <a:cubicBezTo>
                    <a:pt x="2829" y="9609"/>
                    <a:pt x="3258" y="9920"/>
                    <a:pt x="3720" y="9920"/>
                  </a:cubicBezTo>
                  <a:cubicBezTo>
                    <a:pt x="3850" y="9920"/>
                    <a:pt x="3984" y="9895"/>
                    <a:pt x="4113" y="9842"/>
                  </a:cubicBezTo>
                  <a:cubicBezTo>
                    <a:pt x="4843" y="12045"/>
                    <a:pt x="6688" y="13805"/>
                    <a:pt x="8754" y="14561"/>
                  </a:cubicBezTo>
                  <a:cubicBezTo>
                    <a:pt x="8799" y="14574"/>
                    <a:pt x="8891" y="14593"/>
                    <a:pt x="8891" y="14606"/>
                  </a:cubicBezTo>
                  <a:lnTo>
                    <a:pt x="8891" y="16627"/>
                  </a:lnTo>
                  <a:lnTo>
                    <a:pt x="5651" y="16627"/>
                  </a:lnTo>
                  <a:cubicBezTo>
                    <a:pt x="5651" y="16627"/>
                    <a:pt x="5645" y="16692"/>
                    <a:pt x="5632" y="16698"/>
                  </a:cubicBezTo>
                  <a:cubicBezTo>
                    <a:pt x="5052" y="16705"/>
                    <a:pt x="4543" y="17083"/>
                    <a:pt x="4367" y="17630"/>
                  </a:cubicBezTo>
                  <a:lnTo>
                    <a:pt x="216" y="33233"/>
                  </a:lnTo>
                  <a:cubicBezTo>
                    <a:pt x="1" y="33865"/>
                    <a:pt x="294" y="34563"/>
                    <a:pt x="900" y="34850"/>
                  </a:cubicBezTo>
                  <a:cubicBezTo>
                    <a:pt x="1081" y="34935"/>
                    <a:pt x="1273" y="34976"/>
                    <a:pt x="1462" y="34976"/>
                  </a:cubicBezTo>
                  <a:cubicBezTo>
                    <a:pt x="1906" y="34976"/>
                    <a:pt x="2335" y="34752"/>
                    <a:pt x="2582" y="34354"/>
                  </a:cubicBezTo>
                  <a:cubicBezTo>
                    <a:pt x="2652" y="34403"/>
                    <a:pt x="2730" y="34426"/>
                    <a:pt x="2808" y="34426"/>
                  </a:cubicBezTo>
                  <a:cubicBezTo>
                    <a:pt x="2988" y="34426"/>
                    <a:pt x="3162" y="34303"/>
                    <a:pt x="3207" y="34107"/>
                  </a:cubicBezTo>
                  <a:lnTo>
                    <a:pt x="3566" y="32529"/>
                  </a:lnTo>
                  <a:cubicBezTo>
                    <a:pt x="3611" y="32334"/>
                    <a:pt x="3481" y="32034"/>
                    <a:pt x="3305" y="31936"/>
                  </a:cubicBezTo>
                  <a:lnTo>
                    <a:pt x="6336" y="20948"/>
                  </a:lnTo>
                  <a:cubicBezTo>
                    <a:pt x="6336" y="22838"/>
                    <a:pt x="6388" y="26501"/>
                    <a:pt x="6453" y="30561"/>
                  </a:cubicBezTo>
                  <a:lnTo>
                    <a:pt x="6407" y="30561"/>
                  </a:lnTo>
                  <a:lnTo>
                    <a:pt x="6466" y="32353"/>
                  </a:lnTo>
                  <a:lnTo>
                    <a:pt x="6486" y="32353"/>
                  </a:lnTo>
                  <a:cubicBezTo>
                    <a:pt x="6622" y="40181"/>
                    <a:pt x="6805" y="48719"/>
                    <a:pt x="6805" y="48719"/>
                  </a:cubicBezTo>
                  <a:cubicBezTo>
                    <a:pt x="6805" y="48719"/>
                    <a:pt x="4517" y="49084"/>
                    <a:pt x="4517" y="50609"/>
                  </a:cubicBezTo>
                  <a:lnTo>
                    <a:pt x="8936" y="50609"/>
                  </a:lnTo>
                  <a:lnTo>
                    <a:pt x="10631" y="33422"/>
                  </a:lnTo>
                  <a:lnTo>
                    <a:pt x="10670" y="33448"/>
                  </a:lnTo>
                  <a:lnTo>
                    <a:pt x="11035" y="33448"/>
                  </a:lnTo>
                  <a:lnTo>
                    <a:pt x="11041" y="33442"/>
                  </a:lnTo>
                  <a:lnTo>
                    <a:pt x="12892" y="50616"/>
                  </a:lnTo>
                  <a:lnTo>
                    <a:pt x="17311" y="50616"/>
                  </a:lnTo>
                  <a:cubicBezTo>
                    <a:pt x="17311" y="49084"/>
                    <a:pt x="15024" y="48725"/>
                    <a:pt x="15024" y="48725"/>
                  </a:cubicBezTo>
                  <a:cubicBezTo>
                    <a:pt x="15024" y="48725"/>
                    <a:pt x="15193" y="40090"/>
                    <a:pt x="15317" y="32210"/>
                  </a:cubicBezTo>
                  <a:cubicBezTo>
                    <a:pt x="15323" y="31891"/>
                    <a:pt x="15356" y="30561"/>
                    <a:pt x="15356" y="30561"/>
                  </a:cubicBezTo>
                  <a:lnTo>
                    <a:pt x="15343" y="30561"/>
                  </a:lnTo>
                  <a:cubicBezTo>
                    <a:pt x="15408" y="26468"/>
                    <a:pt x="15454" y="22773"/>
                    <a:pt x="15454" y="20856"/>
                  </a:cubicBezTo>
                  <a:lnTo>
                    <a:pt x="18510" y="31917"/>
                  </a:lnTo>
                  <a:cubicBezTo>
                    <a:pt x="18308" y="31982"/>
                    <a:pt x="18159" y="32321"/>
                    <a:pt x="18204" y="32536"/>
                  </a:cubicBezTo>
                  <a:lnTo>
                    <a:pt x="18563" y="34107"/>
                  </a:lnTo>
                  <a:cubicBezTo>
                    <a:pt x="18608" y="34299"/>
                    <a:pt x="18775" y="34422"/>
                    <a:pt x="18959" y="34422"/>
                  </a:cubicBezTo>
                  <a:cubicBezTo>
                    <a:pt x="18987" y="34422"/>
                    <a:pt x="19016" y="34419"/>
                    <a:pt x="19045" y="34413"/>
                  </a:cubicBezTo>
                  <a:cubicBezTo>
                    <a:pt x="19110" y="34400"/>
                    <a:pt x="19169" y="34367"/>
                    <a:pt x="19221" y="34322"/>
                  </a:cubicBezTo>
                  <a:cubicBezTo>
                    <a:pt x="19463" y="34736"/>
                    <a:pt x="19901" y="34974"/>
                    <a:pt x="20355" y="34974"/>
                  </a:cubicBezTo>
                  <a:cubicBezTo>
                    <a:pt x="20537" y="34974"/>
                    <a:pt x="20721" y="34936"/>
                    <a:pt x="20896" y="34856"/>
                  </a:cubicBezTo>
                  <a:cubicBezTo>
                    <a:pt x="21515" y="34582"/>
                    <a:pt x="21815" y="33885"/>
                    <a:pt x="21606" y="33246"/>
                  </a:cubicBezTo>
                  <a:lnTo>
                    <a:pt x="17298" y="17663"/>
                  </a:lnTo>
                  <a:cubicBezTo>
                    <a:pt x="17122" y="17141"/>
                    <a:pt x="16659" y="16744"/>
                    <a:pt x="16145" y="16705"/>
                  </a:cubicBezTo>
                  <a:cubicBezTo>
                    <a:pt x="16132" y="16698"/>
                    <a:pt x="16119" y="16627"/>
                    <a:pt x="16119" y="16627"/>
                  </a:cubicBezTo>
                  <a:lnTo>
                    <a:pt x="12632" y="16627"/>
                  </a:lnTo>
                  <a:lnTo>
                    <a:pt x="12632" y="14704"/>
                  </a:lnTo>
                  <a:cubicBezTo>
                    <a:pt x="12632" y="14704"/>
                    <a:pt x="12651" y="14697"/>
                    <a:pt x="12664" y="14691"/>
                  </a:cubicBezTo>
                  <a:lnTo>
                    <a:pt x="12710" y="14684"/>
                  </a:lnTo>
                  <a:cubicBezTo>
                    <a:pt x="14900" y="14013"/>
                    <a:pt x="16920" y="12201"/>
                    <a:pt x="17702" y="9887"/>
                  </a:cubicBezTo>
                  <a:cubicBezTo>
                    <a:pt x="17781" y="9907"/>
                    <a:pt x="17865" y="9920"/>
                    <a:pt x="17950" y="9920"/>
                  </a:cubicBezTo>
                  <a:cubicBezTo>
                    <a:pt x="17954" y="9920"/>
                    <a:pt x="17958" y="9920"/>
                    <a:pt x="17962" y="9920"/>
                  </a:cubicBezTo>
                  <a:cubicBezTo>
                    <a:pt x="18517" y="9920"/>
                    <a:pt x="18973" y="9486"/>
                    <a:pt x="19006" y="8936"/>
                  </a:cubicBezTo>
                  <a:cubicBezTo>
                    <a:pt x="19038" y="8375"/>
                    <a:pt x="18621" y="7893"/>
                    <a:pt x="18067" y="7834"/>
                  </a:cubicBezTo>
                  <a:lnTo>
                    <a:pt x="18067" y="7828"/>
                  </a:lnTo>
                  <a:cubicBezTo>
                    <a:pt x="18067" y="7815"/>
                    <a:pt x="18054" y="7802"/>
                    <a:pt x="18054" y="7789"/>
                  </a:cubicBezTo>
                  <a:cubicBezTo>
                    <a:pt x="18048" y="6068"/>
                    <a:pt x="17644" y="4295"/>
                    <a:pt x="16692" y="2998"/>
                  </a:cubicBezTo>
                  <a:cubicBezTo>
                    <a:pt x="17663" y="2464"/>
                    <a:pt x="17781" y="1786"/>
                    <a:pt x="18159" y="1147"/>
                  </a:cubicBezTo>
                  <a:lnTo>
                    <a:pt x="18159" y="1147"/>
                  </a:lnTo>
                  <a:cubicBezTo>
                    <a:pt x="17946" y="1172"/>
                    <a:pt x="17731" y="1183"/>
                    <a:pt x="17515" y="1183"/>
                  </a:cubicBezTo>
                  <a:cubicBezTo>
                    <a:pt x="15275" y="1183"/>
                    <a:pt x="12901" y="0"/>
                    <a:pt x="10696"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6" name="Google Shape;8916;p75"/>
            <p:cNvGrpSpPr/>
            <p:nvPr/>
          </p:nvGrpSpPr>
          <p:grpSpPr>
            <a:xfrm>
              <a:off x="7893590" y="3786407"/>
              <a:ext cx="93163" cy="118840"/>
              <a:chOff x="7890614" y="3772237"/>
              <a:chExt cx="93163" cy="118840"/>
            </a:xfrm>
          </p:grpSpPr>
          <p:sp>
            <p:nvSpPr>
              <p:cNvPr id="8917" name="Google Shape;8917;p75"/>
              <p:cNvSpPr/>
              <p:nvPr/>
            </p:nvSpPr>
            <p:spPr>
              <a:xfrm>
                <a:off x="7954717" y="3788017"/>
                <a:ext cx="8988" cy="49637"/>
              </a:xfrm>
              <a:custGeom>
                <a:rect b="b" l="l" r="r" t="t"/>
                <a:pathLst>
                  <a:path extrusionOk="0" h="1966" w="356">
                    <a:moveTo>
                      <a:pt x="278" y="0"/>
                    </a:moveTo>
                    <a:cubicBezTo>
                      <a:pt x="249" y="0"/>
                      <a:pt x="218" y="20"/>
                      <a:pt x="212" y="54"/>
                    </a:cubicBezTo>
                    <a:lnTo>
                      <a:pt x="69" y="692"/>
                    </a:lnTo>
                    <a:cubicBezTo>
                      <a:pt x="30" y="888"/>
                      <a:pt x="4" y="1090"/>
                      <a:pt x="4" y="1292"/>
                    </a:cubicBezTo>
                    <a:lnTo>
                      <a:pt x="4" y="1892"/>
                    </a:lnTo>
                    <a:cubicBezTo>
                      <a:pt x="0" y="1941"/>
                      <a:pt x="38" y="1965"/>
                      <a:pt x="75" y="1965"/>
                    </a:cubicBezTo>
                    <a:cubicBezTo>
                      <a:pt x="113" y="1965"/>
                      <a:pt x="150" y="1941"/>
                      <a:pt x="147" y="1892"/>
                    </a:cubicBezTo>
                    <a:lnTo>
                      <a:pt x="147" y="1292"/>
                    </a:lnTo>
                    <a:cubicBezTo>
                      <a:pt x="147" y="1097"/>
                      <a:pt x="167" y="908"/>
                      <a:pt x="206" y="719"/>
                    </a:cubicBezTo>
                    <a:lnTo>
                      <a:pt x="349" y="86"/>
                    </a:lnTo>
                    <a:cubicBezTo>
                      <a:pt x="356" y="47"/>
                      <a:pt x="330" y="8"/>
                      <a:pt x="291" y="2"/>
                    </a:cubicBezTo>
                    <a:cubicBezTo>
                      <a:pt x="286" y="1"/>
                      <a:pt x="282" y="0"/>
                      <a:pt x="27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5"/>
              <p:cNvSpPr/>
              <p:nvPr/>
            </p:nvSpPr>
            <p:spPr>
              <a:xfrm>
                <a:off x="7910862" y="3788017"/>
                <a:ext cx="8736" cy="49409"/>
              </a:xfrm>
              <a:custGeom>
                <a:rect b="b" l="l" r="r" t="t"/>
                <a:pathLst>
                  <a:path extrusionOk="0" h="1957" w="346">
                    <a:moveTo>
                      <a:pt x="74" y="0"/>
                    </a:moveTo>
                    <a:cubicBezTo>
                      <a:pt x="69" y="0"/>
                      <a:pt x="64" y="1"/>
                      <a:pt x="59" y="2"/>
                    </a:cubicBezTo>
                    <a:cubicBezTo>
                      <a:pt x="20" y="8"/>
                      <a:pt x="1" y="47"/>
                      <a:pt x="7" y="86"/>
                    </a:cubicBezTo>
                    <a:lnTo>
                      <a:pt x="144" y="719"/>
                    </a:lnTo>
                    <a:cubicBezTo>
                      <a:pt x="190" y="908"/>
                      <a:pt x="209" y="1097"/>
                      <a:pt x="209" y="1292"/>
                    </a:cubicBezTo>
                    <a:lnTo>
                      <a:pt x="209" y="1892"/>
                    </a:lnTo>
                    <a:cubicBezTo>
                      <a:pt x="209" y="1924"/>
                      <a:pt x="235" y="1957"/>
                      <a:pt x="274" y="1957"/>
                    </a:cubicBezTo>
                    <a:cubicBezTo>
                      <a:pt x="313" y="1957"/>
                      <a:pt x="346" y="1924"/>
                      <a:pt x="346" y="1892"/>
                    </a:cubicBezTo>
                    <a:lnTo>
                      <a:pt x="346" y="1292"/>
                    </a:lnTo>
                    <a:cubicBezTo>
                      <a:pt x="346" y="1090"/>
                      <a:pt x="326" y="888"/>
                      <a:pt x="281" y="692"/>
                    </a:cubicBezTo>
                    <a:lnTo>
                      <a:pt x="137" y="54"/>
                    </a:lnTo>
                    <a:cubicBezTo>
                      <a:pt x="132" y="20"/>
                      <a:pt x="106" y="0"/>
                      <a:pt x="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5"/>
              <p:cNvSpPr/>
              <p:nvPr/>
            </p:nvSpPr>
            <p:spPr>
              <a:xfrm>
                <a:off x="7901647" y="3841693"/>
                <a:ext cx="29161" cy="38023"/>
              </a:xfrm>
              <a:custGeom>
                <a:rect b="b" l="l" r="r" t="t"/>
                <a:pathLst>
                  <a:path extrusionOk="0" h="1506" w="1155">
                    <a:moveTo>
                      <a:pt x="574" y="0"/>
                    </a:moveTo>
                    <a:cubicBezTo>
                      <a:pt x="261" y="0"/>
                      <a:pt x="1" y="339"/>
                      <a:pt x="1" y="756"/>
                    </a:cubicBezTo>
                    <a:cubicBezTo>
                      <a:pt x="1" y="1167"/>
                      <a:pt x="261" y="1506"/>
                      <a:pt x="574" y="1506"/>
                    </a:cubicBezTo>
                    <a:cubicBezTo>
                      <a:pt x="893" y="1506"/>
                      <a:pt x="1154" y="1167"/>
                      <a:pt x="1154" y="756"/>
                    </a:cubicBezTo>
                    <a:cubicBezTo>
                      <a:pt x="1154" y="339"/>
                      <a:pt x="893" y="0"/>
                      <a:pt x="5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5"/>
              <p:cNvSpPr/>
              <p:nvPr/>
            </p:nvSpPr>
            <p:spPr>
              <a:xfrm>
                <a:off x="7943785" y="3841693"/>
                <a:ext cx="29136" cy="38023"/>
              </a:xfrm>
              <a:custGeom>
                <a:rect b="b" l="l" r="r" t="t"/>
                <a:pathLst>
                  <a:path extrusionOk="0" h="1506" w="1154">
                    <a:moveTo>
                      <a:pt x="580" y="0"/>
                    </a:moveTo>
                    <a:cubicBezTo>
                      <a:pt x="261" y="0"/>
                      <a:pt x="0" y="339"/>
                      <a:pt x="0" y="756"/>
                    </a:cubicBezTo>
                    <a:cubicBezTo>
                      <a:pt x="0" y="1167"/>
                      <a:pt x="261" y="1506"/>
                      <a:pt x="580" y="1506"/>
                    </a:cubicBezTo>
                    <a:cubicBezTo>
                      <a:pt x="899" y="1506"/>
                      <a:pt x="1154" y="1167"/>
                      <a:pt x="1154" y="756"/>
                    </a:cubicBezTo>
                    <a:cubicBezTo>
                      <a:pt x="1154" y="339"/>
                      <a:pt x="899" y="0"/>
                      <a:pt x="58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5"/>
              <p:cNvSpPr/>
              <p:nvPr/>
            </p:nvSpPr>
            <p:spPr>
              <a:xfrm>
                <a:off x="7916139" y="3833462"/>
                <a:ext cx="42315" cy="57615"/>
              </a:xfrm>
              <a:custGeom>
                <a:rect b="b" l="l" r="r" t="t"/>
                <a:pathLst>
                  <a:path extrusionOk="0" h="2282" w="1676">
                    <a:moveTo>
                      <a:pt x="33" y="0"/>
                    </a:moveTo>
                    <a:cubicBezTo>
                      <a:pt x="13" y="0"/>
                      <a:pt x="0" y="20"/>
                      <a:pt x="0" y="40"/>
                    </a:cubicBezTo>
                    <a:lnTo>
                      <a:pt x="0" y="274"/>
                    </a:lnTo>
                    <a:cubicBezTo>
                      <a:pt x="0" y="496"/>
                      <a:pt x="72" y="711"/>
                      <a:pt x="202" y="887"/>
                    </a:cubicBezTo>
                    <a:cubicBezTo>
                      <a:pt x="372" y="1102"/>
                      <a:pt x="463" y="1369"/>
                      <a:pt x="463" y="1643"/>
                    </a:cubicBezTo>
                    <a:lnTo>
                      <a:pt x="463" y="2242"/>
                    </a:lnTo>
                    <a:cubicBezTo>
                      <a:pt x="463" y="2262"/>
                      <a:pt x="476" y="2282"/>
                      <a:pt x="495" y="2282"/>
                    </a:cubicBezTo>
                    <a:lnTo>
                      <a:pt x="1173" y="2282"/>
                    </a:lnTo>
                    <a:cubicBezTo>
                      <a:pt x="1193" y="2282"/>
                      <a:pt x="1212" y="2262"/>
                      <a:pt x="1206" y="2242"/>
                    </a:cubicBezTo>
                    <a:lnTo>
                      <a:pt x="1206" y="1643"/>
                    </a:lnTo>
                    <a:cubicBezTo>
                      <a:pt x="1206" y="1369"/>
                      <a:pt x="1297" y="1102"/>
                      <a:pt x="1467" y="887"/>
                    </a:cubicBezTo>
                    <a:cubicBezTo>
                      <a:pt x="1603" y="711"/>
                      <a:pt x="1675" y="496"/>
                      <a:pt x="1675" y="274"/>
                    </a:cubicBezTo>
                    <a:lnTo>
                      <a:pt x="1675" y="40"/>
                    </a:lnTo>
                    <a:cubicBezTo>
                      <a:pt x="1675" y="20"/>
                      <a:pt x="1656" y="0"/>
                      <a:pt x="163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5"/>
              <p:cNvSpPr/>
              <p:nvPr/>
            </p:nvSpPr>
            <p:spPr>
              <a:xfrm>
                <a:off x="7890614" y="3772237"/>
                <a:ext cx="23884" cy="34917"/>
              </a:xfrm>
              <a:custGeom>
                <a:rect b="b" l="l" r="r" t="t"/>
                <a:pathLst>
                  <a:path extrusionOk="0" h="1383" w="946">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5"/>
              <p:cNvSpPr/>
              <p:nvPr/>
            </p:nvSpPr>
            <p:spPr>
              <a:xfrm>
                <a:off x="7959893" y="3772237"/>
                <a:ext cx="23884" cy="34917"/>
              </a:xfrm>
              <a:custGeom>
                <a:rect b="b" l="l" r="r" t="t"/>
                <a:pathLst>
                  <a:path extrusionOk="0" h="1383" w="946">
                    <a:moveTo>
                      <a:pt x="477" y="1"/>
                    </a:moveTo>
                    <a:cubicBezTo>
                      <a:pt x="216" y="1"/>
                      <a:pt x="1" y="314"/>
                      <a:pt x="1" y="692"/>
                    </a:cubicBezTo>
                    <a:cubicBezTo>
                      <a:pt x="1" y="1076"/>
                      <a:pt x="216" y="1383"/>
                      <a:pt x="477" y="1383"/>
                    </a:cubicBezTo>
                    <a:cubicBezTo>
                      <a:pt x="737" y="1383"/>
                      <a:pt x="946" y="1076"/>
                      <a:pt x="946" y="692"/>
                    </a:cubicBezTo>
                    <a:cubicBezTo>
                      <a:pt x="946" y="314"/>
                      <a:pt x="737" y="1"/>
                      <a:pt x="47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27" name="Shape 8927"/>
        <p:cNvGrpSpPr/>
        <p:nvPr/>
      </p:nvGrpSpPr>
      <p:grpSpPr>
        <a:xfrm>
          <a:off x="0" y="0"/>
          <a:ext cx="0" cy="0"/>
          <a:chOff x="0" y="0"/>
          <a:chExt cx="0" cy="0"/>
        </a:xfrm>
      </p:grpSpPr>
      <p:pic>
        <p:nvPicPr>
          <p:cNvPr id="8928" name="Google Shape;8928;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37"/>
          <p:cNvSpPr txBox="1"/>
          <p:nvPr>
            <p:ph type="title"/>
          </p:nvPr>
        </p:nvSpPr>
        <p:spPr>
          <a:xfrm>
            <a:off x="714300" y="2354175"/>
            <a:ext cx="30480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CENTER</a:t>
            </a:r>
            <a:endParaRPr/>
          </a:p>
        </p:txBody>
      </p:sp>
      <p:sp>
        <p:nvSpPr>
          <p:cNvPr id="498" name="Google Shape;498;p37"/>
          <p:cNvSpPr txBox="1"/>
          <p:nvPr>
            <p:ph idx="1" type="subTitle"/>
          </p:nvPr>
        </p:nvSpPr>
        <p:spPr>
          <a:xfrm>
            <a:off x="714300" y="3453150"/>
            <a:ext cx="2521800" cy="58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499" name="Google Shape;499;p37"/>
          <p:cNvSpPr txBox="1"/>
          <p:nvPr>
            <p:ph idx="2" type="title"/>
          </p:nvPr>
        </p:nvSpPr>
        <p:spPr>
          <a:xfrm>
            <a:off x="714300" y="1010100"/>
            <a:ext cx="3048000" cy="1398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00" name="Google Shape;500;p37"/>
          <p:cNvSpPr/>
          <p:nvPr/>
        </p:nvSpPr>
        <p:spPr>
          <a:xfrm>
            <a:off x="7959915" y="812711"/>
            <a:ext cx="116400" cy="1164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7"/>
          <p:cNvSpPr/>
          <p:nvPr/>
        </p:nvSpPr>
        <p:spPr>
          <a:xfrm>
            <a:off x="8124171" y="812711"/>
            <a:ext cx="116400" cy="1164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7"/>
          <p:cNvSpPr/>
          <p:nvPr/>
        </p:nvSpPr>
        <p:spPr>
          <a:xfrm>
            <a:off x="8288427" y="812711"/>
            <a:ext cx="116400" cy="1164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 name="Google Shape;503;p37"/>
          <p:cNvGrpSpPr/>
          <p:nvPr/>
        </p:nvGrpSpPr>
        <p:grpSpPr>
          <a:xfrm>
            <a:off x="4195962" y="812731"/>
            <a:ext cx="4338518" cy="3791511"/>
            <a:chOff x="4195962" y="812731"/>
            <a:chExt cx="4338518" cy="3791511"/>
          </a:xfrm>
        </p:grpSpPr>
        <p:grpSp>
          <p:nvGrpSpPr>
            <p:cNvPr id="504" name="Google Shape;504;p37"/>
            <p:cNvGrpSpPr/>
            <p:nvPr/>
          </p:nvGrpSpPr>
          <p:grpSpPr>
            <a:xfrm>
              <a:off x="4470000" y="812731"/>
              <a:ext cx="3490051" cy="2287960"/>
              <a:chOff x="4849800" y="1060525"/>
              <a:chExt cx="2932816" cy="1922656"/>
            </a:xfrm>
          </p:grpSpPr>
          <p:sp>
            <p:nvSpPr>
              <p:cNvPr id="505" name="Google Shape;505;p37"/>
              <p:cNvSpPr/>
              <p:nvPr/>
            </p:nvSpPr>
            <p:spPr>
              <a:xfrm>
                <a:off x="5702118" y="1354752"/>
                <a:ext cx="412858" cy="1595400"/>
              </a:xfrm>
              <a:custGeom>
                <a:rect b="b" l="l" r="r" t="t"/>
                <a:pathLst>
                  <a:path extrusionOk="0" h="22123" w="5725">
                    <a:moveTo>
                      <a:pt x="5610" y="0"/>
                    </a:moveTo>
                    <a:cubicBezTo>
                      <a:pt x="3750" y="286"/>
                      <a:pt x="2663" y="1689"/>
                      <a:pt x="2233" y="4293"/>
                    </a:cubicBezTo>
                    <a:cubicBezTo>
                      <a:pt x="1890" y="6468"/>
                      <a:pt x="2062" y="9244"/>
                      <a:pt x="2233" y="11906"/>
                    </a:cubicBezTo>
                    <a:cubicBezTo>
                      <a:pt x="2491" y="16485"/>
                      <a:pt x="2748" y="20806"/>
                      <a:pt x="487" y="21293"/>
                    </a:cubicBezTo>
                    <a:cubicBezTo>
                      <a:pt x="316" y="21321"/>
                      <a:pt x="173" y="21350"/>
                      <a:pt x="1" y="21350"/>
                    </a:cubicBezTo>
                    <a:lnTo>
                      <a:pt x="58" y="22123"/>
                    </a:lnTo>
                    <a:cubicBezTo>
                      <a:pt x="173" y="22123"/>
                      <a:pt x="287" y="22094"/>
                      <a:pt x="402" y="22094"/>
                    </a:cubicBezTo>
                    <a:cubicBezTo>
                      <a:pt x="487" y="22065"/>
                      <a:pt x="573" y="22037"/>
                      <a:pt x="631" y="22037"/>
                    </a:cubicBezTo>
                    <a:cubicBezTo>
                      <a:pt x="3550" y="21407"/>
                      <a:pt x="3264" y="16771"/>
                      <a:pt x="2977" y="11848"/>
                    </a:cubicBezTo>
                    <a:cubicBezTo>
                      <a:pt x="2663" y="6668"/>
                      <a:pt x="2348" y="1288"/>
                      <a:pt x="5725" y="744"/>
                    </a:cubicBezTo>
                    <a:lnTo>
                      <a:pt x="5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7"/>
              <p:cNvSpPr/>
              <p:nvPr/>
            </p:nvSpPr>
            <p:spPr>
              <a:xfrm>
                <a:off x="5559765" y="1393045"/>
                <a:ext cx="1783260" cy="1590136"/>
              </a:xfrm>
              <a:custGeom>
                <a:rect b="b" l="l" r="r" t="t"/>
                <a:pathLst>
                  <a:path extrusionOk="0" h="22050" w="24728">
                    <a:moveTo>
                      <a:pt x="17788" y="1"/>
                    </a:moveTo>
                    <a:cubicBezTo>
                      <a:pt x="15721" y="1"/>
                      <a:pt x="13551" y="1179"/>
                      <a:pt x="12078" y="3733"/>
                    </a:cubicBezTo>
                    <a:cubicBezTo>
                      <a:pt x="11792" y="4247"/>
                      <a:pt x="11267" y="4533"/>
                      <a:pt x="10729" y="4533"/>
                    </a:cubicBezTo>
                    <a:cubicBezTo>
                      <a:pt x="10457" y="4533"/>
                      <a:pt x="10181" y="4459"/>
                      <a:pt x="9931" y="4306"/>
                    </a:cubicBezTo>
                    <a:cubicBezTo>
                      <a:pt x="8557" y="3481"/>
                      <a:pt x="7201" y="3115"/>
                      <a:pt x="5960" y="3115"/>
                    </a:cubicBezTo>
                    <a:cubicBezTo>
                      <a:pt x="2548" y="3115"/>
                      <a:pt x="0" y="5884"/>
                      <a:pt x="315" y="9514"/>
                    </a:cubicBezTo>
                    <a:cubicBezTo>
                      <a:pt x="687" y="13664"/>
                      <a:pt x="7384" y="19417"/>
                      <a:pt x="14024" y="21878"/>
                    </a:cubicBezTo>
                    <a:cubicBezTo>
                      <a:pt x="14337" y="21993"/>
                      <a:pt x="14665" y="22049"/>
                      <a:pt x="14991" y="22049"/>
                    </a:cubicBezTo>
                    <a:cubicBezTo>
                      <a:pt x="15794" y="22049"/>
                      <a:pt x="16585" y="21708"/>
                      <a:pt x="17115" y="21077"/>
                    </a:cubicBezTo>
                    <a:cubicBezTo>
                      <a:pt x="21694" y="15668"/>
                      <a:pt x="24727" y="7368"/>
                      <a:pt x="23010" y="3590"/>
                    </a:cubicBezTo>
                    <a:cubicBezTo>
                      <a:pt x="21975" y="1272"/>
                      <a:pt x="19936" y="1"/>
                      <a:pt x="177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7"/>
              <p:cNvSpPr/>
              <p:nvPr/>
            </p:nvSpPr>
            <p:spPr>
              <a:xfrm>
                <a:off x="5451954" y="1248455"/>
                <a:ext cx="1794077" cy="1507348"/>
              </a:xfrm>
              <a:custGeom>
                <a:rect b="b" l="l" r="r" t="t"/>
                <a:pathLst>
                  <a:path extrusionOk="0" h="20902" w="24878">
                    <a:moveTo>
                      <a:pt x="18912" y="0"/>
                    </a:moveTo>
                    <a:cubicBezTo>
                      <a:pt x="16974" y="0"/>
                      <a:pt x="15119" y="985"/>
                      <a:pt x="13801" y="2476"/>
                    </a:cubicBezTo>
                    <a:cubicBezTo>
                      <a:pt x="13086" y="3306"/>
                      <a:pt x="12485" y="4250"/>
                      <a:pt x="12056" y="5280"/>
                    </a:cubicBezTo>
                    <a:cubicBezTo>
                      <a:pt x="10056" y="3479"/>
                      <a:pt x="7989" y="2708"/>
                      <a:pt x="6148" y="2708"/>
                    </a:cubicBezTo>
                    <a:cubicBezTo>
                      <a:pt x="2667" y="2708"/>
                      <a:pt x="0" y="5467"/>
                      <a:pt x="150" y="9230"/>
                    </a:cubicBezTo>
                    <a:cubicBezTo>
                      <a:pt x="265" y="12006"/>
                      <a:pt x="2440" y="14524"/>
                      <a:pt x="4300" y="16385"/>
                    </a:cubicBezTo>
                    <a:cubicBezTo>
                      <a:pt x="5988" y="18102"/>
                      <a:pt x="7963" y="20048"/>
                      <a:pt x="10367" y="20620"/>
                    </a:cubicBezTo>
                    <a:cubicBezTo>
                      <a:pt x="11144" y="20811"/>
                      <a:pt x="11906" y="20901"/>
                      <a:pt x="12651" y="20901"/>
                    </a:cubicBezTo>
                    <a:cubicBezTo>
                      <a:pt x="18933" y="20901"/>
                      <a:pt x="23912" y="14508"/>
                      <a:pt x="24705" y="8572"/>
                    </a:cubicBezTo>
                    <a:cubicBezTo>
                      <a:pt x="24848" y="7599"/>
                      <a:pt x="24877" y="6597"/>
                      <a:pt x="24791" y="5595"/>
                    </a:cubicBezTo>
                    <a:cubicBezTo>
                      <a:pt x="24734" y="5080"/>
                      <a:pt x="24620" y="4565"/>
                      <a:pt x="24476" y="4078"/>
                    </a:cubicBezTo>
                    <a:cubicBezTo>
                      <a:pt x="23875" y="2333"/>
                      <a:pt x="22530" y="959"/>
                      <a:pt x="20813" y="329"/>
                    </a:cubicBezTo>
                    <a:cubicBezTo>
                      <a:pt x="20181" y="105"/>
                      <a:pt x="19542" y="0"/>
                      <a:pt x="189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7"/>
              <p:cNvSpPr/>
              <p:nvPr/>
            </p:nvSpPr>
            <p:spPr>
              <a:xfrm>
                <a:off x="6443092" y="1464510"/>
                <a:ext cx="359133" cy="270143"/>
              </a:xfrm>
              <a:custGeom>
                <a:rect b="b" l="l" r="r" t="t"/>
                <a:pathLst>
                  <a:path extrusionOk="0" h="3746" w="4980">
                    <a:moveTo>
                      <a:pt x="4469" y="1"/>
                    </a:moveTo>
                    <a:cubicBezTo>
                      <a:pt x="4393" y="1"/>
                      <a:pt x="4315" y="17"/>
                      <a:pt x="4236" y="52"/>
                    </a:cubicBezTo>
                    <a:cubicBezTo>
                      <a:pt x="3749" y="224"/>
                      <a:pt x="3291" y="539"/>
                      <a:pt x="2919" y="939"/>
                    </a:cubicBezTo>
                    <a:cubicBezTo>
                      <a:pt x="2461" y="1397"/>
                      <a:pt x="2032" y="1855"/>
                      <a:pt x="1632" y="2370"/>
                    </a:cubicBezTo>
                    <a:cubicBezTo>
                      <a:pt x="1317" y="2800"/>
                      <a:pt x="859" y="3143"/>
                      <a:pt x="344" y="3372"/>
                    </a:cubicBezTo>
                    <a:cubicBezTo>
                      <a:pt x="286" y="3372"/>
                      <a:pt x="201" y="3401"/>
                      <a:pt x="143" y="3429"/>
                    </a:cubicBezTo>
                    <a:cubicBezTo>
                      <a:pt x="57" y="3486"/>
                      <a:pt x="0" y="3572"/>
                      <a:pt x="29" y="3658"/>
                    </a:cubicBezTo>
                    <a:cubicBezTo>
                      <a:pt x="158" y="3714"/>
                      <a:pt x="300" y="3745"/>
                      <a:pt x="445" y="3745"/>
                    </a:cubicBezTo>
                    <a:cubicBezTo>
                      <a:pt x="525" y="3745"/>
                      <a:pt x="606" y="3736"/>
                      <a:pt x="687" y="3715"/>
                    </a:cubicBezTo>
                    <a:cubicBezTo>
                      <a:pt x="1832" y="3458"/>
                      <a:pt x="2605" y="2485"/>
                      <a:pt x="3578" y="1855"/>
                    </a:cubicBezTo>
                    <a:cubicBezTo>
                      <a:pt x="4007" y="1569"/>
                      <a:pt x="4522" y="1340"/>
                      <a:pt x="4837" y="853"/>
                    </a:cubicBezTo>
                    <a:cubicBezTo>
                      <a:pt x="4951" y="653"/>
                      <a:pt x="4980" y="424"/>
                      <a:pt x="4894" y="224"/>
                    </a:cubicBezTo>
                    <a:cubicBezTo>
                      <a:pt x="4795" y="85"/>
                      <a:pt x="4640" y="1"/>
                      <a:pt x="4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7"/>
              <p:cNvSpPr/>
              <p:nvPr/>
            </p:nvSpPr>
            <p:spPr>
              <a:xfrm>
                <a:off x="5629932" y="1721959"/>
                <a:ext cx="267114" cy="403988"/>
              </a:xfrm>
              <a:custGeom>
                <a:rect b="b" l="l" r="r" t="t"/>
                <a:pathLst>
                  <a:path extrusionOk="0" h="5602" w="3704">
                    <a:moveTo>
                      <a:pt x="3355" y="1"/>
                    </a:moveTo>
                    <a:cubicBezTo>
                      <a:pt x="2798" y="1"/>
                      <a:pt x="1682" y="823"/>
                      <a:pt x="1517" y="947"/>
                    </a:cubicBezTo>
                    <a:cubicBezTo>
                      <a:pt x="773" y="1605"/>
                      <a:pt x="286" y="2521"/>
                      <a:pt x="143" y="3522"/>
                    </a:cubicBezTo>
                    <a:cubicBezTo>
                      <a:pt x="0" y="4095"/>
                      <a:pt x="86" y="4696"/>
                      <a:pt x="315" y="5240"/>
                    </a:cubicBezTo>
                    <a:cubicBezTo>
                      <a:pt x="413" y="5410"/>
                      <a:pt x="593" y="5602"/>
                      <a:pt x="786" y="5602"/>
                    </a:cubicBezTo>
                    <a:cubicBezTo>
                      <a:pt x="820" y="5602"/>
                      <a:pt x="854" y="5596"/>
                      <a:pt x="887" y="5583"/>
                    </a:cubicBezTo>
                    <a:cubicBezTo>
                      <a:pt x="1116" y="5497"/>
                      <a:pt x="1116" y="5268"/>
                      <a:pt x="1145" y="5068"/>
                    </a:cubicBezTo>
                    <a:cubicBezTo>
                      <a:pt x="1317" y="3866"/>
                      <a:pt x="1660" y="2607"/>
                      <a:pt x="2490" y="1719"/>
                    </a:cubicBezTo>
                    <a:cubicBezTo>
                      <a:pt x="2862" y="1405"/>
                      <a:pt x="3206" y="1090"/>
                      <a:pt x="3520" y="718"/>
                    </a:cubicBezTo>
                    <a:cubicBezTo>
                      <a:pt x="3578" y="632"/>
                      <a:pt x="3635" y="546"/>
                      <a:pt x="3664" y="460"/>
                    </a:cubicBezTo>
                    <a:cubicBezTo>
                      <a:pt x="3704" y="124"/>
                      <a:pt x="3571" y="1"/>
                      <a:pt x="33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7"/>
              <p:cNvSpPr/>
              <p:nvPr/>
            </p:nvSpPr>
            <p:spPr>
              <a:xfrm>
                <a:off x="5958051" y="1678330"/>
                <a:ext cx="123894" cy="63461"/>
              </a:xfrm>
              <a:custGeom>
                <a:rect b="b" l="l" r="r" t="t"/>
                <a:pathLst>
                  <a:path extrusionOk="0" h="880" w="1718">
                    <a:moveTo>
                      <a:pt x="934" y="0"/>
                    </a:moveTo>
                    <a:cubicBezTo>
                      <a:pt x="718" y="0"/>
                      <a:pt x="507" y="41"/>
                      <a:pt x="373" y="92"/>
                    </a:cubicBezTo>
                    <a:cubicBezTo>
                      <a:pt x="230" y="121"/>
                      <a:pt x="87" y="235"/>
                      <a:pt x="29" y="378"/>
                    </a:cubicBezTo>
                    <a:cubicBezTo>
                      <a:pt x="1" y="493"/>
                      <a:pt x="87" y="665"/>
                      <a:pt x="201" y="722"/>
                    </a:cubicBezTo>
                    <a:cubicBezTo>
                      <a:pt x="258" y="779"/>
                      <a:pt x="344" y="808"/>
                      <a:pt x="430" y="836"/>
                    </a:cubicBezTo>
                    <a:cubicBezTo>
                      <a:pt x="587" y="865"/>
                      <a:pt x="738" y="879"/>
                      <a:pt x="888" y="879"/>
                    </a:cubicBezTo>
                    <a:cubicBezTo>
                      <a:pt x="1038" y="879"/>
                      <a:pt x="1188" y="865"/>
                      <a:pt x="1346" y="836"/>
                    </a:cubicBezTo>
                    <a:cubicBezTo>
                      <a:pt x="1432" y="836"/>
                      <a:pt x="1518" y="808"/>
                      <a:pt x="1603" y="750"/>
                    </a:cubicBezTo>
                    <a:cubicBezTo>
                      <a:pt x="1661" y="722"/>
                      <a:pt x="1718" y="636"/>
                      <a:pt x="1718" y="550"/>
                    </a:cubicBezTo>
                    <a:cubicBezTo>
                      <a:pt x="1718" y="128"/>
                      <a:pt x="1319" y="0"/>
                      <a:pt x="9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7"/>
              <p:cNvSpPr/>
              <p:nvPr/>
            </p:nvSpPr>
            <p:spPr>
              <a:xfrm>
                <a:off x="4849800" y="1905995"/>
                <a:ext cx="338508" cy="280599"/>
              </a:xfrm>
              <a:custGeom>
                <a:rect b="b" l="l" r="r" t="t"/>
                <a:pathLst>
                  <a:path extrusionOk="0" h="3891" w="4694">
                    <a:moveTo>
                      <a:pt x="2539" y="0"/>
                    </a:moveTo>
                    <a:cubicBezTo>
                      <a:pt x="2391" y="0"/>
                      <a:pt x="2241" y="18"/>
                      <a:pt x="2089" y="55"/>
                    </a:cubicBezTo>
                    <a:cubicBezTo>
                      <a:pt x="401" y="398"/>
                      <a:pt x="0" y="2630"/>
                      <a:pt x="1460" y="3575"/>
                    </a:cubicBezTo>
                    <a:cubicBezTo>
                      <a:pt x="1797" y="3793"/>
                      <a:pt x="2156" y="3891"/>
                      <a:pt x="2504" y="3891"/>
                    </a:cubicBezTo>
                    <a:cubicBezTo>
                      <a:pt x="3660" y="3891"/>
                      <a:pt x="4694" y="2812"/>
                      <a:pt x="4408" y="1514"/>
                    </a:cubicBezTo>
                    <a:cubicBezTo>
                      <a:pt x="4211" y="631"/>
                      <a:pt x="3426" y="0"/>
                      <a:pt x="2539" y="0"/>
                    </a:cubicBezTo>
                    <a:close/>
                  </a:path>
                </a:pathLst>
              </a:custGeom>
              <a:solidFill>
                <a:srgbClr val="C1E3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7"/>
              <p:cNvSpPr/>
              <p:nvPr/>
            </p:nvSpPr>
            <p:spPr>
              <a:xfrm>
                <a:off x="4913765" y="1944577"/>
                <a:ext cx="239350" cy="197956"/>
              </a:xfrm>
              <a:custGeom>
                <a:rect b="b" l="l" r="r" t="t"/>
                <a:pathLst>
                  <a:path extrusionOk="0" h="2745" w="3319">
                    <a:moveTo>
                      <a:pt x="1782" y="0"/>
                    </a:moveTo>
                    <a:cubicBezTo>
                      <a:pt x="1684" y="0"/>
                      <a:pt x="1586" y="11"/>
                      <a:pt x="1489" y="35"/>
                    </a:cubicBezTo>
                    <a:cubicBezTo>
                      <a:pt x="287" y="292"/>
                      <a:pt x="0" y="1866"/>
                      <a:pt x="1031" y="2525"/>
                    </a:cubicBezTo>
                    <a:cubicBezTo>
                      <a:pt x="1269" y="2677"/>
                      <a:pt x="1522" y="2745"/>
                      <a:pt x="1767" y="2745"/>
                    </a:cubicBezTo>
                    <a:cubicBezTo>
                      <a:pt x="2585" y="2745"/>
                      <a:pt x="3318" y="1990"/>
                      <a:pt x="3120" y="1065"/>
                    </a:cubicBezTo>
                    <a:cubicBezTo>
                      <a:pt x="2972" y="447"/>
                      <a:pt x="2397" y="0"/>
                      <a:pt x="1782" y="0"/>
                    </a:cubicBezTo>
                    <a:close/>
                  </a:path>
                </a:pathLst>
              </a:custGeom>
              <a:solidFill>
                <a:srgbClr val="A2C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7"/>
              <p:cNvSpPr/>
              <p:nvPr/>
            </p:nvSpPr>
            <p:spPr>
              <a:xfrm>
                <a:off x="5045879" y="2005225"/>
                <a:ext cx="660501" cy="945572"/>
              </a:xfrm>
              <a:custGeom>
                <a:rect b="b" l="l" r="r" t="t"/>
                <a:pathLst>
                  <a:path extrusionOk="0" h="13112" w="9159">
                    <a:moveTo>
                      <a:pt x="1073" y="0"/>
                    </a:moveTo>
                    <a:cubicBezTo>
                      <a:pt x="694" y="0"/>
                      <a:pt x="324" y="101"/>
                      <a:pt x="0" y="281"/>
                    </a:cubicBezTo>
                    <a:lnTo>
                      <a:pt x="401" y="911"/>
                    </a:lnTo>
                    <a:cubicBezTo>
                      <a:pt x="607" y="808"/>
                      <a:pt x="833" y="756"/>
                      <a:pt x="1062" y="756"/>
                    </a:cubicBezTo>
                    <a:cubicBezTo>
                      <a:pt x="1215" y="756"/>
                      <a:pt x="1368" y="779"/>
                      <a:pt x="1517" y="825"/>
                    </a:cubicBezTo>
                    <a:cubicBezTo>
                      <a:pt x="2204" y="1083"/>
                      <a:pt x="3234" y="1855"/>
                      <a:pt x="4264" y="4402"/>
                    </a:cubicBezTo>
                    <a:cubicBezTo>
                      <a:pt x="4722" y="5662"/>
                      <a:pt x="5123" y="6950"/>
                      <a:pt x="5438" y="8237"/>
                    </a:cubicBezTo>
                    <a:cubicBezTo>
                      <a:pt x="6128" y="10861"/>
                      <a:pt x="6712" y="13112"/>
                      <a:pt x="8912" y="13112"/>
                    </a:cubicBezTo>
                    <a:cubicBezTo>
                      <a:pt x="8992" y="13112"/>
                      <a:pt x="9074" y="13109"/>
                      <a:pt x="9158" y="13103"/>
                    </a:cubicBezTo>
                    <a:lnTo>
                      <a:pt x="9130" y="12330"/>
                    </a:lnTo>
                    <a:cubicBezTo>
                      <a:pt x="9055" y="12336"/>
                      <a:pt x="8983" y="12339"/>
                      <a:pt x="8914" y="12339"/>
                    </a:cubicBezTo>
                    <a:cubicBezTo>
                      <a:pt x="7372" y="12339"/>
                      <a:pt x="6921" y="10830"/>
                      <a:pt x="6182" y="8037"/>
                    </a:cubicBezTo>
                    <a:cubicBezTo>
                      <a:pt x="5867" y="6721"/>
                      <a:pt x="5466" y="5404"/>
                      <a:pt x="4980" y="4116"/>
                    </a:cubicBezTo>
                    <a:cubicBezTo>
                      <a:pt x="4064" y="1855"/>
                      <a:pt x="2976" y="482"/>
                      <a:pt x="1746" y="110"/>
                    </a:cubicBezTo>
                    <a:cubicBezTo>
                      <a:pt x="1523" y="35"/>
                      <a:pt x="1296" y="0"/>
                      <a:pt x="10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7"/>
              <p:cNvSpPr/>
              <p:nvPr/>
            </p:nvSpPr>
            <p:spPr>
              <a:xfrm>
                <a:off x="7028584" y="2256616"/>
                <a:ext cx="317883" cy="720357"/>
              </a:xfrm>
              <a:custGeom>
                <a:rect b="b" l="l" r="r" t="t"/>
                <a:pathLst>
                  <a:path extrusionOk="0" h="9989" w="4408">
                    <a:moveTo>
                      <a:pt x="4207" y="1"/>
                    </a:moveTo>
                    <a:lnTo>
                      <a:pt x="3435" y="29"/>
                    </a:lnTo>
                    <a:cubicBezTo>
                      <a:pt x="3692" y="7585"/>
                      <a:pt x="1861" y="8930"/>
                      <a:pt x="0" y="9216"/>
                    </a:cubicBezTo>
                    <a:lnTo>
                      <a:pt x="115" y="9989"/>
                    </a:lnTo>
                    <a:cubicBezTo>
                      <a:pt x="3206" y="9474"/>
                      <a:pt x="4408" y="6497"/>
                      <a:pt x="42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7"/>
              <p:cNvSpPr/>
              <p:nvPr/>
            </p:nvSpPr>
            <p:spPr>
              <a:xfrm>
                <a:off x="6106679" y="1351435"/>
                <a:ext cx="934971" cy="1630592"/>
              </a:xfrm>
              <a:custGeom>
                <a:rect b="b" l="l" r="r" t="t"/>
                <a:pathLst>
                  <a:path extrusionOk="0" h="22611" w="12965">
                    <a:moveTo>
                      <a:pt x="556" y="0"/>
                    </a:moveTo>
                    <a:cubicBezTo>
                      <a:pt x="376" y="0"/>
                      <a:pt x="191" y="15"/>
                      <a:pt x="0" y="46"/>
                    </a:cubicBezTo>
                    <a:lnTo>
                      <a:pt x="115" y="790"/>
                    </a:lnTo>
                    <a:cubicBezTo>
                      <a:pt x="253" y="768"/>
                      <a:pt x="387" y="757"/>
                      <a:pt x="518" y="757"/>
                    </a:cubicBezTo>
                    <a:cubicBezTo>
                      <a:pt x="3436" y="757"/>
                      <a:pt x="4722" y="6118"/>
                      <a:pt x="5982" y="11322"/>
                    </a:cubicBezTo>
                    <a:cubicBezTo>
                      <a:pt x="7292" y="16871"/>
                      <a:pt x="8684" y="22610"/>
                      <a:pt x="12249" y="22610"/>
                    </a:cubicBezTo>
                    <a:cubicBezTo>
                      <a:pt x="12343" y="22610"/>
                      <a:pt x="12438" y="22606"/>
                      <a:pt x="12536" y="22598"/>
                    </a:cubicBezTo>
                    <a:cubicBezTo>
                      <a:pt x="12679" y="22569"/>
                      <a:pt x="12822" y="22569"/>
                      <a:pt x="12965" y="22541"/>
                    </a:cubicBezTo>
                    <a:lnTo>
                      <a:pt x="12822" y="21768"/>
                    </a:lnTo>
                    <a:cubicBezTo>
                      <a:pt x="12736" y="21768"/>
                      <a:pt x="12593" y="21797"/>
                      <a:pt x="12478" y="21797"/>
                    </a:cubicBezTo>
                    <a:cubicBezTo>
                      <a:pt x="12401" y="21804"/>
                      <a:pt x="12324" y="21807"/>
                      <a:pt x="12248" y="21807"/>
                    </a:cubicBezTo>
                    <a:cubicBezTo>
                      <a:pt x="9265" y="21807"/>
                      <a:pt x="7981" y="16369"/>
                      <a:pt x="6697" y="11122"/>
                    </a:cubicBezTo>
                    <a:cubicBezTo>
                      <a:pt x="5391" y="5651"/>
                      <a:pt x="4033" y="0"/>
                      <a:pt x="5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7"/>
              <p:cNvSpPr/>
              <p:nvPr/>
            </p:nvSpPr>
            <p:spPr>
              <a:xfrm>
                <a:off x="6847580" y="1168841"/>
                <a:ext cx="220888" cy="660646"/>
              </a:xfrm>
              <a:custGeom>
                <a:rect b="b" l="l" r="r" t="t"/>
                <a:pathLst>
                  <a:path extrusionOk="0" h="9161" w="3063">
                    <a:moveTo>
                      <a:pt x="2967" y="1"/>
                    </a:moveTo>
                    <a:cubicBezTo>
                      <a:pt x="2171" y="1"/>
                      <a:pt x="1409" y="341"/>
                      <a:pt x="859" y="947"/>
                    </a:cubicBezTo>
                    <a:cubicBezTo>
                      <a:pt x="172" y="1805"/>
                      <a:pt x="1" y="3179"/>
                      <a:pt x="373" y="4925"/>
                    </a:cubicBezTo>
                    <a:cubicBezTo>
                      <a:pt x="630" y="6270"/>
                      <a:pt x="945" y="7701"/>
                      <a:pt x="1403" y="9160"/>
                    </a:cubicBezTo>
                    <a:lnTo>
                      <a:pt x="1889" y="9017"/>
                    </a:lnTo>
                    <a:cubicBezTo>
                      <a:pt x="1460" y="7586"/>
                      <a:pt x="1145" y="6155"/>
                      <a:pt x="859" y="4839"/>
                    </a:cubicBezTo>
                    <a:cubicBezTo>
                      <a:pt x="544" y="3236"/>
                      <a:pt x="659" y="1977"/>
                      <a:pt x="1260" y="1262"/>
                    </a:cubicBezTo>
                    <a:cubicBezTo>
                      <a:pt x="1695" y="772"/>
                      <a:pt x="2311" y="515"/>
                      <a:pt x="2960" y="515"/>
                    </a:cubicBezTo>
                    <a:cubicBezTo>
                      <a:pt x="2994" y="515"/>
                      <a:pt x="3028" y="516"/>
                      <a:pt x="3063" y="517"/>
                    </a:cubicBezTo>
                    <a:lnTo>
                      <a:pt x="3063" y="2"/>
                    </a:lnTo>
                    <a:cubicBezTo>
                      <a:pt x="3031" y="1"/>
                      <a:pt x="2999" y="1"/>
                      <a:pt x="29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7"/>
              <p:cNvSpPr/>
              <p:nvPr/>
            </p:nvSpPr>
            <p:spPr>
              <a:xfrm>
                <a:off x="6932170" y="1814987"/>
                <a:ext cx="759587" cy="478844"/>
              </a:xfrm>
              <a:custGeom>
                <a:rect b="b" l="l" r="r" t="t"/>
                <a:pathLst>
                  <a:path extrusionOk="0" h="6640" w="10533">
                    <a:moveTo>
                      <a:pt x="974" y="0"/>
                    </a:moveTo>
                    <a:lnTo>
                      <a:pt x="1" y="286"/>
                    </a:lnTo>
                    <a:cubicBezTo>
                      <a:pt x="1317" y="4551"/>
                      <a:pt x="3006" y="6611"/>
                      <a:pt x="5210" y="6640"/>
                    </a:cubicBezTo>
                    <a:cubicBezTo>
                      <a:pt x="5381" y="6640"/>
                      <a:pt x="5582" y="6640"/>
                      <a:pt x="5782" y="6583"/>
                    </a:cubicBezTo>
                    <a:cubicBezTo>
                      <a:pt x="7700" y="6296"/>
                      <a:pt x="9274" y="4236"/>
                      <a:pt x="10533" y="372"/>
                    </a:cubicBezTo>
                    <a:lnTo>
                      <a:pt x="9560" y="57"/>
                    </a:lnTo>
                    <a:cubicBezTo>
                      <a:pt x="8367" y="3750"/>
                      <a:pt x="6892" y="5610"/>
                      <a:pt x="5247" y="5610"/>
                    </a:cubicBezTo>
                    <a:cubicBezTo>
                      <a:pt x="5235" y="5610"/>
                      <a:pt x="5222" y="5610"/>
                      <a:pt x="5210" y="5610"/>
                    </a:cubicBezTo>
                    <a:cubicBezTo>
                      <a:pt x="3550" y="5610"/>
                      <a:pt x="2119" y="3721"/>
                      <a:pt x="9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7"/>
              <p:cNvSpPr/>
              <p:nvPr/>
            </p:nvSpPr>
            <p:spPr>
              <a:xfrm>
                <a:off x="7565838" y="1173024"/>
                <a:ext cx="216778" cy="664684"/>
              </a:xfrm>
              <a:custGeom>
                <a:rect b="b" l="l" r="r" t="t"/>
                <a:pathLst>
                  <a:path extrusionOk="0" h="9217" w="3006">
                    <a:moveTo>
                      <a:pt x="89" y="0"/>
                    </a:moveTo>
                    <a:cubicBezTo>
                      <a:pt x="60" y="0"/>
                      <a:pt x="30" y="1"/>
                      <a:pt x="0" y="2"/>
                    </a:cubicBezTo>
                    <a:lnTo>
                      <a:pt x="0" y="517"/>
                    </a:lnTo>
                    <a:cubicBezTo>
                      <a:pt x="32" y="515"/>
                      <a:pt x="63" y="515"/>
                      <a:pt x="94" y="515"/>
                    </a:cubicBezTo>
                    <a:cubicBezTo>
                      <a:pt x="747" y="515"/>
                      <a:pt x="1365" y="798"/>
                      <a:pt x="1774" y="1289"/>
                    </a:cubicBezTo>
                    <a:cubicBezTo>
                      <a:pt x="2375" y="2062"/>
                      <a:pt x="2490" y="3293"/>
                      <a:pt x="2147" y="4867"/>
                    </a:cubicBezTo>
                    <a:cubicBezTo>
                      <a:pt x="1832" y="6183"/>
                      <a:pt x="1488" y="7614"/>
                      <a:pt x="1030" y="9045"/>
                    </a:cubicBezTo>
                    <a:lnTo>
                      <a:pt x="1488" y="9217"/>
                    </a:lnTo>
                    <a:cubicBezTo>
                      <a:pt x="1975" y="7757"/>
                      <a:pt x="2318" y="6326"/>
                      <a:pt x="2604" y="4981"/>
                    </a:cubicBezTo>
                    <a:cubicBezTo>
                      <a:pt x="3005" y="3236"/>
                      <a:pt x="2862" y="1862"/>
                      <a:pt x="2175" y="975"/>
                    </a:cubicBezTo>
                    <a:cubicBezTo>
                      <a:pt x="1651" y="368"/>
                      <a:pt x="887" y="0"/>
                      <a:pt x="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7"/>
              <p:cNvSpPr/>
              <p:nvPr/>
            </p:nvSpPr>
            <p:spPr>
              <a:xfrm>
                <a:off x="7002410" y="1152471"/>
                <a:ext cx="66057" cy="84663"/>
              </a:xfrm>
              <a:custGeom>
                <a:rect b="b" l="l" r="r" t="t"/>
                <a:pathLst>
                  <a:path extrusionOk="0" h="1174" w="916">
                    <a:moveTo>
                      <a:pt x="744" y="0"/>
                    </a:moveTo>
                    <a:lnTo>
                      <a:pt x="0" y="115"/>
                    </a:lnTo>
                    <a:lnTo>
                      <a:pt x="143" y="1174"/>
                    </a:lnTo>
                    <a:lnTo>
                      <a:pt x="916" y="1031"/>
                    </a:lnTo>
                    <a:lnTo>
                      <a:pt x="7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7"/>
              <p:cNvSpPr/>
              <p:nvPr/>
            </p:nvSpPr>
            <p:spPr>
              <a:xfrm>
                <a:off x="7056063" y="1115044"/>
                <a:ext cx="165143" cy="134711"/>
              </a:xfrm>
              <a:custGeom>
                <a:rect b="b" l="l" r="r" t="t"/>
                <a:pathLst>
                  <a:path extrusionOk="0" h="1868" w="2290">
                    <a:moveTo>
                      <a:pt x="721" y="0"/>
                    </a:moveTo>
                    <a:cubicBezTo>
                      <a:pt x="467" y="0"/>
                      <a:pt x="233" y="131"/>
                      <a:pt x="0" y="519"/>
                    </a:cubicBezTo>
                    <a:lnTo>
                      <a:pt x="57" y="806"/>
                    </a:lnTo>
                    <a:lnTo>
                      <a:pt x="115" y="1235"/>
                    </a:lnTo>
                    <a:lnTo>
                      <a:pt x="172" y="1550"/>
                    </a:lnTo>
                    <a:cubicBezTo>
                      <a:pt x="420" y="1779"/>
                      <a:pt x="630" y="1868"/>
                      <a:pt x="818" y="1868"/>
                    </a:cubicBezTo>
                    <a:cubicBezTo>
                      <a:pt x="913" y="1868"/>
                      <a:pt x="1002" y="1845"/>
                      <a:pt x="1088" y="1807"/>
                    </a:cubicBezTo>
                    <a:cubicBezTo>
                      <a:pt x="1345" y="1664"/>
                      <a:pt x="2232" y="1263"/>
                      <a:pt x="2290" y="777"/>
                    </a:cubicBezTo>
                    <a:cubicBezTo>
                      <a:pt x="2290" y="748"/>
                      <a:pt x="2290" y="720"/>
                      <a:pt x="2290" y="691"/>
                    </a:cubicBezTo>
                    <a:cubicBezTo>
                      <a:pt x="2290" y="662"/>
                      <a:pt x="2261" y="634"/>
                      <a:pt x="2261" y="605"/>
                    </a:cubicBezTo>
                    <a:cubicBezTo>
                      <a:pt x="2061" y="147"/>
                      <a:pt x="1088" y="33"/>
                      <a:pt x="801" y="4"/>
                    </a:cubicBezTo>
                    <a:cubicBezTo>
                      <a:pt x="774" y="2"/>
                      <a:pt x="748" y="0"/>
                      <a:pt x="7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7"/>
              <p:cNvSpPr/>
              <p:nvPr/>
            </p:nvSpPr>
            <p:spPr>
              <a:xfrm>
                <a:off x="7072577" y="1060525"/>
                <a:ext cx="288965" cy="163268"/>
              </a:xfrm>
              <a:custGeom>
                <a:rect b="b" l="l" r="r" t="t"/>
                <a:pathLst>
                  <a:path extrusionOk="0" h="2264" w="4007">
                    <a:moveTo>
                      <a:pt x="2369" y="1"/>
                    </a:moveTo>
                    <a:cubicBezTo>
                      <a:pt x="2196" y="1"/>
                      <a:pt x="2016" y="15"/>
                      <a:pt x="1832" y="45"/>
                    </a:cubicBezTo>
                    <a:cubicBezTo>
                      <a:pt x="773" y="188"/>
                      <a:pt x="0" y="817"/>
                      <a:pt x="115" y="1447"/>
                    </a:cubicBezTo>
                    <a:cubicBezTo>
                      <a:pt x="185" y="1943"/>
                      <a:pt x="842" y="2264"/>
                      <a:pt x="1648" y="2264"/>
                    </a:cubicBezTo>
                    <a:cubicBezTo>
                      <a:pt x="1819" y="2264"/>
                      <a:pt x="1996" y="2250"/>
                      <a:pt x="2175" y="2220"/>
                    </a:cubicBezTo>
                    <a:cubicBezTo>
                      <a:pt x="3234" y="2077"/>
                      <a:pt x="4007" y="1447"/>
                      <a:pt x="3892" y="817"/>
                    </a:cubicBezTo>
                    <a:cubicBezTo>
                      <a:pt x="3821" y="321"/>
                      <a:pt x="3185" y="1"/>
                      <a:pt x="23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7"/>
              <p:cNvSpPr/>
              <p:nvPr/>
            </p:nvSpPr>
            <p:spPr>
              <a:xfrm>
                <a:off x="7569948" y="1150380"/>
                <a:ext cx="66129" cy="84735"/>
              </a:xfrm>
              <a:custGeom>
                <a:rect b="b" l="l" r="r" t="t"/>
                <a:pathLst>
                  <a:path extrusionOk="0" h="1175" w="917">
                    <a:moveTo>
                      <a:pt x="172" y="1"/>
                    </a:moveTo>
                    <a:lnTo>
                      <a:pt x="0" y="1060"/>
                    </a:lnTo>
                    <a:lnTo>
                      <a:pt x="773" y="1174"/>
                    </a:lnTo>
                    <a:lnTo>
                      <a:pt x="916" y="115"/>
                    </a:lnTo>
                    <a:lnTo>
                      <a:pt x="1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7"/>
              <p:cNvSpPr/>
              <p:nvPr/>
            </p:nvSpPr>
            <p:spPr>
              <a:xfrm>
                <a:off x="7417211" y="1115044"/>
                <a:ext cx="163124" cy="134278"/>
              </a:xfrm>
              <a:custGeom>
                <a:rect b="b" l="l" r="r" t="t"/>
                <a:pathLst>
                  <a:path extrusionOk="0" h="1862" w="2262">
                    <a:moveTo>
                      <a:pt x="1541" y="0"/>
                    </a:moveTo>
                    <a:cubicBezTo>
                      <a:pt x="1514" y="0"/>
                      <a:pt x="1487" y="1"/>
                      <a:pt x="1460" y="4"/>
                    </a:cubicBezTo>
                    <a:cubicBezTo>
                      <a:pt x="1203" y="33"/>
                      <a:pt x="229" y="176"/>
                      <a:pt x="29" y="634"/>
                    </a:cubicBezTo>
                    <a:cubicBezTo>
                      <a:pt x="1" y="662"/>
                      <a:pt x="1" y="662"/>
                      <a:pt x="1" y="691"/>
                    </a:cubicBezTo>
                    <a:cubicBezTo>
                      <a:pt x="1" y="720"/>
                      <a:pt x="1" y="748"/>
                      <a:pt x="1" y="777"/>
                    </a:cubicBezTo>
                    <a:cubicBezTo>
                      <a:pt x="58" y="1292"/>
                      <a:pt x="945" y="1693"/>
                      <a:pt x="1203" y="1807"/>
                    </a:cubicBezTo>
                    <a:cubicBezTo>
                      <a:pt x="1291" y="1843"/>
                      <a:pt x="1380" y="1862"/>
                      <a:pt x="1470" y="1862"/>
                    </a:cubicBezTo>
                    <a:cubicBezTo>
                      <a:pt x="1671" y="1862"/>
                      <a:pt x="1881" y="1767"/>
                      <a:pt x="2118" y="1550"/>
                    </a:cubicBezTo>
                    <a:lnTo>
                      <a:pt x="2176" y="1235"/>
                    </a:lnTo>
                    <a:lnTo>
                      <a:pt x="2233" y="806"/>
                    </a:lnTo>
                    <a:lnTo>
                      <a:pt x="2261" y="491"/>
                    </a:lnTo>
                    <a:cubicBezTo>
                      <a:pt x="2028" y="128"/>
                      <a:pt x="1795" y="0"/>
                      <a:pt x="15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7"/>
              <p:cNvSpPr/>
              <p:nvPr/>
            </p:nvSpPr>
            <p:spPr>
              <a:xfrm>
                <a:off x="7276876" y="1061535"/>
                <a:ext cx="286946" cy="164206"/>
              </a:xfrm>
              <a:custGeom>
                <a:rect b="b" l="l" r="r" t="t"/>
                <a:pathLst>
                  <a:path extrusionOk="0" h="2277" w="3979">
                    <a:moveTo>
                      <a:pt x="1707" y="0"/>
                    </a:moveTo>
                    <a:cubicBezTo>
                      <a:pt x="861" y="0"/>
                      <a:pt x="160" y="347"/>
                      <a:pt x="86" y="861"/>
                    </a:cubicBezTo>
                    <a:cubicBezTo>
                      <a:pt x="0" y="1462"/>
                      <a:pt x="773" y="2091"/>
                      <a:pt x="1832" y="2234"/>
                    </a:cubicBezTo>
                    <a:cubicBezTo>
                      <a:pt x="2007" y="2263"/>
                      <a:pt x="2178" y="2276"/>
                      <a:pt x="2342" y="2276"/>
                    </a:cubicBezTo>
                    <a:cubicBezTo>
                      <a:pt x="3171" y="2276"/>
                      <a:pt x="3821" y="1930"/>
                      <a:pt x="3893" y="1404"/>
                    </a:cubicBezTo>
                    <a:cubicBezTo>
                      <a:pt x="3978" y="803"/>
                      <a:pt x="3206" y="202"/>
                      <a:pt x="2147" y="31"/>
                    </a:cubicBezTo>
                    <a:cubicBezTo>
                      <a:pt x="1998" y="10"/>
                      <a:pt x="1850" y="0"/>
                      <a:pt x="17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7"/>
              <p:cNvSpPr/>
              <p:nvPr/>
            </p:nvSpPr>
            <p:spPr>
              <a:xfrm>
                <a:off x="4913765" y="1955394"/>
                <a:ext cx="217066" cy="179638"/>
              </a:xfrm>
              <a:custGeom>
                <a:rect b="b" l="l" r="r" t="t"/>
                <a:pathLst>
                  <a:path extrusionOk="0" h="2491" w="3010">
                    <a:moveTo>
                      <a:pt x="1603" y="0"/>
                    </a:moveTo>
                    <a:cubicBezTo>
                      <a:pt x="1517" y="0"/>
                      <a:pt x="1431" y="9"/>
                      <a:pt x="1346" y="28"/>
                    </a:cubicBezTo>
                    <a:cubicBezTo>
                      <a:pt x="258" y="285"/>
                      <a:pt x="0" y="1688"/>
                      <a:pt x="945" y="2289"/>
                    </a:cubicBezTo>
                    <a:cubicBezTo>
                      <a:pt x="1164" y="2428"/>
                      <a:pt x="1396" y="2491"/>
                      <a:pt x="1619" y="2491"/>
                    </a:cubicBezTo>
                    <a:cubicBezTo>
                      <a:pt x="2358" y="2491"/>
                      <a:pt x="3010" y="1807"/>
                      <a:pt x="2834" y="972"/>
                    </a:cubicBezTo>
                    <a:cubicBezTo>
                      <a:pt x="2709" y="400"/>
                      <a:pt x="2173" y="0"/>
                      <a:pt x="16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 name="Google Shape;526;p37"/>
            <p:cNvGrpSpPr/>
            <p:nvPr/>
          </p:nvGrpSpPr>
          <p:grpSpPr>
            <a:xfrm>
              <a:off x="7414457" y="2192098"/>
              <a:ext cx="849904" cy="2412145"/>
              <a:chOff x="6603185" y="2152793"/>
              <a:chExt cx="887165" cy="2517897"/>
            </a:xfrm>
          </p:grpSpPr>
          <p:sp>
            <p:nvSpPr>
              <p:cNvPr id="527" name="Google Shape;527;p37"/>
              <p:cNvSpPr/>
              <p:nvPr/>
            </p:nvSpPr>
            <p:spPr>
              <a:xfrm>
                <a:off x="6672660" y="2152793"/>
                <a:ext cx="522077" cy="436681"/>
              </a:xfrm>
              <a:custGeom>
                <a:rect b="b" l="l" r="r" t="t"/>
                <a:pathLst>
                  <a:path extrusionOk="0" h="4142" w="4952">
                    <a:moveTo>
                      <a:pt x="2541" y="1"/>
                    </a:moveTo>
                    <a:cubicBezTo>
                      <a:pt x="1450" y="1"/>
                      <a:pt x="1002" y="821"/>
                      <a:pt x="1002" y="821"/>
                    </a:cubicBezTo>
                    <a:cubicBezTo>
                      <a:pt x="1002" y="821"/>
                      <a:pt x="0" y="907"/>
                      <a:pt x="258" y="2424"/>
                    </a:cubicBezTo>
                    <a:cubicBezTo>
                      <a:pt x="315" y="2767"/>
                      <a:pt x="344" y="3054"/>
                      <a:pt x="372" y="3311"/>
                    </a:cubicBezTo>
                    <a:cubicBezTo>
                      <a:pt x="773" y="3683"/>
                      <a:pt x="1288" y="3912"/>
                      <a:pt x="1832" y="3969"/>
                    </a:cubicBezTo>
                    <a:cubicBezTo>
                      <a:pt x="2004" y="3998"/>
                      <a:pt x="2147" y="4055"/>
                      <a:pt x="2261" y="4141"/>
                    </a:cubicBezTo>
                    <a:lnTo>
                      <a:pt x="2862" y="3998"/>
                    </a:lnTo>
                    <a:cubicBezTo>
                      <a:pt x="3234" y="3941"/>
                      <a:pt x="3606" y="3798"/>
                      <a:pt x="3921" y="3626"/>
                    </a:cubicBezTo>
                    <a:cubicBezTo>
                      <a:pt x="3978" y="3426"/>
                      <a:pt x="4951" y="707"/>
                      <a:pt x="3434" y="163"/>
                    </a:cubicBezTo>
                    <a:cubicBezTo>
                      <a:pt x="3098" y="47"/>
                      <a:pt x="2801" y="1"/>
                      <a:pt x="2541"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7"/>
              <p:cNvSpPr/>
              <p:nvPr/>
            </p:nvSpPr>
            <p:spPr>
              <a:xfrm>
                <a:off x="7082976" y="2619515"/>
                <a:ext cx="168368" cy="242694"/>
              </a:xfrm>
              <a:custGeom>
                <a:rect b="b" l="l" r="r" t="t"/>
                <a:pathLst>
                  <a:path extrusionOk="0" h="2302" w="1597">
                    <a:moveTo>
                      <a:pt x="0" y="0"/>
                    </a:moveTo>
                    <a:cubicBezTo>
                      <a:pt x="0" y="0"/>
                      <a:pt x="172" y="1460"/>
                      <a:pt x="258" y="1689"/>
                    </a:cubicBezTo>
                    <a:cubicBezTo>
                      <a:pt x="344" y="1946"/>
                      <a:pt x="630" y="1946"/>
                      <a:pt x="659" y="2004"/>
                    </a:cubicBezTo>
                    <a:cubicBezTo>
                      <a:pt x="690" y="2020"/>
                      <a:pt x="1042" y="2302"/>
                      <a:pt x="1283" y="2302"/>
                    </a:cubicBezTo>
                    <a:cubicBezTo>
                      <a:pt x="1474" y="2302"/>
                      <a:pt x="1596" y="2123"/>
                      <a:pt x="1431" y="1489"/>
                    </a:cubicBezTo>
                    <a:cubicBezTo>
                      <a:pt x="1031" y="29"/>
                      <a:pt x="0" y="0"/>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7"/>
              <p:cNvSpPr/>
              <p:nvPr/>
            </p:nvSpPr>
            <p:spPr>
              <a:xfrm>
                <a:off x="6932112" y="3446268"/>
                <a:ext cx="262620" cy="1155696"/>
              </a:xfrm>
              <a:custGeom>
                <a:rect b="b" l="l" r="r" t="t"/>
                <a:pathLst>
                  <a:path extrusionOk="0" h="10962" w="2491">
                    <a:moveTo>
                      <a:pt x="0" y="0"/>
                    </a:moveTo>
                    <a:lnTo>
                      <a:pt x="430" y="10961"/>
                    </a:lnTo>
                    <a:lnTo>
                      <a:pt x="1374" y="10961"/>
                    </a:lnTo>
                    <a:lnTo>
                      <a:pt x="2490" y="2347"/>
                    </a:lnTo>
                    <a:lnTo>
                      <a:pt x="24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7"/>
              <p:cNvSpPr/>
              <p:nvPr/>
            </p:nvSpPr>
            <p:spPr>
              <a:xfrm>
                <a:off x="6684678" y="3446268"/>
                <a:ext cx="262620" cy="1155696"/>
              </a:xfrm>
              <a:custGeom>
                <a:rect b="b" l="l" r="r" t="t"/>
                <a:pathLst>
                  <a:path extrusionOk="0" h="10962" w="2491">
                    <a:moveTo>
                      <a:pt x="1" y="0"/>
                    </a:moveTo>
                    <a:lnTo>
                      <a:pt x="430" y="10961"/>
                    </a:lnTo>
                    <a:lnTo>
                      <a:pt x="1346" y="10961"/>
                    </a:lnTo>
                    <a:lnTo>
                      <a:pt x="2491" y="2347"/>
                    </a:lnTo>
                    <a:lnTo>
                      <a:pt x="249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7"/>
              <p:cNvSpPr/>
              <p:nvPr/>
            </p:nvSpPr>
            <p:spPr>
              <a:xfrm>
                <a:off x="6687736" y="3563924"/>
                <a:ext cx="256505" cy="166048"/>
              </a:xfrm>
              <a:custGeom>
                <a:rect b="b" l="l" r="r" t="t"/>
                <a:pathLst>
                  <a:path extrusionOk="0" h="1575" w="2433">
                    <a:moveTo>
                      <a:pt x="1345" y="0"/>
                    </a:moveTo>
                    <a:cubicBezTo>
                      <a:pt x="887" y="29"/>
                      <a:pt x="458" y="115"/>
                      <a:pt x="0" y="258"/>
                    </a:cubicBezTo>
                    <a:lnTo>
                      <a:pt x="57" y="1574"/>
                    </a:lnTo>
                    <a:cubicBezTo>
                      <a:pt x="1031" y="1574"/>
                      <a:pt x="2433" y="1403"/>
                      <a:pt x="2433" y="1403"/>
                    </a:cubicBezTo>
                    <a:lnTo>
                      <a:pt x="2347" y="286"/>
                    </a:lnTo>
                    <a:cubicBezTo>
                      <a:pt x="2032" y="172"/>
                      <a:pt x="1689" y="57"/>
                      <a:pt x="13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7"/>
              <p:cNvSpPr/>
              <p:nvPr/>
            </p:nvSpPr>
            <p:spPr>
              <a:xfrm>
                <a:off x="6726954" y="4601846"/>
                <a:ext cx="227407" cy="68844"/>
              </a:xfrm>
              <a:custGeom>
                <a:rect b="b" l="l" r="r" t="t"/>
                <a:pathLst>
                  <a:path extrusionOk="0" h="653" w="2157">
                    <a:moveTo>
                      <a:pt x="0" y="0"/>
                    </a:moveTo>
                    <a:lnTo>
                      <a:pt x="0" y="601"/>
                    </a:lnTo>
                    <a:cubicBezTo>
                      <a:pt x="0" y="601"/>
                      <a:pt x="967" y="652"/>
                      <a:pt x="1603" y="652"/>
                    </a:cubicBezTo>
                    <a:cubicBezTo>
                      <a:pt x="1921" y="652"/>
                      <a:pt x="2156" y="639"/>
                      <a:pt x="2147" y="601"/>
                    </a:cubicBezTo>
                    <a:cubicBezTo>
                      <a:pt x="2147" y="487"/>
                      <a:pt x="945" y="0"/>
                      <a:pt x="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7"/>
              <p:cNvSpPr/>
              <p:nvPr/>
            </p:nvSpPr>
            <p:spPr>
              <a:xfrm>
                <a:off x="6932112" y="3446268"/>
                <a:ext cx="262620" cy="331991"/>
              </a:xfrm>
              <a:custGeom>
                <a:rect b="b" l="l" r="r" t="t"/>
                <a:pathLst>
                  <a:path extrusionOk="0" h="3149" w="2491">
                    <a:moveTo>
                      <a:pt x="1231" y="0"/>
                    </a:moveTo>
                    <a:lnTo>
                      <a:pt x="258" y="29"/>
                    </a:lnTo>
                    <a:lnTo>
                      <a:pt x="0" y="687"/>
                    </a:lnTo>
                    <a:lnTo>
                      <a:pt x="115" y="3148"/>
                    </a:lnTo>
                    <a:lnTo>
                      <a:pt x="2490" y="2261"/>
                    </a:lnTo>
                    <a:lnTo>
                      <a:pt x="2490" y="630"/>
                    </a:lnTo>
                    <a:cubicBezTo>
                      <a:pt x="2090" y="401"/>
                      <a:pt x="1660" y="200"/>
                      <a:pt x="1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7"/>
              <p:cNvSpPr/>
              <p:nvPr/>
            </p:nvSpPr>
            <p:spPr>
              <a:xfrm>
                <a:off x="6639451" y="2619515"/>
                <a:ext cx="606524" cy="1092334"/>
              </a:xfrm>
              <a:custGeom>
                <a:rect b="b" l="l" r="r" t="t"/>
                <a:pathLst>
                  <a:path extrusionOk="0" h="10361" w="5753">
                    <a:moveTo>
                      <a:pt x="2118" y="0"/>
                    </a:moveTo>
                    <a:cubicBezTo>
                      <a:pt x="2118" y="0"/>
                      <a:pt x="1231" y="58"/>
                      <a:pt x="659" y="172"/>
                    </a:cubicBezTo>
                    <a:lnTo>
                      <a:pt x="802" y="5180"/>
                    </a:lnTo>
                    <a:lnTo>
                      <a:pt x="0" y="9731"/>
                    </a:lnTo>
                    <a:cubicBezTo>
                      <a:pt x="0" y="9731"/>
                      <a:pt x="1497" y="10344"/>
                      <a:pt x="2787" y="10344"/>
                    </a:cubicBezTo>
                    <a:cubicBezTo>
                      <a:pt x="2890" y="10344"/>
                      <a:pt x="2992" y="10340"/>
                      <a:pt x="3091" y="10332"/>
                    </a:cubicBezTo>
                    <a:lnTo>
                      <a:pt x="3435" y="8014"/>
                    </a:lnTo>
                    <a:lnTo>
                      <a:pt x="3606" y="10361"/>
                    </a:lnTo>
                    <a:cubicBezTo>
                      <a:pt x="4350" y="10332"/>
                      <a:pt x="5066" y="10189"/>
                      <a:pt x="5753" y="9931"/>
                    </a:cubicBezTo>
                    <a:lnTo>
                      <a:pt x="5037" y="5180"/>
                    </a:lnTo>
                    <a:cubicBezTo>
                      <a:pt x="4923" y="4408"/>
                      <a:pt x="4894" y="3606"/>
                      <a:pt x="5009" y="2834"/>
                    </a:cubicBezTo>
                    <a:cubicBezTo>
                      <a:pt x="5095" y="2376"/>
                      <a:pt x="5066" y="1918"/>
                      <a:pt x="4866" y="1517"/>
                    </a:cubicBezTo>
                    <a:cubicBezTo>
                      <a:pt x="4780" y="1345"/>
                      <a:pt x="4694" y="1174"/>
                      <a:pt x="4608" y="1031"/>
                    </a:cubicBezTo>
                    <a:lnTo>
                      <a:pt x="42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7"/>
              <p:cNvSpPr/>
              <p:nvPr/>
            </p:nvSpPr>
            <p:spPr>
              <a:xfrm>
                <a:off x="6751097" y="2701010"/>
                <a:ext cx="96677" cy="281386"/>
              </a:xfrm>
              <a:custGeom>
                <a:rect b="b" l="l" r="r" t="t"/>
                <a:pathLst>
                  <a:path extrusionOk="0" h="2669" w="917">
                    <a:moveTo>
                      <a:pt x="286" y="0"/>
                    </a:moveTo>
                    <a:cubicBezTo>
                      <a:pt x="143" y="744"/>
                      <a:pt x="58" y="1517"/>
                      <a:pt x="0" y="2290"/>
                    </a:cubicBezTo>
                    <a:cubicBezTo>
                      <a:pt x="18" y="2571"/>
                      <a:pt x="25" y="2626"/>
                      <a:pt x="27" y="2626"/>
                    </a:cubicBezTo>
                    <a:cubicBezTo>
                      <a:pt x="29" y="2626"/>
                      <a:pt x="29" y="2604"/>
                      <a:pt x="29" y="2604"/>
                    </a:cubicBezTo>
                    <a:cubicBezTo>
                      <a:pt x="29" y="2604"/>
                      <a:pt x="251" y="2669"/>
                      <a:pt x="472" y="2669"/>
                    </a:cubicBezTo>
                    <a:cubicBezTo>
                      <a:pt x="694" y="2669"/>
                      <a:pt x="916" y="2604"/>
                      <a:pt x="916" y="2347"/>
                    </a:cubicBezTo>
                    <a:cubicBezTo>
                      <a:pt x="887" y="1832"/>
                      <a:pt x="286" y="0"/>
                      <a:pt x="2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7"/>
              <p:cNvSpPr/>
              <p:nvPr/>
            </p:nvSpPr>
            <p:spPr>
              <a:xfrm>
                <a:off x="6868751" y="2483726"/>
                <a:ext cx="105744" cy="135896"/>
              </a:xfrm>
              <a:custGeom>
                <a:rect b="b" l="l" r="r" t="t"/>
                <a:pathLst>
                  <a:path extrusionOk="0" h="1289" w="1003">
                    <a:moveTo>
                      <a:pt x="0" y="1"/>
                    </a:moveTo>
                    <a:lnTo>
                      <a:pt x="0" y="1288"/>
                    </a:lnTo>
                    <a:lnTo>
                      <a:pt x="1002" y="1288"/>
                    </a:lnTo>
                    <a:lnTo>
                      <a:pt x="1002" y="602"/>
                    </a:lnTo>
                    <a:lnTo>
                      <a:pt x="1002" y="1"/>
                    </a:ln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7"/>
              <p:cNvSpPr/>
              <p:nvPr/>
            </p:nvSpPr>
            <p:spPr>
              <a:xfrm>
                <a:off x="6868751" y="2483726"/>
                <a:ext cx="105744" cy="108696"/>
              </a:xfrm>
              <a:custGeom>
                <a:rect b="b" l="l" r="r" t="t"/>
                <a:pathLst>
                  <a:path extrusionOk="0" h="1031" w="1003">
                    <a:moveTo>
                      <a:pt x="229" y="1"/>
                    </a:moveTo>
                    <a:lnTo>
                      <a:pt x="0" y="401"/>
                    </a:lnTo>
                    <a:cubicBezTo>
                      <a:pt x="0" y="401"/>
                      <a:pt x="115" y="888"/>
                      <a:pt x="1002" y="1031"/>
                    </a:cubicBezTo>
                    <a:lnTo>
                      <a:pt x="1002" y="86"/>
                    </a:lnTo>
                    <a:lnTo>
                      <a:pt x="945" y="58"/>
                    </a:lnTo>
                    <a:lnTo>
                      <a:pt x="344" y="1"/>
                    </a:lnTo>
                    <a:close/>
                  </a:path>
                </a:pathLst>
              </a:custGeom>
              <a:solidFill>
                <a:srgbClr val="EB9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7"/>
              <p:cNvSpPr/>
              <p:nvPr/>
            </p:nvSpPr>
            <p:spPr>
              <a:xfrm>
                <a:off x="6721050" y="2267181"/>
                <a:ext cx="346962" cy="286025"/>
              </a:xfrm>
              <a:custGeom>
                <a:rect b="b" l="l" r="r" t="t"/>
                <a:pathLst>
                  <a:path extrusionOk="0" h="2713" w="3291">
                    <a:moveTo>
                      <a:pt x="2307" y="0"/>
                    </a:moveTo>
                    <a:cubicBezTo>
                      <a:pt x="2244" y="0"/>
                      <a:pt x="2180" y="8"/>
                      <a:pt x="2117" y="23"/>
                    </a:cubicBezTo>
                    <a:cubicBezTo>
                      <a:pt x="1716" y="51"/>
                      <a:pt x="1344" y="194"/>
                      <a:pt x="1029" y="423"/>
                    </a:cubicBezTo>
                    <a:cubicBezTo>
                      <a:pt x="1058" y="738"/>
                      <a:pt x="972" y="1053"/>
                      <a:pt x="743" y="1282"/>
                    </a:cubicBezTo>
                    <a:cubicBezTo>
                      <a:pt x="743" y="1282"/>
                      <a:pt x="620" y="993"/>
                      <a:pt x="390" y="993"/>
                    </a:cubicBezTo>
                    <a:cubicBezTo>
                      <a:pt x="349" y="993"/>
                      <a:pt x="304" y="1003"/>
                      <a:pt x="257" y="1024"/>
                    </a:cubicBezTo>
                    <a:cubicBezTo>
                      <a:pt x="1" y="1152"/>
                      <a:pt x="156" y="1828"/>
                      <a:pt x="641" y="1828"/>
                    </a:cubicBezTo>
                    <a:cubicBezTo>
                      <a:pt x="699" y="1828"/>
                      <a:pt x="762" y="1818"/>
                      <a:pt x="829" y="1797"/>
                    </a:cubicBezTo>
                    <a:cubicBezTo>
                      <a:pt x="1287" y="2598"/>
                      <a:pt x="1917" y="2713"/>
                      <a:pt x="2088" y="2713"/>
                    </a:cubicBezTo>
                    <a:cubicBezTo>
                      <a:pt x="2918" y="2684"/>
                      <a:pt x="3290" y="1597"/>
                      <a:pt x="3176" y="767"/>
                    </a:cubicBezTo>
                    <a:cubicBezTo>
                      <a:pt x="3126" y="319"/>
                      <a:pt x="2730" y="0"/>
                      <a:pt x="2307" y="0"/>
                    </a:cubicBez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7"/>
              <p:cNvSpPr/>
              <p:nvPr/>
            </p:nvSpPr>
            <p:spPr>
              <a:xfrm>
                <a:off x="6748039" y="2394747"/>
                <a:ext cx="39324" cy="46810"/>
              </a:xfrm>
              <a:custGeom>
                <a:rect b="b" l="l" r="r" t="t"/>
                <a:pathLst>
                  <a:path extrusionOk="0" h="444" w="373">
                    <a:moveTo>
                      <a:pt x="187" y="0"/>
                    </a:moveTo>
                    <a:cubicBezTo>
                      <a:pt x="151" y="0"/>
                      <a:pt x="115" y="15"/>
                      <a:pt x="87" y="43"/>
                    </a:cubicBezTo>
                    <a:cubicBezTo>
                      <a:pt x="1" y="100"/>
                      <a:pt x="87" y="444"/>
                      <a:pt x="373" y="444"/>
                    </a:cubicBezTo>
                    <a:cubicBezTo>
                      <a:pt x="287" y="387"/>
                      <a:pt x="201" y="329"/>
                      <a:pt x="172" y="215"/>
                    </a:cubicBezTo>
                    <a:cubicBezTo>
                      <a:pt x="125" y="96"/>
                      <a:pt x="196" y="36"/>
                      <a:pt x="255" y="36"/>
                    </a:cubicBezTo>
                    <a:cubicBezTo>
                      <a:pt x="266" y="36"/>
                      <a:pt x="277" y="38"/>
                      <a:pt x="287" y="43"/>
                    </a:cubicBezTo>
                    <a:cubicBezTo>
                      <a:pt x="258" y="15"/>
                      <a:pt x="222" y="0"/>
                      <a:pt x="187" y="0"/>
                    </a:cubicBezTo>
                    <a:close/>
                  </a:path>
                </a:pathLst>
              </a:custGeom>
              <a:solidFill>
                <a:srgbClr val="EB9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7"/>
              <p:cNvSpPr/>
              <p:nvPr/>
            </p:nvSpPr>
            <p:spPr>
              <a:xfrm>
                <a:off x="6820467" y="2619515"/>
                <a:ext cx="193249" cy="256611"/>
              </a:xfrm>
              <a:custGeom>
                <a:rect b="b" l="l" r="r" t="t"/>
                <a:pathLst>
                  <a:path extrusionOk="0" h="2434" w="1833">
                    <a:moveTo>
                      <a:pt x="401" y="0"/>
                    </a:moveTo>
                    <a:lnTo>
                      <a:pt x="1" y="29"/>
                    </a:lnTo>
                    <a:lnTo>
                      <a:pt x="1718" y="2433"/>
                    </a:lnTo>
                    <a:lnTo>
                      <a:pt x="1832" y="0"/>
                    </a:ln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7"/>
              <p:cNvSpPr/>
              <p:nvPr/>
            </p:nvSpPr>
            <p:spPr>
              <a:xfrm>
                <a:off x="6868751" y="2688886"/>
                <a:ext cx="141905" cy="187239"/>
              </a:xfrm>
              <a:custGeom>
                <a:rect b="b" l="l" r="r" t="t"/>
                <a:pathLst>
                  <a:path extrusionOk="0" h="1776" w="1346">
                    <a:moveTo>
                      <a:pt x="0" y="1"/>
                    </a:moveTo>
                    <a:lnTo>
                      <a:pt x="1260" y="1775"/>
                    </a:lnTo>
                    <a:lnTo>
                      <a:pt x="13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7"/>
              <p:cNvSpPr/>
              <p:nvPr/>
            </p:nvSpPr>
            <p:spPr>
              <a:xfrm>
                <a:off x="7001482" y="2619515"/>
                <a:ext cx="78543" cy="256611"/>
              </a:xfrm>
              <a:custGeom>
                <a:rect b="b" l="l" r="r" t="t"/>
                <a:pathLst>
                  <a:path extrusionOk="0" h="2434" w="745">
                    <a:moveTo>
                      <a:pt x="115" y="0"/>
                    </a:moveTo>
                    <a:lnTo>
                      <a:pt x="1" y="2433"/>
                    </a:lnTo>
                    <a:lnTo>
                      <a:pt x="659" y="1603"/>
                    </a:lnTo>
                    <a:lnTo>
                      <a:pt x="344" y="1174"/>
                    </a:lnTo>
                    <a:lnTo>
                      <a:pt x="745" y="1088"/>
                    </a:lnTo>
                    <a:lnTo>
                      <a:pt x="11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7"/>
              <p:cNvSpPr/>
              <p:nvPr/>
            </p:nvSpPr>
            <p:spPr>
              <a:xfrm>
                <a:off x="6820467" y="2622573"/>
                <a:ext cx="181124" cy="253553"/>
              </a:xfrm>
              <a:custGeom>
                <a:rect b="b" l="l" r="r" t="t"/>
                <a:pathLst>
                  <a:path extrusionOk="0" h="2405" w="1718">
                    <a:moveTo>
                      <a:pt x="1" y="0"/>
                    </a:moveTo>
                    <a:lnTo>
                      <a:pt x="1" y="1145"/>
                    </a:lnTo>
                    <a:lnTo>
                      <a:pt x="602" y="1345"/>
                    </a:lnTo>
                    <a:lnTo>
                      <a:pt x="401" y="1717"/>
                    </a:lnTo>
                    <a:lnTo>
                      <a:pt x="1718" y="2404"/>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7"/>
              <p:cNvSpPr/>
              <p:nvPr/>
            </p:nvSpPr>
            <p:spPr>
              <a:xfrm>
                <a:off x="6977340" y="4601846"/>
                <a:ext cx="226458" cy="68844"/>
              </a:xfrm>
              <a:custGeom>
                <a:rect b="b" l="l" r="r" t="t"/>
                <a:pathLst>
                  <a:path extrusionOk="0" h="653" w="2148">
                    <a:moveTo>
                      <a:pt x="1" y="0"/>
                    </a:moveTo>
                    <a:lnTo>
                      <a:pt x="1" y="601"/>
                    </a:lnTo>
                    <a:cubicBezTo>
                      <a:pt x="1" y="601"/>
                      <a:pt x="955" y="652"/>
                      <a:pt x="1591" y="652"/>
                    </a:cubicBezTo>
                    <a:cubicBezTo>
                      <a:pt x="1909" y="652"/>
                      <a:pt x="2147" y="639"/>
                      <a:pt x="2147" y="601"/>
                    </a:cubicBezTo>
                    <a:cubicBezTo>
                      <a:pt x="2119" y="487"/>
                      <a:pt x="945" y="0"/>
                      <a:pt x="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7"/>
              <p:cNvSpPr/>
              <p:nvPr/>
            </p:nvSpPr>
            <p:spPr>
              <a:xfrm>
                <a:off x="7007491" y="2384204"/>
                <a:ext cx="24248" cy="30258"/>
              </a:xfrm>
              <a:custGeom>
                <a:rect b="b" l="l" r="r" t="t"/>
                <a:pathLst>
                  <a:path extrusionOk="0" h="287" w="230">
                    <a:moveTo>
                      <a:pt x="115" y="0"/>
                    </a:moveTo>
                    <a:cubicBezTo>
                      <a:pt x="58" y="0"/>
                      <a:pt x="1" y="57"/>
                      <a:pt x="1" y="143"/>
                    </a:cubicBezTo>
                    <a:cubicBezTo>
                      <a:pt x="1" y="229"/>
                      <a:pt x="58" y="286"/>
                      <a:pt x="115" y="286"/>
                    </a:cubicBezTo>
                    <a:cubicBezTo>
                      <a:pt x="173" y="286"/>
                      <a:pt x="230" y="229"/>
                      <a:pt x="230" y="143"/>
                    </a:cubicBezTo>
                    <a:cubicBezTo>
                      <a:pt x="230" y="57"/>
                      <a:pt x="173" y="0"/>
                      <a:pt x="115"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7"/>
              <p:cNvSpPr/>
              <p:nvPr/>
            </p:nvSpPr>
            <p:spPr>
              <a:xfrm>
                <a:off x="6944131" y="2399280"/>
                <a:ext cx="42382" cy="63467"/>
              </a:xfrm>
              <a:custGeom>
                <a:rect b="b" l="l" r="r" t="t"/>
                <a:pathLst>
                  <a:path extrusionOk="0" h="602" w="402">
                    <a:moveTo>
                      <a:pt x="201" y="0"/>
                    </a:moveTo>
                    <a:cubicBezTo>
                      <a:pt x="144" y="201"/>
                      <a:pt x="230" y="372"/>
                      <a:pt x="230" y="458"/>
                    </a:cubicBezTo>
                    <a:cubicBezTo>
                      <a:pt x="230" y="544"/>
                      <a:pt x="1" y="601"/>
                      <a:pt x="173" y="601"/>
                    </a:cubicBezTo>
                    <a:cubicBezTo>
                      <a:pt x="344" y="601"/>
                      <a:pt x="402" y="515"/>
                      <a:pt x="344" y="429"/>
                    </a:cubicBezTo>
                    <a:cubicBezTo>
                      <a:pt x="258" y="286"/>
                      <a:pt x="230" y="143"/>
                      <a:pt x="201" y="0"/>
                    </a:cubicBezTo>
                    <a:close/>
                  </a:path>
                </a:pathLst>
              </a:custGeom>
              <a:solidFill>
                <a:srgbClr val="E37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7"/>
              <p:cNvSpPr/>
              <p:nvPr/>
            </p:nvSpPr>
            <p:spPr>
              <a:xfrm>
                <a:off x="6998530" y="2361116"/>
                <a:ext cx="51343" cy="17079"/>
              </a:xfrm>
              <a:custGeom>
                <a:rect b="b" l="l" r="r" t="t"/>
                <a:pathLst>
                  <a:path extrusionOk="0" h="162" w="487">
                    <a:moveTo>
                      <a:pt x="238" y="0"/>
                    </a:moveTo>
                    <a:cubicBezTo>
                      <a:pt x="168" y="0"/>
                      <a:pt x="95" y="23"/>
                      <a:pt x="29" y="76"/>
                    </a:cubicBezTo>
                    <a:cubicBezTo>
                      <a:pt x="0" y="76"/>
                      <a:pt x="0" y="105"/>
                      <a:pt x="29" y="133"/>
                    </a:cubicBezTo>
                    <a:lnTo>
                      <a:pt x="86" y="133"/>
                    </a:lnTo>
                    <a:cubicBezTo>
                      <a:pt x="129" y="90"/>
                      <a:pt x="186" y="69"/>
                      <a:pt x="247" y="69"/>
                    </a:cubicBezTo>
                    <a:cubicBezTo>
                      <a:pt x="308" y="69"/>
                      <a:pt x="372" y="90"/>
                      <a:pt x="429" y="133"/>
                    </a:cubicBezTo>
                    <a:cubicBezTo>
                      <a:pt x="429" y="133"/>
                      <a:pt x="429" y="162"/>
                      <a:pt x="429" y="162"/>
                    </a:cubicBezTo>
                    <a:lnTo>
                      <a:pt x="458" y="162"/>
                    </a:lnTo>
                    <a:cubicBezTo>
                      <a:pt x="487" y="133"/>
                      <a:pt x="487" y="105"/>
                      <a:pt x="458" y="76"/>
                    </a:cubicBezTo>
                    <a:cubicBezTo>
                      <a:pt x="397" y="30"/>
                      <a:pt x="319" y="0"/>
                      <a:pt x="238"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7"/>
              <p:cNvSpPr/>
              <p:nvPr/>
            </p:nvSpPr>
            <p:spPr>
              <a:xfrm>
                <a:off x="7019615" y="2387156"/>
                <a:ext cx="21191" cy="3163"/>
              </a:xfrm>
              <a:custGeom>
                <a:rect b="b" l="l" r="r" t="t"/>
                <a:pathLst>
                  <a:path extrusionOk="0" h="30" w="201">
                    <a:moveTo>
                      <a:pt x="0" y="1"/>
                    </a:moveTo>
                    <a:cubicBezTo>
                      <a:pt x="0" y="1"/>
                      <a:pt x="0" y="1"/>
                      <a:pt x="0" y="29"/>
                    </a:cubicBezTo>
                    <a:lnTo>
                      <a:pt x="201" y="29"/>
                    </a:lnTo>
                    <a:cubicBezTo>
                      <a:pt x="201" y="1"/>
                      <a:pt x="201" y="1"/>
                      <a:pt x="201"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7"/>
              <p:cNvSpPr/>
              <p:nvPr/>
            </p:nvSpPr>
            <p:spPr>
              <a:xfrm>
                <a:off x="7016558" y="2387156"/>
                <a:ext cx="21296" cy="9172"/>
              </a:xfrm>
              <a:custGeom>
                <a:rect b="b" l="l" r="r" t="t"/>
                <a:pathLst>
                  <a:path extrusionOk="0" h="87" w="202">
                    <a:moveTo>
                      <a:pt x="29" y="1"/>
                    </a:moveTo>
                    <a:cubicBezTo>
                      <a:pt x="29" y="1"/>
                      <a:pt x="1" y="29"/>
                      <a:pt x="29" y="58"/>
                    </a:cubicBezTo>
                    <a:cubicBezTo>
                      <a:pt x="87" y="87"/>
                      <a:pt x="144" y="87"/>
                      <a:pt x="201" y="87"/>
                    </a:cubicBezTo>
                    <a:cubicBezTo>
                      <a:pt x="201" y="87"/>
                      <a:pt x="201" y="58"/>
                      <a:pt x="201" y="58"/>
                    </a:cubicBezTo>
                    <a:cubicBezTo>
                      <a:pt x="144" y="58"/>
                      <a:pt x="87" y="29"/>
                      <a:pt x="29"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7"/>
              <p:cNvSpPr/>
              <p:nvPr/>
            </p:nvSpPr>
            <p:spPr>
              <a:xfrm>
                <a:off x="6892894" y="2384204"/>
                <a:ext cx="24248" cy="30258"/>
              </a:xfrm>
              <a:custGeom>
                <a:rect b="b" l="l" r="r" t="t"/>
                <a:pathLst>
                  <a:path extrusionOk="0" h="287" w="230">
                    <a:moveTo>
                      <a:pt x="115" y="0"/>
                    </a:moveTo>
                    <a:cubicBezTo>
                      <a:pt x="58" y="0"/>
                      <a:pt x="0" y="57"/>
                      <a:pt x="0" y="143"/>
                    </a:cubicBezTo>
                    <a:cubicBezTo>
                      <a:pt x="0" y="229"/>
                      <a:pt x="58" y="286"/>
                      <a:pt x="115" y="286"/>
                    </a:cubicBezTo>
                    <a:cubicBezTo>
                      <a:pt x="172" y="286"/>
                      <a:pt x="229" y="229"/>
                      <a:pt x="229" y="143"/>
                    </a:cubicBezTo>
                    <a:cubicBezTo>
                      <a:pt x="229" y="57"/>
                      <a:pt x="172" y="0"/>
                      <a:pt x="115"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7"/>
              <p:cNvSpPr/>
              <p:nvPr/>
            </p:nvSpPr>
            <p:spPr>
              <a:xfrm>
                <a:off x="6874761" y="2361116"/>
                <a:ext cx="48391" cy="17079"/>
              </a:xfrm>
              <a:custGeom>
                <a:rect b="b" l="l" r="r" t="t"/>
                <a:pathLst>
                  <a:path extrusionOk="0" h="162" w="459">
                    <a:moveTo>
                      <a:pt x="236" y="0"/>
                    </a:moveTo>
                    <a:cubicBezTo>
                      <a:pt x="148" y="0"/>
                      <a:pt x="62" y="30"/>
                      <a:pt x="1" y="76"/>
                    </a:cubicBezTo>
                    <a:cubicBezTo>
                      <a:pt x="1" y="105"/>
                      <a:pt x="1" y="133"/>
                      <a:pt x="1" y="162"/>
                    </a:cubicBezTo>
                    <a:lnTo>
                      <a:pt x="29" y="162"/>
                    </a:lnTo>
                    <a:cubicBezTo>
                      <a:pt x="58" y="162"/>
                      <a:pt x="58" y="133"/>
                      <a:pt x="58" y="133"/>
                    </a:cubicBezTo>
                    <a:cubicBezTo>
                      <a:pt x="101" y="90"/>
                      <a:pt x="158" y="69"/>
                      <a:pt x="215" y="69"/>
                    </a:cubicBezTo>
                    <a:cubicBezTo>
                      <a:pt x="273" y="69"/>
                      <a:pt x="330" y="90"/>
                      <a:pt x="373" y="133"/>
                    </a:cubicBezTo>
                    <a:lnTo>
                      <a:pt x="459" y="133"/>
                    </a:lnTo>
                    <a:cubicBezTo>
                      <a:pt x="459" y="105"/>
                      <a:pt x="459" y="76"/>
                      <a:pt x="459" y="76"/>
                    </a:cubicBezTo>
                    <a:cubicBezTo>
                      <a:pt x="392" y="23"/>
                      <a:pt x="313" y="0"/>
                      <a:pt x="236"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7"/>
              <p:cNvSpPr/>
              <p:nvPr/>
            </p:nvSpPr>
            <p:spPr>
              <a:xfrm>
                <a:off x="6883827" y="2387156"/>
                <a:ext cx="21191" cy="3163"/>
              </a:xfrm>
              <a:custGeom>
                <a:rect b="b" l="l" r="r" t="t"/>
                <a:pathLst>
                  <a:path extrusionOk="0" h="30" w="201">
                    <a:moveTo>
                      <a:pt x="1" y="1"/>
                    </a:moveTo>
                    <a:cubicBezTo>
                      <a:pt x="1" y="1"/>
                      <a:pt x="1" y="1"/>
                      <a:pt x="1" y="29"/>
                    </a:cubicBezTo>
                    <a:lnTo>
                      <a:pt x="201" y="29"/>
                    </a:lnTo>
                    <a:lnTo>
                      <a:pt x="172" y="1"/>
                    </a:ln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7"/>
              <p:cNvSpPr/>
              <p:nvPr/>
            </p:nvSpPr>
            <p:spPr>
              <a:xfrm>
                <a:off x="6883827" y="2387156"/>
                <a:ext cx="21191" cy="9172"/>
              </a:xfrm>
              <a:custGeom>
                <a:rect b="b" l="l" r="r" t="t"/>
                <a:pathLst>
                  <a:path extrusionOk="0" h="87" w="201">
                    <a:moveTo>
                      <a:pt x="172" y="1"/>
                    </a:moveTo>
                    <a:cubicBezTo>
                      <a:pt x="144" y="29"/>
                      <a:pt x="86" y="58"/>
                      <a:pt x="29" y="58"/>
                    </a:cubicBezTo>
                    <a:lnTo>
                      <a:pt x="1" y="58"/>
                    </a:lnTo>
                    <a:cubicBezTo>
                      <a:pt x="1" y="87"/>
                      <a:pt x="1" y="87"/>
                      <a:pt x="29" y="87"/>
                    </a:cubicBezTo>
                    <a:cubicBezTo>
                      <a:pt x="86" y="87"/>
                      <a:pt x="144" y="58"/>
                      <a:pt x="201" y="29"/>
                    </a:cubicBezTo>
                    <a:cubicBezTo>
                      <a:pt x="201" y="29"/>
                      <a:pt x="201" y="29"/>
                      <a:pt x="201"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7"/>
              <p:cNvSpPr/>
              <p:nvPr/>
            </p:nvSpPr>
            <p:spPr>
              <a:xfrm>
                <a:off x="6904912" y="2480669"/>
                <a:ext cx="72534" cy="18661"/>
              </a:xfrm>
              <a:custGeom>
                <a:rect b="b" l="l" r="r" t="t"/>
                <a:pathLst>
                  <a:path extrusionOk="0" h="177" w="688">
                    <a:moveTo>
                      <a:pt x="1" y="1"/>
                    </a:moveTo>
                    <a:lnTo>
                      <a:pt x="1" y="1"/>
                    </a:lnTo>
                    <a:cubicBezTo>
                      <a:pt x="101" y="118"/>
                      <a:pt x="250" y="176"/>
                      <a:pt x="396" y="176"/>
                    </a:cubicBezTo>
                    <a:cubicBezTo>
                      <a:pt x="501" y="176"/>
                      <a:pt x="604" y="146"/>
                      <a:pt x="688" y="87"/>
                    </a:cubicBezTo>
                    <a:lnTo>
                      <a:pt x="688" y="87"/>
                    </a:lnTo>
                    <a:cubicBezTo>
                      <a:pt x="611" y="106"/>
                      <a:pt x="535" y="115"/>
                      <a:pt x="459" y="115"/>
                    </a:cubicBezTo>
                    <a:cubicBezTo>
                      <a:pt x="306" y="115"/>
                      <a:pt x="153" y="77"/>
                      <a:pt x="1" y="1"/>
                    </a:cubicBezTo>
                    <a:close/>
                  </a:path>
                </a:pathLst>
              </a:custGeom>
              <a:solidFill>
                <a:srgbClr val="E375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7"/>
              <p:cNvSpPr/>
              <p:nvPr/>
            </p:nvSpPr>
            <p:spPr>
              <a:xfrm>
                <a:off x="6717887" y="2857884"/>
                <a:ext cx="45334" cy="114705"/>
              </a:xfrm>
              <a:custGeom>
                <a:rect b="b" l="l" r="r" t="t"/>
                <a:pathLst>
                  <a:path extrusionOk="0" h="1088" w="430">
                    <a:moveTo>
                      <a:pt x="430" y="0"/>
                    </a:moveTo>
                    <a:lnTo>
                      <a:pt x="0" y="258"/>
                    </a:lnTo>
                    <a:lnTo>
                      <a:pt x="29" y="1088"/>
                    </a:lnTo>
                    <a:lnTo>
                      <a:pt x="430" y="0"/>
                    </a:lnTo>
                    <a:close/>
                  </a:path>
                </a:pathLst>
              </a:custGeom>
              <a:solidFill>
                <a:srgbClr val="C4CF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7"/>
              <p:cNvSpPr/>
              <p:nvPr/>
            </p:nvSpPr>
            <p:spPr>
              <a:xfrm>
                <a:off x="6913979" y="2770380"/>
                <a:ext cx="120820" cy="108696"/>
              </a:xfrm>
              <a:custGeom>
                <a:rect b="b" l="l" r="r" t="t"/>
                <a:pathLst>
                  <a:path extrusionOk="0" h="1031" w="1146">
                    <a:moveTo>
                      <a:pt x="87" y="0"/>
                    </a:moveTo>
                    <a:lnTo>
                      <a:pt x="1" y="86"/>
                    </a:lnTo>
                    <a:lnTo>
                      <a:pt x="1002" y="1031"/>
                    </a:lnTo>
                    <a:lnTo>
                      <a:pt x="1145" y="888"/>
                    </a:lnTo>
                    <a:lnTo>
                      <a:pt x="87" y="0"/>
                    </a:lnTo>
                    <a:close/>
                  </a:path>
                </a:pathLst>
              </a:custGeom>
              <a:solidFill>
                <a:srgbClr val="DBE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7"/>
              <p:cNvSpPr/>
              <p:nvPr/>
            </p:nvSpPr>
            <p:spPr>
              <a:xfrm>
                <a:off x="6877818" y="2740229"/>
                <a:ext cx="45334" cy="39324"/>
              </a:xfrm>
              <a:custGeom>
                <a:rect b="b" l="l" r="r" t="t"/>
                <a:pathLst>
                  <a:path extrusionOk="0" h="373" w="430">
                    <a:moveTo>
                      <a:pt x="86" y="0"/>
                    </a:moveTo>
                    <a:lnTo>
                      <a:pt x="0" y="86"/>
                    </a:lnTo>
                    <a:lnTo>
                      <a:pt x="344" y="372"/>
                    </a:lnTo>
                    <a:lnTo>
                      <a:pt x="430" y="286"/>
                    </a:lnTo>
                    <a:lnTo>
                      <a:pt x="86" y="0"/>
                    </a:ln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7"/>
              <p:cNvSpPr/>
              <p:nvPr/>
            </p:nvSpPr>
            <p:spPr>
              <a:xfrm>
                <a:off x="6639451" y="2845760"/>
                <a:ext cx="485915" cy="262198"/>
              </a:xfrm>
              <a:custGeom>
                <a:rect b="b" l="l" r="r" t="t"/>
                <a:pathLst>
                  <a:path extrusionOk="0" h="2487" w="4609">
                    <a:moveTo>
                      <a:pt x="3664" y="1"/>
                    </a:moveTo>
                    <a:cubicBezTo>
                      <a:pt x="3521" y="29"/>
                      <a:pt x="3206" y="802"/>
                      <a:pt x="3206" y="802"/>
                    </a:cubicBezTo>
                    <a:lnTo>
                      <a:pt x="1260" y="1060"/>
                    </a:lnTo>
                    <a:lnTo>
                      <a:pt x="1202" y="745"/>
                    </a:lnTo>
                    <a:lnTo>
                      <a:pt x="0" y="859"/>
                    </a:lnTo>
                    <a:cubicBezTo>
                      <a:pt x="0" y="859"/>
                      <a:pt x="0" y="2147"/>
                      <a:pt x="201" y="2433"/>
                    </a:cubicBezTo>
                    <a:cubicBezTo>
                      <a:pt x="225" y="2470"/>
                      <a:pt x="294" y="2486"/>
                      <a:pt x="398" y="2486"/>
                    </a:cubicBezTo>
                    <a:cubicBezTo>
                      <a:pt x="1032" y="2486"/>
                      <a:pt x="2958" y="1871"/>
                      <a:pt x="3721" y="1403"/>
                    </a:cubicBezTo>
                    <a:cubicBezTo>
                      <a:pt x="4608" y="859"/>
                      <a:pt x="4322" y="144"/>
                      <a:pt x="4322" y="144"/>
                    </a:cubicBezTo>
                    <a:cubicBezTo>
                      <a:pt x="4122" y="58"/>
                      <a:pt x="3893" y="29"/>
                      <a:pt x="3664" y="1"/>
                    </a:cubicBez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7"/>
              <p:cNvSpPr/>
              <p:nvPr/>
            </p:nvSpPr>
            <p:spPr>
              <a:xfrm>
                <a:off x="6639451" y="2942331"/>
                <a:ext cx="132839" cy="78543"/>
              </a:xfrm>
              <a:custGeom>
                <a:rect b="b" l="l" r="r" t="t"/>
                <a:pathLst>
                  <a:path extrusionOk="0" h="745" w="1260">
                    <a:moveTo>
                      <a:pt x="143" y="1"/>
                    </a:moveTo>
                    <a:cubicBezTo>
                      <a:pt x="115" y="1"/>
                      <a:pt x="58" y="87"/>
                      <a:pt x="0" y="172"/>
                    </a:cubicBezTo>
                    <a:cubicBezTo>
                      <a:pt x="0" y="315"/>
                      <a:pt x="0" y="544"/>
                      <a:pt x="29" y="745"/>
                    </a:cubicBezTo>
                    <a:lnTo>
                      <a:pt x="1260" y="144"/>
                    </a:lnTo>
                    <a:cubicBezTo>
                      <a:pt x="1260" y="144"/>
                      <a:pt x="287" y="1"/>
                      <a:pt x="143" y="1"/>
                    </a:cubicBezTo>
                    <a:close/>
                  </a:path>
                </a:pathLst>
              </a:custGeom>
              <a:solidFill>
                <a:srgbClr val="EB9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7"/>
              <p:cNvSpPr/>
              <p:nvPr/>
            </p:nvSpPr>
            <p:spPr>
              <a:xfrm>
                <a:off x="6603185" y="2636384"/>
                <a:ext cx="214334" cy="339266"/>
              </a:xfrm>
              <a:custGeom>
                <a:rect b="b" l="l" r="r" t="t"/>
                <a:pathLst>
                  <a:path extrusionOk="0" h="3218" w="2033">
                    <a:moveTo>
                      <a:pt x="1093" y="0"/>
                    </a:moveTo>
                    <a:cubicBezTo>
                      <a:pt x="923" y="0"/>
                      <a:pt x="590" y="73"/>
                      <a:pt x="344" y="584"/>
                    </a:cubicBezTo>
                    <a:cubicBezTo>
                      <a:pt x="1" y="1271"/>
                      <a:pt x="115" y="3217"/>
                      <a:pt x="115" y="3217"/>
                    </a:cubicBezTo>
                    <a:lnTo>
                      <a:pt x="1775" y="3017"/>
                    </a:lnTo>
                    <a:cubicBezTo>
                      <a:pt x="1775" y="3017"/>
                      <a:pt x="2033" y="241"/>
                      <a:pt x="1203" y="12"/>
                    </a:cubicBezTo>
                    <a:cubicBezTo>
                      <a:pt x="1203" y="12"/>
                      <a:pt x="1161" y="0"/>
                      <a:pt x="10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7"/>
              <p:cNvSpPr/>
              <p:nvPr/>
            </p:nvSpPr>
            <p:spPr>
              <a:xfrm>
                <a:off x="6992416" y="2661791"/>
                <a:ext cx="485915" cy="479801"/>
              </a:xfrm>
              <a:custGeom>
                <a:rect b="b" l="l" r="r" t="t"/>
                <a:pathLst>
                  <a:path extrusionOk="0" h="4551" w="4609">
                    <a:moveTo>
                      <a:pt x="1231" y="0"/>
                    </a:moveTo>
                    <a:lnTo>
                      <a:pt x="1" y="4551"/>
                    </a:lnTo>
                    <a:lnTo>
                      <a:pt x="3406" y="4551"/>
                    </a:lnTo>
                    <a:lnTo>
                      <a:pt x="4608" y="0"/>
                    </a:lnTo>
                    <a:close/>
                  </a:path>
                </a:pathLst>
              </a:custGeom>
              <a:solidFill>
                <a:srgbClr val="355C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7"/>
              <p:cNvSpPr/>
              <p:nvPr/>
            </p:nvSpPr>
            <p:spPr>
              <a:xfrm>
                <a:off x="7004539" y="2676867"/>
                <a:ext cx="485810" cy="479801"/>
              </a:xfrm>
              <a:custGeom>
                <a:rect b="b" l="l" r="r" t="t"/>
                <a:pathLst>
                  <a:path extrusionOk="0" h="4551" w="4608">
                    <a:moveTo>
                      <a:pt x="1231" y="0"/>
                    </a:moveTo>
                    <a:lnTo>
                      <a:pt x="0" y="4551"/>
                    </a:lnTo>
                    <a:lnTo>
                      <a:pt x="3377" y="4551"/>
                    </a:lnTo>
                    <a:lnTo>
                      <a:pt x="46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7"/>
              <p:cNvSpPr/>
              <p:nvPr/>
            </p:nvSpPr>
            <p:spPr>
              <a:xfrm>
                <a:off x="7215707" y="2652725"/>
                <a:ext cx="193249" cy="72534"/>
              </a:xfrm>
              <a:custGeom>
                <a:rect b="b" l="l" r="r" t="t"/>
                <a:pathLst>
                  <a:path extrusionOk="0" h="688" w="1833">
                    <a:moveTo>
                      <a:pt x="172" y="0"/>
                    </a:moveTo>
                    <a:lnTo>
                      <a:pt x="1" y="687"/>
                    </a:lnTo>
                    <a:lnTo>
                      <a:pt x="1632" y="687"/>
                    </a:lnTo>
                    <a:lnTo>
                      <a:pt x="1832" y="0"/>
                    </a:lnTo>
                    <a:close/>
                  </a:path>
                </a:pathLst>
              </a:custGeom>
              <a:solidFill>
                <a:srgbClr val="437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7"/>
              <p:cNvSpPr/>
              <p:nvPr/>
            </p:nvSpPr>
            <p:spPr>
              <a:xfrm>
                <a:off x="7263992" y="2622573"/>
                <a:ext cx="117763" cy="45334"/>
              </a:xfrm>
              <a:custGeom>
                <a:rect b="b" l="l" r="r" t="t"/>
                <a:pathLst>
                  <a:path extrusionOk="0" h="430" w="1117">
                    <a:moveTo>
                      <a:pt x="115" y="0"/>
                    </a:moveTo>
                    <a:lnTo>
                      <a:pt x="1" y="429"/>
                    </a:lnTo>
                    <a:lnTo>
                      <a:pt x="1002" y="429"/>
                    </a:lnTo>
                    <a:lnTo>
                      <a:pt x="1117" y="0"/>
                    </a:lnTo>
                    <a:close/>
                  </a:path>
                </a:pathLst>
              </a:custGeom>
              <a:solidFill>
                <a:srgbClr val="355C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7"/>
              <p:cNvSpPr/>
              <p:nvPr/>
            </p:nvSpPr>
            <p:spPr>
              <a:xfrm>
                <a:off x="7273058" y="2622573"/>
                <a:ext cx="120820" cy="45334"/>
              </a:xfrm>
              <a:custGeom>
                <a:rect b="b" l="l" r="r" t="t"/>
                <a:pathLst>
                  <a:path extrusionOk="0" h="430" w="1146">
                    <a:moveTo>
                      <a:pt x="143" y="0"/>
                    </a:moveTo>
                    <a:lnTo>
                      <a:pt x="0" y="429"/>
                    </a:lnTo>
                    <a:lnTo>
                      <a:pt x="1031" y="429"/>
                    </a:lnTo>
                    <a:lnTo>
                      <a:pt x="1145" y="0"/>
                    </a:lnTo>
                    <a:close/>
                  </a:path>
                </a:pathLst>
              </a:custGeom>
              <a:solidFill>
                <a:srgbClr val="4370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7"/>
              <p:cNvSpPr/>
              <p:nvPr/>
            </p:nvSpPr>
            <p:spPr>
              <a:xfrm>
                <a:off x="7224773" y="2652725"/>
                <a:ext cx="193249" cy="72534"/>
              </a:xfrm>
              <a:custGeom>
                <a:rect b="b" l="l" r="r" t="t"/>
                <a:pathLst>
                  <a:path extrusionOk="0" h="688" w="1833">
                    <a:moveTo>
                      <a:pt x="201" y="0"/>
                    </a:moveTo>
                    <a:lnTo>
                      <a:pt x="0" y="687"/>
                    </a:lnTo>
                    <a:lnTo>
                      <a:pt x="1660" y="687"/>
                    </a:lnTo>
                    <a:lnTo>
                      <a:pt x="1832" y="0"/>
                    </a:lnTo>
                    <a:close/>
                  </a:path>
                </a:pathLst>
              </a:custGeom>
              <a:solidFill>
                <a:srgbClr val="355C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7"/>
              <p:cNvSpPr/>
              <p:nvPr/>
            </p:nvSpPr>
            <p:spPr>
              <a:xfrm>
                <a:off x="7387656" y="2836061"/>
                <a:ext cx="95834" cy="158458"/>
              </a:xfrm>
              <a:custGeom>
                <a:rect b="b" l="l" r="r" t="t"/>
                <a:pathLst>
                  <a:path extrusionOk="0" h="1503" w="909">
                    <a:moveTo>
                      <a:pt x="370" y="0"/>
                    </a:moveTo>
                    <a:cubicBezTo>
                      <a:pt x="343" y="0"/>
                      <a:pt x="324" y="3"/>
                      <a:pt x="316" y="7"/>
                    </a:cubicBezTo>
                    <a:cubicBezTo>
                      <a:pt x="144" y="408"/>
                      <a:pt x="30" y="837"/>
                      <a:pt x="1" y="1295"/>
                    </a:cubicBezTo>
                    <a:cubicBezTo>
                      <a:pt x="49" y="1439"/>
                      <a:pt x="298" y="1502"/>
                      <a:pt x="428" y="1502"/>
                    </a:cubicBezTo>
                    <a:cubicBezTo>
                      <a:pt x="453" y="1502"/>
                      <a:pt x="474" y="1500"/>
                      <a:pt x="487" y="1495"/>
                    </a:cubicBezTo>
                    <a:cubicBezTo>
                      <a:pt x="659" y="1123"/>
                      <a:pt x="774" y="722"/>
                      <a:pt x="859" y="322"/>
                    </a:cubicBezTo>
                    <a:cubicBezTo>
                      <a:pt x="908" y="78"/>
                      <a:pt x="521" y="0"/>
                      <a:pt x="370" y="0"/>
                    </a:cubicBezTo>
                    <a:close/>
                  </a:path>
                </a:pathLst>
              </a:custGeom>
              <a:solidFill>
                <a:srgbClr val="F5B8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7"/>
              <p:cNvSpPr/>
              <p:nvPr/>
            </p:nvSpPr>
            <p:spPr>
              <a:xfrm>
                <a:off x="6802333" y="2233339"/>
                <a:ext cx="265677" cy="123772"/>
              </a:xfrm>
              <a:custGeom>
                <a:rect b="b" l="l" r="r" t="t"/>
                <a:pathLst>
                  <a:path extrusionOk="0" h="1174" w="2520">
                    <a:moveTo>
                      <a:pt x="1575" y="0"/>
                    </a:moveTo>
                    <a:cubicBezTo>
                      <a:pt x="1289" y="29"/>
                      <a:pt x="1031" y="86"/>
                      <a:pt x="745" y="172"/>
                    </a:cubicBezTo>
                    <a:cubicBezTo>
                      <a:pt x="573" y="229"/>
                      <a:pt x="373" y="286"/>
                      <a:pt x="173" y="372"/>
                    </a:cubicBezTo>
                    <a:cubicBezTo>
                      <a:pt x="1" y="630"/>
                      <a:pt x="29" y="945"/>
                      <a:pt x="230" y="1174"/>
                    </a:cubicBezTo>
                    <a:cubicBezTo>
                      <a:pt x="230" y="1174"/>
                      <a:pt x="662" y="895"/>
                      <a:pt x="1482" y="895"/>
                    </a:cubicBezTo>
                    <a:cubicBezTo>
                      <a:pt x="1778" y="895"/>
                      <a:pt x="2124" y="932"/>
                      <a:pt x="2519" y="1030"/>
                    </a:cubicBezTo>
                    <a:cubicBezTo>
                      <a:pt x="2462" y="773"/>
                      <a:pt x="2376" y="515"/>
                      <a:pt x="2262" y="286"/>
                    </a:cubicBezTo>
                    <a:cubicBezTo>
                      <a:pt x="2061" y="143"/>
                      <a:pt x="1832" y="29"/>
                      <a:pt x="1575"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 name="Google Shape;569;p37"/>
            <p:cNvSpPr/>
            <p:nvPr/>
          </p:nvSpPr>
          <p:spPr>
            <a:xfrm rot="2700000">
              <a:off x="6257727" y="879916"/>
              <a:ext cx="199358" cy="199470"/>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37"/>
            <p:cNvGrpSpPr/>
            <p:nvPr/>
          </p:nvGrpSpPr>
          <p:grpSpPr>
            <a:xfrm>
              <a:off x="4195962" y="2113572"/>
              <a:ext cx="1676362" cy="2488197"/>
              <a:chOff x="4587881" y="2070350"/>
              <a:chExt cx="1749856" cy="2597283"/>
            </a:xfrm>
          </p:grpSpPr>
          <p:sp>
            <p:nvSpPr>
              <p:cNvPr id="571" name="Google Shape;571;p37"/>
              <p:cNvSpPr/>
              <p:nvPr/>
            </p:nvSpPr>
            <p:spPr>
              <a:xfrm>
                <a:off x="4587881" y="2607602"/>
                <a:ext cx="188610" cy="196095"/>
              </a:xfrm>
              <a:custGeom>
                <a:rect b="b" l="l" r="r" t="t"/>
                <a:pathLst>
                  <a:path extrusionOk="0" h="1860" w="1789">
                    <a:moveTo>
                      <a:pt x="322" y="1"/>
                    </a:moveTo>
                    <a:cubicBezTo>
                      <a:pt x="147" y="1"/>
                      <a:pt x="1" y="592"/>
                      <a:pt x="129" y="1001"/>
                    </a:cubicBezTo>
                    <a:cubicBezTo>
                      <a:pt x="243" y="1430"/>
                      <a:pt x="1560" y="1859"/>
                      <a:pt x="1560" y="1859"/>
                    </a:cubicBezTo>
                    <a:cubicBezTo>
                      <a:pt x="1646" y="1630"/>
                      <a:pt x="1731" y="1373"/>
                      <a:pt x="1789" y="1115"/>
                    </a:cubicBezTo>
                    <a:cubicBezTo>
                      <a:pt x="1789" y="1115"/>
                      <a:pt x="1502" y="772"/>
                      <a:pt x="1417" y="686"/>
                    </a:cubicBezTo>
                    <a:cubicBezTo>
                      <a:pt x="1331" y="629"/>
                      <a:pt x="1188" y="171"/>
                      <a:pt x="1045" y="85"/>
                    </a:cubicBezTo>
                    <a:cubicBezTo>
                      <a:pt x="1033" y="78"/>
                      <a:pt x="1023" y="75"/>
                      <a:pt x="1014" y="75"/>
                    </a:cubicBezTo>
                    <a:cubicBezTo>
                      <a:pt x="915" y="75"/>
                      <a:pt x="990" y="492"/>
                      <a:pt x="1016" y="571"/>
                    </a:cubicBezTo>
                    <a:cubicBezTo>
                      <a:pt x="1016" y="571"/>
                      <a:pt x="558" y="228"/>
                      <a:pt x="386" y="28"/>
                    </a:cubicBezTo>
                    <a:cubicBezTo>
                      <a:pt x="365" y="9"/>
                      <a:pt x="343" y="1"/>
                      <a:pt x="322" y="1"/>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p:nvPr/>
            </p:nvSpPr>
            <p:spPr>
              <a:xfrm>
                <a:off x="4728097" y="2571230"/>
                <a:ext cx="618649" cy="362143"/>
              </a:xfrm>
              <a:custGeom>
                <a:rect b="b" l="l" r="r" t="t"/>
                <a:pathLst>
                  <a:path extrusionOk="0" h="3435" w="5868">
                    <a:moveTo>
                      <a:pt x="4923" y="0"/>
                    </a:moveTo>
                    <a:cubicBezTo>
                      <a:pt x="4322" y="687"/>
                      <a:pt x="3664" y="1346"/>
                      <a:pt x="3006" y="1947"/>
                    </a:cubicBezTo>
                    <a:cubicBezTo>
                      <a:pt x="1918" y="1718"/>
                      <a:pt x="487" y="1288"/>
                      <a:pt x="487" y="1288"/>
                    </a:cubicBezTo>
                    <a:lnTo>
                      <a:pt x="1" y="2347"/>
                    </a:lnTo>
                    <a:cubicBezTo>
                      <a:pt x="1" y="2347"/>
                      <a:pt x="2319" y="3378"/>
                      <a:pt x="3034" y="3435"/>
                    </a:cubicBezTo>
                    <a:cubicBezTo>
                      <a:pt x="3492" y="3435"/>
                      <a:pt x="4351" y="2748"/>
                      <a:pt x="5438" y="1546"/>
                    </a:cubicBezTo>
                    <a:cubicBezTo>
                      <a:pt x="5868" y="1088"/>
                      <a:pt x="5352" y="58"/>
                      <a:pt x="492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7"/>
              <p:cNvSpPr/>
              <p:nvPr/>
            </p:nvSpPr>
            <p:spPr>
              <a:xfrm>
                <a:off x="5114271" y="2746238"/>
                <a:ext cx="150972" cy="162991"/>
              </a:xfrm>
              <a:custGeom>
                <a:rect b="b" l="l" r="r" t="t"/>
                <a:pathLst>
                  <a:path extrusionOk="0" h="1546" w="1432">
                    <a:moveTo>
                      <a:pt x="1031" y="0"/>
                    </a:moveTo>
                    <a:lnTo>
                      <a:pt x="1" y="1546"/>
                    </a:lnTo>
                    <a:cubicBezTo>
                      <a:pt x="516" y="1174"/>
                      <a:pt x="1003" y="744"/>
                      <a:pt x="1432" y="258"/>
                    </a:cubicBezTo>
                    <a:cubicBezTo>
                      <a:pt x="1260" y="143"/>
                      <a:pt x="1031" y="0"/>
                      <a:pt x="10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7"/>
              <p:cNvSpPr/>
              <p:nvPr/>
            </p:nvSpPr>
            <p:spPr>
              <a:xfrm>
                <a:off x="6149233" y="2619726"/>
                <a:ext cx="188504" cy="199047"/>
              </a:xfrm>
              <a:custGeom>
                <a:rect b="b" l="l" r="r" t="t"/>
                <a:pathLst>
                  <a:path extrusionOk="0" h="1888" w="1788">
                    <a:moveTo>
                      <a:pt x="1467" y="0"/>
                    </a:moveTo>
                    <a:cubicBezTo>
                      <a:pt x="1446" y="0"/>
                      <a:pt x="1424" y="9"/>
                      <a:pt x="1403" y="27"/>
                    </a:cubicBezTo>
                    <a:cubicBezTo>
                      <a:pt x="1231" y="227"/>
                      <a:pt x="773" y="571"/>
                      <a:pt x="773" y="571"/>
                    </a:cubicBezTo>
                    <a:cubicBezTo>
                      <a:pt x="799" y="492"/>
                      <a:pt x="874" y="74"/>
                      <a:pt x="775" y="74"/>
                    </a:cubicBezTo>
                    <a:cubicBezTo>
                      <a:pt x="766" y="74"/>
                      <a:pt x="756" y="77"/>
                      <a:pt x="744" y="84"/>
                    </a:cubicBezTo>
                    <a:cubicBezTo>
                      <a:pt x="573" y="170"/>
                      <a:pt x="458" y="628"/>
                      <a:pt x="372" y="685"/>
                    </a:cubicBezTo>
                    <a:cubicBezTo>
                      <a:pt x="287" y="771"/>
                      <a:pt x="0" y="1143"/>
                      <a:pt x="0" y="1143"/>
                    </a:cubicBezTo>
                    <a:cubicBezTo>
                      <a:pt x="58" y="1372"/>
                      <a:pt x="115" y="1630"/>
                      <a:pt x="229" y="1887"/>
                    </a:cubicBezTo>
                    <a:cubicBezTo>
                      <a:pt x="229" y="1887"/>
                      <a:pt x="1546" y="1429"/>
                      <a:pt x="1660" y="1000"/>
                    </a:cubicBezTo>
                    <a:cubicBezTo>
                      <a:pt x="1788" y="591"/>
                      <a:pt x="1642" y="0"/>
                      <a:pt x="1467" y="0"/>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7"/>
              <p:cNvSpPr/>
              <p:nvPr/>
            </p:nvSpPr>
            <p:spPr>
              <a:xfrm>
                <a:off x="5578986" y="2583249"/>
                <a:ext cx="615591" cy="362354"/>
              </a:xfrm>
              <a:custGeom>
                <a:rect b="b" l="l" r="r" t="t"/>
                <a:pathLst>
                  <a:path extrusionOk="0" h="3437" w="5839">
                    <a:moveTo>
                      <a:pt x="916" y="1"/>
                    </a:moveTo>
                    <a:cubicBezTo>
                      <a:pt x="487" y="58"/>
                      <a:pt x="0" y="1088"/>
                      <a:pt x="430" y="1575"/>
                    </a:cubicBezTo>
                    <a:cubicBezTo>
                      <a:pt x="1467" y="2753"/>
                      <a:pt x="2313" y="3436"/>
                      <a:pt x="2777" y="3436"/>
                    </a:cubicBezTo>
                    <a:cubicBezTo>
                      <a:pt x="2786" y="3436"/>
                      <a:pt x="2796" y="3436"/>
                      <a:pt x="2805" y="3435"/>
                    </a:cubicBezTo>
                    <a:cubicBezTo>
                      <a:pt x="3549" y="3378"/>
                      <a:pt x="5839" y="2376"/>
                      <a:pt x="5839" y="2376"/>
                    </a:cubicBezTo>
                    <a:lnTo>
                      <a:pt x="5352" y="1289"/>
                    </a:lnTo>
                    <a:cubicBezTo>
                      <a:pt x="5352" y="1289"/>
                      <a:pt x="3921" y="1718"/>
                      <a:pt x="2862" y="1976"/>
                    </a:cubicBezTo>
                    <a:cubicBezTo>
                      <a:pt x="2175" y="1346"/>
                      <a:pt x="1546" y="688"/>
                      <a:pt x="91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7"/>
              <p:cNvSpPr/>
              <p:nvPr/>
            </p:nvSpPr>
            <p:spPr>
              <a:xfrm>
                <a:off x="5636338" y="2719038"/>
                <a:ext cx="175010" cy="202315"/>
              </a:xfrm>
              <a:custGeom>
                <a:rect b="b" l="l" r="r" t="t"/>
                <a:pathLst>
                  <a:path extrusionOk="0" h="1919" w="1660">
                    <a:moveTo>
                      <a:pt x="544" y="1"/>
                    </a:moveTo>
                    <a:cubicBezTo>
                      <a:pt x="544" y="1"/>
                      <a:pt x="57" y="201"/>
                      <a:pt x="0" y="316"/>
                    </a:cubicBezTo>
                    <a:cubicBezTo>
                      <a:pt x="0" y="344"/>
                      <a:pt x="0" y="373"/>
                      <a:pt x="0" y="430"/>
                    </a:cubicBezTo>
                    <a:cubicBezTo>
                      <a:pt x="487" y="974"/>
                      <a:pt x="1059" y="1489"/>
                      <a:pt x="1660" y="1918"/>
                    </a:cubicBezTo>
                    <a:lnTo>
                      <a:pt x="5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7"/>
              <p:cNvSpPr/>
              <p:nvPr/>
            </p:nvSpPr>
            <p:spPr>
              <a:xfrm>
                <a:off x="5162556" y="3416011"/>
                <a:ext cx="280753" cy="1182897"/>
              </a:xfrm>
              <a:custGeom>
                <a:rect b="b" l="l" r="r" t="t"/>
                <a:pathLst>
                  <a:path extrusionOk="0" h="11220" w="2663">
                    <a:moveTo>
                      <a:pt x="87" y="1"/>
                    </a:moveTo>
                    <a:lnTo>
                      <a:pt x="1" y="1689"/>
                    </a:lnTo>
                    <a:lnTo>
                      <a:pt x="1260" y="11220"/>
                    </a:lnTo>
                    <a:lnTo>
                      <a:pt x="2205" y="11220"/>
                    </a:lnTo>
                    <a:lnTo>
                      <a:pt x="26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7"/>
              <p:cNvSpPr/>
              <p:nvPr/>
            </p:nvSpPr>
            <p:spPr>
              <a:xfrm>
                <a:off x="5162556" y="4598788"/>
                <a:ext cx="232468" cy="68844"/>
              </a:xfrm>
              <a:custGeom>
                <a:rect b="b" l="l" r="r" t="t"/>
                <a:pathLst>
                  <a:path extrusionOk="0" h="653" w="2205">
                    <a:moveTo>
                      <a:pt x="1260" y="1"/>
                    </a:moveTo>
                    <a:cubicBezTo>
                      <a:pt x="1260" y="1"/>
                      <a:pt x="29" y="487"/>
                      <a:pt x="1" y="602"/>
                    </a:cubicBezTo>
                    <a:cubicBezTo>
                      <a:pt x="1" y="640"/>
                      <a:pt x="246" y="652"/>
                      <a:pt x="572" y="652"/>
                    </a:cubicBezTo>
                    <a:cubicBezTo>
                      <a:pt x="1225" y="652"/>
                      <a:pt x="2205" y="602"/>
                      <a:pt x="2205" y="602"/>
                    </a:cubicBezTo>
                    <a:lnTo>
                      <a:pt x="22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7"/>
              <p:cNvSpPr/>
              <p:nvPr/>
            </p:nvSpPr>
            <p:spPr>
              <a:xfrm>
                <a:off x="5431074" y="3416011"/>
                <a:ext cx="271687" cy="1182897"/>
              </a:xfrm>
              <a:custGeom>
                <a:rect b="b" l="l" r="r" t="t"/>
                <a:pathLst>
                  <a:path extrusionOk="0" h="11220" w="2577">
                    <a:moveTo>
                      <a:pt x="1" y="1"/>
                    </a:moveTo>
                    <a:lnTo>
                      <a:pt x="58" y="1375"/>
                    </a:lnTo>
                    <a:lnTo>
                      <a:pt x="1174" y="11220"/>
                    </a:lnTo>
                    <a:lnTo>
                      <a:pt x="2119" y="11220"/>
                    </a:lnTo>
                    <a:lnTo>
                      <a:pt x="25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7"/>
              <p:cNvSpPr/>
              <p:nvPr/>
            </p:nvSpPr>
            <p:spPr>
              <a:xfrm>
                <a:off x="5424116" y="4598788"/>
                <a:ext cx="233416" cy="68844"/>
              </a:xfrm>
              <a:custGeom>
                <a:rect b="b" l="l" r="r" t="t"/>
                <a:pathLst>
                  <a:path extrusionOk="0" h="653" w="2214">
                    <a:moveTo>
                      <a:pt x="1240" y="1"/>
                    </a:moveTo>
                    <a:cubicBezTo>
                      <a:pt x="1240" y="1"/>
                      <a:pt x="10" y="487"/>
                      <a:pt x="10" y="602"/>
                    </a:cubicBezTo>
                    <a:cubicBezTo>
                      <a:pt x="0" y="640"/>
                      <a:pt x="242" y="652"/>
                      <a:pt x="568" y="652"/>
                    </a:cubicBezTo>
                    <a:cubicBezTo>
                      <a:pt x="1221" y="652"/>
                      <a:pt x="2213" y="602"/>
                      <a:pt x="2213" y="602"/>
                    </a:cubicBezTo>
                    <a:lnTo>
                      <a:pt x="22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7"/>
              <p:cNvSpPr/>
              <p:nvPr/>
            </p:nvSpPr>
            <p:spPr>
              <a:xfrm>
                <a:off x="5201774" y="2188006"/>
                <a:ext cx="226458" cy="214756"/>
              </a:xfrm>
              <a:custGeom>
                <a:rect b="b" l="l" r="r" t="t"/>
                <a:pathLst>
                  <a:path extrusionOk="0" h="2037" w="2148">
                    <a:moveTo>
                      <a:pt x="1260" y="1"/>
                    </a:moveTo>
                    <a:cubicBezTo>
                      <a:pt x="1260" y="1"/>
                      <a:pt x="1" y="430"/>
                      <a:pt x="945" y="1689"/>
                    </a:cubicBezTo>
                    <a:cubicBezTo>
                      <a:pt x="1131" y="1937"/>
                      <a:pt x="1290" y="2036"/>
                      <a:pt x="1426" y="2036"/>
                    </a:cubicBezTo>
                    <a:cubicBezTo>
                      <a:pt x="1981" y="2036"/>
                      <a:pt x="2147" y="373"/>
                      <a:pt x="2147" y="373"/>
                    </a:cubicBezTo>
                    <a:cubicBezTo>
                      <a:pt x="2147" y="344"/>
                      <a:pt x="1260" y="1"/>
                      <a:pt x="1260"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7"/>
              <p:cNvSpPr/>
              <p:nvPr/>
            </p:nvSpPr>
            <p:spPr>
              <a:xfrm>
                <a:off x="5114271" y="2568173"/>
                <a:ext cx="645849" cy="1071249"/>
              </a:xfrm>
              <a:custGeom>
                <a:rect b="b" l="l" r="r" t="t"/>
                <a:pathLst>
                  <a:path extrusionOk="0" h="10161" w="6126">
                    <a:moveTo>
                      <a:pt x="2634" y="1"/>
                    </a:moveTo>
                    <a:lnTo>
                      <a:pt x="1260" y="29"/>
                    </a:lnTo>
                    <a:lnTo>
                      <a:pt x="1" y="9846"/>
                    </a:lnTo>
                    <a:cubicBezTo>
                      <a:pt x="688" y="10018"/>
                      <a:pt x="1375" y="10103"/>
                      <a:pt x="2090" y="10161"/>
                    </a:cubicBezTo>
                    <a:lnTo>
                      <a:pt x="3006" y="8758"/>
                    </a:lnTo>
                    <a:cubicBezTo>
                      <a:pt x="4151" y="8816"/>
                      <a:pt x="5238" y="9245"/>
                      <a:pt x="6125" y="9960"/>
                    </a:cubicBezTo>
                    <a:lnTo>
                      <a:pt x="5439" y="2119"/>
                    </a:lnTo>
                    <a:lnTo>
                      <a:pt x="5267" y="402"/>
                    </a:lnTo>
                    <a:cubicBezTo>
                      <a:pt x="5267" y="258"/>
                      <a:pt x="5181" y="201"/>
                      <a:pt x="5038" y="201"/>
                    </a:cubicBezTo>
                    <a:cubicBezTo>
                      <a:pt x="4494" y="115"/>
                      <a:pt x="3779" y="1"/>
                      <a:pt x="3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7"/>
              <p:cNvSpPr/>
              <p:nvPr/>
            </p:nvSpPr>
            <p:spPr>
              <a:xfrm>
                <a:off x="5144528" y="2568173"/>
                <a:ext cx="594506" cy="805782"/>
              </a:xfrm>
              <a:custGeom>
                <a:rect b="b" l="l" r="r" t="t"/>
                <a:pathLst>
                  <a:path extrusionOk="0" h="7643" w="5639">
                    <a:moveTo>
                      <a:pt x="2347" y="1"/>
                    </a:moveTo>
                    <a:lnTo>
                      <a:pt x="973" y="29"/>
                    </a:lnTo>
                    <a:lnTo>
                      <a:pt x="0" y="7642"/>
                    </a:lnTo>
                    <a:lnTo>
                      <a:pt x="5638" y="7642"/>
                    </a:lnTo>
                    <a:lnTo>
                      <a:pt x="5152" y="2119"/>
                    </a:lnTo>
                    <a:lnTo>
                      <a:pt x="4980" y="402"/>
                    </a:lnTo>
                    <a:cubicBezTo>
                      <a:pt x="4980" y="258"/>
                      <a:pt x="4894" y="201"/>
                      <a:pt x="4751" y="201"/>
                    </a:cubicBezTo>
                    <a:cubicBezTo>
                      <a:pt x="4207" y="115"/>
                      <a:pt x="3492" y="1"/>
                      <a:pt x="34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7"/>
              <p:cNvSpPr/>
              <p:nvPr/>
            </p:nvSpPr>
            <p:spPr>
              <a:xfrm>
                <a:off x="5352638" y="2571230"/>
                <a:ext cx="60515" cy="802725"/>
              </a:xfrm>
              <a:custGeom>
                <a:rect b="b" l="l" r="r" t="t"/>
                <a:pathLst>
                  <a:path extrusionOk="0" h="7614" w="574">
                    <a:moveTo>
                      <a:pt x="344" y="0"/>
                    </a:moveTo>
                    <a:lnTo>
                      <a:pt x="1" y="7613"/>
                    </a:lnTo>
                    <a:lnTo>
                      <a:pt x="573" y="7613"/>
                    </a:lnTo>
                    <a:lnTo>
                      <a:pt x="34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p:nvPr/>
            </p:nvSpPr>
            <p:spPr>
              <a:xfrm>
                <a:off x="5391856" y="2414356"/>
                <a:ext cx="120820" cy="153924"/>
              </a:xfrm>
              <a:custGeom>
                <a:rect b="b" l="l" r="r" t="t"/>
                <a:pathLst>
                  <a:path extrusionOk="0" h="1460" w="1146">
                    <a:moveTo>
                      <a:pt x="1" y="0"/>
                    </a:moveTo>
                    <a:lnTo>
                      <a:pt x="1" y="687"/>
                    </a:lnTo>
                    <a:lnTo>
                      <a:pt x="1" y="1460"/>
                    </a:lnTo>
                    <a:lnTo>
                      <a:pt x="1146" y="1460"/>
                    </a:lnTo>
                    <a:lnTo>
                      <a:pt x="1146" y="0"/>
                    </a:ln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7"/>
              <p:cNvSpPr/>
              <p:nvPr/>
            </p:nvSpPr>
            <p:spPr>
              <a:xfrm>
                <a:off x="5391856" y="2469388"/>
                <a:ext cx="120820" cy="81074"/>
              </a:xfrm>
              <a:custGeom>
                <a:rect b="b" l="l" r="r" t="t"/>
                <a:pathLst>
                  <a:path extrusionOk="0" h="769" w="1146">
                    <a:moveTo>
                      <a:pt x="101" y="1"/>
                    </a:moveTo>
                    <a:cubicBezTo>
                      <a:pt x="65" y="1"/>
                      <a:pt x="30" y="8"/>
                      <a:pt x="1" y="22"/>
                    </a:cubicBezTo>
                    <a:lnTo>
                      <a:pt x="1" y="766"/>
                    </a:lnTo>
                    <a:cubicBezTo>
                      <a:pt x="30" y="768"/>
                      <a:pt x="58" y="769"/>
                      <a:pt x="87" y="769"/>
                    </a:cubicBezTo>
                    <a:cubicBezTo>
                      <a:pt x="512" y="769"/>
                      <a:pt x="904" y="571"/>
                      <a:pt x="1146" y="222"/>
                    </a:cubicBezTo>
                    <a:cubicBezTo>
                      <a:pt x="1146" y="222"/>
                      <a:pt x="974" y="79"/>
                      <a:pt x="945" y="51"/>
                    </a:cubicBezTo>
                    <a:cubicBezTo>
                      <a:pt x="917" y="51"/>
                      <a:pt x="402" y="22"/>
                      <a:pt x="201" y="22"/>
                    </a:cubicBezTo>
                    <a:cubicBezTo>
                      <a:pt x="173" y="8"/>
                      <a:pt x="137" y="1"/>
                      <a:pt x="101" y="1"/>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7"/>
              <p:cNvSpPr/>
              <p:nvPr/>
            </p:nvSpPr>
            <p:spPr>
              <a:xfrm>
                <a:off x="5289277" y="2197916"/>
                <a:ext cx="391558" cy="325138"/>
              </a:xfrm>
              <a:custGeom>
                <a:rect b="b" l="l" r="r" t="t"/>
                <a:pathLst>
                  <a:path extrusionOk="0" h="3084" w="3714">
                    <a:moveTo>
                      <a:pt x="1081" y="1"/>
                    </a:moveTo>
                    <a:cubicBezTo>
                      <a:pt x="590" y="1"/>
                      <a:pt x="162" y="349"/>
                      <a:pt x="87" y="851"/>
                    </a:cubicBezTo>
                    <a:cubicBezTo>
                      <a:pt x="1" y="1796"/>
                      <a:pt x="402" y="3055"/>
                      <a:pt x="1346" y="3084"/>
                    </a:cubicBezTo>
                    <a:cubicBezTo>
                      <a:pt x="1546" y="3084"/>
                      <a:pt x="2262" y="2940"/>
                      <a:pt x="2777" y="2025"/>
                    </a:cubicBezTo>
                    <a:cubicBezTo>
                      <a:pt x="2851" y="2049"/>
                      <a:pt x="2920" y="2060"/>
                      <a:pt x="2984" y="2060"/>
                    </a:cubicBezTo>
                    <a:cubicBezTo>
                      <a:pt x="3518" y="2060"/>
                      <a:pt x="3713" y="1294"/>
                      <a:pt x="3407" y="1166"/>
                    </a:cubicBezTo>
                    <a:cubicBezTo>
                      <a:pt x="3348" y="1139"/>
                      <a:pt x="3293" y="1128"/>
                      <a:pt x="3243" y="1128"/>
                    </a:cubicBezTo>
                    <a:cubicBezTo>
                      <a:pt x="2976" y="1128"/>
                      <a:pt x="2834" y="1452"/>
                      <a:pt x="2834" y="1452"/>
                    </a:cubicBezTo>
                    <a:cubicBezTo>
                      <a:pt x="2834" y="1452"/>
                      <a:pt x="2491" y="1223"/>
                      <a:pt x="2548" y="451"/>
                    </a:cubicBezTo>
                    <a:cubicBezTo>
                      <a:pt x="2176" y="222"/>
                      <a:pt x="1747" y="50"/>
                      <a:pt x="1289" y="21"/>
                    </a:cubicBezTo>
                    <a:cubicBezTo>
                      <a:pt x="1219" y="7"/>
                      <a:pt x="1149" y="1"/>
                      <a:pt x="1081" y="1"/>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7"/>
              <p:cNvSpPr/>
              <p:nvPr/>
            </p:nvSpPr>
            <p:spPr>
              <a:xfrm>
                <a:off x="5603129" y="2340452"/>
                <a:ext cx="48391" cy="55877"/>
              </a:xfrm>
              <a:custGeom>
                <a:rect b="b" l="l" r="r" t="t"/>
                <a:pathLst>
                  <a:path extrusionOk="0" h="530" w="459">
                    <a:moveTo>
                      <a:pt x="229" y="0"/>
                    </a:moveTo>
                    <a:cubicBezTo>
                      <a:pt x="186" y="0"/>
                      <a:pt x="143" y="14"/>
                      <a:pt x="115" y="43"/>
                    </a:cubicBezTo>
                    <a:cubicBezTo>
                      <a:pt x="172" y="43"/>
                      <a:pt x="286" y="100"/>
                      <a:pt x="258" y="272"/>
                    </a:cubicBezTo>
                    <a:cubicBezTo>
                      <a:pt x="201" y="386"/>
                      <a:pt x="115" y="472"/>
                      <a:pt x="0" y="530"/>
                    </a:cubicBezTo>
                    <a:cubicBezTo>
                      <a:pt x="344" y="501"/>
                      <a:pt x="458" y="129"/>
                      <a:pt x="344" y="43"/>
                    </a:cubicBezTo>
                    <a:cubicBezTo>
                      <a:pt x="315" y="14"/>
                      <a:pt x="272" y="0"/>
                      <a:pt x="229" y="0"/>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7"/>
              <p:cNvSpPr/>
              <p:nvPr/>
            </p:nvSpPr>
            <p:spPr>
              <a:xfrm>
                <a:off x="5325543" y="2338871"/>
                <a:ext cx="27200" cy="33315"/>
              </a:xfrm>
              <a:custGeom>
                <a:rect b="b" l="l" r="r" t="t"/>
                <a:pathLst>
                  <a:path extrusionOk="0" h="316" w="258">
                    <a:moveTo>
                      <a:pt x="143" y="1"/>
                    </a:moveTo>
                    <a:cubicBezTo>
                      <a:pt x="58" y="1"/>
                      <a:pt x="0" y="58"/>
                      <a:pt x="0" y="144"/>
                    </a:cubicBezTo>
                    <a:cubicBezTo>
                      <a:pt x="0" y="230"/>
                      <a:pt x="58" y="316"/>
                      <a:pt x="143" y="316"/>
                    </a:cubicBezTo>
                    <a:cubicBezTo>
                      <a:pt x="201" y="316"/>
                      <a:pt x="258" y="230"/>
                      <a:pt x="258" y="144"/>
                    </a:cubicBezTo>
                    <a:cubicBezTo>
                      <a:pt x="258" y="58"/>
                      <a:pt x="201" y="1"/>
                      <a:pt x="143"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7"/>
              <p:cNvSpPr/>
              <p:nvPr/>
            </p:nvSpPr>
            <p:spPr>
              <a:xfrm>
                <a:off x="5376780" y="2338871"/>
                <a:ext cx="48391" cy="69582"/>
              </a:xfrm>
              <a:custGeom>
                <a:rect b="b" l="l" r="r" t="t"/>
                <a:pathLst>
                  <a:path extrusionOk="0" h="660" w="459">
                    <a:moveTo>
                      <a:pt x="258" y="1"/>
                    </a:moveTo>
                    <a:lnTo>
                      <a:pt x="258" y="1"/>
                    </a:lnTo>
                    <a:cubicBezTo>
                      <a:pt x="201" y="173"/>
                      <a:pt x="144" y="316"/>
                      <a:pt x="87" y="487"/>
                    </a:cubicBezTo>
                    <a:cubicBezTo>
                      <a:pt x="1" y="602"/>
                      <a:pt x="87" y="659"/>
                      <a:pt x="287" y="659"/>
                    </a:cubicBezTo>
                    <a:cubicBezTo>
                      <a:pt x="459" y="659"/>
                      <a:pt x="201" y="630"/>
                      <a:pt x="201" y="516"/>
                    </a:cubicBezTo>
                    <a:cubicBezTo>
                      <a:pt x="201" y="401"/>
                      <a:pt x="316" y="230"/>
                      <a:pt x="258" y="1"/>
                    </a:cubicBezTo>
                    <a:close/>
                  </a:path>
                </a:pathLst>
              </a:custGeom>
              <a:solidFill>
                <a:srgbClr val="8356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5304353" y="2307032"/>
                <a:ext cx="57458" cy="19926"/>
              </a:xfrm>
              <a:custGeom>
                <a:rect b="b" l="l" r="r" t="t"/>
                <a:pathLst>
                  <a:path extrusionOk="0" h="189" w="545">
                    <a:moveTo>
                      <a:pt x="305" y="1"/>
                    </a:moveTo>
                    <a:cubicBezTo>
                      <a:pt x="208" y="1"/>
                      <a:pt x="110" y="38"/>
                      <a:pt x="30" y="102"/>
                    </a:cubicBezTo>
                    <a:cubicBezTo>
                      <a:pt x="1" y="102"/>
                      <a:pt x="1" y="160"/>
                      <a:pt x="30" y="160"/>
                    </a:cubicBezTo>
                    <a:cubicBezTo>
                      <a:pt x="30" y="188"/>
                      <a:pt x="58" y="188"/>
                      <a:pt x="58" y="188"/>
                    </a:cubicBezTo>
                    <a:cubicBezTo>
                      <a:pt x="87" y="188"/>
                      <a:pt x="87" y="160"/>
                      <a:pt x="87" y="160"/>
                    </a:cubicBezTo>
                    <a:cubicBezTo>
                      <a:pt x="144" y="117"/>
                      <a:pt x="208" y="95"/>
                      <a:pt x="273" y="95"/>
                    </a:cubicBezTo>
                    <a:cubicBezTo>
                      <a:pt x="337" y="95"/>
                      <a:pt x="402" y="117"/>
                      <a:pt x="459" y="160"/>
                    </a:cubicBezTo>
                    <a:lnTo>
                      <a:pt x="516" y="160"/>
                    </a:lnTo>
                    <a:cubicBezTo>
                      <a:pt x="545" y="131"/>
                      <a:pt x="545" y="102"/>
                      <a:pt x="516" y="74"/>
                    </a:cubicBezTo>
                    <a:cubicBezTo>
                      <a:pt x="453" y="24"/>
                      <a:pt x="380" y="1"/>
                      <a:pt x="305"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5455217" y="2338871"/>
                <a:ext cx="30363" cy="33315"/>
              </a:xfrm>
              <a:custGeom>
                <a:rect b="b" l="l" r="r" t="t"/>
                <a:pathLst>
                  <a:path extrusionOk="0" h="316" w="288">
                    <a:moveTo>
                      <a:pt x="144" y="1"/>
                    </a:moveTo>
                    <a:cubicBezTo>
                      <a:pt x="87" y="1"/>
                      <a:pt x="1" y="58"/>
                      <a:pt x="1" y="144"/>
                    </a:cubicBezTo>
                    <a:cubicBezTo>
                      <a:pt x="1" y="230"/>
                      <a:pt x="87" y="316"/>
                      <a:pt x="144" y="316"/>
                    </a:cubicBezTo>
                    <a:cubicBezTo>
                      <a:pt x="230" y="316"/>
                      <a:pt x="287" y="230"/>
                      <a:pt x="287" y="144"/>
                    </a:cubicBezTo>
                    <a:cubicBezTo>
                      <a:pt x="287" y="58"/>
                      <a:pt x="230" y="1"/>
                      <a:pt x="144"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7"/>
              <p:cNvSpPr/>
              <p:nvPr/>
            </p:nvSpPr>
            <p:spPr>
              <a:xfrm>
                <a:off x="5446256" y="2306083"/>
                <a:ext cx="60410" cy="20875"/>
              </a:xfrm>
              <a:custGeom>
                <a:rect b="b" l="l" r="r" t="t"/>
                <a:pathLst>
                  <a:path extrusionOk="0" h="198" w="573">
                    <a:moveTo>
                      <a:pt x="282" y="0"/>
                    </a:moveTo>
                    <a:cubicBezTo>
                      <a:pt x="197" y="0"/>
                      <a:pt x="110" y="29"/>
                      <a:pt x="29" y="83"/>
                    </a:cubicBezTo>
                    <a:cubicBezTo>
                      <a:pt x="0" y="111"/>
                      <a:pt x="0" y="140"/>
                      <a:pt x="29" y="169"/>
                    </a:cubicBezTo>
                    <a:lnTo>
                      <a:pt x="115" y="169"/>
                    </a:lnTo>
                    <a:cubicBezTo>
                      <a:pt x="172" y="126"/>
                      <a:pt x="229" y="104"/>
                      <a:pt x="286" y="104"/>
                    </a:cubicBezTo>
                    <a:cubicBezTo>
                      <a:pt x="343" y="104"/>
                      <a:pt x="401" y="126"/>
                      <a:pt x="458" y="169"/>
                    </a:cubicBezTo>
                    <a:cubicBezTo>
                      <a:pt x="458" y="169"/>
                      <a:pt x="487" y="197"/>
                      <a:pt x="515" y="197"/>
                    </a:cubicBezTo>
                    <a:cubicBezTo>
                      <a:pt x="515" y="197"/>
                      <a:pt x="544" y="197"/>
                      <a:pt x="544" y="169"/>
                    </a:cubicBezTo>
                    <a:cubicBezTo>
                      <a:pt x="572" y="169"/>
                      <a:pt x="572" y="111"/>
                      <a:pt x="544" y="111"/>
                    </a:cubicBezTo>
                    <a:cubicBezTo>
                      <a:pt x="468" y="36"/>
                      <a:pt x="377" y="0"/>
                      <a:pt x="282" y="0"/>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7"/>
              <p:cNvSpPr/>
              <p:nvPr/>
            </p:nvSpPr>
            <p:spPr>
              <a:xfrm>
                <a:off x="5256173" y="2070350"/>
                <a:ext cx="419496" cy="280753"/>
              </a:xfrm>
              <a:custGeom>
                <a:rect b="b" l="l" r="r" t="t"/>
                <a:pathLst>
                  <a:path extrusionOk="0" h="2663" w="3979">
                    <a:moveTo>
                      <a:pt x="687" y="1"/>
                    </a:moveTo>
                    <a:lnTo>
                      <a:pt x="687" y="1"/>
                    </a:lnTo>
                    <a:cubicBezTo>
                      <a:pt x="429" y="29"/>
                      <a:pt x="0" y="401"/>
                      <a:pt x="0" y="1145"/>
                    </a:cubicBezTo>
                    <a:cubicBezTo>
                      <a:pt x="29" y="1975"/>
                      <a:pt x="1002" y="2147"/>
                      <a:pt x="1002" y="2147"/>
                    </a:cubicBezTo>
                    <a:cubicBezTo>
                      <a:pt x="887" y="2004"/>
                      <a:pt x="887" y="1775"/>
                      <a:pt x="1002" y="1632"/>
                    </a:cubicBezTo>
                    <a:lnTo>
                      <a:pt x="1002" y="1632"/>
                    </a:lnTo>
                    <a:cubicBezTo>
                      <a:pt x="973" y="1861"/>
                      <a:pt x="1116" y="2061"/>
                      <a:pt x="1345" y="2090"/>
                    </a:cubicBezTo>
                    <a:cubicBezTo>
                      <a:pt x="1345" y="2090"/>
                      <a:pt x="1202" y="1918"/>
                      <a:pt x="1460" y="1718"/>
                    </a:cubicBezTo>
                    <a:cubicBezTo>
                      <a:pt x="1554" y="1635"/>
                      <a:pt x="1808" y="1611"/>
                      <a:pt x="2075" y="1611"/>
                    </a:cubicBezTo>
                    <a:cubicBezTo>
                      <a:pt x="2456" y="1611"/>
                      <a:pt x="2862" y="1661"/>
                      <a:pt x="2862" y="1661"/>
                    </a:cubicBezTo>
                    <a:cubicBezTo>
                      <a:pt x="2776" y="2033"/>
                      <a:pt x="2891" y="2405"/>
                      <a:pt x="3148" y="2662"/>
                    </a:cubicBezTo>
                    <a:cubicBezTo>
                      <a:pt x="3303" y="2405"/>
                      <a:pt x="3478" y="2353"/>
                      <a:pt x="3593" y="2353"/>
                    </a:cubicBezTo>
                    <a:cubicBezTo>
                      <a:pt x="3670" y="2353"/>
                      <a:pt x="3721" y="2376"/>
                      <a:pt x="3721" y="2376"/>
                    </a:cubicBezTo>
                    <a:cubicBezTo>
                      <a:pt x="3978" y="1918"/>
                      <a:pt x="3778" y="1346"/>
                      <a:pt x="3320" y="1145"/>
                    </a:cubicBezTo>
                    <a:cubicBezTo>
                      <a:pt x="3320" y="1145"/>
                      <a:pt x="3406" y="516"/>
                      <a:pt x="2433" y="201"/>
                    </a:cubicBezTo>
                    <a:cubicBezTo>
                      <a:pt x="2261" y="146"/>
                      <a:pt x="2091" y="126"/>
                      <a:pt x="1929" y="126"/>
                    </a:cubicBezTo>
                    <a:cubicBezTo>
                      <a:pt x="1465" y="126"/>
                      <a:pt x="1066" y="293"/>
                      <a:pt x="882" y="293"/>
                    </a:cubicBezTo>
                    <a:cubicBezTo>
                      <a:pt x="862" y="293"/>
                      <a:pt x="845" y="291"/>
                      <a:pt x="830" y="287"/>
                    </a:cubicBezTo>
                    <a:cubicBezTo>
                      <a:pt x="716" y="230"/>
                      <a:pt x="658" y="115"/>
                      <a:pt x="687" y="1"/>
                    </a:cubicBezTo>
                    <a:close/>
                  </a:path>
                </a:pathLst>
              </a:custGeom>
              <a:solidFill>
                <a:srgbClr val="243C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a:off x="5391856" y="2565221"/>
                <a:ext cx="120820" cy="42698"/>
              </a:xfrm>
              <a:custGeom>
                <a:rect b="b" l="l" r="r" t="t"/>
                <a:pathLst>
                  <a:path extrusionOk="0" h="405" w="1146">
                    <a:moveTo>
                      <a:pt x="1" y="0"/>
                    </a:moveTo>
                    <a:cubicBezTo>
                      <a:pt x="1" y="239"/>
                      <a:pt x="198" y="404"/>
                      <a:pt x="409" y="404"/>
                    </a:cubicBezTo>
                    <a:cubicBezTo>
                      <a:pt x="425" y="404"/>
                      <a:pt x="442" y="403"/>
                      <a:pt x="459" y="401"/>
                    </a:cubicBezTo>
                    <a:cubicBezTo>
                      <a:pt x="745" y="401"/>
                      <a:pt x="1003" y="258"/>
                      <a:pt x="1146" y="0"/>
                    </a:cubicBezTo>
                    <a:close/>
                  </a:path>
                </a:pathLst>
              </a:custGeom>
              <a:solidFill>
                <a:srgbClr val="C99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7"/>
              <p:cNvSpPr/>
              <p:nvPr/>
            </p:nvSpPr>
            <p:spPr>
              <a:xfrm>
                <a:off x="5379838" y="2429432"/>
                <a:ext cx="93620" cy="51976"/>
              </a:xfrm>
              <a:custGeom>
                <a:rect b="b" l="l" r="r" t="t"/>
                <a:pathLst>
                  <a:path extrusionOk="0" h="493" w="888">
                    <a:moveTo>
                      <a:pt x="687" y="0"/>
                    </a:moveTo>
                    <a:cubicBezTo>
                      <a:pt x="487" y="29"/>
                      <a:pt x="258" y="29"/>
                      <a:pt x="58" y="86"/>
                    </a:cubicBezTo>
                    <a:cubicBezTo>
                      <a:pt x="0" y="115"/>
                      <a:pt x="29" y="287"/>
                      <a:pt x="29" y="287"/>
                    </a:cubicBezTo>
                    <a:cubicBezTo>
                      <a:pt x="62" y="451"/>
                      <a:pt x="266" y="493"/>
                      <a:pt x="444" y="493"/>
                    </a:cubicBezTo>
                    <a:cubicBezTo>
                      <a:pt x="575" y="493"/>
                      <a:pt x="692" y="470"/>
                      <a:pt x="716" y="458"/>
                    </a:cubicBezTo>
                    <a:cubicBezTo>
                      <a:pt x="773" y="430"/>
                      <a:pt x="888" y="0"/>
                      <a:pt x="6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7"/>
              <p:cNvSpPr/>
              <p:nvPr/>
            </p:nvSpPr>
            <p:spPr>
              <a:xfrm>
                <a:off x="5014749" y="2568173"/>
                <a:ext cx="377220" cy="1593220"/>
              </a:xfrm>
              <a:custGeom>
                <a:rect b="b" l="l" r="r" t="t"/>
                <a:pathLst>
                  <a:path extrusionOk="0" h="15112" w="3578">
                    <a:moveTo>
                      <a:pt x="3578" y="1"/>
                    </a:moveTo>
                    <a:lnTo>
                      <a:pt x="2233" y="29"/>
                    </a:lnTo>
                    <a:lnTo>
                      <a:pt x="1" y="14969"/>
                    </a:lnTo>
                    <a:lnTo>
                      <a:pt x="3349" y="15112"/>
                    </a:lnTo>
                    <a:lnTo>
                      <a:pt x="35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7"/>
              <p:cNvSpPr/>
              <p:nvPr/>
            </p:nvSpPr>
            <p:spPr>
              <a:xfrm>
                <a:off x="5512568" y="2568173"/>
                <a:ext cx="362143" cy="1593220"/>
              </a:xfrm>
              <a:custGeom>
                <a:rect b="b" l="l" r="r" t="t"/>
                <a:pathLst>
                  <a:path extrusionOk="0" h="15112" w="3435">
                    <a:moveTo>
                      <a:pt x="1" y="1"/>
                    </a:moveTo>
                    <a:lnTo>
                      <a:pt x="87" y="15112"/>
                    </a:lnTo>
                    <a:lnTo>
                      <a:pt x="3435" y="14854"/>
                    </a:lnTo>
                    <a:lnTo>
                      <a:pt x="1546" y="144"/>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7"/>
              <p:cNvSpPr/>
              <p:nvPr/>
            </p:nvSpPr>
            <p:spPr>
              <a:xfrm>
                <a:off x="5319534" y="2568173"/>
                <a:ext cx="72429" cy="413487"/>
              </a:xfrm>
              <a:custGeom>
                <a:rect b="b" l="l" r="r" t="t"/>
                <a:pathLst>
                  <a:path extrusionOk="0" h="3922" w="687">
                    <a:moveTo>
                      <a:pt x="687" y="1"/>
                    </a:moveTo>
                    <a:lnTo>
                      <a:pt x="658" y="29"/>
                    </a:lnTo>
                    <a:lnTo>
                      <a:pt x="143" y="774"/>
                    </a:lnTo>
                    <a:lnTo>
                      <a:pt x="401" y="1003"/>
                    </a:lnTo>
                    <a:lnTo>
                      <a:pt x="0" y="1689"/>
                    </a:lnTo>
                    <a:lnTo>
                      <a:pt x="630" y="3922"/>
                    </a:lnTo>
                    <a:lnTo>
                      <a:pt x="6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7"/>
              <p:cNvSpPr/>
              <p:nvPr/>
            </p:nvSpPr>
            <p:spPr>
              <a:xfrm>
                <a:off x="5512568" y="2568173"/>
                <a:ext cx="72534" cy="413487"/>
              </a:xfrm>
              <a:custGeom>
                <a:rect b="b" l="l" r="r" t="t"/>
                <a:pathLst>
                  <a:path extrusionOk="0" h="3922" w="688">
                    <a:moveTo>
                      <a:pt x="1" y="1"/>
                    </a:moveTo>
                    <a:lnTo>
                      <a:pt x="29" y="3922"/>
                    </a:lnTo>
                    <a:lnTo>
                      <a:pt x="688" y="1604"/>
                    </a:lnTo>
                    <a:lnTo>
                      <a:pt x="230" y="1117"/>
                    </a:lnTo>
                    <a:lnTo>
                      <a:pt x="459" y="802"/>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7"/>
              <p:cNvSpPr/>
              <p:nvPr/>
            </p:nvSpPr>
            <p:spPr>
              <a:xfrm>
                <a:off x="5584996" y="3262194"/>
                <a:ext cx="129887" cy="21191"/>
              </a:xfrm>
              <a:custGeom>
                <a:rect b="b" l="l" r="r" t="t"/>
                <a:pathLst>
                  <a:path extrusionOk="0" h="201" w="1232">
                    <a:moveTo>
                      <a:pt x="1" y="0"/>
                    </a:moveTo>
                    <a:lnTo>
                      <a:pt x="1" y="201"/>
                    </a:lnTo>
                    <a:lnTo>
                      <a:pt x="1231" y="201"/>
                    </a:lnTo>
                    <a:lnTo>
                      <a:pt x="12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7"/>
              <p:cNvSpPr/>
              <p:nvPr/>
            </p:nvSpPr>
            <p:spPr>
              <a:xfrm>
                <a:off x="5189755" y="3262194"/>
                <a:ext cx="129887" cy="21191"/>
              </a:xfrm>
              <a:custGeom>
                <a:rect b="b" l="l" r="r" t="t"/>
                <a:pathLst>
                  <a:path extrusionOk="0" h="201" w="1232">
                    <a:moveTo>
                      <a:pt x="0" y="0"/>
                    </a:moveTo>
                    <a:lnTo>
                      <a:pt x="0" y="201"/>
                    </a:lnTo>
                    <a:lnTo>
                      <a:pt x="1231" y="201"/>
                    </a:lnTo>
                    <a:lnTo>
                      <a:pt x="123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7"/>
              <p:cNvSpPr/>
              <p:nvPr/>
            </p:nvSpPr>
            <p:spPr>
              <a:xfrm>
                <a:off x="5901799" y="2450517"/>
                <a:ext cx="389344" cy="525134"/>
              </a:xfrm>
              <a:custGeom>
                <a:rect b="b" l="l" r="r" t="t"/>
                <a:pathLst>
                  <a:path extrusionOk="0" h="4981" w="3693">
                    <a:moveTo>
                      <a:pt x="1" y="1"/>
                    </a:moveTo>
                    <a:lnTo>
                      <a:pt x="1" y="4980"/>
                    </a:lnTo>
                    <a:lnTo>
                      <a:pt x="3692" y="4980"/>
                    </a:lnTo>
                    <a:lnTo>
                      <a:pt x="36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7"/>
              <p:cNvSpPr/>
              <p:nvPr/>
            </p:nvSpPr>
            <p:spPr>
              <a:xfrm>
                <a:off x="5919932" y="2471708"/>
                <a:ext cx="353077" cy="482858"/>
              </a:xfrm>
              <a:custGeom>
                <a:rect b="b" l="l" r="r" t="t"/>
                <a:pathLst>
                  <a:path extrusionOk="0" h="4580" w="3349">
                    <a:moveTo>
                      <a:pt x="0" y="0"/>
                    </a:moveTo>
                    <a:lnTo>
                      <a:pt x="0" y="4579"/>
                    </a:lnTo>
                    <a:lnTo>
                      <a:pt x="3349" y="4579"/>
                    </a:lnTo>
                    <a:lnTo>
                      <a:pt x="3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7"/>
              <p:cNvSpPr/>
              <p:nvPr/>
            </p:nvSpPr>
            <p:spPr>
              <a:xfrm>
                <a:off x="6067739" y="2565221"/>
                <a:ext cx="57458" cy="57458"/>
              </a:xfrm>
              <a:custGeom>
                <a:rect b="b" l="l" r="r" t="t"/>
                <a:pathLst>
                  <a:path extrusionOk="0" h="545" w="545">
                    <a:moveTo>
                      <a:pt x="1" y="0"/>
                    </a:moveTo>
                    <a:lnTo>
                      <a:pt x="1" y="544"/>
                    </a:lnTo>
                    <a:lnTo>
                      <a:pt x="544" y="544"/>
                    </a:lnTo>
                    <a:lnTo>
                      <a:pt x="5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5971169" y="2661791"/>
                <a:ext cx="253553" cy="15182"/>
              </a:xfrm>
              <a:custGeom>
                <a:rect b="b" l="l" r="r" t="t"/>
                <a:pathLst>
                  <a:path extrusionOk="0" h="144" w="2405">
                    <a:moveTo>
                      <a:pt x="1" y="0"/>
                    </a:moveTo>
                    <a:lnTo>
                      <a:pt x="1" y="143"/>
                    </a:lnTo>
                    <a:lnTo>
                      <a:pt x="2405" y="143"/>
                    </a:lnTo>
                    <a:lnTo>
                      <a:pt x="2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7"/>
              <p:cNvSpPr/>
              <p:nvPr/>
            </p:nvSpPr>
            <p:spPr>
              <a:xfrm>
                <a:off x="5971169" y="2694895"/>
                <a:ext cx="253553" cy="15182"/>
              </a:xfrm>
              <a:custGeom>
                <a:rect b="b" l="l" r="r" t="t"/>
                <a:pathLst>
                  <a:path extrusionOk="0" h="144" w="2405">
                    <a:moveTo>
                      <a:pt x="1" y="1"/>
                    </a:moveTo>
                    <a:lnTo>
                      <a:pt x="1" y="144"/>
                    </a:lnTo>
                    <a:lnTo>
                      <a:pt x="2405" y="144"/>
                    </a:lnTo>
                    <a:lnTo>
                      <a:pt x="2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7"/>
              <p:cNvSpPr/>
              <p:nvPr/>
            </p:nvSpPr>
            <p:spPr>
              <a:xfrm>
                <a:off x="5971169" y="2725153"/>
                <a:ext cx="253553" cy="18134"/>
              </a:xfrm>
              <a:custGeom>
                <a:rect b="b" l="l" r="r" t="t"/>
                <a:pathLst>
                  <a:path extrusionOk="0" h="172" w="2405">
                    <a:moveTo>
                      <a:pt x="1" y="0"/>
                    </a:moveTo>
                    <a:lnTo>
                      <a:pt x="1" y="172"/>
                    </a:lnTo>
                    <a:lnTo>
                      <a:pt x="2405" y="172"/>
                    </a:lnTo>
                    <a:lnTo>
                      <a:pt x="24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7"/>
              <p:cNvSpPr/>
              <p:nvPr/>
            </p:nvSpPr>
            <p:spPr>
              <a:xfrm>
                <a:off x="5971169" y="2758256"/>
                <a:ext cx="253553" cy="18239"/>
              </a:xfrm>
              <a:custGeom>
                <a:rect b="b" l="l" r="r" t="t"/>
                <a:pathLst>
                  <a:path extrusionOk="0" h="173" w="2405">
                    <a:moveTo>
                      <a:pt x="1" y="1"/>
                    </a:moveTo>
                    <a:lnTo>
                      <a:pt x="1" y="173"/>
                    </a:lnTo>
                    <a:lnTo>
                      <a:pt x="2405" y="173"/>
                    </a:lnTo>
                    <a:lnTo>
                      <a:pt x="2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5971169" y="2791466"/>
                <a:ext cx="253553" cy="18239"/>
              </a:xfrm>
              <a:custGeom>
                <a:rect b="b" l="l" r="r" t="t"/>
                <a:pathLst>
                  <a:path extrusionOk="0" h="173" w="2405">
                    <a:moveTo>
                      <a:pt x="1" y="1"/>
                    </a:moveTo>
                    <a:lnTo>
                      <a:pt x="1" y="172"/>
                    </a:lnTo>
                    <a:lnTo>
                      <a:pt x="2405" y="172"/>
                    </a:lnTo>
                    <a:lnTo>
                      <a:pt x="24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5971169" y="2857884"/>
                <a:ext cx="81601" cy="18239"/>
              </a:xfrm>
              <a:custGeom>
                <a:rect b="b" l="l" r="r" t="t"/>
                <a:pathLst>
                  <a:path extrusionOk="0" h="173" w="774">
                    <a:moveTo>
                      <a:pt x="1" y="0"/>
                    </a:moveTo>
                    <a:lnTo>
                      <a:pt x="1" y="172"/>
                    </a:lnTo>
                    <a:lnTo>
                      <a:pt x="774" y="172"/>
                    </a:lnTo>
                    <a:lnTo>
                      <a:pt x="7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7"/>
              <p:cNvSpPr/>
              <p:nvPr/>
            </p:nvSpPr>
            <p:spPr>
              <a:xfrm>
                <a:off x="6140166" y="2857884"/>
                <a:ext cx="84553" cy="18239"/>
              </a:xfrm>
              <a:custGeom>
                <a:rect b="b" l="l" r="r" t="t"/>
                <a:pathLst>
                  <a:path extrusionOk="0" h="173" w="802">
                    <a:moveTo>
                      <a:pt x="0" y="0"/>
                    </a:moveTo>
                    <a:lnTo>
                      <a:pt x="0" y="172"/>
                    </a:lnTo>
                    <a:lnTo>
                      <a:pt x="802" y="172"/>
                    </a:lnTo>
                    <a:lnTo>
                      <a:pt x="8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7"/>
              <p:cNvSpPr/>
              <p:nvPr/>
            </p:nvSpPr>
            <p:spPr>
              <a:xfrm>
                <a:off x="6019454" y="2465593"/>
                <a:ext cx="154030" cy="21296"/>
              </a:xfrm>
              <a:custGeom>
                <a:rect b="b" l="l" r="r" t="t"/>
                <a:pathLst>
                  <a:path extrusionOk="0" h="202" w="1461">
                    <a:moveTo>
                      <a:pt x="1" y="1"/>
                    </a:moveTo>
                    <a:lnTo>
                      <a:pt x="1" y="201"/>
                    </a:lnTo>
                    <a:lnTo>
                      <a:pt x="1460" y="201"/>
                    </a:lnTo>
                    <a:lnTo>
                      <a:pt x="1460" y="1"/>
                    </a:lnTo>
                    <a:close/>
                  </a:path>
                </a:pathLst>
              </a:custGeom>
              <a:solidFill>
                <a:srgbClr val="6D8F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7"/>
              <p:cNvSpPr/>
              <p:nvPr/>
            </p:nvSpPr>
            <p:spPr>
              <a:xfrm>
                <a:off x="6028521" y="2432384"/>
                <a:ext cx="135896" cy="42382"/>
              </a:xfrm>
              <a:custGeom>
                <a:rect b="b" l="l" r="r" t="t"/>
                <a:pathLst>
                  <a:path extrusionOk="0" h="402" w="1289">
                    <a:moveTo>
                      <a:pt x="1" y="1"/>
                    </a:moveTo>
                    <a:lnTo>
                      <a:pt x="1" y="402"/>
                    </a:lnTo>
                    <a:lnTo>
                      <a:pt x="1288" y="402"/>
                    </a:lnTo>
                    <a:lnTo>
                      <a:pt x="1288" y="1"/>
                    </a:lnTo>
                    <a:close/>
                  </a:path>
                </a:pathLst>
              </a:custGeom>
              <a:solidFill>
                <a:srgbClr val="8AA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6064787" y="2411299"/>
                <a:ext cx="63467" cy="33315"/>
              </a:xfrm>
              <a:custGeom>
                <a:rect b="b" l="l" r="r" t="t"/>
                <a:pathLst>
                  <a:path extrusionOk="0" h="316" w="602">
                    <a:moveTo>
                      <a:pt x="0" y="1"/>
                    </a:moveTo>
                    <a:lnTo>
                      <a:pt x="0" y="315"/>
                    </a:lnTo>
                    <a:lnTo>
                      <a:pt x="601" y="315"/>
                    </a:lnTo>
                    <a:lnTo>
                      <a:pt x="601" y="1"/>
                    </a:lnTo>
                    <a:close/>
                  </a:path>
                </a:pathLst>
              </a:custGeom>
              <a:solidFill>
                <a:srgbClr val="8AA5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7"/>
              <p:cNvSpPr/>
              <p:nvPr/>
            </p:nvSpPr>
            <p:spPr>
              <a:xfrm>
                <a:off x="5265135" y="2565221"/>
                <a:ext cx="126829" cy="271581"/>
              </a:xfrm>
              <a:custGeom>
                <a:rect b="b" l="l" r="r" t="t"/>
                <a:pathLst>
                  <a:path extrusionOk="0" fill="none" h="2576" w="1203">
                    <a:moveTo>
                      <a:pt x="1203" y="0"/>
                    </a:moveTo>
                    <a:cubicBezTo>
                      <a:pt x="802" y="29"/>
                      <a:pt x="487" y="315"/>
                      <a:pt x="402" y="687"/>
                    </a:cubicBezTo>
                    <a:cubicBezTo>
                      <a:pt x="201" y="1546"/>
                      <a:pt x="258" y="2290"/>
                      <a:pt x="1" y="2576"/>
                    </a:cubicBezTo>
                  </a:path>
                </a:pathLst>
              </a:custGeom>
              <a:noFill/>
              <a:ln cap="flat" cmpd="sng" w="9300">
                <a:solidFill>
                  <a:schemeClr val="dk1"/>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7"/>
              <p:cNvSpPr/>
              <p:nvPr/>
            </p:nvSpPr>
            <p:spPr>
              <a:xfrm>
                <a:off x="5238040" y="2809599"/>
                <a:ext cx="54401" cy="57458"/>
              </a:xfrm>
              <a:custGeom>
                <a:rect b="b" l="l" r="r" t="t"/>
                <a:pathLst>
                  <a:path extrusionOk="0" h="545" w="516">
                    <a:moveTo>
                      <a:pt x="258" y="0"/>
                    </a:moveTo>
                    <a:cubicBezTo>
                      <a:pt x="115" y="0"/>
                      <a:pt x="0" y="115"/>
                      <a:pt x="0" y="258"/>
                    </a:cubicBezTo>
                    <a:cubicBezTo>
                      <a:pt x="0" y="430"/>
                      <a:pt x="115" y="544"/>
                      <a:pt x="258" y="544"/>
                    </a:cubicBezTo>
                    <a:cubicBezTo>
                      <a:pt x="401" y="544"/>
                      <a:pt x="515" y="430"/>
                      <a:pt x="515" y="258"/>
                    </a:cubicBezTo>
                    <a:cubicBezTo>
                      <a:pt x="515" y="115"/>
                      <a:pt x="401" y="0"/>
                      <a:pt x="25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5250059" y="2821618"/>
                <a:ext cx="30363" cy="33315"/>
              </a:xfrm>
              <a:custGeom>
                <a:rect b="b" l="l" r="r" t="t"/>
                <a:pathLst>
                  <a:path extrusionOk="0" h="316" w="288">
                    <a:moveTo>
                      <a:pt x="144" y="1"/>
                    </a:moveTo>
                    <a:cubicBezTo>
                      <a:pt x="58" y="1"/>
                      <a:pt x="1" y="87"/>
                      <a:pt x="1" y="144"/>
                    </a:cubicBezTo>
                    <a:cubicBezTo>
                      <a:pt x="1" y="230"/>
                      <a:pt x="58" y="316"/>
                      <a:pt x="144" y="316"/>
                    </a:cubicBezTo>
                    <a:cubicBezTo>
                      <a:pt x="230" y="316"/>
                      <a:pt x="287" y="230"/>
                      <a:pt x="287" y="144"/>
                    </a:cubicBezTo>
                    <a:cubicBezTo>
                      <a:pt x="287" y="87"/>
                      <a:pt x="230" y="1"/>
                      <a:pt x="144" y="1"/>
                    </a:cubicBezTo>
                    <a:close/>
                  </a:path>
                </a:pathLst>
              </a:custGeom>
              <a:solidFill>
                <a:srgbClr val="DBE1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7"/>
              <p:cNvSpPr/>
              <p:nvPr/>
            </p:nvSpPr>
            <p:spPr>
              <a:xfrm>
                <a:off x="5512568" y="2565221"/>
                <a:ext cx="102686" cy="126829"/>
              </a:xfrm>
              <a:custGeom>
                <a:rect b="b" l="l" r="r" t="t"/>
                <a:pathLst>
                  <a:path extrusionOk="0" fill="none" h="1203" w="974">
                    <a:moveTo>
                      <a:pt x="1" y="0"/>
                    </a:moveTo>
                    <a:cubicBezTo>
                      <a:pt x="401" y="57"/>
                      <a:pt x="745" y="344"/>
                      <a:pt x="859" y="773"/>
                    </a:cubicBezTo>
                    <a:cubicBezTo>
                      <a:pt x="917" y="916"/>
                      <a:pt x="945" y="1059"/>
                      <a:pt x="974" y="1202"/>
                    </a:cubicBezTo>
                  </a:path>
                </a:pathLst>
              </a:custGeom>
              <a:noFill/>
              <a:ln cap="flat" cmpd="sng" w="9300">
                <a:solidFill>
                  <a:schemeClr val="dk1"/>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7"/>
              <p:cNvSpPr/>
              <p:nvPr/>
            </p:nvSpPr>
            <p:spPr>
              <a:xfrm>
                <a:off x="5566862" y="2679819"/>
                <a:ext cx="99734" cy="156982"/>
              </a:xfrm>
              <a:custGeom>
                <a:rect b="b" l="l" r="r" t="t"/>
                <a:pathLst>
                  <a:path extrusionOk="0" fill="none" h="1489" w="946">
                    <a:moveTo>
                      <a:pt x="29" y="1489"/>
                    </a:moveTo>
                    <a:cubicBezTo>
                      <a:pt x="1" y="1117"/>
                      <a:pt x="29" y="745"/>
                      <a:pt x="58" y="401"/>
                    </a:cubicBezTo>
                    <a:cubicBezTo>
                      <a:pt x="173" y="29"/>
                      <a:pt x="688" y="1"/>
                      <a:pt x="859" y="373"/>
                    </a:cubicBezTo>
                    <a:cubicBezTo>
                      <a:pt x="917" y="688"/>
                      <a:pt x="945" y="1031"/>
                      <a:pt x="945" y="1374"/>
                    </a:cubicBezTo>
                  </a:path>
                </a:pathLst>
              </a:custGeom>
              <a:noFill/>
              <a:ln cap="flat" cmpd="sng" w="9300">
                <a:solidFill>
                  <a:srgbClr val="C4CFE2"/>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5569920" y="2682877"/>
                <a:ext cx="93620" cy="81601"/>
              </a:xfrm>
              <a:custGeom>
                <a:rect b="b" l="l" r="r" t="t"/>
                <a:pathLst>
                  <a:path extrusionOk="0" fill="none" h="774" w="888">
                    <a:moveTo>
                      <a:pt x="0" y="773"/>
                    </a:moveTo>
                    <a:cubicBezTo>
                      <a:pt x="0" y="630"/>
                      <a:pt x="0" y="516"/>
                      <a:pt x="29" y="401"/>
                    </a:cubicBezTo>
                    <a:cubicBezTo>
                      <a:pt x="144" y="29"/>
                      <a:pt x="659" y="0"/>
                      <a:pt x="830" y="344"/>
                    </a:cubicBezTo>
                    <a:cubicBezTo>
                      <a:pt x="859" y="487"/>
                      <a:pt x="888" y="630"/>
                      <a:pt x="888" y="773"/>
                    </a:cubicBezTo>
                  </a:path>
                </a:pathLst>
              </a:custGeom>
              <a:noFill/>
              <a:ln cap="flat" cmpd="sng" w="9300">
                <a:solidFill>
                  <a:schemeClr val="dk1"/>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5563911" y="2836694"/>
                <a:ext cx="18134" cy="105"/>
              </a:xfrm>
              <a:custGeom>
                <a:rect b="b" l="l" r="r" t="t"/>
                <a:pathLst>
                  <a:path extrusionOk="0" fill="none" h="1" w="172">
                    <a:moveTo>
                      <a:pt x="0" y="1"/>
                    </a:moveTo>
                    <a:lnTo>
                      <a:pt x="172" y="1"/>
                    </a:lnTo>
                  </a:path>
                </a:pathLst>
              </a:custGeom>
              <a:noFill/>
              <a:ln cap="flat" cmpd="sng" w="9300">
                <a:solidFill>
                  <a:schemeClr val="lt2"/>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7"/>
              <p:cNvSpPr/>
              <p:nvPr/>
            </p:nvSpPr>
            <p:spPr>
              <a:xfrm>
                <a:off x="5654366" y="2827732"/>
                <a:ext cx="18239" cy="105"/>
              </a:xfrm>
              <a:custGeom>
                <a:rect b="b" l="l" r="r" t="t"/>
                <a:pathLst>
                  <a:path extrusionOk="0" fill="none" h="1" w="173">
                    <a:moveTo>
                      <a:pt x="1" y="0"/>
                    </a:moveTo>
                    <a:lnTo>
                      <a:pt x="173" y="0"/>
                    </a:lnTo>
                  </a:path>
                </a:pathLst>
              </a:custGeom>
              <a:noFill/>
              <a:ln cap="flat" cmpd="sng" w="9300">
                <a:solidFill>
                  <a:schemeClr val="lt2"/>
                </a:solidFill>
                <a:prstDash val="solid"/>
                <a:miter lim="2861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 name="Google Shape;624;p37"/>
            <p:cNvSpPr/>
            <p:nvPr/>
          </p:nvSpPr>
          <p:spPr>
            <a:xfrm>
              <a:off x="8316534" y="1675523"/>
              <a:ext cx="217946" cy="186632"/>
            </a:xfrm>
            <a:custGeom>
              <a:rect b="b" l="l" r="r" t="t"/>
              <a:pathLst>
                <a:path extrusionOk="0" h="5835" w="6814">
                  <a:moveTo>
                    <a:pt x="3882" y="718"/>
                  </a:moveTo>
                  <a:cubicBezTo>
                    <a:pt x="5008" y="718"/>
                    <a:pt x="6089" y="1591"/>
                    <a:pt x="6089" y="2914"/>
                  </a:cubicBezTo>
                  <a:cubicBezTo>
                    <a:pt x="6089" y="4132"/>
                    <a:pt x="5103" y="5103"/>
                    <a:pt x="3886" y="5103"/>
                  </a:cubicBezTo>
                  <a:cubicBezTo>
                    <a:pt x="1943" y="5103"/>
                    <a:pt x="972" y="2740"/>
                    <a:pt x="2349" y="1363"/>
                  </a:cubicBezTo>
                  <a:cubicBezTo>
                    <a:pt x="2795" y="918"/>
                    <a:pt x="3344" y="718"/>
                    <a:pt x="3882" y="718"/>
                  </a:cubicBezTo>
                  <a:close/>
                  <a:moveTo>
                    <a:pt x="3912" y="0"/>
                  </a:moveTo>
                  <a:cubicBezTo>
                    <a:pt x="3903" y="0"/>
                    <a:pt x="3895" y="0"/>
                    <a:pt x="3886" y="1"/>
                  </a:cubicBezTo>
                  <a:cubicBezTo>
                    <a:pt x="1291" y="1"/>
                    <a:pt x="1" y="3146"/>
                    <a:pt x="1842" y="4973"/>
                  </a:cubicBezTo>
                  <a:cubicBezTo>
                    <a:pt x="2433" y="5568"/>
                    <a:pt x="3162" y="5834"/>
                    <a:pt x="3877" y="5834"/>
                  </a:cubicBezTo>
                  <a:cubicBezTo>
                    <a:pt x="5374" y="5834"/>
                    <a:pt x="6814" y="4670"/>
                    <a:pt x="6814" y="2914"/>
                  </a:cubicBezTo>
                  <a:cubicBezTo>
                    <a:pt x="6814" y="1314"/>
                    <a:pt x="5509" y="0"/>
                    <a:pt x="39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7"/>
            <p:cNvSpPr/>
            <p:nvPr/>
          </p:nvSpPr>
          <p:spPr>
            <a:xfrm flipH="1">
              <a:off x="5109078" y="929116"/>
              <a:ext cx="642577" cy="231154"/>
            </a:xfrm>
            <a:custGeom>
              <a:rect b="b" l="l" r="r" t="t"/>
              <a:pathLst>
                <a:path extrusionOk="0" h="2444" w="6794">
                  <a:moveTo>
                    <a:pt x="1372" y="0"/>
                  </a:moveTo>
                  <a:cubicBezTo>
                    <a:pt x="792" y="0"/>
                    <a:pt x="314" y="464"/>
                    <a:pt x="314" y="1044"/>
                  </a:cubicBezTo>
                  <a:cubicBezTo>
                    <a:pt x="314" y="1218"/>
                    <a:pt x="357" y="1377"/>
                    <a:pt x="430" y="1537"/>
                  </a:cubicBezTo>
                  <a:lnTo>
                    <a:pt x="97" y="2160"/>
                  </a:lnTo>
                  <a:cubicBezTo>
                    <a:pt x="1" y="2292"/>
                    <a:pt x="112" y="2443"/>
                    <a:pt x="244" y="2443"/>
                  </a:cubicBezTo>
                  <a:cubicBezTo>
                    <a:pt x="272" y="2443"/>
                    <a:pt x="301" y="2436"/>
                    <a:pt x="328" y="2421"/>
                  </a:cubicBezTo>
                  <a:lnTo>
                    <a:pt x="1155" y="2073"/>
                  </a:lnTo>
                  <a:cubicBezTo>
                    <a:pt x="1213" y="2088"/>
                    <a:pt x="1285" y="2088"/>
                    <a:pt x="1372" y="2088"/>
                  </a:cubicBezTo>
                  <a:lnTo>
                    <a:pt x="5735" y="2088"/>
                  </a:lnTo>
                  <a:cubicBezTo>
                    <a:pt x="6315" y="2088"/>
                    <a:pt x="6794" y="1624"/>
                    <a:pt x="6794" y="1044"/>
                  </a:cubicBezTo>
                  <a:cubicBezTo>
                    <a:pt x="6794" y="464"/>
                    <a:pt x="6315" y="0"/>
                    <a:pt x="57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7"/>
            <p:cNvSpPr/>
            <p:nvPr/>
          </p:nvSpPr>
          <p:spPr>
            <a:xfrm rot="2700000">
              <a:off x="5523179" y="3258927"/>
              <a:ext cx="154764" cy="154852"/>
            </a:xfrm>
            <a:custGeom>
              <a:rect b="b" l="l" r="r" t="t"/>
              <a:pathLst>
                <a:path extrusionOk="0" h="1770" w="1769">
                  <a:moveTo>
                    <a:pt x="681" y="1"/>
                  </a:moveTo>
                  <a:lnTo>
                    <a:pt x="681" y="668"/>
                  </a:lnTo>
                  <a:lnTo>
                    <a:pt x="0" y="668"/>
                  </a:lnTo>
                  <a:lnTo>
                    <a:pt x="0" y="1088"/>
                  </a:lnTo>
                  <a:lnTo>
                    <a:pt x="681" y="1088"/>
                  </a:lnTo>
                  <a:lnTo>
                    <a:pt x="681" y="1769"/>
                  </a:lnTo>
                  <a:lnTo>
                    <a:pt x="1102" y="1769"/>
                  </a:lnTo>
                  <a:lnTo>
                    <a:pt x="1102" y="1088"/>
                  </a:lnTo>
                  <a:lnTo>
                    <a:pt x="1769" y="1088"/>
                  </a:lnTo>
                  <a:lnTo>
                    <a:pt x="1769" y="668"/>
                  </a:lnTo>
                  <a:lnTo>
                    <a:pt x="1102" y="668"/>
                  </a:lnTo>
                  <a:lnTo>
                    <a:pt x="11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7"/>
            <p:cNvSpPr/>
            <p:nvPr/>
          </p:nvSpPr>
          <p:spPr>
            <a:xfrm>
              <a:off x="7064454" y="3163620"/>
              <a:ext cx="350269" cy="345486"/>
            </a:xfrm>
            <a:custGeom>
              <a:rect b="b" l="l" r="r" t="t"/>
              <a:pathLst>
                <a:path extrusionOk="0" h="4190" w="4248">
                  <a:moveTo>
                    <a:pt x="2119" y="1113"/>
                  </a:moveTo>
                  <a:cubicBezTo>
                    <a:pt x="2620" y="1113"/>
                    <a:pt x="3102" y="1505"/>
                    <a:pt x="3102" y="2102"/>
                  </a:cubicBezTo>
                  <a:cubicBezTo>
                    <a:pt x="3102" y="2638"/>
                    <a:pt x="2667" y="3073"/>
                    <a:pt x="2131" y="3073"/>
                  </a:cubicBezTo>
                  <a:cubicBezTo>
                    <a:pt x="1247" y="3073"/>
                    <a:pt x="812" y="2015"/>
                    <a:pt x="1435" y="1406"/>
                  </a:cubicBezTo>
                  <a:cubicBezTo>
                    <a:pt x="1633" y="1204"/>
                    <a:pt x="1878" y="1113"/>
                    <a:pt x="2119" y="1113"/>
                  </a:cubicBezTo>
                  <a:close/>
                  <a:moveTo>
                    <a:pt x="1522" y="0"/>
                  </a:moveTo>
                  <a:lnTo>
                    <a:pt x="1522" y="362"/>
                  </a:lnTo>
                  <a:cubicBezTo>
                    <a:pt x="1522" y="464"/>
                    <a:pt x="1464" y="565"/>
                    <a:pt x="1377" y="609"/>
                  </a:cubicBezTo>
                  <a:cubicBezTo>
                    <a:pt x="1319" y="638"/>
                    <a:pt x="1261" y="667"/>
                    <a:pt x="1218" y="696"/>
                  </a:cubicBezTo>
                  <a:cubicBezTo>
                    <a:pt x="1169" y="728"/>
                    <a:pt x="1111" y="747"/>
                    <a:pt x="1052" y="747"/>
                  </a:cubicBezTo>
                  <a:cubicBezTo>
                    <a:pt x="1005" y="747"/>
                    <a:pt x="958" y="736"/>
                    <a:pt x="913" y="710"/>
                  </a:cubicBezTo>
                  <a:lnTo>
                    <a:pt x="609" y="522"/>
                  </a:lnTo>
                  <a:lnTo>
                    <a:pt x="0" y="1566"/>
                  </a:lnTo>
                  <a:lnTo>
                    <a:pt x="319" y="1740"/>
                  </a:lnTo>
                  <a:cubicBezTo>
                    <a:pt x="421" y="1798"/>
                    <a:pt x="464" y="1899"/>
                    <a:pt x="464" y="2001"/>
                  </a:cubicBezTo>
                  <a:lnTo>
                    <a:pt x="464" y="2087"/>
                  </a:lnTo>
                  <a:lnTo>
                    <a:pt x="464" y="2189"/>
                  </a:lnTo>
                  <a:cubicBezTo>
                    <a:pt x="464" y="2290"/>
                    <a:pt x="421" y="2392"/>
                    <a:pt x="319" y="2450"/>
                  </a:cubicBezTo>
                  <a:lnTo>
                    <a:pt x="0" y="2624"/>
                  </a:lnTo>
                  <a:lnTo>
                    <a:pt x="609" y="3653"/>
                  </a:lnTo>
                  <a:lnTo>
                    <a:pt x="913" y="3479"/>
                  </a:lnTo>
                  <a:cubicBezTo>
                    <a:pt x="958" y="3454"/>
                    <a:pt x="1005" y="3442"/>
                    <a:pt x="1052" y="3442"/>
                  </a:cubicBezTo>
                  <a:cubicBezTo>
                    <a:pt x="1111" y="3442"/>
                    <a:pt x="1169" y="3461"/>
                    <a:pt x="1218" y="3494"/>
                  </a:cubicBezTo>
                  <a:cubicBezTo>
                    <a:pt x="1261" y="3523"/>
                    <a:pt x="1319" y="3552"/>
                    <a:pt x="1377" y="3581"/>
                  </a:cubicBezTo>
                  <a:cubicBezTo>
                    <a:pt x="1464" y="3624"/>
                    <a:pt x="1522" y="3726"/>
                    <a:pt x="1522" y="3827"/>
                  </a:cubicBezTo>
                  <a:lnTo>
                    <a:pt x="1522" y="4189"/>
                  </a:lnTo>
                  <a:lnTo>
                    <a:pt x="2725" y="4189"/>
                  </a:lnTo>
                  <a:lnTo>
                    <a:pt x="2725" y="3827"/>
                  </a:lnTo>
                  <a:cubicBezTo>
                    <a:pt x="2725" y="3726"/>
                    <a:pt x="2783" y="3624"/>
                    <a:pt x="2885" y="3581"/>
                  </a:cubicBezTo>
                  <a:cubicBezTo>
                    <a:pt x="2928" y="3552"/>
                    <a:pt x="2986" y="3523"/>
                    <a:pt x="3030" y="3494"/>
                  </a:cubicBezTo>
                  <a:cubicBezTo>
                    <a:pt x="3079" y="3461"/>
                    <a:pt x="3137" y="3442"/>
                    <a:pt x="3196" y="3442"/>
                  </a:cubicBezTo>
                  <a:cubicBezTo>
                    <a:pt x="3242" y="3442"/>
                    <a:pt x="3290" y="3454"/>
                    <a:pt x="3334" y="3479"/>
                  </a:cubicBezTo>
                  <a:lnTo>
                    <a:pt x="3653" y="3653"/>
                  </a:lnTo>
                  <a:lnTo>
                    <a:pt x="4247" y="2624"/>
                  </a:lnTo>
                  <a:lnTo>
                    <a:pt x="3928" y="2450"/>
                  </a:lnTo>
                  <a:cubicBezTo>
                    <a:pt x="3827" y="2392"/>
                    <a:pt x="3784" y="2290"/>
                    <a:pt x="3784" y="2189"/>
                  </a:cubicBezTo>
                  <a:lnTo>
                    <a:pt x="3784" y="2102"/>
                  </a:lnTo>
                  <a:lnTo>
                    <a:pt x="3784" y="2001"/>
                  </a:lnTo>
                  <a:cubicBezTo>
                    <a:pt x="3784" y="1899"/>
                    <a:pt x="3827" y="1798"/>
                    <a:pt x="3928" y="1740"/>
                  </a:cubicBezTo>
                  <a:lnTo>
                    <a:pt x="4247" y="1566"/>
                  </a:lnTo>
                  <a:lnTo>
                    <a:pt x="3653" y="522"/>
                  </a:lnTo>
                  <a:lnTo>
                    <a:pt x="3334" y="710"/>
                  </a:lnTo>
                  <a:cubicBezTo>
                    <a:pt x="3290" y="736"/>
                    <a:pt x="3242" y="747"/>
                    <a:pt x="3196" y="747"/>
                  </a:cubicBezTo>
                  <a:cubicBezTo>
                    <a:pt x="3137" y="747"/>
                    <a:pt x="3079" y="728"/>
                    <a:pt x="3030" y="696"/>
                  </a:cubicBezTo>
                  <a:cubicBezTo>
                    <a:pt x="2986" y="667"/>
                    <a:pt x="2928" y="638"/>
                    <a:pt x="2885" y="609"/>
                  </a:cubicBezTo>
                  <a:cubicBezTo>
                    <a:pt x="2783" y="565"/>
                    <a:pt x="2725" y="464"/>
                    <a:pt x="2725" y="362"/>
                  </a:cubicBezTo>
                  <a:lnTo>
                    <a:pt x="2725"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1" name="Shape 631"/>
        <p:cNvGrpSpPr/>
        <p:nvPr/>
      </p:nvGrpSpPr>
      <p:grpSpPr>
        <a:xfrm>
          <a:off x="0" y="0"/>
          <a:ext cx="0" cy="0"/>
          <a:chOff x="0" y="0"/>
          <a:chExt cx="0" cy="0"/>
        </a:xfrm>
      </p:grpSpPr>
      <p:grpSp>
        <p:nvGrpSpPr>
          <p:cNvPr id="632" name="Google Shape;632;p38"/>
          <p:cNvGrpSpPr/>
          <p:nvPr/>
        </p:nvGrpSpPr>
        <p:grpSpPr>
          <a:xfrm>
            <a:off x="1820484" y="313884"/>
            <a:ext cx="5503026" cy="4515734"/>
            <a:chOff x="1820484" y="313884"/>
            <a:chExt cx="5503026" cy="4515734"/>
          </a:xfrm>
        </p:grpSpPr>
        <p:grpSp>
          <p:nvGrpSpPr>
            <p:cNvPr id="633" name="Google Shape;633;p38"/>
            <p:cNvGrpSpPr/>
            <p:nvPr/>
          </p:nvGrpSpPr>
          <p:grpSpPr>
            <a:xfrm flipH="1">
              <a:off x="2280524" y="313884"/>
              <a:ext cx="5042987" cy="3878528"/>
              <a:chOff x="2362200" y="890550"/>
              <a:chExt cx="4371900" cy="3362400"/>
            </a:xfrm>
          </p:grpSpPr>
          <p:sp>
            <p:nvSpPr>
              <p:cNvPr id="634" name="Google Shape;634;p38"/>
              <p:cNvSpPr/>
              <p:nvPr/>
            </p:nvSpPr>
            <p:spPr>
              <a:xfrm>
                <a:off x="2362200" y="890550"/>
                <a:ext cx="4371900" cy="3362400"/>
              </a:xfrm>
              <a:prstGeom prst="roundRect">
                <a:avLst>
                  <a:gd fmla="val 4601"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8"/>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8"/>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8"/>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8"/>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38"/>
            <p:cNvGrpSpPr/>
            <p:nvPr/>
          </p:nvGrpSpPr>
          <p:grpSpPr>
            <a:xfrm flipH="1">
              <a:off x="2062182" y="632487"/>
              <a:ext cx="5042987" cy="3878528"/>
              <a:chOff x="2362200" y="890550"/>
              <a:chExt cx="4371900" cy="3362400"/>
            </a:xfrm>
          </p:grpSpPr>
          <p:sp>
            <p:nvSpPr>
              <p:cNvPr id="640" name="Google Shape;640;p38"/>
              <p:cNvSpPr/>
              <p:nvPr/>
            </p:nvSpPr>
            <p:spPr>
              <a:xfrm>
                <a:off x="2362200" y="890550"/>
                <a:ext cx="4371900" cy="3362400"/>
              </a:xfrm>
              <a:prstGeom prst="roundRect">
                <a:avLst>
                  <a:gd fmla="val 4601"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8"/>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8"/>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8"/>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8"/>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38"/>
            <p:cNvGrpSpPr/>
            <p:nvPr/>
          </p:nvGrpSpPr>
          <p:grpSpPr>
            <a:xfrm flipH="1">
              <a:off x="1820484" y="951090"/>
              <a:ext cx="5042987" cy="3878528"/>
              <a:chOff x="2362200" y="890550"/>
              <a:chExt cx="4371900" cy="3362400"/>
            </a:xfrm>
          </p:grpSpPr>
          <p:sp>
            <p:nvSpPr>
              <p:cNvPr id="646" name="Google Shape;646;p38"/>
              <p:cNvSpPr/>
              <p:nvPr/>
            </p:nvSpPr>
            <p:spPr>
              <a:xfrm>
                <a:off x="2362200" y="890550"/>
                <a:ext cx="4371900" cy="3362400"/>
              </a:xfrm>
              <a:prstGeom prst="roundRect">
                <a:avLst>
                  <a:gd fmla="val 4601"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8"/>
              <p:cNvSpPr/>
              <p:nvPr/>
            </p:nvSpPr>
            <p:spPr>
              <a:xfrm>
                <a:off x="2428800" y="1109625"/>
                <a:ext cx="4238700" cy="30765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8"/>
              <p:cNvSpPr/>
              <p:nvPr/>
            </p:nvSpPr>
            <p:spPr>
              <a:xfrm>
                <a:off x="6588804"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8"/>
              <p:cNvSpPr/>
              <p:nvPr/>
            </p:nvSpPr>
            <p:spPr>
              <a:xfrm>
                <a:off x="6461401"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8"/>
              <p:cNvSpPr/>
              <p:nvPr/>
            </p:nvSpPr>
            <p:spPr>
              <a:xfrm>
                <a:off x="6314155"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1" name="Google Shape;651;p38"/>
          <p:cNvSpPr txBox="1"/>
          <p:nvPr>
            <p:ph type="title"/>
          </p:nvPr>
        </p:nvSpPr>
        <p:spPr>
          <a:xfrm>
            <a:off x="2321475" y="2020138"/>
            <a:ext cx="4041000" cy="179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55" name="Shape 655"/>
        <p:cNvGrpSpPr/>
        <p:nvPr/>
      </p:nvGrpSpPr>
      <p:grpSpPr>
        <a:xfrm>
          <a:off x="0" y="0"/>
          <a:ext cx="0" cy="0"/>
          <a:chOff x="0" y="0"/>
          <a:chExt cx="0" cy="0"/>
        </a:xfrm>
      </p:grpSpPr>
      <p:grpSp>
        <p:nvGrpSpPr>
          <p:cNvPr id="656" name="Google Shape;656;p39"/>
          <p:cNvGrpSpPr/>
          <p:nvPr/>
        </p:nvGrpSpPr>
        <p:grpSpPr>
          <a:xfrm flipH="1">
            <a:off x="3924349" y="2760450"/>
            <a:ext cx="4831101" cy="1791891"/>
            <a:chOff x="2362210" y="890537"/>
            <a:chExt cx="5048700" cy="1872600"/>
          </a:xfrm>
        </p:grpSpPr>
        <p:sp>
          <p:nvSpPr>
            <p:cNvPr id="657" name="Google Shape;657;p39"/>
            <p:cNvSpPr/>
            <p:nvPr/>
          </p:nvSpPr>
          <p:spPr>
            <a:xfrm>
              <a:off x="2362210" y="890537"/>
              <a:ext cx="5048700" cy="1872600"/>
            </a:xfrm>
            <a:prstGeom prst="roundRect">
              <a:avLst>
                <a:gd fmla="val 4601"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9"/>
            <p:cNvSpPr/>
            <p:nvPr/>
          </p:nvSpPr>
          <p:spPr>
            <a:xfrm>
              <a:off x="2428805" y="1109630"/>
              <a:ext cx="4927500" cy="1575300"/>
            </a:xfrm>
            <a:prstGeom prst="roundRect">
              <a:avLst>
                <a:gd fmla="val 479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9"/>
            <p:cNvSpPr/>
            <p:nvPr/>
          </p:nvSpPr>
          <p:spPr>
            <a:xfrm>
              <a:off x="7277617" y="965036"/>
              <a:ext cx="78697" cy="78697"/>
            </a:xfrm>
            <a:custGeom>
              <a:rect b="b" l="l" r="r" t="t"/>
              <a:pathLst>
                <a:path extrusionOk="0" h="349" w="349">
                  <a:moveTo>
                    <a:pt x="174" y="1"/>
                  </a:moveTo>
                  <a:cubicBezTo>
                    <a:pt x="87" y="1"/>
                    <a:pt x="0" y="88"/>
                    <a:pt x="0" y="175"/>
                  </a:cubicBezTo>
                  <a:cubicBezTo>
                    <a:pt x="0" y="276"/>
                    <a:pt x="87" y="348"/>
                    <a:pt x="174" y="348"/>
                  </a:cubicBezTo>
                  <a:cubicBezTo>
                    <a:pt x="276" y="348"/>
                    <a:pt x="348" y="276"/>
                    <a:pt x="348" y="175"/>
                  </a:cubicBezTo>
                  <a:cubicBezTo>
                    <a:pt x="348" y="88"/>
                    <a:pt x="276"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9"/>
            <p:cNvSpPr/>
            <p:nvPr/>
          </p:nvSpPr>
          <p:spPr>
            <a:xfrm>
              <a:off x="7150214" y="965036"/>
              <a:ext cx="78471" cy="78697"/>
            </a:xfrm>
            <a:custGeom>
              <a:rect b="b" l="l" r="r" t="t"/>
              <a:pathLst>
                <a:path extrusionOk="0" h="349" w="348">
                  <a:moveTo>
                    <a:pt x="174" y="1"/>
                  </a:moveTo>
                  <a:cubicBezTo>
                    <a:pt x="73" y="1"/>
                    <a:pt x="0" y="88"/>
                    <a:pt x="0" y="175"/>
                  </a:cubicBezTo>
                  <a:cubicBezTo>
                    <a:pt x="0" y="276"/>
                    <a:pt x="73" y="348"/>
                    <a:pt x="174" y="348"/>
                  </a:cubicBezTo>
                  <a:cubicBezTo>
                    <a:pt x="275" y="348"/>
                    <a:pt x="348" y="276"/>
                    <a:pt x="348" y="175"/>
                  </a:cubicBezTo>
                  <a:cubicBezTo>
                    <a:pt x="348" y="88"/>
                    <a:pt x="275" y="1"/>
                    <a:pt x="1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9"/>
            <p:cNvSpPr/>
            <p:nvPr/>
          </p:nvSpPr>
          <p:spPr>
            <a:xfrm>
              <a:off x="7002968" y="963911"/>
              <a:ext cx="95158" cy="80952"/>
            </a:xfrm>
            <a:custGeom>
              <a:rect b="b" l="l" r="r" t="t"/>
              <a:pathLst>
                <a:path extrusionOk="0" h="359" w="422">
                  <a:moveTo>
                    <a:pt x="247" y="1"/>
                  </a:moveTo>
                  <a:cubicBezTo>
                    <a:pt x="88" y="1"/>
                    <a:pt x="1" y="189"/>
                    <a:pt x="117" y="305"/>
                  </a:cubicBezTo>
                  <a:cubicBezTo>
                    <a:pt x="154" y="342"/>
                    <a:pt x="198" y="358"/>
                    <a:pt x="241" y="358"/>
                  </a:cubicBezTo>
                  <a:cubicBezTo>
                    <a:pt x="334" y="358"/>
                    <a:pt x="421" y="283"/>
                    <a:pt x="421" y="175"/>
                  </a:cubicBezTo>
                  <a:cubicBezTo>
                    <a:pt x="421" y="73"/>
                    <a:pt x="349" y="1"/>
                    <a:pt x="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 name="Google Shape;662;p39"/>
          <p:cNvSpPr txBox="1"/>
          <p:nvPr>
            <p:ph type="title"/>
          </p:nvPr>
        </p:nvSpPr>
        <p:spPr>
          <a:xfrm>
            <a:off x="4139225" y="3145613"/>
            <a:ext cx="4290900" cy="1173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 PICTURE IS WORTH A THOUSAND WORDS</a:t>
            </a:r>
            <a:endParaRPr/>
          </a:p>
        </p:txBody>
      </p:sp>
      <p:grpSp>
        <p:nvGrpSpPr>
          <p:cNvPr id="663" name="Google Shape;663;p39"/>
          <p:cNvGrpSpPr/>
          <p:nvPr/>
        </p:nvGrpSpPr>
        <p:grpSpPr>
          <a:xfrm>
            <a:off x="-25" y="0"/>
            <a:ext cx="9144020" cy="342900"/>
            <a:chOff x="-25" y="0"/>
            <a:chExt cx="9144020" cy="342900"/>
          </a:xfrm>
        </p:grpSpPr>
        <p:sp>
          <p:nvSpPr>
            <p:cNvPr id="664" name="Google Shape;664;p39"/>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 name="Google Shape;665;p39"/>
            <p:cNvGrpSpPr/>
            <p:nvPr/>
          </p:nvGrpSpPr>
          <p:grpSpPr>
            <a:xfrm>
              <a:off x="215975" y="111150"/>
              <a:ext cx="642950" cy="120600"/>
              <a:chOff x="215975" y="152625"/>
              <a:chExt cx="642950" cy="120600"/>
            </a:xfrm>
          </p:grpSpPr>
          <p:sp>
            <p:nvSpPr>
              <p:cNvPr id="666" name="Google Shape;666;p39"/>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9"/>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9"/>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sp>
        <p:nvSpPr>
          <p:cNvPr id="673" name="Google Shape;673;p40"/>
          <p:cNvSpPr txBox="1"/>
          <p:nvPr/>
        </p:nvSpPr>
        <p:spPr>
          <a:xfrm>
            <a:off x="6057899" y="1261625"/>
            <a:ext cx="2371800" cy="352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VENUS</a:t>
            </a:r>
            <a:endParaRPr sz="1800">
              <a:solidFill>
                <a:schemeClr val="dk1"/>
              </a:solidFill>
              <a:latin typeface="Alata"/>
              <a:ea typeface="Alata"/>
              <a:cs typeface="Alata"/>
              <a:sym typeface="Alata"/>
            </a:endParaRPr>
          </a:p>
        </p:txBody>
      </p:sp>
      <p:sp>
        <p:nvSpPr>
          <p:cNvPr id="674" name="Google Shape;674;p40"/>
          <p:cNvSpPr txBox="1"/>
          <p:nvPr/>
        </p:nvSpPr>
        <p:spPr>
          <a:xfrm>
            <a:off x="6057910" y="1602025"/>
            <a:ext cx="2371800" cy="54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Montserrat"/>
                <a:ea typeface="Montserrat"/>
                <a:cs typeface="Montserrat"/>
                <a:sym typeface="Montserrat"/>
              </a:rPr>
              <a:t>Venus is the second planet from the Sun</a:t>
            </a:r>
            <a:endParaRPr>
              <a:latin typeface="Montserrat"/>
              <a:ea typeface="Montserrat"/>
              <a:cs typeface="Montserrat"/>
              <a:sym typeface="Montserrat"/>
            </a:endParaRPr>
          </a:p>
        </p:txBody>
      </p:sp>
      <p:sp>
        <p:nvSpPr>
          <p:cNvPr id="675" name="Google Shape;675;p40"/>
          <p:cNvSpPr txBox="1"/>
          <p:nvPr>
            <p:ph type="title"/>
          </p:nvPr>
        </p:nvSpPr>
        <p:spPr>
          <a:xfrm>
            <a:off x="714300" y="549600"/>
            <a:ext cx="77154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MAP</a:t>
            </a:r>
            <a:endParaRPr/>
          </a:p>
        </p:txBody>
      </p:sp>
      <p:grpSp>
        <p:nvGrpSpPr>
          <p:cNvPr id="676" name="Google Shape;676;p40"/>
          <p:cNvGrpSpPr/>
          <p:nvPr/>
        </p:nvGrpSpPr>
        <p:grpSpPr>
          <a:xfrm>
            <a:off x="714291" y="1714516"/>
            <a:ext cx="3539470" cy="2327461"/>
            <a:chOff x="235800" y="830650"/>
            <a:chExt cx="6978450" cy="4588844"/>
          </a:xfrm>
        </p:grpSpPr>
        <p:sp>
          <p:nvSpPr>
            <p:cNvPr id="677" name="Google Shape;677;p40"/>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0"/>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0"/>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0"/>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0"/>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0"/>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 name="Google Shape;683;p40"/>
          <p:cNvSpPr/>
          <p:nvPr/>
        </p:nvSpPr>
        <p:spPr>
          <a:xfrm>
            <a:off x="5226413" y="141586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0"/>
          <p:cNvSpPr txBox="1"/>
          <p:nvPr/>
        </p:nvSpPr>
        <p:spPr>
          <a:xfrm>
            <a:off x="6057899" y="2388150"/>
            <a:ext cx="2371800" cy="352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MARS</a:t>
            </a:r>
            <a:endParaRPr sz="1800">
              <a:solidFill>
                <a:schemeClr val="dk1"/>
              </a:solidFill>
              <a:latin typeface="Alata"/>
              <a:ea typeface="Alata"/>
              <a:cs typeface="Alata"/>
              <a:sym typeface="Alata"/>
            </a:endParaRPr>
          </a:p>
        </p:txBody>
      </p:sp>
      <p:sp>
        <p:nvSpPr>
          <p:cNvPr id="685" name="Google Shape;685;p40"/>
          <p:cNvSpPr txBox="1"/>
          <p:nvPr/>
        </p:nvSpPr>
        <p:spPr>
          <a:xfrm>
            <a:off x="6057910" y="2728550"/>
            <a:ext cx="2371800" cy="54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Montserrat"/>
                <a:ea typeface="Montserrat"/>
                <a:cs typeface="Montserrat"/>
                <a:sym typeface="Montserrat"/>
              </a:rPr>
              <a:t>Despite being red, Mars is actually a cold place</a:t>
            </a:r>
            <a:endParaRPr>
              <a:latin typeface="Montserrat"/>
              <a:ea typeface="Montserrat"/>
              <a:cs typeface="Montserrat"/>
              <a:sym typeface="Montserrat"/>
            </a:endParaRPr>
          </a:p>
        </p:txBody>
      </p:sp>
      <p:sp>
        <p:nvSpPr>
          <p:cNvPr id="686" name="Google Shape;686;p40"/>
          <p:cNvSpPr/>
          <p:nvPr/>
        </p:nvSpPr>
        <p:spPr>
          <a:xfrm>
            <a:off x="5226413" y="2542388"/>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0"/>
          <p:cNvSpPr txBox="1"/>
          <p:nvPr/>
        </p:nvSpPr>
        <p:spPr>
          <a:xfrm>
            <a:off x="6057899" y="3514675"/>
            <a:ext cx="2371800" cy="352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Alata"/>
                <a:ea typeface="Alata"/>
                <a:cs typeface="Alata"/>
                <a:sym typeface="Alata"/>
              </a:rPr>
              <a:t>SUN</a:t>
            </a:r>
            <a:endParaRPr sz="1800">
              <a:solidFill>
                <a:schemeClr val="dk1"/>
              </a:solidFill>
              <a:latin typeface="Alata"/>
              <a:ea typeface="Alata"/>
              <a:cs typeface="Alata"/>
              <a:sym typeface="Alata"/>
            </a:endParaRPr>
          </a:p>
        </p:txBody>
      </p:sp>
      <p:sp>
        <p:nvSpPr>
          <p:cNvPr id="688" name="Google Shape;688;p40"/>
          <p:cNvSpPr txBox="1"/>
          <p:nvPr/>
        </p:nvSpPr>
        <p:spPr>
          <a:xfrm>
            <a:off x="6057910" y="3855075"/>
            <a:ext cx="2371800" cy="542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Montserrat"/>
                <a:ea typeface="Montserrat"/>
                <a:cs typeface="Montserrat"/>
                <a:sym typeface="Montserrat"/>
              </a:rPr>
              <a:t>It’s the star at the center of the Solar System</a:t>
            </a:r>
            <a:endParaRPr>
              <a:latin typeface="Montserrat"/>
              <a:ea typeface="Montserrat"/>
              <a:cs typeface="Montserrat"/>
              <a:sym typeface="Montserrat"/>
            </a:endParaRPr>
          </a:p>
        </p:txBody>
      </p:sp>
      <p:sp>
        <p:nvSpPr>
          <p:cNvPr id="689" name="Google Shape;689;p40"/>
          <p:cNvSpPr/>
          <p:nvPr/>
        </p:nvSpPr>
        <p:spPr>
          <a:xfrm>
            <a:off x="5226413" y="3668913"/>
            <a:ext cx="638100" cy="638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0" name="Google Shape;690;p40"/>
          <p:cNvCxnSpPr>
            <a:stCxn id="683" idx="2"/>
          </p:cNvCxnSpPr>
          <p:nvPr/>
        </p:nvCxnSpPr>
        <p:spPr>
          <a:xfrm flipH="1">
            <a:off x="2371613" y="1734913"/>
            <a:ext cx="2854800" cy="960600"/>
          </a:xfrm>
          <a:prstGeom prst="bentConnector3">
            <a:avLst>
              <a:gd fmla="val 75640" name="adj1"/>
            </a:avLst>
          </a:prstGeom>
          <a:noFill/>
          <a:ln cap="flat" cmpd="sng" w="9525">
            <a:solidFill>
              <a:schemeClr val="dk2"/>
            </a:solidFill>
            <a:prstDash val="dot"/>
            <a:round/>
            <a:headEnd len="med" w="med" type="none"/>
            <a:tailEnd len="med" w="med" type="oval"/>
          </a:ln>
        </p:spPr>
      </p:cxnSp>
      <p:cxnSp>
        <p:nvCxnSpPr>
          <p:cNvPr id="691" name="Google Shape;691;p40"/>
          <p:cNvCxnSpPr>
            <a:stCxn id="686" idx="2"/>
          </p:cNvCxnSpPr>
          <p:nvPr/>
        </p:nvCxnSpPr>
        <p:spPr>
          <a:xfrm rot="10800000">
            <a:off x="3933713" y="2486138"/>
            <a:ext cx="1292700" cy="375300"/>
          </a:xfrm>
          <a:prstGeom prst="bentConnector3">
            <a:avLst>
              <a:gd fmla="val 50000" name="adj1"/>
            </a:avLst>
          </a:prstGeom>
          <a:noFill/>
          <a:ln cap="flat" cmpd="sng" w="9525">
            <a:solidFill>
              <a:schemeClr val="dk2"/>
            </a:solidFill>
            <a:prstDash val="dot"/>
            <a:round/>
            <a:headEnd len="med" w="med" type="none"/>
            <a:tailEnd len="med" w="med" type="oval"/>
          </a:ln>
        </p:spPr>
      </p:cxnSp>
      <p:cxnSp>
        <p:nvCxnSpPr>
          <p:cNvPr id="692" name="Google Shape;692;p40"/>
          <p:cNvCxnSpPr>
            <a:stCxn id="689" idx="2"/>
          </p:cNvCxnSpPr>
          <p:nvPr/>
        </p:nvCxnSpPr>
        <p:spPr>
          <a:xfrm rot="10800000">
            <a:off x="1743113" y="3429063"/>
            <a:ext cx="3483300" cy="558900"/>
          </a:xfrm>
          <a:prstGeom prst="bentConnector3">
            <a:avLst>
              <a:gd fmla="val 50000" name="adj1"/>
            </a:avLst>
          </a:prstGeom>
          <a:noFill/>
          <a:ln cap="flat" cmpd="sng" w="9525">
            <a:solidFill>
              <a:schemeClr val="dk2"/>
            </a:solidFill>
            <a:prstDash val="dot"/>
            <a:round/>
            <a:headEnd len="med" w="med" type="none"/>
            <a:tailEnd len="med" w="med" type="oval"/>
          </a:ln>
        </p:spPr>
      </p:cxnSp>
      <p:grpSp>
        <p:nvGrpSpPr>
          <p:cNvPr id="693" name="Google Shape;693;p40"/>
          <p:cNvGrpSpPr/>
          <p:nvPr/>
        </p:nvGrpSpPr>
        <p:grpSpPr>
          <a:xfrm>
            <a:off x="5367198" y="2702607"/>
            <a:ext cx="356556" cy="351285"/>
            <a:chOff x="-25465200" y="3916150"/>
            <a:chExt cx="299300" cy="294875"/>
          </a:xfrm>
        </p:grpSpPr>
        <p:sp>
          <p:nvSpPr>
            <p:cNvPr id="694" name="Google Shape;694;p40"/>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0"/>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40"/>
          <p:cNvGrpSpPr/>
          <p:nvPr/>
        </p:nvGrpSpPr>
        <p:grpSpPr>
          <a:xfrm>
            <a:off x="5369082" y="1590404"/>
            <a:ext cx="352803" cy="289039"/>
            <a:chOff x="-26981375" y="3951875"/>
            <a:chExt cx="296150" cy="242625"/>
          </a:xfrm>
        </p:grpSpPr>
        <p:sp>
          <p:nvSpPr>
            <p:cNvPr id="697" name="Google Shape;697;p40"/>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0"/>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0"/>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40"/>
          <p:cNvGrpSpPr/>
          <p:nvPr/>
        </p:nvGrpSpPr>
        <p:grpSpPr>
          <a:xfrm>
            <a:off x="5369538" y="3811573"/>
            <a:ext cx="351880" cy="352803"/>
            <a:chOff x="-23615075" y="3148525"/>
            <a:chExt cx="295375" cy="296150"/>
          </a:xfrm>
        </p:grpSpPr>
        <p:sp>
          <p:nvSpPr>
            <p:cNvPr id="701" name="Google Shape;701;p40"/>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0"/>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0"/>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0"/>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41"/>
          <p:cNvSpPr txBox="1"/>
          <p:nvPr>
            <p:ph idx="1" type="subTitle"/>
          </p:nvPr>
        </p:nvSpPr>
        <p:spPr>
          <a:xfrm>
            <a:off x="714300" y="1806875"/>
            <a:ext cx="3789000" cy="269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a:t>
            </a:r>
            <a:br>
              <a:rPr lang="en"/>
            </a:br>
            <a:r>
              <a:rPr lang="en"/>
              <a:t>Lists like this one:</a:t>
            </a:r>
            <a:endParaRPr/>
          </a:p>
          <a:p>
            <a:pPr indent="-215900" lvl="0" marL="241300" rtl="0" algn="l">
              <a:spcBef>
                <a:spcPts val="1600"/>
              </a:spcBef>
              <a:spcAft>
                <a:spcPts val="0"/>
              </a:spcAft>
              <a:buClr>
                <a:schemeClr val="dk2"/>
              </a:buClr>
              <a:buSzPts val="1400"/>
              <a:buFont typeface="Poppins"/>
              <a:buAutoNum type="arabicPeriod"/>
            </a:pPr>
            <a:r>
              <a:rPr lang="en"/>
              <a:t>They’re simple </a:t>
            </a:r>
            <a:endParaRPr/>
          </a:p>
          <a:p>
            <a:pPr indent="-215900" lvl="0" marL="241300" rtl="0" algn="l">
              <a:spcBef>
                <a:spcPts val="0"/>
              </a:spcBef>
              <a:spcAft>
                <a:spcPts val="0"/>
              </a:spcAft>
              <a:buClr>
                <a:schemeClr val="dk2"/>
              </a:buClr>
              <a:buSzPts val="1400"/>
              <a:buFont typeface="Poppins"/>
              <a:buAutoNum type="arabicPeriod"/>
            </a:pPr>
            <a:r>
              <a:rPr lang="en"/>
              <a:t>You can organize your ideas clearly</a:t>
            </a:r>
            <a:endParaRPr/>
          </a:p>
          <a:p>
            <a:pPr indent="-215900" lvl="0" marL="241300" rtl="0" algn="l">
              <a:spcBef>
                <a:spcPts val="0"/>
              </a:spcBef>
              <a:spcAft>
                <a:spcPts val="0"/>
              </a:spcAft>
              <a:buClr>
                <a:schemeClr val="dk2"/>
              </a:buClr>
              <a:buSzPts val="1400"/>
              <a:buFont typeface="Poppins"/>
              <a:buAutoNum type="arabicPeriod"/>
            </a:pPr>
            <a:r>
              <a:rPr lang="en"/>
              <a:t>You’ll never forget to buy milk!</a:t>
            </a:r>
            <a:endParaRPr/>
          </a:p>
          <a:p>
            <a:pPr indent="0" lvl="0" marL="0" rtl="0" algn="l">
              <a:spcBef>
                <a:spcPts val="1600"/>
              </a:spcBef>
              <a:spcAft>
                <a:spcPts val="1600"/>
              </a:spcAft>
              <a:buNone/>
            </a:pPr>
            <a:r>
              <a:rPr lang="en"/>
              <a:t>And the most important thing: the audience won’t miss the point of your presentation</a:t>
            </a:r>
            <a:endParaRPr/>
          </a:p>
        </p:txBody>
      </p:sp>
      <p:sp>
        <p:nvSpPr>
          <p:cNvPr id="710" name="Google Shape;710;p41"/>
          <p:cNvSpPr txBox="1"/>
          <p:nvPr>
            <p:ph type="title"/>
          </p:nvPr>
        </p:nvSpPr>
        <p:spPr>
          <a:xfrm>
            <a:off x="714300" y="1068850"/>
            <a:ext cx="3002100" cy="4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CENTER</a:t>
            </a:r>
            <a:endParaRPr/>
          </a:p>
        </p:txBody>
      </p:sp>
      <p:grpSp>
        <p:nvGrpSpPr>
          <p:cNvPr id="711" name="Google Shape;711;p41"/>
          <p:cNvGrpSpPr/>
          <p:nvPr/>
        </p:nvGrpSpPr>
        <p:grpSpPr>
          <a:xfrm>
            <a:off x="5070436" y="555099"/>
            <a:ext cx="3049384" cy="4049494"/>
            <a:chOff x="4746450" y="55913"/>
            <a:chExt cx="3788996" cy="5031678"/>
          </a:xfrm>
        </p:grpSpPr>
        <p:sp>
          <p:nvSpPr>
            <p:cNvPr id="712" name="Google Shape;712;p41"/>
            <p:cNvSpPr/>
            <p:nvPr/>
          </p:nvSpPr>
          <p:spPr>
            <a:xfrm>
              <a:off x="5348309" y="657869"/>
              <a:ext cx="1656029" cy="4116280"/>
            </a:xfrm>
            <a:custGeom>
              <a:rect b="b" l="l" r="r" t="t"/>
              <a:pathLst>
                <a:path extrusionOk="0" h="42472" w="17087">
                  <a:moveTo>
                    <a:pt x="14625" y="39638"/>
                  </a:moveTo>
                  <a:cubicBezTo>
                    <a:pt x="13710" y="35087"/>
                    <a:pt x="5496" y="27017"/>
                    <a:pt x="3063" y="21865"/>
                  </a:cubicBezTo>
                  <a:cubicBezTo>
                    <a:pt x="1" y="15455"/>
                    <a:pt x="2405" y="7928"/>
                    <a:pt x="1289" y="3950"/>
                  </a:cubicBezTo>
                  <a:cubicBezTo>
                    <a:pt x="201" y="0"/>
                    <a:pt x="1804" y="1975"/>
                    <a:pt x="2720" y="3320"/>
                  </a:cubicBezTo>
                  <a:cubicBezTo>
                    <a:pt x="3664" y="4665"/>
                    <a:pt x="12937" y="16857"/>
                    <a:pt x="14311" y="20120"/>
                  </a:cubicBezTo>
                  <a:cubicBezTo>
                    <a:pt x="17087" y="26960"/>
                    <a:pt x="16886" y="36805"/>
                    <a:pt x="16800" y="39638"/>
                  </a:cubicBezTo>
                  <a:cubicBezTo>
                    <a:pt x="16715" y="42471"/>
                    <a:pt x="15026" y="41584"/>
                    <a:pt x="14625" y="3963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1"/>
            <p:cNvSpPr/>
            <p:nvPr/>
          </p:nvSpPr>
          <p:spPr>
            <a:xfrm>
              <a:off x="5362265" y="663393"/>
              <a:ext cx="1633738" cy="4088562"/>
            </a:xfrm>
            <a:custGeom>
              <a:rect b="b" l="l" r="r" t="t"/>
              <a:pathLst>
                <a:path extrusionOk="0" h="42186" w="16857">
                  <a:moveTo>
                    <a:pt x="14481" y="39638"/>
                  </a:moveTo>
                  <a:cubicBezTo>
                    <a:pt x="13337" y="34515"/>
                    <a:pt x="6726" y="26559"/>
                    <a:pt x="4322" y="21379"/>
                  </a:cubicBezTo>
                  <a:cubicBezTo>
                    <a:pt x="1374" y="14911"/>
                    <a:pt x="2375" y="7785"/>
                    <a:pt x="1202" y="3893"/>
                  </a:cubicBezTo>
                  <a:cubicBezTo>
                    <a:pt x="0" y="1"/>
                    <a:pt x="1660" y="1918"/>
                    <a:pt x="2519" y="3292"/>
                  </a:cubicBezTo>
                  <a:cubicBezTo>
                    <a:pt x="3377" y="4665"/>
                    <a:pt x="11619" y="17258"/>
                    <a:pt x="12993" y="20549"/>
                  </a:cubicBezTo>
                  <a:cubicBezTo>
                    <a:pt x="15769" y="27389"/>
                    <a:pt x="16857" y="36232"/>
                    <a:pt x="16714" y="39438"/>
                  </a:cubicBezTo>
                  <a:cubicBezTo>
                    <a:pt x="16599" y="42185"/>
                    <a:pt x="14939" y="41584"/>
                    <a:pt x="14481" y="3963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1"/>
            <p:cNvSpPr/>
            <p:nvPr/>
          </p:nvSpPr>
          <p:spPr>
            <a:xfrm>
              <a:off x="6438440" y="3506476"/>
              <a:ext cx="1181715" cy="549231"/>
            </a:xfrm>
            <a:custGeom>
              <a:rect b="b" l="l" r="r" t="t"/>
              <a:pathLst>
                <a:path extrusionOk="0" h="5667" w="12193">
                  <a:moveTo>
                    <a:pt x="0" y="5581"/>
                  </a:moveTo>
                  <a:cubicBezTo>
                    <a:pt x="229" y="4980"/>
                    <a:pt x="859" y="5009"/>
                    <a:pt x="1202" y="4837"/>
                  </a:cubicBezTo>
                  <a:cubicBezTo>
                    <a:pt x="1546" y="4665"/>
                    <a:pt x="1832" y="3749"/>
                    <a:pt x="2175" y="3663"/>
                  </a:cubicBezTo>
                  <a:cubicBezTo>
                    <a:pt x="2547" y="3578"/>
                    <a:pt x="2919" y="4064"/>
                    <a:pt x="3463" y="3692"/>
                  </a:cubicBezTo>
                  <a:cubicBezTo>
                    <a:pt x="4036" y="3320"/>
                    <a:pt x="3978" y="2805"/>
                    <a:pt x="4408" y="2719"/>
                  </a:cubicBezTo>
                  <a:cubicBezTo>
                    <a:pt x="4808" y="2662"/>
                    <a:pt x="4951" y="3005"/>
                    <a:pt x="5323" y="2891"/>
                  </a:cubicBezTo>
                  <a:cubicBezTo>
                    <a:pt x="5696" y="2776"/>
                    <a:pt x="5467" y="2576"/>
                    <a:pt x="5867" y="2318"/>
                  </a:cubicBezTo>
                  <a:cubicBezTo>
                    <a:pt x="6239" y="2061"/>
                    <a:pt x="6611" y="2662"/>
                    <a:pt x="6955" y="2290"/>
                  </a:cubicBezTo>
                  <a:cubicBezTo>
                    <a:pt x="7298" y="1946"/>
                    <a:pt x="7728" y="1345"/>
                    <a:pt x="8185" y="1259"/>
                  </a:cubicBezTo>
                  <a:cubicBezTo>
                    <a:pt x="8643" y="1174"/>
                    <a:pt x="9130" y="1717"/>
                    <a:pt x="9559" y="1231"/>
                  </a:cubicBezTo>
                  <a:cubicBezTo>
                    <a:pt x="9988" y="744"/>
                    <a:pt x="10189" y="0"/>
                    <a:pt x="10733" y="0"/>
                  </a:cubicBezTo>
                  <a:cubicBezTo>
                    <a:pt x="11305" y="29"/>
                    <a:pt x="11334" y="601"/>
                    <a:pt x="11963" y="401"/>
                  </a:cubicBezTo>
                  <a:cubicBezTo>
                    <a:pt x="12192" y="916"/>
                    <a:pt x="11620" y="945"/>
                    <a:pt x="11105" y="973"/>
                  </a:cubicBezTo>
                  <a:cubicBezTo>
                    <a:pt x="10618" y="1031"/>
                    <a:pt x="10246" y="1403"/>
                    <a:pt x="9817" y="1889"/>
                  </a:cubicBezTo>
                  <a:cubicBezTo>
                    <a:pt x="9387" y="2376"/>
                    <a:pt x="8615" y="1946"/>
                    <a:pt x="8157" y="2032"/>
                  </a:cubicBezTo>
                  <a:cubicBezTo>
                    <a:pt x="7699" y="2118"/>
                    <a:pt x="7785" y="2891"/>
                    <a:pt x="7441" y="3234"/>
                  </a:cubicBezTo>
                  <a:cubicBezTo>
                    <a:pt x="7098" y="3578"/>
                    <a:pt x="6526" y="2719"/>
                    <a:pt x="6125" y="2977"/>
                  </a:cubicBezTo>
                  <a:cubicBezTo>
                    <a:pt x="5753" y="3234"/>
                    <a:pt x="5924" y="3406"/>
                    <a:pt x="5552" y="3520"/>
                  </a:cubicBezTo>
                  <a:cubicBezTo>
                    <a:pt x="5180" y="3635"/>
                    <a:pt x="5152" y="3435"/>
                    <a:pt x="4751" y="3520"/>
                  </a:cubicBezTo>
                  <a:cubicBezTo>
                    <a:pt x="4379" y="3606"/>
                    <a:pt x="4322" y="3978"/>
                    <a:pt x="3749" y="4350"/>
                  </a:cubicBezTo>
                  <a:cubicBezTo>
                    <a:pt x="3206" y="4694"/>
                    <a:pt x="2919" y="4493"/>
                    <a:pt x="2576" y="4579"/>
                  </a:cubicBezTo>
                  <a:cubicBezTo>
                    <a:pt x="2204" y="4665"/>
                    <a:pt x="1832" y="5323"/>
                    <a:pt x="1489" y="5495"/>
                  </a:cubicBezTo>
                  <a:cubicBezTo>
                    <a:pt x="1174" y="5667"/>
                    <a:pt x="515" y="5266"/>
                    <a:pt x="0" y="5581"/>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1"/>
            <p:cNvSpPr/>
            <p:nvPr/>
          </p:nvSpPr>
          <p:spPr>
            <a:xfrm>
              <a:off x="6094479" y="3262340"/>
              <a:ext cx="1181715" cy="552042"/>
            </a:xfrm>
            <a:custGeom>
              <a:rect b="b" l="l" r="r" t="t"/>
              <a:pathLst>
                <a:path extrusionOk="0" h="5696" w="12193">
                  <a:moveTo>
                    <a:pt x="1" y="5581"/>
                  </a:moveTo>
                  <a:cubicBezTo>
                    <a:pt x="229" y="4980"/>
                    <a:pt x="830" y="5038"/>
                    <a:pt x="1203" y="4837"/>
                  </a:cubicBezTo>
                  <a:cubicBezTo>
                    <a:pt x="1546" y="4666"/>
                    <a:pt x="1832" y="3750"/>
                    <a:pt x="2176" y="3664"/>
                  </a:cubicBezTo>
                  <a:cubicBezTo>
                    <a:pt x="2519" y="3607"/>
                    <a:pt x="2920" y="4065"/>
                    <a:pt x="3463" y="3693"/>
                  </a:cubicBezTo>
                  <a:cubicBezTo>
                    <a:pt x="4036" y="3321"/>
                    <a:pt x="3979" y="2805"/>
                    <a:pt x="4408" y="2748"/>
                  </a:cubicBezTo>
                  <a:cubicBezTo>
                    <a:pt x="4809" y="2662"/>
                    <a:pt x="4952" y="3006"/>
                    <a:pt x="5324" y="2891"/>
                  </a:cubicBezTo>
                  <a:cubicBezTo>
                    <a:pt x="5696" y="2777"/>
                    <a:pt x="5467" y="2576"/>
                    <a:pt x="5839" y="2319"/>
                  </a:cubicBezTo>
                  <a:cubicBezTo>
                    <a:pt x="6240" y="2061"/>
                    <a:pt x="6612" y="2662"/>
                    <a:pt x="6955" y="2290"/>
                  </a:cubicBezTo>
                  <a:cubicBezTo>
                    <a:pt x="7298" y="1947"/>
                    <a:pt x="7728" y="1346"/>
                    <a:pt x="8186" y="1260"/>
                  </a:cubicBezTo>
                  <a:cubicBezTo>
                    <a:pt x="8644" y="1174"/>
                    <a:pt x="9130" y="1718"/>
                    <a:pt x="9559" y="1231"/>
                  </a:cubicBezTo>
                  <a:cubicBezTo>
                    <a:pt x="9989" y="745"/>
                    <a:pt x="10160" y="1"/>
                    <a:pt x="10733" y="29"/>
                  </a:cubicBezTo>
                  <a:cubicBezTo>
                    <a:pt x="11305" y="29"/>
                    <a:pt x="11305" y="602"/>
                    <a:pt x="11963" y="401"/>
                  </a:cubicBezTo>
                  <a:cubicBezTo>
                    <a:pt x="12192" y="917"/>
                    <a:pt x="11620" y="945"/>
                    <a:pt x="11105" y="974"/>
                  </a:cubicBezTo>
                  <a:cubicBezTo>
                    <a:pt x="10590" y="1031"/>
                    <a:pt x="10246" y="1403"/>
                    <a:pt x="9817" y="1890"/>
                  </a:cubicBezTo>
                  <a:cubicBezTo>
                    <a:pt x="9388" y="2376"/>
                    <a:pt x="8615" y="1947"/>
                    <a:pt x="8157" y="2033"/>
                  </a:cubicBezTo>
                  <a:cubicBezTo>
                    <a:pt x="7699" y="2119"/>
                    <a:pt x="7756" y="2891"/>
                    <a:pt x="7442" y="3235"/>
                  </a:cubicBezTo>
                  <a:cubicBezTo>
                    <a:pt x="7098" y="3578"/>
                    <a:pt x="6526" y="2720"/>
                    <a:pt x="6125" y="2977"/>
                  </a:cubicBezTo>
                  <a:cubicBezTo>
                    <a:pt x="5753" y="3235"/>
                    <a:pt x="5925" y="3406"/>
                    <a:pt x="5553" y="3521"/>
                  </a:cubicBezTo>
                  <a:cubicBezTo>
                    <a:pt x="5181" y="3635"/>
                    <a:pt x="5152" y="3435"/>
                    <a:pt x="4751" y="3521"/>
                  </a:cubicBezTo>
                  <a:cubicBezTo>
                    <a:pt x="4379" y="3607"/>
                    <a:pt x="4293" y="3979"/>
                    <a:pt x="3750" y="4351"/>
                  </a:cubicBezTo>
                  <a:cubicBezTo>
                    <a:pt x="3206" y="4694"/>
                    <a:pt x="2920" y="4523"/>
                    <a:pt x="2548" y="4580"/>
                  </a:cubicBezTo>
                  <a:cubicBezTo>
                    <a:pt x="2204" y="4666"/>
                    <a:pt x="1804" y="5324"/>
                    <a:pt x="1489" y="5496"/>
                  </a:cubicBezTo>
                  <a:cubicBezTo>
                    <a:pt x="1145" y="5696"/>
                    <a:pt x="516" y="5267"/>
                    <a:pt x="1" y="5581"/>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1"/>
            <p:cNvSpPr/>
            <p:nvPr/>
          </p:nvSpPr>
          <p:spPr>
            <a:xfrm>
              <a:off x="5747804" y="3112602"/>
              <a:ext cx="1181618" cy="552042"/>
            </a:xfrm>
            <a:custGeom>
              <a:rect b="b" l="l" r="r" t="t"/>
              <a:pathLst>
                <a:path extrusionOk="0" h="5696" w="12192">
                  <a:moveTo>
                    <a:pt x="0" y="5581"/>
                  </a:moveTo>
                  <a:cubicBezTo>
                    <a:pt x="229" y="4980"/>
                    <a:pt x="830" y="5037"/>
                    <a:pt x="1174" y="4866"/>
                  </a:cubicBezTo>
                  <a:cubicBezTo>
                    <a:pt x="1517" y="4665"/>
                    <a:pt x="1832" y="3749"/>
                    <a:pt x="2175" y="3692"/>
                  </a:cubicBezTo>
                  <a:cubicBezTo>
                    <a:pt x="2519" y="3606"/>
                    <a:pt x="2919" y="4064"/>
                    <a:pt x="3463" y="3692"/>
                  </a:cubicBezTo>
                  <a:cubicBezTo>
                    <a:pt x="4007" y="3349"/>
                    <a:pt x="3978" y="2834"/>
                    <a:pt x="4407" y="2748"/>
                  </a:cubicBezTo>
                  <a:cubicBezTo>
                    <a:pt x="4808" y="2662"/>
                    <a:pt x="4951" y="3005"/>
                    <a:pt x="5323" y="2919"/>
                  </a:cubicBezTo>
                  <a:cubicBezTo>
                    <a:pt x="5695" y="2805"/>
                    <a:pt x="5466" y="2605"/>
                    <a:pt x="5838" y="2347"/>
                  </a:cubicBezTo>
                  <a:cubicBezTo>
                    <a:pt x="6239" y="2090"/>
                    <a:pt x="6611" y="2662"/>
                    <a:pt x="6955" y="2318"/>
                  </a:cubicBezTo>
                  <a:cubicBezTo>
                    <a:pt x="7298" y="1975"/>
                    <a:pt x="7727" y="1345"/>
                    <a:pt x="8157" y="1260"/>
                  </a:cubicBezTo>
                  <a:cubicBezTo>
                    <a:pt x="8615" y="1202"/>
                    <a:pt x="9130" y="1717"/>
                    <a:pt x="9559" y="1231"/>
                  </a:cubicBezTo>
                  <a:cubicBezTo>
                    <a:pt x="9988" y="744"/>
                    <a:pt x="10160" y="0"/>
                    <a:pt x="10732" y="29"/>
                  </a:cubicBezTo>
                  <a:cubicBezTo>
                    <a:pt x="11305" y="29"/>
                    <a:pt x="11305" y="601"/>
                    <a:pt x="11963" y="430"/>
                  </a:cubicBezTo>
                  <a:cubicBezTo>
                    <a:pt x="12192" y="945"/>
                    <a:pt x="11620" y="945"/>
                    <a:pt x="11104" y="1002"/>
                  </a:cubicBezTo>
                  <a:cubicBezTo>
                    <a:pt x="10589" y="1031"/>
                    <a:pt x="10246" y="1431"/>
                    <a:pt x="9817" y="1889"/>
                  </a:cubicBezTo>
                  <a:cubicBezTo>
                    <a:pt x="9387" y="2376"/>
                    <a:pt x="8615" y="1975"/>
                    <a:pt x="8157" y="2032"/>
                  </a:cubicBezTo>
                  <a:cubicBezTo>
                    <a:pt x="7699" y="2118"/>
                    <a:pt x="7756" y="2919"/>
                    <a:pt x="7441" y="3263"/>
                  </a:cubicBezTo>
                  <a:cubicBezTo>
                    <a:pt x="7098" y="3606"/>
                    <a:pt x="6525" y="2748"/>
                    <a:pt x="6125" y="3005"/>
                  </a:cubicBezTo>
                  <a:cubicBezTo>
                    <a:pt x="5753" y="3263"/>
                    <a:pt x="5924" y="3406"/>
                    <a:pt x="5552" y="3520"/>
                  </a:cubicBezTo>
                  <a:cubicBezTo>
                    <a:pt x="5180" y="3635"/>
                    <a:pt x="5152" y="3463"/>
                    <a:pt x="4751" y="3520"/>
                  </a:cubicBezTo>
                  <a:cubicBezTo>
                    <a:pt x="4379" y="3606"/>
                    <a:pt x="4293" y="4007"/>
                    <a:pt x="3749" y="4350"/>
                  </a:cubicBezTo>
                  <a:cubicBezTo>
                    <a:pt x="3205" y="4722"/>
                    <a:pt x="2919" y="4522"/>
                    <a:pt x="2547" y="4579"/>
                  </a:cubicBezTo>
                  <a:cubicBezTo>
                    <a:pt x="2204" y="4665"/>
                    <a:pt x="1803" y="5352"/>
                    <a:pt x="1488" y="5524"/>
                  </a:cubicBezTo>
                  <a:cubicBezTo>
                    <a:pt x="1145" y="5696"/>
                    <a:pt x="515" y="5266"/>
                    <a:pt x="0" y="5581"/>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1"/>
            <p:cNvSpPr/>
            <p:nvPr/>
          </p:nvSpPr>
          <p:spPr>
            <a:xfrm>
              <a:off x="5991843" y="2102913"/>
              <a:ext cx="990303" cy="1983320"/>
            </a:xfrm>
            <a:custGeom>
              <a:rect b="b" l="l" r="r" t="t"/>
              <a:pathLst>
                <a:path extrusionOk="0" h="20464" w="10218">
                  <a:moveTo>
                    <a:pt x="1517" y="8415"/>
                  </a:moveTo>
                  <a:cubicBezTo>
                    <a:pt x="1918" y="8386"/>
                    <a:pt x="3378" y="8215"/>
                    <a:pt x="3549" y="6927"/>
                  </a:cubicBezTo>
                  <a:cubicBezTo>
                    <a:pt x="3750" y="5410"/>
                    <a:pt x="3693" y="1976"/>
                    <a:pt x="4294" y="1"/>
                  </a:cubicBezTo>
                  <a:cubicBezTo>
                    <a:pt x="4637" y="1747"/>
                    <a:pt x="10218" y="20464"/>
                    <a:pt x="3235" y="14711"/>
                  </a:cubicBezTo>
                  <a:cubicBezTo>
                    <a:pt x="773" y="12679"/>
                    <a:pt x="1" y="8501"/>
                    <a:pt x="1517" y="841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1"/>
            <p:cNvSpPr/>
            <p:nvPr/>
          </p:nvSpPr>
          <p:spPr>
            <a:xfrm>
              <a:off x="6344139" y="58723"/>
              <a:ext cx="1109512" cy="4973322"/>
            </a:xfrm>
            <a:custGeom>
              <a:rect b="b" l="l" r="r" t="t"/>
              <a:pathLst>
                <a:path extrusionOk="0" h="51315" w="11448">
                  <a:moveTo>
                    <a:pt x="5209" y="47594"/>
                  </a:moveTo>
                  <a:cubicBezTo>
                    <a:pt x="6096" y="42672"/>
                    <a:pt x="1002" y="31281"/>
                    <a:pt x="573" y="25100"/>
                  </a:cubicBezTo>
                  <a:cubicBezTo>
                    <a:pt x="0" y="17430"/>
                    <a:pt x="4036" y="7585"/>
                    <a:pt x="6325" y="3778"/>
                  </a:cubicBezTo>
                  <a:cubicBezTo>
                    <a:pt x="8586" y="1"/>
                    <a:pt x="6611" y="5181"/>
                    <a:pt x="7041" y="6898"/>
                  </a:cubicBezTo>
                  <a:cubicBezTo>
                    <a:pt x="7441" y="8644"/>
                    <a:pt x="11276" y="26874"/>
                    <a:pt x="11333" y="30738"/>
                  </a:cubicBezTo>
                  <a:cubicBezTo>
                    <a:pt x="11448" y="38722"/>
                    <a:pt x="8615" y="45648"/>
                    <a:pt x="7413" y="48482"/>
                  </a:cubicBezTo>
                  <a:cubicBezTo>
                    <a:pt x="6211" y="51315"/>
                    <a:pt x="4837" y="49741"/>
                    <a:pt x="5209" y="4759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1"/>
            <p:cNvSpPr/>
            <p:nvPr/>
          </p:nvSpPr>
          <p:spPr>
            <a:xfrm>
              <a:off x="6510547" y="55913"/>
              <a:ext cx="810036" cy="4951224"/>
            </a:xfrm>
            <a:custGeom>
              <a:rect b="b" l="l" r="r" t="t"/>
              <a:pathLst>
                <a:path extrusionOk="0" h="51087" w="8358">
                  <a:moveTo>
                    <a:pt x="3492" y="47709"/>
                  </a:moveTo>
                  <a:cubicBezTo>
                    <a:pt x="4351" y="42071"/>
                    <a:pt x="802" y="31425"/>
                    <a:pt x="458" y="25272"/>
                  </a:cubicBezTo>
                  <a:cubicBezTo>
                    <a:pt x="0" y="17573"/>
                    <a:pt x="2462" y="7614"/>
                    <a:pt x="4637" y="3836"/>
                  </a:cubicBezTo>
                  <a:cubicBezTo>
                    <a:pt x="6840" y="1"/>
                    <a:pt x="4894" y="5238"/>
                    <a:pt x="5238" y="6955"/>
                  </a:cubicBezTo>
                  <a:cubicBezTo>
                    <a:pt x="5553" y="8673"/>
                    <a:pt x="8186" y="26932"/>
                    <a:pt x="8243" y="30795"/>
                  </a:cubicBezTo>
                  <a:cubicBezTo>
                    <a:pt x="8357" y="38780"/>
                    <a:pt x="7212" y="45191"/>
                    <a:pt x="5810" y="48367"/>
                  </a:cubicBezTo>
                  <a:cubicBezTo>
                    <a:pt x="4608" y="51086"/>
                    <a:pt x="3149" y="49827"/>
                    <a:pt x="3492" y="4770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1"/>
            <p:cNvSpPr/>
            <p:nvPr/>
          </p:nvSpPr>
          <p:spPr>
            <a:xfrm>
              <a:off x="6296940" y="3062689"/>
              <a:ext cx="1367506" cy="227465"/>
            </a:xfrm>
            <a:custGeom>
              <a:rect b="b" l="l" r="r" t="t"/>
              <a:pathLst>
                <a:path extrusionOk="0" h="2347" w="14110">
                  <a:moveTo>
                    <a:pt x="1" y="887"/>
                  </a:moveTo>
                  <a:cubicBezTo>
                    <a:pt x="459" y="1402"/>
                    <a:pt x="1060" y="1116"/>
                    <a:pt x="1489" y="1145"/>
                  </a:cubicBezTo>
                  <a:cubicBezTo>
                    <a:pt x="1890" y="1174"/>
                    <a:pt x="2548" y="2004"/>
                    <a:pt x="2949" y="1918"/>
                  </a:cubicBezTo>
                  <a:cubicBezTo>
                    <a:pt x="3349" y="1860"/>
                    <a:pt x="3550" y="1231"/>
                    <a:pt x="4236" y="1374"/>
                  </a:cubicBezTo>
                  <a:cubicBezTo>
                    <a:pt x="4952" y="1488"/>
                    <a:pt x="5124" y="2032"/>
                    <a:pt x="5553" y="1946"/>
                  </a:cubicBezTo>
                  <a:cubicBezTo>
                    <a:pt x="6011" y="1860"/>
                    <a:pt x="6011" y="1460"/>
                    <a:pt x="6411" y="1402"/>
                  </a:cubicBezTo>
                  <a:cubicBezTo>
                    <a:pt x="6841" y="1374"/>
                    <a:pt x="6698" y="1660"/>
                    <a:pt x="7184" y="1775"/>
                  </a:cubicBezTo>
                  <a:cubicBezTo>
                    <a:pt x="7671" y="1889"/>
                    <a:pt x="7814" y="1145"/>
                    <a:pt x="8300" y="1345"/>
                  </a:cubicBezTo>
                  <a:cubicBezTo>
                    <a:pt x="8787" y="1546"/>
                    <a:pt x="9445" y="2004"/>
                    <a:pt x="9932" y="1889"/>
                  </a:cubicBezTo>
                  <a:cubicBezTo>
                    <a:pt x="10418" y="1775"/>
                    <a:pt x="10704" y="1059"/>
                    <a:pt x="11334" y="1374"/>
                  </a:cubicBezTo>
                  <a:cubicBezTo>
                    <a:pt x="11964" y="1660"/>
                    <a:pt x="12479" y="2347"/>
                    <a:pt x="13022" y="2089"/>
                  </a:cubicBezTo>
                  <a:cubicBezTo>
                    <a:pt x="13595" y="1860"/>
                    <a:pt x="13395" y="1288"/>
                    <a:pt x="14110" y="1202"/>
                  </a:cubicBezTo>
                  <a:cubicBezTo>
                    <a:pt x="14110" y="601"/>
                    <a:pt x="13509" y="830"/>
                    <a:pt x="12994" y="973"/>
                  </a:cubicBezTo>
                  <a:cubicBezTo>
                    <a:pt x="12479" y="1145"/>
                    <a:pt x="11964" y="887"/>
                    <a:pt x="11334" y="601"/>
                  </a:cubicBezTo>
                  <a:cubicBezTo>
                    <a:pt x="10704" y="286"/>
                    <a:pt x="10075" y="1030"/>
                    <a:pt x="9588" y="1116"/>
                  </a:cubicBezTo>
                  <a:cubicBezTo>
                    <a:pt x="9102" y="1231"/>
                    <a:pt x="8873" y="401"/>
                    <a:pt x="8386" y="200"/>
                  </a:cubicBezTo>
                  <a:cubicBezTo>
                    <a:pt x="7871" y="0"/>
                    <a:pt x="7671" y="1116"/>
                    <a:pt x="7156" y="1002"/>
                  </a:cubicBezTo>
                  <a:cubicBezTo>
                    <a:pt x="6669" y="887"/>
                    <a:pt x="6783" y="658"/>
                    <a:pt x="6383" y="687"/>
                  </a:cubicBezTo>
                  <a:cubicBezTo>
                    <a:pt x="5954" y="744"/>
                    <a:pt x="5982" y="945"/>
                    <a:pt x="5581" y="1030"/>
                  </a:cubicBezTo>
                  <a:cubicBezTo>
                    <a:pt x="5152" y="1088"/>
                    <a:pt x="4923" y="744"/>
                    <a:pt x="4236" y="601"/>
                  </a:cubicBezTo>
                  <a:cubicBezTo>
                    <a:pt x="3521" y="458"/>
                    <a:pt x="3321" y="773"/>
                    <a:pt x="2949" y="859"/>
                  </a:cubicBezTo>
                  <a:cubicBezTo>
                    <a:pt x="2548" y="916"/>
                    <a:pt x="1890" y="401"/>
                    <a:pt x="1460" y="372"/>
                  </a:cubicBezTo>
                  <a:cubicBezTo>
                    <a:pt x="1060" y="344"/>
                    <a:pt x="630" y="1002"/>
                    <a:pt x="1" y="887"/>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1"/>
            <p:cNvSpPr/>
            <p:nvPr/>
          </p:nvSpPr>
          <p:spPr>
            <a:xfrm>
              <a:off x="6549411" y="3295680"/>
              <a:ext cx="1370220" cy="230276"/>
            </a:xfrm>
            <a:custGeom>
              <a:rect b="b" l="l" r="r" t="t"/>
              <a:pathLst>
                <a:path extrusionOk="0" h="2376" w="14138">
                  <a:moveTo>
                    <a:pt x="0" y="1603"/>
                  </a:moveTo>
                  <a:cubicBezTo>
                    <a:pt x="458" y="1059"/>
                    <a:pt x="1088" y="1374"/>
                    <a:pt x="1488" y="1317"/>
                  </a:cubicBezTo>
                  <a:cubicBezTo>
                    <a:pt x="1918" y="1288"/>
                    <a:pt x="2576" y="458"/>
                    <a:pt x="2948" y="515"/>
                  </a:cubicBezTo>
                  <a:cubicBezTo>
                    <a:pt x="3349" y="601"/>
                    <a:pt x="3549" y="1202"/>
                    <a:pt x="4264" y="1059"/>
                  </a:cubicBezTo>
                  <a:cubicBezTo>
                    <a:pt x="4951" y="916"/>
                    <a:pt x="5123" y="372"/>
                    <a:pt x="5552" y="458"/>
                  </a:cubicBezTo>
                  <a:cubicBezTo>
                    <a:pt x="6010" y="544"/>
                    <a:pt x="6010" y="945"/>
                    <a:pt x="6439" y="1002"/>
                  </a:cubicBezTo>
                  <a:cubicBezTo>
                    <a:pt x="6869" y="1030"/>
                    <a:pt x="6697" y="744"/>
                    <a:pt x="7184" y="630"/>
                  </a:cubicBezTo>
                  <a:cubicBezTo>
                    <a:pt x="7670" y="544"/>
                    <a:pt x="7813" y="1259"/>
                    <a:pt x="8300" y="1030"/>
                  </a:cubicBezTo>
                  <a:cubicBezTo>
                    <a:pt x="8786" y="830"/>
                    <a:pt x="9473" y="372"/>
                    <a:pt x="9960" y="487"/>
                  </a:cubicBezTo>
                  <a:cubicBezTo>
                    <a:pt x="10446" y="573"/>
                    <a:pt x="10732" y="1317"/>
                    <a:pt x="11362" y="1002"/>
                  </a:cubicBezTo>
                  <a:cubicBezTo>
                    <a:pt x="11992" y="658"/>
                    <a:pt x="12478" y="0"/>
                    <a:pt x="13022" y="229"/>
                  </a:cubicBezTo>
                  <a:cubicBezTo>
                    <a:pt x="13594" y="458"/>
                    <a:pt x="13394" y="1059"/>
                    <a:pt x="14109" y="1116"/>
                  </a:cubicBezTo>
                  <a:cubicBezTo>
                    <a:pt x="14138" y="1717"/>
                    <a:pt x="13537" y="1517"/>
                    <a:pt x="13022" y="1345"/>
                  </a:cubicBezTo>
                  <a:cubicBezTo>
                    <a:pt x="12507" y="1202"/>
                    <a:pt x="11963" y="1431"/>
                    <a:pt x="11333" y="1746"/>
                  </a:cubicBezTo>
                  <a:cubicBezTo>
                    <a:pt x="10732" y="2061"/>
                    <a:pt x="10103" y="1345"/>
                    <a:pt x="9616" y="1231"/>
                  </a:cubicBezTo>
                  <a:cubicBezTo>
                    <a:pt x="9130" y="1116"/>
                    <a:pt x="8901" y="1946"/>
                    <a:pt x="8414" y="2175"/>
                  </a:cubicBezTo>
                  <a:cubicBezTo>
                    <a:pt x="7899" y="2376"/>
                    <a:pt x="7699" y="1288"/>
                    <a:pt x="7184" y="1403"/>
                  </a:cubicBezTo>
                  <a:cubicBezTo>
                    <a:pt x="6697" y="1488"/>
                    <a:pt x="6811" y="1746"/>
                    <a:pt x="6411" y="1689"/>
                  </a:cubicBezTo>
                  <a:cubicBezTo>
                    <a:pt x="5982" y="1660"/>
                    <a:pt x="6010" y="1460"/>
                    <a:pt x="5609" y="1403"/>
                  </a:cubicBezTo>
                  <a:cubicBezTo>
                    <a:pt x="5180" y="1317"/>
                    <a:pt x="4951" y="1689"/>
                    <a:pt x="4264" y="1832"/>
                  </a:cubicBezTo>
                  <a:cubicBezTo>
                    <a:pt x="3549" y="1975"/>
                    <a:pt x="3349" y="1660"/>
                    <a:pt x="2976" y="1603"/>
                  </a:cubicBezTo>
                  <a:cubicBezTo>
                    <a:pt x="2576" y="1517"/>
                    <a:pt x="1918" y="2061"/>
                    <a:pt x="1488" y="2089"/>
                  </a:cubicBezTo>
                  <a:cubicBezTo>
                    <a:pt x="1059" y="2147"/>
                    <a:pt x="658" y="1488"/>
                    <a:pt x="0" y="1603"/>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1"/>
            <p:cNvSpPr/>
            <p:nvPr/>
          </p:nvSpPr>
          <p:spPr>
            <a:xfrm>
              <a:off x="6713008" y="3731131"/>
              <a:ext cx="1367506" cy="233087"/>
            </a:xfrm>
            <a:custGeom>
              <a:rect b="b" l="l" r="r" t="t"/>
              <a:pathLst>
                <a:path extrusionOk="0" h="2405" w="14110">
                  <a:moveTo>
                    <a:pt x="1" y="1603"/>
                  </a:moveTo>
                  <a:cubicBezTo>
                    <a:pt x="459" y="1088"/>
                    <a:pt x="1060" y="1374"/>
                    <a:pt x="1489" y="1345"/>
                  </a:cubicBezTo>
                  <a:cubicBezTo>
                    <a:pt x="1889" y="1288"/>
                    <a:pt x="2548" y="458"/>
                    <a:pt x="2948" y="544"/>
                  </a:cubicBezTo>
                  <a:cubicBezTo>
                    <a:pt x="3349" y="601"/>
                    <a:pt x="3549" y="1202"/>
                    <a:pt x="4236" y="1059"/>
                  </a:cubicBezTo>
                  <a:cubicBezTo>
                    <a:pt x="4952" y="916"/>
                    <a:pt x="5123" y="401"/>
                    <a:pt x="5553" y="487"/>
                  </a:cubicBezTo>
                  <a:cubicBezTo>
                    <a:pt x="6011" y="573"/>
                    <a:pt x="6011" y="973"/>
                    <a:pt x="6440" y="1002"/>
                  </a:cubicBezTo>
                  <a:cubicBezTo>
                    <a:pt x="6841" y="1031"/>
                    <a:pt x="6698" y="744"/>
                    <a:pt x="7184" y="630"/>
                  </a:cubicBezTo>
                  <a:cubicBezTo>
                    <a:pt x="7671" y="544"/>
                    <a:pt x="7814" y="1260"/>
                    <a:pt x="8300" y="1059"/>
                  </a:cubicBezTo>
                  <a:cubicBezTo>
                    <a:pt x="8787" y="830"/>
                    <a:pt x="9445" y="372"/>
                    <a:pt x="9931" y="487"/>
                  </a:cubicBezTo>
                  <a:cubicBezTo>
                    <a:pt x="10447" y="601"/>
                    <a:pt x="10704" y="1317"/>
                    <a:pt x="11334" y="1002"/>
                  </a:cubicBezTo>
                  <a:cubicBezTo>
                    <a:pt x="11963" y="687"/>
                    <a:pt x="12450" y="0"/>
                    <a:pt x="13022" y="229"/>
                  </a:cubicBezTo>
                  <a:cubicBezTo>
                    <a:pt x="13566" y="487"/>
                    <a:pt x="13366" y="1059"/>
                    <a:pt x="14081" y="1117"/>
                  </a:cubicBezTo>
                  <a:cubicBezTo>
                    <a:pt x="14110" y="1746"/>
                    <a:pt x="13509" y="1517"/>
                    <a:pt x="12994" y="1374"/>
                  </a:cubicBezTo>
                  <a:cubicBezTo>
                    <a:pt x="12479" y="1202"/>
                    <a:pt x="11963" y="1460"/>
                    <a:pt x="11334" y="1775"/>
                  </a:cubicBezTo>
                  <a:cubicBezTo>
                    <a:pt x="10704" y="2090"/>
                    <a:pt x="10103" y="1345"/>
                    <a:pt x="9588" y="1260"/>
                  </a:cubicBezTo>
                  <a:cubicBezTo>
                    <a:pt x="9102" y="1145"/>
                    <a:pt x="8873" y="1975"/>
                    <a:pt x="8386" y="2175"/>
                  </a:cubicBezTo>
                  <a:cubicBezTo>
                    <a:pt x="7871" y="2404"/>
                    <a:pt x="7671" y="1288"/>
                    <a:pt x="7184" y="1403"/>
                  </a:cubicBezTo>
                  <a:cubicBezTo>
                    <a:pt x="6669" y="1517"/>
                    <a:pt x="6812" y="1746"/>
                    <a:pt x="6383" y="1718"/>
                  </a:cubicBezTo>
                  <a:cubicBezTo>
                    <a:pt x="5925" y="1689"/>
                    <a:pt x="5982" y="1489"/>
                    <a:pt x="5581" y="1403"/>
                  </a:cubicBezTo>
                  <a:cubicBezTo>
                    <a:pt x="5152" y="1345"/>
                    <a:pt x="4923" y="1689"/>
                    <a:pt x="4236" y="1832"/>
                  </a:cubicBezTo>
                  <a:cubicBezTo>
                    <a:pt x="3521" y="2004"/>
                    <a:pt x="3320" y="1689"/>
                    <a:pt x="2948" y="1603"/>
                  </a:cubicBezTo>
                  <a:cubicBezTo>
                    <a:pt x="2548" y="1546"/>
                    <a:pt x="1889" y="2061"/>
                    <a:pt x="1460" y="2118"/>
                  </a:cubicBezTo>
                  <a:cubicBezTo>
                    <a:pt x="1060" y="2147"/>
                    <a:pt x="659" y="1489"/>
                    <a:pt x="1" y="1603"/>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1"/>
            <p:cNvSpPr/>
            <p:nvPr/>
          </p:nvSpPr>
          <p:spPr>
            <a:xfrm>
              <a:off x="6388528" y="3936403"/>
              <a:ext cx="1367506" cy="230276"/>
            </a:xfrm>
            <a:custGeom>
              <a:rect b="b" l="l" r="r" t="t"/>
              <a:pathLst>
                <a:path extrusionOk="0" h="2376" w="14110">
                  <a:moveTo>
                    <a:pt x="0" y="1603"/>
                  </a:moveTo>
                  <a:cubicBezTo>
                    <a:pt x="458" y="1088"/>
                    <a:pt x="1059" y="1374"/>
                    <a:pt x="1488" y="1345"/>
                  </a:cubicBezTo>
                  <a:cubicBezTo>
                    <a:pt x="1889" y="1288"/>
                    <a:pt x="2547" y="458"/>
                    <a:pt x="2948" y="544"/>
                  </a:cubicBezTo>
                  <a:cubicBezTo>
                    <a:pt x="3349" y="601"/>
                    <a:pt x="3549" y="1202"/>
                    <a:pt x="4236" y="1059"/>
                  </a:cubicBezTo>
                  <a:cubicBezTo>
                    <a:pt x="4951" y="916"/>
                    <a:pt x="5094" y="401"/>
                    <a:pt x="5552" y="458"/>
                  </a:cubicBezTo>
                  <a:cubicBezTo>
                    <a:pt x="6010" y="544"/>
                    <a:pt x="6010" y="973"/>
                    <a:pt x="6411" y="1002"/>
                  </a:cubicBezTo>
                  <a:cubicBezTo>
                    <a:pt x="6840" y="1031"/>
                    <a:pt x="6697" y="744"/>
                    <a:pt x="7184" y="630"/>
                  </a:cubicBezTo>
                  <a:cubicBezTo>
                    <a:pt x="7670" y="544"/>
                    <a:pt x="7813" y="1259"/>
                    <a:pt x="8300" y="1059"/>
                  </a:cubicBezTo>
                  <a:cubicBezTo>
                    <a:pt x="8786" y="830"/>
                    <a:pt x="9445" y="372"/>
                    <a:pt x="9931" y="487"/>
                  </a:cubicBezTo>
                  <a:cubicBezTo>
                    <a:pt x="10418" y="573"/>
                    <a:pt x="10704" y="1317"/>
                    <a:pt x="11333" y="1002"/>
                  </a:cubicBezTo>
                  <a:cubicBezTo>
                    <a:pt x="11963" y="687"/>
                    <a:pt x="12450" y="0"/>
                    <a:pt x="13022" y="229"/>
                  </a:cubicBezTo>
                  <a:cubicBezTo>
                    <a:pt x="13566" y="487"/>
                    <a:pt x="13365" y="1059"/>
                    <a:pt x="14081" y="1116"/>
                  </a:cubicBezTo>
                  <a:cubicBezTo>
                    <a:pt x="14109" y="1746"/>
                    <a:pt x="13508" y="1517"/>
                    <a:pt x="12993" y="1374"/>
                  </a:cubicBezTo>
                  <a:cubicBezTo>
                    <a:pt x="12478" y="1202"/>
                    <a:pt x="11963" y="1460"/>
                    <a:pt x="11333" y="1775"/>
                  </a:cubicBezTo>
                  <a:cubicBezTo>
                    <a:pt x="10704" y="2089"/>
                    <a:pt x="10074" y="1345"/>
                    <a:pt x="9588" y="1259"/>
                  </a:cubicBezTo>
                  <a:cubicBezTo>
                    <a:pt x="9101" y="1145"/>
                    <a:pt x="8872" y="1975"/>
                    <a:pt x="8386" y="2175"/>
                  </a:cubicBezTo>
                  <a:cubicBezTo>
                    <a:pt x="7870" y="2376"/>
                    <a:pt x="7670" y="1288"/>
                    <a:pt x="7155" y="1403"/>
                  </a:cubicBezTo>
                  <a:cubicBezTo>
                    <a:pt x="6668" y="1517"/>
                    <a:pt x="6812" y="1775"/>
                    <a:pt x="6354" y="1717"/>
                  </a:cubicBezTo>
                  <a:cubicBezTo>
                    <a:pt x="5924" y="1660"/>
                    <a:pt x="5982" y="1488"/>
                    <a:pt x="5581" y="1403"/>
                  </a:cubicBezTo>
                  <a:cubicBezTo>
                    <a:pt x="5152" y="1345"/>
                    <a:pt x="4923" y="1689"/>
                    <a:pt x="4236" y="1832"/>
                  </a:cubicBezTo>
                  <a:cubicBezTo>
                    <a:pt x="3520" y="2004"/>
                    <a:pt x="3320" y="1689"/>
                    <a:pt x="2919" y="1603"/>
                  </a:cubicBezTo>
                  <a:cubicBezTo>
                    <a:pt x="2547" y="1546"/>
                    <a:pt x="1889" y="2061"/>
                    <a:pt x="1460" y="2118"/>
                  </a:cubicBezTo>
                  <a:cubicBezTo>
                    <a:pt x="1059" y="2147"/>
                    <a:pt x="630" y="1488"/>
                    <a:pt x="0" y="1603"/>
                  </a:cubicBezTo>
                  <a:close/>
                </a:path>
              </a:pathLst>
            </a:custGeom>
            <a:solidFill>
              <a:srgbClr val="7699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1"/>
            <p:cNvSpPr/>
            <p:nvPr/>
          </p:nvSpPr>
          <p:spPr>
            <a:xfrm>
              <a:off x="5889207" y="2150112"/>
              <a:ext cx="2216309" cy="2429819"/>
            </a:xfrm>
            <a:custGeom>
              <a:rect b="b" l="l" r="r" t="t"/>
              <a:pathLst>
                <a:path extrusionOk="0" h="25071" w="22868">
                  <a:moveTo>
                    <a:pt x="2405" y="8243"/>
                  </a:moveTo>
                  <a:cubicBezTo>
                    <a:pt x="4608" y="8472"/>
                    <a:pt x="6812" y="8930"/>
                    <a:pt x="8930" y="9645"/>
                  </a:cubicBezTo>
                  <a:cubicBezTo>
                    <a:pt x="9588" y="9903"/>
                    <a:pt x="10389" y="10332"/>
                    <a:pt x="10447" y="8329"/>
                  </a:cubicBezTo>
                  <a:cubicBezTo>
                    <a:pt x="10475" y="6325"/>
                    <a:pt x="10590" y="2118"/>
                    <a:pt x="11906" y="0"/>
                  </a:cubicBezTo>
                  <a:cubicBezTo>
                    <a:pt x="13652" y="29"/>
                    <a:pt x="22867" y="24670"/>
                    <a:pt x="22867" y="24670"/>
                  </a:cubicBezTo>
                  <a:lnTo>
                    <a:pt x="1518" y="25071"/>
                  </a:lnTo>
                  <a:cubicBezTo>
                    <a:pt x="1518" y="25071"/>
                    <a:pt x="3177" y="19519"/>
                    <a:pt x="1" y="11734"/>
                  </a:cubicBezTo>
                  <a:cubicBezTo>
                    <a:pt x="1203" y="11334"/>
                    <a:pt x="3120" y="9645"/>
                    <a:pt x="2405" y="82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1"/>
            <p:cNvSpPr/>
            <p:nvPr/>
          </p:nvSpPr>
          <p:spPr>
            <a:xfrm>
              <a:off x="5711751" y="4898893"/>
              <a:ext cx="2338329" cy="127640"/>
            </a:xfrm>
            <a:custGeom>
              <a:rect b="b" l="l" r="r" t="t"/>
              <a:pathLst>
                <a:path extrusionOk="0" h="1317" w="24127">
                  <a:moveTo>
                    <a:pt x="12278" y="172"/>
                  </a:moveTo>
                  <a:cubicBezTo>
                    <a:pt x="20720" y="172"/>
                    <a:pt x="24126" y="0"/>
                    <a:pt x="24126" y="544"/>
                  </a:cubicBezTo>
                  <a:cubicBezTo>
                    <a:pt x="24126" y="1088"/>
                    <a:pt x="20720" y="1202"/>
                    <a:pt x="12249" y="1202"/>
                  </a:cubicBezTo>
                  <a:cubicBezTo>
                    <a:pt x="3806" y="1202"/>
                    <a:pt x="86" y="1317"/>
                    <a:pt x="57" y="716"/>
                  </a:cubicBezTo>
                  <a:cubicBezTo>
                    <a:pt x="0" y="143"/>
                    <a:pt x="3806" y="172"/>
                    <a:pt x="1227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1"/>
            <p:cNvSpPr/>
            <p:nvPr/>
          </p:nvSpPr>
          <p:spPr>
            <a:xfrm>
              <a:off x="6926615" y="4627039"/>
              <a:ext cx="1608831" cy="127640"/>
            </a:xfrm>
            <a:custGeom>
              <a:rect b="b" l="l" r="r" t="t"/>
              <a:pathLst>
                <a:path extrusionOk="0" h="1317" w="16600">
                  <a:moveTo>
                    <a:pt x="8414" y="172"/>
                  </a:moveTo>
                  <a:cubicBezTo>
                    <a:pt x="14253" y="172"/>
                    <a:pt x="16599" y="0"/>
                    <a:pt x="16599" y="544"/>
                  </a:cubicBezTo>
                  <a:cubicBezTo>
                    <a:pt x="16599" y="1088"/>
                    <a:pt x="14253" y="1202"/>
                    <a:pt x="8414" y="1202"/>
                  </a:cubicBezTo>
                  <a:cubicBezTo>
                    <a:pt x="2576" y="1202"/>
                    <a:pt x="0" y="1317"/>
                    <a:pt x="0" y="745"/>
                  </a:cubicBezTo>
                  <a:cubicBezTo>
                    <a:pt x="0" y="172"/>
                    <a:pt x="2576" y="172"/>
                    <a:pt x="8414"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1"/>
            <p:cNvSpPr/>
            <p:nvPr/>
          </p:nvSpPr>
          <p:spPr>
            <a:xfrm>
              <a:off x="6971003" y="1490005"/>
              <a:ext cx="1520054" cy="3203705"/>
            </a:xfrm>
            <a:custGeom>
              <a:rect b="b" l="l" r="r" t="t"/>
              <a:pathLst>
                <a:path extrusionOk="0" h="33056" w="15684">
                  <a:moveTo>
                    <a:pt x="1374" y="33055"/>
                  </a:moveTo>
                  <a:lnTo>
                    <a:pt x="14310" y="33055"/>
                  </a:lnTo>
                  <a:cubicBezTo>
                    <a:pt x="15054" y="33027"/>
                    <a:pt x="15684" y="32426"/>
                    <a:pt x="15684" y="31653"/>
                  </a:cubicBezTo>
                  <a:lnTo>
                    <a:pt x="15684" y="10389"/>
                  </a:lnTo>
                  <a:cubicBezTo>
                    <a:pt x="15684" y="0"/>
                    <a:pt x="0" y="0"/>
                    <a:pt x="0" y="10389"/>
                  </a:cubicBezTo>
                  <a:lnTo>
                    <a:pt x="0" y="31682"/>
                  </a:lnTo>
                  <a:cubicBezTo>
                    <a:pt x="0" y="32426"/>
                    <a:pt x="630" y="33055"/>
                    <a:pt x="1374" y="33055"/>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1"/>
            <p:cNvSpPr/>
            <p:nvPr/>
          </p:nvSpPr>
          <p:spPr>
            <a:xfrm>
              <a:off x="7592246" y="3048830"/>
              <a:ext cx="94398" cy="133165"/>
            </a:xfrm>
            <a:custGeom>
              <a:rect b="b" l="l" r="r" t="t"/>
              <a:pathLst>
                <a:path extrusionOk="0" h="1374" w="974">
                  <a:moveTo>
                    <a:pt x="1" y="0"/>
                  </a:moveTo>
                  <a:lnTo>
                    <a:pt x="1" y="1374"/>
                  </a:lnTo>
                  <a:lnTo>
                    <a:pt x="974" y="1374"/>
                  </a:lnTo>
                  <a:lnTo>
                    <a:pt x="974" y="1231"/>
                  </a:lnTo>
                  <a:lnTo>
                    <a:pt x="173" y="1231"/>
                  </a:lnTo>
                  <a:lnTo>
                    <a:pt x="173" y="744"/>
                  </a:lnTo>
                  <a:lnTo>
                    <a:pt x="859" y="744"/>
                  </a:lnTo>
                  <a:lnTo>
                    <a:pt x="859" y="601"/>
                  </a:lnTo>
                  <a:lnTo>
                    <a:pt x="173" y="601"/>
                  </a:lnTo>
                  <a:lnTo>
                    <a:pt x="173" y="143"/>
                  </a:lnTo>
                  <a:lnTo>
                    <a:pt x="945" y="143"/>
                  </a:lnTo>
                  <a:lnTo>
                    <a:pt x="9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1"/>
            <p:cNvSpPr/>
            <p:nvPr/>
          </p:nvSpPr>
          <p:spPr>
            <a:xfrm>
              <a:off x="7703217" y="3048830"/>
              <a:ext cx="119402" cy="135975"/>
            </a:xfrm>
            <a:custGeom>
              <a:rect b="b" l="l" r="r" t="t"/>
              <a:pathLst>
                <a:path extrusionOk="0" h="1403" w="1232">
                  <a:moveTo>
                    <a:pt x="716" y="0"/>
                  </a:moveTo>
                  <a:cubicBezTo>
                    <a:pt x="602" y="0"/>
                    <a:pt x="459" y="29"/>
                    <a:pt x="373" y="86"/>
                  </a:cubicBezTo>
                  <a:cubicBezTo>
                    <a:pt x="258" y="143"/>
                    <a:pt x="172" y="229"/>
                    <a:pt x="115" y="343"/>
                  </a:cubicBezTo>
                  <a:cubicBezTo>
                    <a:pt x="29" y="458"/>
                    <a:pt x="1" y="572"/>
                    <a:pt x="1" y="687"/>
                  </a:cubicBezTo>
                  <a:cubicBezTo>
                    <a:pt x="1" y="830"/>
                    <a:pt x="29" y="944"/>
                    <a:pt x="87" y="1030"/>
                  </a:cubicBezTo>
                  <a:cubicBezTo>
                    <a:pt x="172" y="1145"/>
                    <a:pt x="258" y="1231"/>
                    <a:pt x="344" y="1288"/>
                  </a:cubicBezTo>
                  <a:cubicBezTo>
                    <a:pt x="459" y="1345"/>
                    <a:pt x="573" y="1402"/>
                    <a:pt x="716" y="1402"/>
                  </a:cubicBezTo>
                  <a:cubicBezTo>
                    <a:pt x="802" y="1402"/>
                    <a:pt x="888" y="1374"/>
                    <a:pt x="974" y="1345"/>
                  </a:cubicBezTo>
                  <a:cubicBezTo>
                    <a:pt x="1060" y="1288"/>
                    <a:pt x="1145" y="1259"/>
                    <a:pt x="1231" y="1173"/>
                  </a:cubicBezTo>
                  <a:lnTo>
                    <a:pt x="1117" y="1088"/>
                  </a:lnTo>
                  <a:cubicBezTo>
                    <a:pt x="1060" y="1116"/>
                    <a:pt x="1002" y="1173"/>
                    <a:pt x="945" y="1202"/>
                  </a:cubicBezTo>
                  <a:cubicBezTo>
                    <a:pt x="859" y="1231"/>
                    <a:pt x="802" y="1231"/>
                    <a:pt x="716" y="1231"/>
                  </a:cubicBezTo>
                  <a:cubicBezTo>
                    <a:pt x="630" y="1231"/>
                    <a:pt x="516" y="1231"/>
                    <a:pt x="430" y="1173"/>
                  </a:cubicBezTo>
                  <a:cubicBezTo>
                    <a:pt x="344" y="1116"/>
                    <a:pt x="287" y="1059"/>
                    <a:pt x="230" y="973"/>
                  </a:cubicBezTo>
                  <a:cubicBezTo>
                    <a:pt x="201" y="887"/>
                    <a:pt x="172" y="801"/>
                    <a:pt x="172" y="687"/>
                  </a:cubicBezTo>
                  <a:cubicBezTo>
                    <a:pt x="172" y="601"/>
                    <a:pt x="201" y="487"/>
                    <a:pt x="230" y="429"/>
                  </a:cubicBezTo>
                  <a:cubicBezTo>
                    <a:pt x="287" y="343"/>
                    <a:pt x="344" y="258"/>
                    <a:pt x="430" y="229"/>
                  </a:cubicBezTo>
                  <a:cubicBezTo>
                    <a:pt x="516" y="172"/>
                    <a:pt x="630" y="143"/>
                    <a:pt x="716" y="143"/>
                  </a:cubicBezTo>
                  <a:cubicBezTo>
                    <a:pt x="802" y="143"/>
                    <a:pt x="859" y="172"/>
                    <a:pt x="945" y="200"/>
                  </a:cubicBezTo>
                  <a:cubicBezTo>
                    <a:pt x="1002" y="229"/>
                    <a:pt x="1060" y="258"/>
                    <a:pt x="1117" y="315"/>
                  </a:cubicBezTo>
                  <a:lnTo>
                    <a:pt x="1231" y="200"/>
                  </a:lnTo>
                  <a:cubicBezTo>
                    <a:pt x="1145" y="143"/>
                    <a:pt x="1088" y="86"/>
                    <a:pt x="974" y="57"/>
                  </a:cubicBezTo>
                  <a:cubicBezTo>
                    <a:pt x="888" y="29"/>
                    <a:pt x="802" y="0"/>
                    <a:pt x="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1"/>
            <p:cNvSpPr/>
            <p:nvPr/>
          </p:nvSpPr>
          <p:spPr>
            <a:xfrm>
              <a:off x="7833572" y="3048830"/>
              <a:ext cx="138786" cy="135975"/>
            </a:xfrm>
            <a:custGeom>
              <a:rect b="b" l="l" r="r" t="t"/>
              <a:pathLst>
                <a:path extrusionOk="0" h="1403" w="1432">
                  <a:moveTo>
                    <a:pt x="716" y="143"/>
                  </a:moveTo>
                  <a:cubicBezTo>
                    <a:pt x="802" y="143"/>
                    <a:pt x="888" y="172"/>
                    <a:pt x="974" y="229"/>
                  </a:cubicBezTo>
                  <a:cubicBezTo>
                    <a:pt x="1060" y="258"/>
                    <a:pt x="1146" y="343"/>
                    <a:pt x="1174" y="429"/>
                  </a:cubicBezTo>
                  <a:cubicBezTo>
                    <a:pt x="1231" y="515"/>
                    <a:pt x="1260" y="601"/>
                    <a:pt x="1260" y="687"/>
                  </a:cubicBezTo>
                  <a:cubicBezTo>
                    <a:pt x="1260" y="801"/>
                    <a:pt x="1231" y="887"/>
                    <a:pt x="1174" y="973"/>
                  </a:cubicBezTo>
                  <a:cubicBezTo>
                    <a:pt x="1146" y="1059"/>
                    <a:pt x="1060" y="1116"/>
                    <a:pt x="974" y="1173"/>
                  </a:cubicBezTo>
                  <a:cubicBezTo>
                    <a:pt x="888" y="1231"/>
                    <a:pt x="802" y="1259"/>
                    <a:pt x="716" y="1259"/>
                  </a:cubicBezTo>
                  <a:cubicBezTo>
                    <a:pt x="602" y="1259"/>
                    <a:pt x="516" y="1231"/>
                    <a:pt x="430" y="1173"/>
                  </a:cubicBezTo>
                  <a:cubicBezTo>
                    <a:pt x="344" y="1116"/>
                    <a:pt x="287" y="1059"/>
                    <a:pt x="230" y="973"/>
                  </a:cubicBezTo>
                  <a:cubicBezTo>
                    <a:pt x="172" y="887"/>
                    <a:pt x="144" y="801"/>
                    <a:pt x="144" y="687"/>
                  </a:cubicBezTo>
                  <a:cubicBezTo>
                    <a:pt x="144" y="601"/>
                    <a:pt x="172" y="515"/>
                    <a:pt x="230" y="429"/>
                  </a:cubicBezTo>
                  <a:cubicBezTo>
                    <a:pt x="287" y="343"/>
                    <a:pt x="344" y="258"/>
                    <a:pt x="430" y="229"/>
                  </a:cubicBezTo>
                  <a:cubicBezTo>
                    <a:pt x="516" y="172"/>
                    <a:pt x="602" y="143"/>
                    <a:pt x="716" y="143"/>
                  </a:cubicBezTo>
                  <a:close/>
                  <a:moveTo>
                    <a:pt x="716" y="0"/>
                  </a:moveTo>
                  <a:cubicBezTo>
                    <a:pt x="573" y="0"/>
                    <a:pt x="459" y="29"/>
                    <a:pt x="344" y="86"/>
                  </a:cubicBezTo>
                  <a:cubicBezTo>
                    <a:pt x="230" y="143"/>
                    <a:pt x="144" y="229"/>
                    <a:pt x="87" y="343"/>
                  </a:cubicBezTo>
                  <a:cubicBezTo>
                    <a:pt x="29" y="458"/>
                    <a:pt x="1" y="572"/>
                    <a:pt x="1" y="687"/>
                  </a:cubicBezTo>
                  <a:cubicBezTo>
                    <a:pt x="1" y="830"/>
                    <a:pt x="29" y="944"/>
                    <a:pt x="87" y="1030"/>
                  </a:cubicBezTo>
                  <a:cubicBezTo>
                    <a:pt x="144" y="1145"/>
                    <a:pt x="230" y="1231"/>
                    <a:pt x="344" y="1288"/>
                  </a:cubicBezTo>
                  <a:cubicBezTo>
                    <a:pt x="459" y="1345"/>
                    <a:pt x="573" y="1402"/>
                    <a:pt x="716" y="1402"/>
                  </a:cubicBezTo>
                  <a:cubicBezTo>
                    <a:pt x="831" y="1402"/>
                    <a:pt x="945" y="1345"/>
                    <a:pt x="1060" y="1288"/>
                  </a:cubicBezTo>
                  <a:cubicBezTo>
                    <a:pt x="1174" y="1231"/>
                    <a:pt x="1260" y="1145"/>
                    <a:pt x="1317" y="1030"/>
                  </a:cubicBezTo>
                  <a:cubicBezTo>
                    <a:pt x="1403" y="944"/>
                    <a:pt x="1432" y="830"/>
                    <a:pt x="1432" y="687"/>
                  </a:cubicBezTo>
                  <a:cubicBezTo>
                    <a:pt x="1432" y="572"/>
                    <a:pt x="1403" y="458"/>
                    <a:pt x="1317" y="343"/>
                  </a:cubicBezTo>
                  <a:cubicBezTo>
                    <a:pt x="1260" y="229"/>
                    <a:pt x="1174" y="143"/>
                    <a:pt x="1060" y="86"/>
                  </a:cubicBezTo>
                  <a:cubicBezTo>
                    <a:pt x="945" y="29"/>
                    <a:pt x="831" y="0"/>
                    <a:pt x="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1"/>
            <p:cNvSpPr/>
            <p:nvPr/>
          </p:nvSpPr>
          <p:spPr>
            <a:xfrm>
              <a:off x="7337062" y="3265150"/>
              <a:ext cx="122213" cy="130451"/>
            </a:xfrm>
            <a:custGeom>
              <a:rect b="b" l="l" r="r" t="t"/>
              <a:pathLst>
                <a:path extrusionOk="0" h="1346" w="1261">
                  <a:moveTo>
                    <a:pt x="1" y="0"/>
                  </a:moveTo>
                  <a:lnTo>
                    <a:pt x="1" y="1345"/>
                  </a:lnTo>
                  <a:lnTo>
                    <a:pt x="316" y="1345"/>
                  </a:lnTo>
                  <a:lnTo>
                    <a:pt x="316" y="544"/>
                  </a:lnTo>
                  <a:lnTo>
                    <a:pt x="945" y="1345"/>
                  </a:lnTo>
                  <a:lnTo>
                    <a:pt x="1260" y="1345"/>
                  </a:lnTo>
                  <a:lnTo>
                    <a:pt x="1260" y="0"/>
                  </a:lnTo>
                  <a:lnTo>
                    <a:pt x="917" y="0"/>
                  </a:lnTo>
                  <a:lnTo>
                    <a:pt x="917" y="802"/>
                  </a:lnTo>
                  <a:lnTo>
                    <a:pt x="3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1"/>
            <p:cNvSpPr/>
            <p:nvPr/>
          </p:nvSpPr>
          <p:spPr>
            <a:xfrm>
              <a:off x="7470227" y="3265150"/>
              <a:ext cx="149931" cy="130451"/>
            </a:xfrm>
            <a:custGeom>
              <a:rect b="b" l="l" r="r" t="t"/>
              <a:pathLst>
                <a:path extrusionOk="0" h="1346" w="1547">
                  <a:moveTo>
                    <a:pt x="773" y="344"/>
                  </a:moveTo>
                  <a:lnTo>
                    <a:pt x="945" y="830"/>
                  </a:lnTo>
                  <a:lnTo>
                    <a:pt x="573" y="830"/>
                  </a:lnTo>
                  <a:lnTo>
                    <a:pt x="773" y="344"/>
                  </a:lnTo>
                  <a:close/>
                  <a:moveTo>
                    <a:pt x="602" y="0"/>
                  </a:moveTo>
                  <a:lnTo>
                    <a:pt x="1" y="1345"/>
                  </a:lnTo>
                  <a:lnTo>
                    <a:pt x="373" y="1345"/>
                  </a:lnTo>
                  <a:lnTo>
                    <a:pt x="459" y="1117"/>
                  </a:lnTo>
                  <a:lnTo>
                    <a:pt x="1060" y="1117"/>
                  </a:lnTo>
                  <a:lnTo>
                    <a:pt x="1145" y="1345"/>
                  </a:lnTo>
                  <a:lnTo>
                    <a:pt x="1546" y="1345"/>
                  </a:lnTo>
                  <a:lnTo>
                    <a:pt x="9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1"/>
            <p:cNvSpPr/>
            <p:nvPr/>
          </p:nvSpPr>
          <p:spPr>
            <a:xfrm>
              <a:off x="7606202" y="3265150"/>
              <a:ext cx="113781" cy="130451"/>
            </a:xfrm>
            <a:custGeom>
              <a:rect b="b" l="l" r="r" t="t"/>
              <a:pathLst>
                <a:path extrusionOk="0" h="1346" w="1174">
                  <a:moveTo>
                    <a:pt x="0" y="0"/>
                  </a:moveTo>
                  <a:lnTo>
                    <a:pt x="0" y="287"/>
                  </a:lnTo>
                  <a:lnTo>
                    <a:pt x="401" y="287"/>
                  </a:lnTo>
                  <a:lnTo>
                    <a:pt x="401" y="1345"/>
                  </a:lnTo>
                  <a:lnTo>
                    <a:pt x="744" y="1345"/>
                  </a:lnTo>
                  <a:lnTo>
                    <a:pt x="744" y="287"/>
                  </a:lnTo>
                  <a:lnTo>
                    <a:pt x="1173" y="287"/>
                  </a:lnTo>
                  <a:lnTo>
                    <a:pt x="11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1"/>
            <p:cNvSpPr/>
            <p:nvPr/>
          </p:nvSpPr>
          <p:spPr>
            <a:xfrm>
              <a:off x="7730936" y="3265150"/>
              <a:ext cx="119402" cy="133262"/>
            </a:xfrm>
            <a:custGeom>
              <a:rect b="b" l="l" r="r" t="t"/>
              <a:pathLst>
                <a:path extrusionOk="0" h="1375" w="1232">
                  <a:moveTo>
                    <a:pt x="1" y="0"/>
                  </a:moveTo>
                  <a:lnTo>
                    <a:pt x="1" y="802"/>
                  </a:lnTo>
                  <a:cubicBezTo>
                    <a:pt x="1" y="916"/>
                    <a:pt x="29" y="1002"/>
                    <a:pt x="87" y="1117"/>
                  </a:cubicBezTo>
                  <a:cubicBezTo>
                    <a:pt x="115" y="1202"/>
                    <a:pt x="201" y="1260"/>
                    <a:pt x="287" y="1317"/>
                  </a:cubicBezTo>
                  <a:cubicBezTo>
                    <a:pt x="373" y="1345"/>
                    <a:pt x="487" y="1374"/>
                    <a:pt x="630" y="1374"/>
                  </a:cubicBezTo>
                  <a:cubicBezTo>
                    <a:pt x="745" y="1374"/>
                    <a:pt x="859" y="1345"/>
                    <a:pt x="945" y="1317"/>
                  </a:cubicBezTo>
                  <a:cubicBezTo>
                    <a:pt x="1031" y="1260"/>
                    <a:pt x="1117" y="1202"/>
                    <a:pt x="1174" y="1117"/>
                  </a:cubicBezTo>
                  <a:cubicBezTo>
                    <a:pt x="1203" y="1002"/>
                    <a:pt x="1231" y="916"/>
                    <a:pt x="1231" y="802"/>
                  </a:cubicBezTo>
                  <a:lnTo>
                    <a:pt x="1231" y="0"/>
                  </a:lnTo>
                  <a:lnTo>
                    <a:pt x="888" y="0"/>
                  </a:lnTo>
                  <a:lnTo>
                    <a:pt x="888" y="802"/>
                  </a:lnTo>
                  <a:cubicBezTo>
                    <a:pt x="888" y="888"/>
                    <a:pt x="859" y="945"/>
                    <a:pt x="802" y="1002"/>
                  </a:cubicBezTo>
                  <a:cubicBezTo>
                    <a:pt x="774" y="1059"/>
                    <a:pt x="688" y="1088"/>
                    <a:pt x="630" y="1088"/>
                  </a:cubicBezTo>
                  <a:cubicBezTo>
                    <a:pt x="545" y="1088"/>
                    <a:pt x="487" y="1059"/>
                    <a:pt x="430" y="1002"/>
                  </a:cubicBezTo>
                  <a:cubicBezTo>
                    <a:pt x="373" y="945"/>
                    <a:pt x="344" y="888"/>
                    <a:pt x="344" y="802"/>
                  </a:cubicBezTo>
                  <a:lnTo>
                    <a:pt x="3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1"/>
            <p:cNvSpPr/>
            <p:nvPr/>
          </p:nvSpPr>
          <p:spPr>
            <a:xfrm>
              <a:off x="7875246" y="3265150"/>
              <a:ext cx="116592" cy="130451"/>
            </a:xfrm>
            <a:custGeom>
              <a:rect b="b" l="l" r="r" t="t"/>
              <a:pathLst>
                <a:path extrusionOk="0" h="1346" w="1203">
                  <a:moveTo>
                    <a:pt x="601" y="287"/>
                  </a:moveTo>
                  <a:cubicBezTo>
                    <a:pt x="687" y="287"/>
                    <a:pt x="744" y="287"/>
                    <a:pt x="773" y="315"/>
                  </a:cubicBezTo>
                  <a:cubicBezTo>
                    <a:pt x="830" y="372"/>
                    <a:pt x="830" y="401"/>
                    <a:pt x="830" y="487"/>
                  </a:cubicBezTo>
                  <a:cubicBezTo>
                    <a:pt x="830" y="544"/>
                    <a:pt x="830" y="601"/>
                    <a:pt x="773" y="630"/>
                  </a:cubicBezTo>
                  <a:cubicBezTo>
                    <a:pt x="744" y="687"/>
                    <a:pt x="687" y="687"/>
                    <a:pt x="601" y="687"/>
                  </a:cubicBezTo>
                  <a:lnTo>
                    <a:pt x="344" y="687"/>
                  </a:lnTo>
                  <a:lnTo>
                    <a:pt x="344" y="287"/>
                  </a:lnTo>
                  <a:close/>
                  <a:moveTo>
                    <a:pt x="0" y="0"/>
                  </a:moveTo>
                  <a:lnTo>
                    <a:pt x="0" y="1345"/>
                  </a:lnTo>
                  <a:lnTo>
                    <a:pt x="344" y="1345"/>
                  </a:lnTo>
                  <a:lnTo>
                    <a:pt x="344" y="973"/>
                  </a:lnTo>
                  <a:lnTo>
                    <a:pt x="601" y="973"/>
                  </a:lnTo>
                  <a:lnTo>
                    <a:pt x="801" y="1345"/>
                  </a:lnTo>
                  <a:lnTo>
                    <a:pt x="1202" y="1345"/>
                  </a:lnTo>
                  <a:lnTo>
                    <a:pt x="945" y="916"/>
                  </a:lnTo>
                  <a:cubicBezTo>
                    <a:pt x="1002" y="859"/>
                    <a:pt x="1059" y="802"/>
                    <a:pt x="1116" y="744"/>
                  </a:cubicBezTo>
                  <a:cubicBezTo>
                    <a:pt x="1145" y="659"/>
                    <a:pt x="1173" y="573"/>
                    <a:pt x="1173" y="458"/>
                  </a:cubicBezTo>
                  <a:cubicBezTo>
                    <a:pt x="1173" y="315"/>
                    <a:pt x="1116" y="201"/>
                    <a:pt x="1030" y="115"/>
                  </a:cubicBezTo>
                  <a:cubicBezTo>
                    <a:pt x="916" y="29"/>
                    <a:pt x="773" y="0"/>
                    <a:pt x="6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1"/>
            <p:cNvSpPr/>
            <p:nvPr/>
          </p:nvSpPr>
          <p:spPr>
            <a:xfrm>
              <a:off x="8011125" y="3265150"/>
              <a:ext cx="105446" cy="130451"/>
            </a:xfrm>
            <a:custGeom>
              <a:rect b="b" l="l" r="r" t="t"/>
              <a:pathLst>
                <a:path extrusionOk="0" h="1346" w="1088">
                  <a:moveTo>
                    <a:pt x="0" y="0"/>
                  </a:moveTo>
                  <a:lnTo>
                    <a:pt x="0" y="1345"/>
                  </a:lnTo>
                  <a:lnTo>
                    <a:pt x="1088" y="1345"/>
                  </a:lnTo>
                  <a:lnTo>
                    <a:pt x="1088" y="1059"/>
                  </a:lnTo>
                  <a:lnTo>
                    <a:pt x="344" y="1059"/>
                  </a:lnTo>
                  <a:lnTo>
                    <a:pt x="344" y="802"/>
                  </a:lnTo>
                  <a:lnTo>
                    <a:pt x="1002" y="802"/>
                  </a:lnTo>
                  <a:lnTo>
                    <a:pt x="1002" y="516"/>
                  </a:lnTo>
                  <a:lnTo>
                    <a:pt x="344" y="516"/>
                  </a:lnTo>
                  <a:lnTo>
                    <a:pt x="344" y="287"/>
                  </a:lnTo>
                  <a:lnTo>
                    <a:pt x="1088" y="287"/>
                  </a:lnTo>
                  <a:lnTo>
                    <a:pt x="10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1"/>
            <p:cNvSpPr/>
            <p:nvPr/>
          </p:nvSpPr>
          <p:spPr>
            <a:xfrm>
              <a:off x="7706028" y="2654956"/>
              <a:ext cx="263616" cy="257994"/>
            </a:xfrm>
            <a:custGeom>
              <a:rect b="b" l="l" r="r" t="t"/>
              <a:pathLst>
                <a:path extrusionOk="0" h="2662" w="2720">
                  <a:moveTo>
                    <a:pt x="515" y="2318"/>
                  </a:moveTo>
                  <a:cubicBezTo>
                    <a:pt x="0" y="1202"/>
                    <a:pt x="1059" y="0"/>
                    <a:pt x="2233" y="344"/>
                  </a:cubicBezTo>
                  <a:cubicBezTo>
                    <a:pt x="2719" y="1460"/>
                    <a:pt x="1689" y="2662"/>
                    <a:pt x="515" y="23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1"/>
            <p:cNvSpPr/>
            <p:nvPr/>
          </p:nvSpPr>
          <p:spPr>
            <a:xfrm>
              <a:off x="7755940" y="2688199"/>
              <a:ext cx="213703" cy="224752"/>
            </a:xfrm>
            <a:custGeom>
              <a:rect b="b" l="l" r="r" t="t"/>
              <a:pathLst>
                <a:path extrusionOk="0" h="2319" w="2205">
                  <a:moveTo>
                    <a:pt x="1718" y="1"/>
                  </a:moveTo>
                  <a:cubicBezTo>
                    <a:pt x="2204" y="1117"/>
                    <a:pt x="1174" y="2319"/>
                    <a:pt x="0" y="1975"/>
                  </a:cubicBezTo>
                  <a:cubicBezTo>
                    <a:pt x="144" y="1460"/>
                    <a:pt x="1145" y="287"/>
                    <a:pt x="17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1"/>
            <p:cNvSpPr/>
            <p:nvPr/>
          </p:nvSpPr>
          <p:spPr>
            <a:xfrm>
              <a:off x="7719887" y="2715917"/>
              <a:ext cx="160980" cy="260805"/>
            </a:xfrm>
            <a:custGeom>
              <a:rect b="b" l="l" r="r" t="t"/>
              <a:pathLst>
                <a:path extrusionOk="0" h="2691" w="1661">
                  <a:moveTo>
                    <a:pt x="1517" y="87"/>
                  </a:moveTo>
                  <a:cubicBezTo>
                    <a:pt x="1603" y="1"/>
                    <a:pt x="1660" y="87"/>
                    <a:pt x="1574" y="144"/>
                  </a:cubicBezTo>
                  <a:cubicBezTo>
                    <a:pt x="859" y="773"/>
                    <a:pt x="372" y="1632"/>
                    <a:pt x="201" y="2576"/>
                  </a:cubicBezTo>
                  <a:cubicBezTo>
                    <a:pt x="172" y="2691"/>
                    <a:pt x="0" y="2605"/>
                    <a:pt x="0" y="2519"/>
                  </a:cubicBezTo>
                  <a:cubicBezTo>
                    <a:pt x="229" y="1575"/>
                    <a:pt x="773" y="716"/>
                    <a:pt x="1517" y="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1"/>
            <p:cNvSpPr/>
            <p:nvPr/>
          </p:nvSpPr>
          <p:spPr>
            <a:xfrm>
              <a:off x="7489707" y="2654956"/>
              <a:ext cx="263519" cy="257994"/>
            </a:xfrm>
            <a:custGeom>
              <a:rect b="b" l="l" r="r" t="t"/>
              <a:pathLst>
                <a:path extrusionOk="0" h="2662" w="2719">
                  <a:moveTo>
                    <a:pt x="2232" y="2318"/>
                  </a:moveTo>
                  <a:cubicBezTo>
                    <a:pt x="2719" y="1202"/>
                    <a:pt x="1689" y="0"/>
                    <a:pt x="515" y="344"/>
                  </a:cubicBezTo>
                  <a:cubicBezTo>
                    <a:pt x="0" y="1460"/>
                    <a:pt x="1030" y="2662"/>
                    <a:pt x="2232" y="23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1"/>
            <p:cNvSpPr/>
            <p:nvPr/>
          </p:nvSpPr>
          <p:spPr>
            <a:xfrm>
              <a:off x="7489707" y="2688199"/>
              <a:ext cx="216417" cy="224752"/>
            </a:xfrm>
            <a:custGeom>
              <a:rect b="b" l="l" r="r" t="t"/>
              <a:pathLst>
                <a:path extrusionOk="0" h="2319" w="2233">
                  <a:moveTo>
                    <a:pt x="515" y="1"/>
                  </a:moveTo>
                  <a:cubicBezTo>
                    <a:pt x="0" y="1117"/>
                    <a:pt x="1030" y="2319"/>
                    <a:pt x="2232" y="1975"/>
                  </a:cubicBezTo>
                  <a:cubicBezTo>
                    <a:pt x="2089" y="1460"/>
                    <a:pt x="1059" y="287"/>
                    <a:pt x="5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1"/>
            <p:cNvSpPr/>
            <p:nvPr/>
          </p:nvSpPr>
          <p:spPr>
            <a:xfrm>
              <a:off x="7581198" y="2715917"/>
              <a:ext cx="160980" cy="260805"/>
            </a:xfrm>
            <a:custGeom>
              <a:rect b="b" l="l" r="r" t="t"/>
              <a:pathLst>
                <a:path extrusionOk="0" h="2691" w="1661">
                  <a:moveTo>
                    <a:pt x="144" y="87"/>
                  </a:moveTo>
                  <a:cubicBezTo>
                    <a:pt x="58" y="1"/>
                    <a:pt x="0" y="87"/>
                    <a:pt x="86" y="144"/>
                  </a:cubicBezTo>
                  <a:cubicBezTo>
                    <a:pt x="802" y="773"/>
                    <a:pt x="1260" y="1632"/>
                    <a:pt x="1460" y="2576"/>
                  </a:cubicBezTo>
                  <a:cubicBezTo>
                    <a:pt x="1489" y="2691"/>
                    <a:pt x="1660" y="2605"/>
                    <a:pt x="1632" y="2519"/>
                  </a:cubicBezTo>
                  <a:cubicBezTo>
                    <a:pt x="1403" y="1575"/>
                    <a:pt x="888" y="716"/>
                    <a:pt x="144" y="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1"/>
            <p:cNvSpPr/>
            <p:nvPr/>
          </p:nvSpPr>
          <p:spPr>
            <a:xfrm>
              <a:off x="7111050" y="1842155"/>
              <a:ext cx="310814" cy="2729488"/>
            </a:xfrm>
            <a:custGeom>
              <a:rect b="b" l="l" r="r" t="t"/>
              <a:pathLst>
                <a:path extrusionOk="0" h="28163" w="3207">
                  <a:moveTo>
                    <a:pt x="3206" y="1"/>
                  </a:moveTo>
                  <a:lnTo>
                    <a:pt x="2834" y="1"/>
                  </a:lnTo>
                  <a:cubicBezTo>
                    <a:pt x="1289" y="1231"/>
                    <a:pt x="1" y="3435"/>
                    <a:pt x="1" y="6612"/>
                  </a:cubicBezTo>
                  <a:lnTo>
                    <a:pt x="1" y="27905"/>
                  </a:lnTo>
                  <a:cubicBezTo>
                    <a:pt x="1" y="27990"/>
                    <a:pt x="1" y="28076"/>
                    <a:pt x="1" y="28162"/>
                  </a:cubicBezTo>
                  <a:lnTo>
                    <a:pt x="1260" y="28162"/>
                  </a:lnTo>
                  <a:cubicBezTo>
                    <a:pt x="1260" y="28076"/>
                    <a:pt x="1260" y="27990"/>
                    <a:pt x="1260" y="27905"/>
                  </a:cubicBezTo>
                  <a:lnTo>
                    <a:pt x="1260" y="6612"/>
                  </a:lnTo>
                  <a:cubicBezTo>
                    <a:pt x="1260" y="3435"/>
                    <a:pt x="2061" y="1260"/>
                    <a:pt x="32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1"/>
            <p:cNvSpPr/>
            <p:nvPr/>
          </p:nvSpPr>
          <p:spPr>
            <a:xfrm>
              <a:off x="6984863" y="1725709"/>
              <a:ext cx="1506195" cy="2968002"/>
            </a:xfrm>
            <a:custGeom>
              <a:rect b="b" l="l" r="r" t="t"/>
              <a:pathLst>
                <a:path extrusionOk="0" h="30624" w="15541">
                  <a:moveTo>
                    <a:pt x="1231" y="30623"/>
                  </a:moveTo>
                  <a:lnTo>
                    <a:pt x="14167" y="30623"/>
                  </a:lnTo>
                  <a:cubicBezTo>
                    <a:pt x="14911" y="30595"/>
                    <a:pt x="15541" y="29994"/>
                    <a:pt x="15541" y="29221"/>
                  </a:cubicBezTo>
                  <a:lnTo>
                    <a:pt x="15541" y="7957"/>
                  </a:lnTo>
                  <a:cubicBezTo>
                    <a:pt x="15541" y="2576"/>
                    <a:pt x="11334" y="1"/>
                    <a:pt x="7298" y="172"/>
                  </a:cubicBezTo>
                  <a:lnTo>
                    <a:pt x="11391" y="1346"/>
                  </a:lnTo>
                  <a:cubicBezTo>
                    <a:pt x="13165" y="2405"/>
                    <a:pt x="14567" y="3807"/>
                    <a:pt x="14482" y="8701"/>
                  </a:cubicBezTo>
                  <a:cubicBezTo>
                    <a:pt x="14081" y="25930"/>
                    <a:pt x="11190" y="28877"/>
                    <a:pt x="172" y="29851"/>
                  </a:cubicBezTo>
                  <a:cubicBezTo>
                    <a:pt x="115" y="29851"/>
                    <a:pt x="58" y="29851"/>
                    <a:pt x="0" y="29851"/>
                  </a:cubicBezTo>
                  <a:cubicBezTo>
                    <a:pt x="229" y="30308"/>
                    <a:pt x="716" y="30623"/>
                    <a:pt x="1231" y="30623"/>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1"/>
            <p:cNvSpPr/>
            <p:nvPr/>
          </p:nvSpPr>
          <p:spPr>
            <a:xfrm>
              <a:off x="7309343" y="1778432"/>
              <a:ext cx="840565" cy="77728"/>
            </a:xfrm>
            <a:custGeom>
              <a:rect b="b" l="l" r="r" t="t"/>
              <a:pathLst>
                <a:path extrusionOk="0" h="802" w="8673">
                  <a:moveTo>
                    <a:pt x="6841" y="0"/>
                  </a:moveTo>
                  <a:lnTo>
                    <a:pt x="1861" y="0"/>
                  </a:lnTo>
                  <a:cubicBezTo>
                    <a:pt x="1203" y="172"/>
                    <a:pt x="602" y="458"/>
                    <a:pt x="1" y="802"/>
                  </a:cubicBezTo>
                  <a:lnTo>
                    <a:pt x="8672" y="802"/>
                  </a:lnTo>
                  <a:cubicBezTo>
                    <a:pt x="8100" y="458"/>
                    <a:pt x="7470" y="172"/>
                    <a:pt x="68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1"/>
            <p:cNvSpPr/>
            <p:nvPr/>
          </p:nvSpPr>
          <p:spPr>
            <a:xfrm>
              <a:off x="7647780" y="957442"/>
              <a:ext cx="166504" cy="446596"/>
            </a:xfrm>
            <a:custGeom>
              <a:rect b="b" l="l" r="r" t="t"/>
              <a:pathLst>
                <a:path extrusionOk="0" h="4608" w="1718">
                  <a:moveTo>
                    <a:pt x="0" y="0"/>
                  </a:moveTo>
                  <a:lnTo>
                    <a:pt x="0" y="4608"/>
                  </a:lnTo>
                  <a:lnTo>
                    <a:pt x="1717" y="4608"/>
                  </a:lnTo>
                  <a:lnTo>
                    <a:pt x="17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1"/>
            <p:cNvSpPr/>
            <p:nvPr/>
          </p:nvSpPr>
          <p:spPr>
            <a:xfrm>
              <a:off x="7681023" y="1035073"/>
              <a:ext cx="30626" cy="313528"/>
            </a:xfrm>
            <a:custGeom>
              <a:rect b="b" l="l" r="r" t="t"/>
              <a:pathLst>
                <a:path extrusionOk="0" h="3235" w="316">
                  <a:moveTo>
                    <a:pt x="1" y="0"/>
                  </a:moveTo>
                  <a:lnTo>
                    <a:pt x="1" y="3234"/>
                  </a:lnTo>
                  <a:lnTo>
                    <a:pt x="316" y="3234"/>
                  </a:lnTo>
                  <a:lnTo>
                    <a:pt x="3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1"/>
            <p:cNvSpPr/>
            <p:nvPr/>
          </p:nvSpPr>
          <p:spPr>
            <a:xfrm>
              <a:off x="7644970" y="960155"/>
              <a:ext cx="169315" cy="155456"/>
            </a:xfrm>
            <a:custGeom>
              <a:rect b="b" l="l" r="r" t="t"/>
              <a:pathLst>
                <a:path extrusionOk="0" h="1604" w="1747">
                  <a:moveTo>
                    <a:pt x="1" y="888"/>
                  </a:moveTo>
                  <a:lnTo>
                    <a:pt x="29" y="1"/>
                  </a:lnTo>
                  <a:lnTo>
                    <a:pt x="1746" y="1"/>
                  </a:lnTo>
                  <a:lnTo>
                    <a:pt x="1746" y="1518"/>
                  </a:lnTo>
                  <a:lnTo>
                    <a:pt x="1718" y="1518"/>
                  </a:lnTo>
                  <a:cubicBezTo>
                    <a:pt x="1088" y="1603"/>
                    <a:pt x="573" y="1317"/>
                    <a:pt x="1" y="88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1"/>
            <p:cNvSpPr/>
            <p:nvPr/>
          </p:nvSpPr>
          <p:spPr>
            <a:xfrm>
              <a:off x="7647780" y="1348505"/>
              <a:ext cx="166504" cy="22291"/>
            </a:xfrm>
            <a:custGeom>
              <a:rect b="b" l="l" r="r" t="t"/>
              <a:pathLst>
                <a:path extrusionOk="0" h="230" w="1718">
                  <a:moveTo>
                    <a:pt x="0" y="0"/>
                  </a:moveTo>
                  <a:lnTo>
                    <a:pt x="0" y="229"/>
                  </a:lnTo>
                  <a:lnTo>
                    <a:pt x="1717" y="229"/>
                  </a:lnTo>
                  <a:lnTo>
                    <a:pt x="17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1"/>
            <p:cNvSpPr/>
            <p:nvPr/>
          </p:nvSpPr>
          <p:spPr>
            <a:xfrm>
              <a:off x="7522950" y="1370699"/>
              <a:ext cx="416164" cy="302383"/>
            </a:xfrm>
            <a:custGeom>
              <a:rect b="b" l="l" r="r" t="t"/>
              <a:pathLst>
                <a:path extrusionOk="0" h="3120" w="4294">
                  <a:moveTo>
                    <a:pt x="0" y="0"/>
                  </a:moveTo>
                  <a:lnTo>
                    <a:pt x="0" y="3120"/>
                  </a:lnTo>
                  <a:lnTo>
                    <a:pt x="4293" y="3120"/>
                  </a:lnTo>
                  <a:lnTo>
                    <a:pt x="42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1"/>
            <p:cNvSpPr/>
            <p:nvPr/>
          </p:nvSpPr>
          <p:spPr>
            <a:xfrm>
              <a:off x="7522950" y="1470524"/>
              <a:ext cx="416164" cy="22291"/>
            </a:xfrm>
            <a:custGeom>
              <a:rect b="b" l="l" r="r" t="t"/>
              <a:pathLst>
                <a:path extrusionOk="0" h="230" w="4294">
                  <a:moveTo>
                    <a:pt x="0" y="1"/>
                  </a:moveTo>
                  <a:lnTo>
                    <a:pt x="0" y="230"/>
                  </a:lnTo>
                  <a:lnTo>
                    <a:pt x="4293" y="230"/>
                  </a:lnTo>
                  <a:lnTo>
                    <a:pt x="42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1"/>
            <p:cNvSpPr/>
            <p:nvPr/>
          </p:nvSpPr>
          <p:spPr>
            <a:xfrm>
              <a:off x="7398120" y="1492718"/>
              <a:ext cx="663013" cy="327387"/>
            </a:xfrm>
            <a:custGeom>
              <a:rect b="b" l="l" r="r" t="t"/>
              <a:pathLst>
                <a:path extrusionOk="0" h="3378" w="6841">
                  <a:moveTo>
                    <a:pt x="1" y="1"/>
                  </a:moveTo>
                  <a:lnTo>
                    <a:pt x="1" y="3378"/>
                  </a:lnTo>
                  <a:lnTo>
                    <a:pt x="6841" y="3378"/>
                  </a:lnTo>
                  <a:lnTo>
                    <a:pt x="68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1"/>
            <p:cNvSpPr/>
            <p:nvPr/>
          </p:nvSpPr>
          <p:spPr>
            <a:xfrm>
              <a:off x="7362067" y="1742379"/>
              <a:ext cx="735119" cy="77728"/>
            </a:xfrm>
            <a:custGeom>
              <a:rect b="b" l="l" r="r" t="t"/>
              <a:pathLst>
                <a:path extrusionOk="0" h="802" w="7585">
                  <a:moveTo>
                    <a:pt x="1" y="0"/>
                  </a:moveTo>
                  <a:lnTo>
                    <a:pt x="1" y="802"/>
                  </a:lnTo>
                  <a:lnTo>
                    <a:pt x="7585" y="802"/>
                  </a:lnTo>
                  <a:lnTo>
                    <a:pt x="75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1"/>
            <p:cNvSpPr/>
            <p:nvPr/>
          </p:nvSpPr>
          <p:spPr>
            <a:xfrm>
              <a:off x="7398120" y="1717374"/>
              <a:ext cx="663013" cy="25102"/>
            </a:xfrm>
            <a:custGeom>
              <a:rect b="b" l="l" r="r" t="t"/>
              <a:pathLst>
                <a:path extrusionOk="0" h="259" w="6841">
                  <a:moveTo>
                    <a:pt x="1" y="1"/>
                  </a:moveTo>
                  <a:lnTo>
                    <a:pt x="1" y="258"/>
                  </a:lnTo>
                  <a:lnTo>
                    <a:pt x="6841" y="258"/>
                  </a:lnTo>
                  <a:lnTo>
                    <a:pt x="68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1"/>
            <p:cNvSpPr/>
            <p:nvPr/>
          </p:nvSpPr>
          <p:spPr>
            <a:xfrm>
              <a:off x="7154081" y="721641"/>
              <a:ext cx="859949" cy="374586"/>
            </a:xfrm>
            <a:custGeom>
              <a:rect b="b" l="l" r="r" t="t"/>
              <a:pathLst>
                <a:path extrusionOk="0" h="3865" w="8873">
                  <a:moveTo>
                    <a:pt x="6783" y="3664"/>
                  </a:moveTo>
                  <a:cubicBezTo>
                    <a:pt x="7241" y="3635"/>
                    <a:pt x="8872" y="2090"/>
                    <a:pt x="8042" y="2004"/>
                  </a:cubicBezTo>
                  <a:cubicBezTo>
                    <a:pt x="5609" y="1746"/>
                    <a:pt x="3778" y="1"/>
                    <a:pt x="229" y="2176"/>
                  </a:cubicBezTo>
                  <a:cubicBezTo>
                    <a:pt x="0" y="2319"/>
                    <a:pt x="630" y="2834"/>
                    <a:pt x="801" y="2777"/>
                  </a:cubicBezTo>
                  <a:cubicBezTo>
                    <a:pt x="3806" y="1832"/>
                    <a:pt x="4722" y="3864"/>
                    <a:pt x="6783" y="366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1"/>
            <p:cNvSpPr/>
            <p:nvPr/>
          </p:nvSpPr>
          <p:spPr>
            <a:xfrm>
              <a:off x="7500756" y="1492718"/>
              <a:ext cx="99922" cy="222038"/>
            </a:xfrm>
            <a:custGeom>
              <a:rect b="b" l="l" r="r" t="t"/>
              <a:pathLst>
                <a:path extrusionOk="0" h="2291" w="1031">
                  <a:moveTo>
                    <a:pt x="0" y="1"/>
                  </a:moveTo>
                  <a:lnTo>
                    <a:pt x="0" y="2290"/>
                  </a:lnTo>
                  <a:lnTo>
                    <a:pt x="1031" y="2290"/>
                  </a:lnTo>
                  <a:lnTo>
                    <a:pt x="10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1"/>
            <p:cNvSpPr/>
            <p:nvPr/>
          </p:nvSpPr>
          <p:spPr>
            <a:xfrm>
              <a:off x="7448033" y="1742379"/>
              <a:ext cx="97208" cy="77728"/>
            </a:xfrm>
            <a:custGeom>
              <a:rect b="b" l="l" r="r" t="t"/>
              <a:pathLst>
                <a:path extrusionOk="0" h="802" w="1003">
                  <a:moveTo>
                    <a:pt x="1" y="0"/>
                  </a:moveTo>
                  <a:lnTo>
                    <a:pt x="1" y="802"/>
                  </a:lnTo>
                  <a:lnTo>
                    <a:pt x="1002" y="802"/>
                  </a:lnTo>
                  <a:lnTo>
                    <a:pt x="10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1"/>
            <p:cNvSpPr/>
            <p:nvPr/>
          </p:nvSpPr>
          <p:spPr>
            <a:xfrm>
              <a:off x="7608916" y="1370699"/>
              <a:ext cx="97208" cy="99922"/>
            </a:xfrm>
            <a:custGeom>
              <a:rect b="b" l="l" r="r" t="t"/>
              <a:pathLst>
                <a:path extrusionOk="0" h="1031" w="1003">
                  <a:moveTo>
                    <a:pt x="1" y="0"/>
                  </a:moveTo>
                  <a:lnTo>
                    <a:pt x="1" y="1031"/>
                  </a:lnTo>
                  <a:lnTo>
                    <a:pt x="1002" y="1031"/>
                  </a:lnTo>
                  <a:lnTo>
                    <a:pt x="10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1"/>
            <p:cNvSpPr/>
            <p:nvPr/>
          </p:nvSpPr>
          <p:spPr>
            <a:xfrm>
              <a:off x="7353732" y="829801"/>
              <a:ext cx="341247" cy="55631"/>
            </a:xfrm>
            <a:custGeom>
              <a:rect b="b" l="l" r="r" t="t"/>
              <a:pathLst>
                <a:path extrusionOk="0" h="574" w="3521">
                  <a:moveTo>
                    <a:pt x="258" y="201"/>
                  </a:moveTo>
                  <a:cubicBezTo>
                    <a:pt x="974" y="29"/>
                    <a:pt x="1746" y="1"/>
                    <a:pt x="2491" y="115"/>
                  </a:cubicBezTo>
                  <a:cubicBezTo>
                    <a:pt x="3521" y="315"/>
                    <a:pt x="2977" y="573"/>
                    <a:pt x="2491" y="430"/>
                  </a:cubicBezTo>
                  <a:cubicBezTo>
                    <a:pt x="1746" y="230"/>
                    <a:pt x="974" y="201"/>
                    <a:pt x="201" y="315"/>
                  </a:cubicBezTo>
                  <a:cubicBezTo>
                    <a:pt x="29" y="373"/>
                    <a:pt x="1" y="258"/>
                    <a:pt x="258" y="2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1"/>
            <p:cNvSpPr/>
            <p:nvPr/>
          </p:nvSpPr>
          <p:spPr>
            <a:xfrm>
              <a:off x="7950067" y="2280466"/>
              <a:ext cx="199844" cy="174839"/>
            </a:xfrm>
            <a:custGeom>
              <a:rect b="b" l="l" r="r" t="t"/>
              <a:pathLst>
                <a:path extrusionOk="0" h="1804" w="2062">
                  <a:moveTo>
                    <a:pt x="1489" y="258"/>
                  </a:moveTo>
                  <a:cubicBezTo>
                    <a:pt x="2061" y="630"/>
                    <a:pt x="1861" y="1546"/>
                    <a:pt x="1174" y="1660"/>
                  </a:cubicBezTo>
                  <a:cubicBezTo>
                    <a:pt x="487" y="1804"/>
                    <a:pt x="1" y="1031"/>
                    <a:pt x="401" y="458"/>
                  </a:cubicBezTo>
                  <a:cubicBezTo>
                    <a:pt x="630" y="86"/>
                    <a:pt x="1117" y="1"/>
                    <a:pt x="1489" y="25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1"/>
            <p:cNvSpPr/>
            <p:nvPr/>
          </p:nvSpPr>
          <p:spPr>
            <a:xfrm>
              <a:off x="7897440" y="2227743"/>
              <a:ext cx="255184" cy="241421"/>
            </a:xfrm>
            <a:custGeom>
              <a:rect b="b" l="l" r="r" t="t"/>
              <a:pathLst>
                <a:path extrusionOk="0" h="2491" w="2633">
                  <a:moveTo>
                    <a:pt x="1774" y="573"/>
                  </a:moveTo>
                  <a:cubicBezTo>
                    <a:pt x="2633" y="1174"/>
                    <a:pt x="1746" y="2491"/>
                    <a:pt x="887" y="1890"/>
                  </a:cubicBezTo>
                  <a:cubicBezTo>
                    <a:pt x="0" y="1289"/>
                    <a:pt x="887" y="1"/>
                    <a:pt x="1774" y="57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1"/>
            <p:cNvSpPr/>
            <p:nvPr/>
          </p:nvSpPr>
          <p:spPr>
            <a:xfrm>
              <a:off x="7958402" y="2274942"/>
              <a:ext cx="66679" cy="63869"/>
            </a:xfrm>
            <a:custGeom>
              <a:rect b="b" l="l" r="r" t="t"/>
              <a:pathLst>
                <a:path extrusionOk="0" h="659" w="688">
                  <a:moveTo>
                    <a:pt x="544" y="201"/>
                  </a:moveTo>
                  <a:cubicBezTo>
                    <a:pt x="659" y="286"/>
                    <a:pt x="688" y="430"/>
                    <a:pt x="602" y="544"/>
                  </a:cubicBezTo>
                  <a:cubicBezTo>
                    <a:pt x="544" y="630"/>
                    <a:pt x="401" y="659"/>
                    <a:pt x="287" y="601"/>
                  </a:cubicBezTo>
                  <a:cubicBezTo>
                    <a:pt x="1" y="430"/>
                    <a:pt x="287" y="0"/>
                    <a:pt x="544" y="20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1"/>
            <p:cNvSpPr/>
            <p:nvPr/>
          </p:nvSpPr>
          <p:spPr>
            <a:xfrm>
              <a:off x="7803042" y="2133442"/>
              <a:ext cx="122213" cy="108257"/>
            </a:xfrm>
            <a:custGeom>
              <a:rect b="b" l="l" r="r" t="t"/>
              <a:pathLst>
                <a:path extrusionOk="0" h="1117" w="1261">
                  <a:moveTo>
                    <a:pt x="917" y="172"/>
                  </a:moveTo>
                  <a:cubicBezTo>
                    <a:pt x="1260" y="401"/>
                    <a:pt x="1146" y="945"/>
                    <a:pt x="745" y="1031"/>
                  </a:cubicBezTo>
                  <a:cubicBezTo>
                    <a:pt x="316" y="1117"/>
                    <a:pt x="1" y="630"/>
                    <a:pt x="259" y="287"/>
                  </a:cubicBezTo>
                  <a:cubicBezTo>
                    <a:pt x="402" y="58"/>
                    <a:pt x="688" y="1"/>
                    <a:pt x="917" y="17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1"/>
            <p:cNvSpPr/>
            <p:nvPr/>
          </p:nvSpPr>
          <p:spPr>
            <a:xfrm>
              <a:off x="7789183" y="2122393"/>
              <a:ext cx="122213" cy="105446"/>
            </a:xfrm>
            <a:custGeom>
              <a:rect b="b" l="l" r="r" t="t"/>
              <a:pathLst>
                <a:path extrusionOk="0" h="1088" w="1261">
                  <a:moveTo>
                    <a:pt x="888" y="143"/>
                  </a:moveTo>
                  <a:cubicBezTo>
                    <a:pt x="1260" y="401"/>
                    <a:pt x="1146" y="945"/>
                    <a:pt x="716" y="1031"/>
                  </a:cubicBezTo>
                  <a:cubicBezTo>
                    <a:pt x="287" y="1088"/>
                    <a:pt x="1" y="630"/>
                    <a:pt x="230" y="286"/>
                  </a:cubicBezTo>
                  <a:cubicBezTo>
                    <a:pt x="373" y="57"/>
                    <a:pt x="688" y="0"/>
                    <a:pt x="888" y="14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1"/>
            <p:cNvSpPr/>
            <p:nvPr/>
          </p:nvSpPr>
          <p:spPr>
            <a:xfrm>
              <a:off x="7811377" y="2133442"/>
              <a:ext cx="44485" cy="44485"/>
            </a:xfrm>
            <a:custGeom>
              <a:rect b="b" l="l" r="r" t="t"/>
              <a:pathLst>
                <a:path extrusionOk="0" h="459" w="459">
                  <a:moveTo>
                    <a:pt x="316" y="115"/>
                  </a:moveTo>
                  <a:cubicBezTo>
                    <a:pt x="459" y="201"/>
                    <a:pt x="316" y="459"/>
                    <a:pt x="144" y="344"/>
                  </a:cubicBezTo>
                  <a:cubicBezTo>
                    <a:pt x="1" y="230"/>
                    <a:pt x="173" y="1"/>
                    <a:pt x="316" y="11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1"/>
            <p:cNvSpPr/>
            <p:nvPr/>
          </p:nvSpPr>
          <p:spPr>
            <a:xfrm>
              <a:off x="8005601" y="2105723"/>
              <a:ext cx="91587" cy="86063"/>
            </a:xfrm>
            <a:custGeom>
              <a:rect b="b" l="l" r="r" t="t"/>
              <a:pathLst>
                <a:path extrusionOk="0" h="888" w="945">
                  <a:moveTo>
                    <a:pt x="630" y="201"/>
                  </a:moveTo>
                  <a:cubicBezTo>
                    <a:pt x="945" y="430"/>
                    <a:pt x="630" y="888"/>
                    <a:pt x="315" y="687"/>
                  </a:cubicBezTo>
                  <a:cubicBezTo>
                    <a:pt x="0" y="458"/>
                    <a:pt x="315" y="1"/>
                    <a:pt x="630" y="2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1"/>
            <p:cNvSpPr/>
            <p:nvPr/>
          </p:nvSpPr>
          <p:spPr>
            <a:xfrm>
              <a:off x="8002790" y="2111248"/>
              <a:ext cx="72204" cy="72204"/>
            </a:xfrm>
            <a:custGeom>
              <a:rect b="b" l="l" r="r" t="t"/>
              <a:pathLst>
                <a:path extrusionOk="0" h="745" w="745">
                  <a:moveTo>
                    <a:pt x="573" y="87"/>
                  </a:moveTo>
                  <a:cubicBezTo>
                    <a:pt x="716" y="172"/>
                    <a:pt x="745" y="344"/>
                    <a:pt x="659" y="487"/>
                  </a:cubicBezTo>
                  <a:cubicBezTo>
                    <a:pt x="430" y="745"/>
                    <a:pt x="1" y="459"/>
                    <a:pt x="201" y="172"/>
                  </a:cubicBezTo>
                  <a:cubicBezTo>
                    <a:pt x="287" y="29"/>
                    <a:pt x="458" y="1"/>
                    <a:pt x="573" y="8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1"/>
            <p:cNvSpPr/>
            <p:nvPr/>
          </p:nvSpPr>
          <p:spPr>
            <a:xfrm>
              <a:off x="8024984" y="2119582"/>
              <a:ext cx="19480" cy="19480"/>
            </a:xfrm>
            <a:custGeom>
              <a:rect b="b" l="l" r="r" t="t"/>
              <a:pathLst>
                <a:path extrusionOk="0" h="201" w="201">
                  <a:moveTo>
                    <a:pt x="144" y="29"/>
                  </a:moveTo>
                  <a:cubicBezTo>
                    <a:pt x="172" y="58"/>
                    <a:pt x="201" y="115"/>
                    <a:pt x="172" y="144"/>
                  </a:cubicBezTo>
                  <a:cubicBezTo>
                    <a:pt x="144" y="201"/>
                    <a:pt x="86" y="201"/>
                    <a:pt x="29" y="172"/>
                  </a:cubicBezTo>
                  <a:cubicBezTo>
                    <a:pt x="1" y="144"/>
                    <a:pt x="1" y="86"/>
                    <a:pt x="29" y="58"/>
                  </a:cubicBezTo>
                  <a:cubicBezTo>
                    <a:pt x="58" y="29"/>
                    <a:pt x="115" y="1"/>
                    <a:pt x="144" y="2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1"/>
            <p:cNvSpPr/>
            <p:nvPr/>
          </p:nvSpPr>
          <p:spPr>
            <a:xfrm>
              <a:off x="7891819" y="1942029"/>
              <a:ext cx="61155" cy="61155"/>
            </a:xfrm>
            <a:custGeom>
              <a:rect b="b" l="l" r="r" t="t"/>
              <a:pathLst>
                <a:path extrusionOk="0" h="631" w="631">
                  <a:moveTo>
                    <a:pt x="487" y="87"/>
                  </a:moveTo>
                  <a:cubicBezTo>
                    <a:pt x="602" y="173"/>
                    <a:pt x="630" y="344"/>
                    <a:pt x="545" y="488"/>
                  </a:cubicBezTo>
                  <a:cubicBezTo>
                    <a:pt x="459" y="602"/>
                    <a:pt x="287" y="631"/>
                    <a:pt x="173" y="545"/>
                  </a:cubicBezTo>
                  <a:cubicBezTo>
                    <a:pt x="29" y="459"/>
                    <a:pt x="1" y="287"/>
                    <a:pt x="87" y="173"/>
                  </a:cubicBezTo>
                  <a:cubicBezTo>
                    <a:pt x="173" y="30"/>
                    <a:pt x="344" y="1"/>
                    <a:pt x="487" y="8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1"/>
            <p:cNvSpPr/>
            <p:nvPr/>
          </p:nvSpPr>
          <p:spPr>
            <a:xfrm>
              <a:off x="7883484" y="1933791"/>
              <a:ext cx="61155" cy="63869"/>
            </a:xfrm>
            <a:custGeom>
              <a:rect b="b" l="l" r="r" t="t"/>
              <a:pathLst>
                <a:path extrusionOk="0" h="659" w="631">
                  <a:moveTo>
                    <a:pt x="459" y="115"/>
                  </a:moveTo>
                  <a:cubicBezTo>
                    <a:pt x="602" y="200"/>
                    <a:pt x="631" y="372"/>
                    <a:pt x="545" y="487"/>
                  </a:cubicBezTo>
                  <a:cubicBezTo>
                    <a:pt x="459" y="630"/>
                    <a:pt x="287" y="658"/>
                    <a:pt x="144" y="573"/>
                  </a:cubicBezTo>
                  <a:cubicBezTo>
                    <a:pt x="30" y="487"/>
                    <a:pt x="1" y="286"/>
                    <a:pt x="87" y="172"/>
                  </a:cubicBezTo>
                  <a:cubicBezTo>
                    <a:pt x="173" y="57"/>
                    <a:pt x="344" y="0"/>
                    <a:pt x="459" y="1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1"/>
            <p:cNvSpPr/>
            <p:nvPr/>
          </p:nvSpPr>
          <p:spPr>
            <a:xfrm>
              <a:off x="7894630" y="1944840"/>
              <a:ext cx="19480" cy="19480"/>
            </a:xfrm>
            <a:custGeom>
              <a:rect b="b" l="l" r="r" t="t"/>
              <a:pathLst>
                <a:path extrusionOk="0" h="201" w="201">
                  <a:moveTo>
                    <a:pt x="144" y="29"/>
                  </a:moveTo>
                  <a:cubicBezTo>
                    <a:pt x="172" y="58"/>
                    <a:pt x="201" y="86"/>
                    <a:pt x="172" y="144"/>
                  </a:cubicBezTo>
                  <a:cubicBezTo>
                    <a:pt x="144" y="172"/>
                    <a:pt x="86" y="201"/>
                    <a:pt x="58" y="172"/>
                  </a:cubicBezTo>
                  <a:cubicBezTo>
                    <a:pt x="0" y="144"/>
                    <a:pt x="0" y="86"/>
                    <a:pt x="29" y="29"/>
                  </a:cubicBezTo>
                  <a:cubicBezTo>
                    <a:pt x="58" y="1"/>
                    <a:pt x="115" y="1"/>
                    <a:pt x="144" y="29"/>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1"/>
            <p:cNvSpPr/>
            <p:nvPr/>
          </p:nvSpPr>
          <p:spPr>
            <a:xfrm>
              <a:off x="4746450" y="4765728"/>
              <a:ext cx="2338329" cy="127640"/>
            </a:xfrm>
            <a:custGeom>
              <a:rect b="b" l="l" r="r" t="t"/>
              <a:pathLst>
                <a:path extrusionOk="0" h="1317" w="24127">
                  <a:moveTo>
                    <a:pt x="12278" y="201"/>
                  </a:moveTo>
                  <a:cubicBezTo>
                    <a:pt x="20721" y="201"/>
                    <a:pt x="24127" y="0"/>
                    <a:pt x="24127" y="544"/>
                  </a:cubicBezTo>
                  <a:cubicBezTo>
                    <a:pt x="24127" y="1088"/>
                    <a:pt x="20721" y="1202"/>
                    <a:pt x="12250" y="1202"/>
                  </a:cubicBezTo>
                  <a:cubicBezTo>
                    <a:pt x="3778" y="1202"/>
                    <a:pt x="86" y="1317"/>
                    <a:pt x="29" y="716"/>
                  </a:cubicBezTo>
                  <a:cubicBezTo>
                    <a:pt x="1" y="143"/>
                    <a:pt x="3807" y="201"/>
                    <a:pt x="12278" y="2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1"/>
            <p:cNvSpPr/>
            <p:nvPr/>
          </p:nvSpPr>
          <p:spPr>
            <a:xfrm>
              <a:off x="4887950" y="3401029"/>
              <a:ext cx="2263411" cy="1436899"/>
            </a:xfrm>
            <a:custGeom>
              <a:rect b="b" l="l" r="r" t="t"/>
              <a:pathLst>
                <a:path extrusionOk="0" h="14826" w="23354">
                  <a:moveTo>
                    <a:pt x="687" y="1"/>
                  </a:moveTo>
                  <a:cubicBezTo>
                    <a:pt x="315" y="1"/>
                    <a:pt x="0" y="287"/>
                    <a:pt x="0" y="659"/>
                  </a:cubicBezTo>
                  <a:lnTo>
                    <a:pt x="0" y="14139"/>
                  </a:lnTo>
                  <a:cubicBezTo>
                    <a:pt x="0" y="14511"/>
                    <a:pt x="315" y="14825"/>
                    <a:pt x="687" y="14825"/>
                  </a:cubicBezTo>
                  <a:lnTo>
                    <a:pt x="22695" y="14825"/>
                  </a:lnTo>
                  <a:cubicBezTo>
                    <a:pt x="23067" y="14825"/>
                    <a:pt x="23353" y="14511"/>
                    <a:pt x="23353" y="14139"/>
                  </a:cubicBezTo>
                  <a:lnTo>
                    <a:pt x="23353" y="659"/>
                  </a:lnTo>
                  <a:cubicBezTo>
                    <a:pt x="23353" y="287"/>
                    <a:pt x="23067" y="1"/>
                    <a:pt x="2269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1"/>
            <p:cNvSpPr/>
            <p:nvPr/>
          </p:nvSpPr>
          <p:spPr>
            <a:xfrm>
              <a:off x="5886494" y="4044563"/>
              <a:ext cx="91587" cy="133262"/>
            </a:xfrm>
            <a:custGeom>
              <a:rect b="b" l="l" r="r" t="t"/>
              <a:pathLst>
                <a:path extrusionOk="0" h="1375" w="945">
                  <a:moveTo>
                    <a:pt x="0" y="0"/>
                  </a:moveTo>
                  <a:lnTo>
                    <a:pt x="0" y="1374"/>
                  </a:lnTo>
                  <a:lnTo>
                    <a:pt x="945" y="1374"/>
                  </a:lnTo>
                  <a:lnTo>
                    <a:pt x="945" y="1231"/>
                  </a:lnTo>
                  <a:lnTo>
                    <a:pt x="143" y="1231"/>
                  </a:lnTo>
                  <a:lnTo>
                    <a:pt x="143" y="744"/>
                  </a:lnTo>
                  <a:lnTo>
                    <a:pt x="830" y="744"/>
                  </a:lnTo>
                  <a:lnTo>
                    <a:pt x="830" y="601"/>
                  </a:lnTo>
                  <a:lnTo>
                    <a:pt x="143" y="601"/>
                  </a:lnTo>
                  <a:lnTo>
                    <a:pt x="143" y="143"/>
                  </a:lnTo>
                  <a:lnTo>
                    <a:pt x="916" y="143"/>
                  </a:lnTo>
                  <a:lnTo>
                    <a:pt x="91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1"/>
            <p:cNvSpPr/>
            <p:nvPr/>
          </p:nvSpPr>
          <p:spPr>
            <a:xfrm>
              <a:off x="5994654" y="4044563"/>
              <a:ext cx="119305" cy="133262"/>
            </a:xfrm>
            <a:custGeom>
              <a:rect b="b" l="l" r="r" t="t"/>
              <a:pathLst>
                <a:path extrusionOk="0" h="1375" w="1231">
                  <a:moveTo>
                    <a:pt x="716" y="0"/>
                  </a:moveTo>
                  <a:cubicBezTo>
                    <a:pt x="601" y="0"/>
                    <a:pt x="487" y="29"/>
                    <a:pt x="372" y="86"/>
                  </a:cubicBezTo>
                  <a:cubicBezTo>
                    <a:pt x="258" y="143"/>
                    <a:pt x="172" y="229"/>
                    <a:pt x="115" y="344"/>
                  </a:cubicBezTo>
                  <a:cubicBezTo>
                    <a:pt x="57" y="458"/>
                    <a:pt x="0" y="573"/>
                    <a:pt x="0" y="687"/>
                  </a:cubicBezTo>
                  <a:cubicBezTo>
                    <a:pt x="0" y="830"/>
                    <a:pt x="57" y="945"/>
                    <a:pt x="115" y="1031"/>
                  </a:cubicBezTo>
                  <a:cubicBezTo>
                    <a:pt x="172" y="1145"/>
                    <a:pt x="258" y="1231"/>
                    <a:pt x="372" y="1288"/>
                  </a:cubicBezTo>
                  <a:cubicBezTo>
                    <a:pt x="458" y="1345"/>
                    <a:pt x="601" y="1374"/>
                    <a:pt x="716" y="1374"/>
                  </a:cubicBezTo>
                  <a:cubicBezTo>
                    <a:pt x="802" y="1374"/>
                    <a:pt x="916" y="1374"/>
                    <a:pt x="1002" y="1345"/>
                  </a:cubicBezTo>
                  <a:cubicBezTo>
                    <a:pt x="1088" y="1288"/>
                    <a:pt x="1145" y="1231"/>
                    <a:pt x="1231" y="1174"/>
                  </a:cubicBezTo>
                  <a:lnTo>
                    <a:pt x="1116" y="1088"/>
                  </a:lnTo>
                  <a:cubicBezTo>
                    <a:pt x="1088" y="1117"/>
                    <a:pt x="1002" y="1174"/>
                    <a:pt x="945" y="1202"/>
                  </a:cubicBezTo>
                  <a:cubicBezTo>
                    <a:pt x="859" y="1231"/>
                    <a:pt x="802" y="1231"/>
                    <a:pt x="716" y="1231"/>
                  </a:cubicBezTo>
                  <a:cubicBezTo>
                    <a:pt x="630" y="1231"/>
                    <a:pt x="544" y="1202"/>
                    <a:pt x="458" y="1174"/>
                  </a:cubicBezTo>
                  <a:cubicBezTo>
                    <a:pt x="372" y="1117"/>
                    <a:pt x="286" y="1059"/>
                    <a:pt x="258" y="973"/>
                  </a:cubicBezTo>
                  <a:cubicBezTo>
                    <a:pt x="201" y="888"/>
                    <a:pt x="172" y="802"/>
                    <a:pt x="172" y="687"/>
                  </a:cubicBezTo>
                  <a:cubicBezTo>
                    <a:pt x="172" y="601"/>
                    <a:pt x="201" y="487"/>
                    <a:pt x="258" y="401"/>
                  </a:cubicBezTo>
                  <a:cubicBezTo>
                    <a:pt x="286" y="315"/>
                    <a:pt x="372" y="258"/>
                    <a:pt x="458" y="201"/>
                  </a:cubicBezTo>
                  <a:cubicBezTo>
                    <a:pt x="544" y="172"/>
                    <a:pt x="630" y="143"/>
                    <a:pt x="716" y="143"/>
                  </a:cubicBezTo>
                  <a:cubicBezTo>
                    <a:pt x="802" y="143"/>
                    <a:pt x="859" y="143"/>
                    <a:pt x="945" y="201"/>
                  </a:cubicBezTo>
                  <a:cubicBezTo>
                    <a:pt x="1002" y="229"/>
                    <a:pt x="1088" y="258"/>
                    <a:pt x="1116" y="315"/>
                  </a:cubicBezTo>
                  <a:lnTo>
                    <a:pt x="1231" y="201"/>
                  </a:lnTo>
                  <a:cubicBezTo>
                    <a:pt x="1145" y="143"/>
                    <a:pt x="1088" y="86"/>
                    <a:pt x="1002" y="58"/>
                  </a:cubicBezTo>
                  <a:cubicBezTo>
                    <a:pt x="916" y="29"/>
                    <a:pt x="830" y="0"/>
                    <a:pt x="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1"/>
            <p:cNvSpPr/>
            <p:nvPr/>
          </p:nvSpPr>
          <p:spPr>
            <a:xfrm>
              <a:off x="6125008" y="4044563"/>
              <a:ext cx="138786" cy="133262"/>
            </a:xfrm>
            <a:custGeom>
              <a:rect b="b" l="l" r="r" t="t"/>
              <a:pathLst>
                <a:path extrusionOk="0" h="1375" w="1432">
                  <a:moveTo>
                    <a:pt x="716" y="143"/>
                  </a:moveTo>
                  <a:cubicBezTo>
                    <a:pt x="802" y="143"/>
                    <a:pt x="916" y="172"/>
                    <a:pt x="1002" y="229"/>
                  </a:cubicBezTo>
                  <a:cubicBezTo>
                    <a:pt x="1088" y="258"/>
                    <a:pt x="1145" y="344"/>
                    <a:pt x="1202" y="401"/>
                  </a:cubicBezTo>
                  <a:cubicBezTo>
                    <a:pt x="1231" y="487"/>
                    <a:pt x="1260" y="601"/>
                    <a:pt x="1260" y="687"/>
                  </a:cubicBezTo>
                  <a:cubicBezTo>
                    <a:pt x="1260" y="802"/>
                    <a:pt x="1231" y="888"/>
                    <a:pt x="1202" y="973"/>
                  </a:cubicBezTo>
                  <a:cubicBezTo>
                    <a:pt x="1145" y="1059"/>
                    <a:pt x="1088" y="1117"/>
                    <a:pt x="1002" y="1174"/>
                  </a:cubicBezTo>
                  <a:cubicBezTo>
                    <a:pt x="916" y="1231"/>
                    <a:pt x="802" y="1231"/>
                    <a:pt x="716" y="1231"/>
                  </a:cubicBezTo>
                  <a:cubicBezTo>
                    <a:pt x="601" y="1231"/>
                    <a:pt x="515" y="1231"/>
                    <a:pt x="430" y="1174"/>
                  </a:cubicBezTo>
                  <a:cubicBezTo>
                    <a:pt x="344" y="1117"/>
                    <a:pt x="287" y="1059"/>
                    <a:pt x="229" y="973"/>
                  </a:cubicBezTo>
                  <a:cubicBezTo>
                    <a:pt x="172" y="888"/>
                    <a:pt x="143" y="802"/>
                    <a:pt x="143" y="687"/>
                  </a:cubicBezTo>
                  <a:cubicBezTo>
                    <a:pt x="143" y="601"/>
                    <a:pt x="172" y="487"/>
                    <a:pt x="229" y="401"/>
                  </a:cubicBezTo>
                  <a:cubicBezTo>
                    <a:pt x="287" y="344"/>
                    <a:pt x="344" y="258"/>
                    <a:pt x="430" y="229"/>
                  </a:cubicBezTo>
                  <a:cubicBezTo>
                    <a:pt x="515" y="172"/>
                    <a:pt x="601" y="143"/>
                    <a:pt x="716" y="143"/>
                  </a:cubicBezTo>
                  <a:close/>
                  <a:moveTo>
                    <a:pt x="716" y="0"/>
                  </a:moveTo>
                  <a:cubicBezTo>
                    <a:pt x="573" y="0"/>
                    <a:pt x="458" y="29"/>
                    <a:pt x="344" y="86"/>
                  </a:cubicBezTo>
                  <a:cubicBezTo>
                    <a:pt x="258" y="143"/>
                    <a:pt x="172" y="229"/>
                    <a:pt x="86" y="344"/>
                  </a:cubicBezTo>
                  <a:cubicBezTo>
                    <a:pt x="29" y="458"/>
                    <a:pt x="0" y="573"/>
                    <a:pt x="0" y="687"/>
                  </a:cubicBezTo>
                  <a:cubicBezTo>
                    <a:pt x="0" y="830"/>
                    <a:pt x="29" y="945"/>
                    <a:pt x="86" y="1031"/>
                  </a:cubicBezTo>
                  <a:cubicBezTo>
                    <a:pt x="172" y="1145"/>
                    <a:pt x="258" y="1231"/>
                    <a:pt x="344" y="1288"/>
                  </a:cubicBezTo>
                  <a:cubicBezTo>
                    <a:pt x="458" y="1345"/>
                    <a:pt x="573" y="1374"/>
                    <a:pt x="716" y="1374"/>
                  </a:cubicBezTo>
                  <a:cubicBezTo>
                    <a:pt x="859" y="1374"/>
                    <a:pt x="973" y="1345"/>
                    <a:pt x="1088" y="1288"/>
                  </a:cubicBezTo>
                  <a:cubicBezTo>
                    <a:pt x="1174" y="1231"/>
                    <a:pt x="1260" y="1145"/>
                    <a:pt x="1345" y="1031"/>
                  </a:cubicBezTo>
                  <a:cubicBezTo>
                    <a:pt x="1403" y="945"/>
                    <a:pt x="1431" y="830"/>
                    <a:pt x="1431" y="687"/>
                  </a:cubicBezTo>
                  <a:cubicBezTo>
                    <a:pt x="1431" y="573"/>
                    <a:pt x="1403" y="458"/>
                    <a:pt x="1345" y="344"/>
                  </a:cubicBezTo>
                  <a:cubicBezTo>
                    <a:pt x="1260" y="229"/>
                    <a:pt x="1174" y="143"/>
                    <a:pt x="1088" y="86"/>
                  </a:cubicBezTo>
                  <a:cubicBezTo>
                    <a:pt x="973" y="29"/>
                    <a:pt x="859" y="0"/>
                    <a:pt x="71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1"/>
            <p:cNvSpPr/>
            <p:nvPr/>
          </p:nvSpPr>
          <p:spPr>
            <a:xfrm>
              <a:off x="5628499" y="4258170"/>
              <a:ext cx="122116" cy="133165"/>
            </a:xfrm>
            <a:custGeom>
              <a:rect b="b" l="l" r="r" t="t"/>
              <a:pathLst>
                <a:path extrusionOk="0" h="1374" w="1260">
                  <a:moveTo>
                    <a:pt x="1" y="0"/>
                  </a:moveTo>
                  <a:lnTo>
                    <a:pt x="1" y="1374"/>
                  </a:lnTo>
                  <a:lnTo>
                    <a:pt x="344" y="1374"/>
                  </a:lnTo>
                  <a:lnTo>
                    <a:pt x="344" y="572"/>
                  </a:lnTo>
                  <a:lnTo>
                    <a:pt x="945" y="1374"/>
                  </a:lnTo>
                  <a:lnTo>
                    <a:pt x="1260" y="1374"/>
                  </a:lnTo>
                  <a:lnTo>
                    <a:pt x="1260" y="0"/>
                  </a:lnTo>
                  <a:lnTo>
                    <a:pt x="945" y="0"/>
                  </a:lnTo>
                  <a:lnTo>
                    <a:pt x="945" y="830"/>
                  </a:lnTo>
                  <a:lnTo>
                    <a:pt x="31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1"/>
            <p:cNvSpPr/>
            <p:nvPr/>
          </p:nvSpPr>
          <p:spPr>
            <a:xfrm>
              <a:off x="5764377" y="4258170"/>
              <a:ext cx="147121" cy="133165"/>
            </a:xfrm>
            <a:custGeom>
              <a:rect b="b" l="l" r="r" t="t"/>
              <a:pathLst>
                <a:path extrusionOk="0" h="1374" w="1518">
                  <a:moveTo>
                    <a:pt x="745" y="372"/>
                  </a:moveTo>
                  <a:lnTo>
                    <a:pt x="945" y="859"/>
                  </a:lnTo>
                  <a:lnTo>
                    <a:pt x="545" y="859"/>
                  </a:lnTo>
                  <a:lnTo>
                    <a:pt x="745" y="372"/>
                  </a:lnTo>
                  <a:close/>
                  <a:moveTo>
                    <a:pt x="573" y="0"/>
                  </a:moveTo>
                  <a:lnTo>
                    <a:pt x="1" y="1374"/>
                  </a:lnTo>
                  <a:lnTo>
                    <a:pt x="344" y="1374"/>
                  </a:lnTo>
                  <a:lnTo>
                    <a:pt x="459" y="1145"/>
                  </a:lnTo>
                  <a:lnTo>
                    <a:pt x="1031" y="1145"/>
                  </a:lnTo>
                  <a:lnTo>
                    <a:pt x="1146" y="1374"/>
                  </a:lnTo>
                  <a:lnTo>
                    <a:pt x="1518" y="1374"/>
                  </a:lnTo>
                  <a:lnTo>
                    <a:pt x="94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1"/>
            <p:cNvSpPr/>
            <p:nvPr/>
          </p:nvSpPr>
          <p:spPr>
            <a:xfrm>
              <a:off x="5897542" y="4258170"/>
              <a:ext cx="113781" cy="133165"/>
            </a:xfrm>
            <a:custGeom>
              <a:rect b="b" l="l" r="r" t="t"/>
              <a:pathLst>
                <a:path extrusionOk="0" h="1374" w="1174">
                  <a:moveTo>
                    <a:pt x="1" y="0"/>
                  </a:moveTo>
                  <a:lnTo>
                    <a:pt x="1" y="315"/>
                  </a:lnTo>
                  <a:lnTo>
                    <a:pt x="401" y="315"/>
                  </a:lnTo>
                  <a:lnTo>
                    <a:pt x="401" y="1374"/>
                  </a:lnTo>
                  <a:lnTo>
                    <a:pt x="773" y="1374"/>
                  </a:lnTo>
                  <a:lnTo>
                    <a:pt x="773" y="315"/>
                  </a:lnTo>
                  <a:lnTo>
                    <a:pt x="1174" y="315"/>
                  </a:lnTo>
                  <a:lnTo>
                    <a:pt x="11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1"/>
            <p:cNvSpPr/>
            <p:nvPr/>
          </p:nvSpPr>
          <p:spPr>
            <a:xfrm>
              <a:off x="6022372" y="4258170"/>
              <a:ext cx="119402" cy="135975"/>
            </a:xfrm>
            <a:custGeom>
              <a:rect b="b" l="l" r="r" t="t"/>
              <a:pathLst>
                <a:path extrusionOk="0" h="1403" w="1232">
                  <a:moveTo>
                    <a:pt x="0" y="0"/>
                  </a:moveTo>
                  <a:lnTo>
                    <a:pt x="0" y="830"/>
                  </a:lnTo>
                  <a:cubicBezTo>
                    <a:pt x="0" y="944"/>
                    <a:pt x="29" y="1030"/>
                    <a:pt x="86" y="1116"/>
                  </a:cubicBezTo>
                  <a:cubicBezTo>
                    <a:pt x="144" y="1231"/>
                    <a:pt x="201" y="1288"/>
                    <a:pt x="287" y="1345"/>
                  </a:cubicBezTo>
                  <a:cubicBezTo>
                    <a:pt x="401" y="1374"/>
                    <a:pt x="516" y="1402"/>
                    <a:pt x="630" y="1402"/>
                  </a:cubicBezTo>
                  <a:cubicBezTo>
                    <a:pt x="745" y="1402"/>
                    <a:pt x="859" y="1374"/>
                    <a:pt x="945" y="1345"/>
                  </a:cubicBezTo>
                  <a:cubicBezTo>
                    <a:pt x="1059" y="1288"/>
                    <a:pt x="1117" y="1231"/>
                    <a:pt x="1174" y="1116"/>
                  </a:cubicBezTo>
                  <a:cubicBezTo>
                    <a:pt x="1231" y="1030"/>
                    <a:pt x="1231" y="944"/>
                    <a:pt x="1231" y="830"/>
                  </a:cubicBezTo>
                  <a:lnTo>
                    <a:pt x="1231" y="0"/>
                  </a:lnTo>
                  <a:lnTo>
                    <a:pt x="888" y="0"/>
                  </a:lnTo>
                  <a:lnTo>
                    <a:pt x="888" y="830"/>
                  </a:lnTo>
                  <a:cubicBezTo>
                    <a:pt x="888" y="916"/>
                    <a:pt x="859" y="973"/>
                    <a:pt x="802" y="1030"/>
                  </a:cubicBezTo>
                  <a:cubicBezTo>
                    <a:pt x="773" y="1088"/>
                    <a:pt x="716" y="1116"/>
                    <a:pt x="630" y="1116"/>
                  </a:cubicBezTo>
                  <a:cubicBezTo>
                    <a:pt x="544" y="1116"/>
                    <a:pt x="487" y="1088"/>
                    <a:pt x="430" y="1030"/>
                  </a:cubicBezTo>
                  <a:cubicBezTo>
                    <a:pt x="372" y="973"/>
                    <a:pt x="372" y="916"/>
                    <a:pt x="372" y="830"/>
                  </a:cubicBezTo>
                  <a:lnTo>
                    <a:pt x="3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1"/>
            <p:cNvSpPr/>
            <p:nvPr/>
          </p:nvSpPr>
          <p:spPr>
            <a:xfrm>
              <a:off x="6166586" y="4258170"/>
              <a:ext cx="119402" cy="133165"/>
            </a:xfrm>
            <a:custGeom>
              <a:rect b="b" l="l" r="r" t="t"/>
              <a:pathLst>
                <a:path extrusionOk="0" h="1374" w="1232">
                  <a:moveTo>
                    <a:pt x="602" y="286"/>
                  </a:moveTo>
                  <a:cubicBezTo>
                    <a:pt x="688" y="286"/>
                    <a:pt x="745" y="315"/>
                    <a:pt x="773" y="343"/>
                  </a:cubicBezTo>
                  <a:cubicBezTo>
                    <a:pt x="831" y="401"/>
                    <a:pt x="831" y="429"/>
                    <a:pt x="831" y="515"/>
                  </a:cubicBezTo>
                  <a:cubicBezTo>
                    <a:pt x="831" y="572"/>
                    <a:pt x="831" y="630"/>
                    <a:pt x="773" y="658"/>
                  </a:cubicBezTo>
                  <a:cubicBezTo>
                    <a:pt x="745" y="687"/>
                    <a:pt x="688" y="716"/>
                    <a:pt x="602" y="716"/>
                  </a:cubicBezTo>
                  <a:lnTo>
                    <a:pt x="344" y="716"/>
                  </a:lnTo>
                  <a:lnTo>
                    <a:pt x="344" y="286"/>
                  </a:lnTo>
                  <a:close/>
                  <a:moveTo>
                    <a:pt x="1" y="0"/>
                  </a:moveTo>
                  <a:lnTo>
                    <a:pt x="1" y="1374"/>
                  </a:lnTo>
                  <a:lnTo>
                    <a:pt x="344" y="1374"/>
                  </a:lnTo>
                  <a:lnTo>
                    <a:pt x="344" y="1002"/>
                  </a:lnTo>
                  <a:lnTo>
                    <a:pt x="630" y="1002"/>
                  </a:lnTo>
                  <a:lnTo>
                    <a:pt x="831" y="1374"/>
                  </a:lnTo>
                  <a:lnTo>
                    <a:pt x="1231" y="1374"/>
                  </a:lnTo>
                  <a:lnTo>
                    <a:pt x="945" y="944"/>
                  </a:lnTo>
                  <a:cubicBezTo>
                    <a:pt x="1031" y="887"/>
                    <a:pt x="1088" y="830"/>
                    <a:pt x="1117" y="773"/>
                  </a:cubicBezTo>
                  <a:cubicBezTo>
                    <a:pt x="1174" y="687"/>
                    <a:pt x="1174" y="601"/>
                    <a:pt x="1174" y="487"/>
                  </a:cubicBezTo>
                  <a:cubicBezTo>
                    <a:pt x="1174" y="343"/>
                    <a:pt x="1145" y="229"/>
                    <a:pt x="1031" y="143"/>
                  </a:cubicBezTo>
                  <a:cubicBezTo>
                    <a:pt x="945" y="57"/>
                    <a:pt x="802" y="0"/>
                    <a:pt x="6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1"/>
            <p:cNvSpPr/>
            <p:nvPr/>
          </p:nvSpPr>
          <p:spPr>
            <a:xfrm>
              <a:off x="6302465" y="4258170"/>
              <a:ext cx="108354" cy="133165"/>
            </a:xfrm>
            <a:custGeom>
              <a:rect b="b" l="l" r="r" t="t"/>
              <a:pathLst>
                <a:path extrusionOk="0" h="1374" w="1118">
                  <a:moveTo>
                    <a:pt x="1" y="0"/>
                  </a:moveTo>
                  <a:lnTo>
                    <a:pt x="1" y="1374"/>
                  </a:lnTo>
                  <a:lnTo>
                    <a:pt x="1117" y="1374"/>
                  </a:lnTo>
                  <a:lnTo>
                    <a:pt x="1117" y="1088"/>
                  </a:lnTo>
                  <a:lnTo>
                    <a:pt x="373" y="1088"/>
                  </a:lnTo>
                  <a:lnTo>
                    <a:pt x="373" y="830"/>
                  </a:lnTo>
                  <a:lnTo>
                    <a:pt x="1031" y="830"/>
                  </a:lnTo>
                  <a:lnTo>
                    <a:pt x="1031" y="544"/>
                  </a:lnTo>
                  <a:lnTo>
                    <a:pt x="373" y="544"/>
                  </a:lnTo>
                  <a:lnTo>
                    <a:pt x="373" y="286"/>
                  </a:lnTo>
                  <a:lnTo>
                    <a:pt x="1089" y="286"/>
                  </a:lnTo>
                  <a:lnTo>
                    <a:pt x="10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1"/>
            <p:cNvSpPr/>
            <p:nvPr/>
          </p:nvSpPr>
          <p:spPr>
            <a:xfrm>
              <a:off x="5997368" y="3650689"/>
              <a:ext cx="266426" cy="258091"/>
            </a:xfrm>
            <a:custGeom>
              <a:rect b="b" l="l" r="r" t="t"/>
              <a:pathLst>
                <a:path extrusionOk="0" h="2663" w="2749">
                  <a:moveTo>
                    <a:pt x="516" y="2319"/>
                  </a:moveTo>
                  <a:cubicBezTo>
                    <a:pt x="1" y="1202"/>
                    <a:pt x="1060" y="0"/>
                    <a:pt x="2233" y="344"/>
                  </a:cubicBezTo>
                  <a:cubicBezTo>
                    <a:pt x="2748" y="1460"/>
                    <a:pt x="1689" y="2662"/>
                    <a:pt x="516" y="231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1"/>
            <p:cNvSpPr/>
            <p:nvPr/>
          </p:nvSpPr>
          <p:spPr>
            <a:xfrm>
              <a:off x="6047377" y="3683932"/>
              <a:ext cx="216417" cy="224849"/>
            </a:xfrm>
            <a:custGeom>
              <a:rect b="b" l="l" r="r" t="t"/>
              <a:pathLst>
                <a:path extrusionOk="0" h="2320" w="2233">
                  <a:moveTo>
                    <a:pt x="1717" y="1"/>
                  </a:moveTo>
                  <a:cubicBezTo>
                    <a:pt x="2232" y="1117"/>
                    <a:pt x="1173" y="2319"/>
                    <a:pt x="0" y="1976"/>
                  </a:cubicBezTo>
                  <a:cubicBezTo>
                    <a:pt x="143" y="1460"/>
                    <a:pt x="1173" y="258"/>
                    <a:pt x="17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1"/>
            <p:cNvSpPr/>
            <p:nvPr/>
          </p:nvSpPr>
          <p:spPr>
            <a:xfrm>
              <a:off x="6011227" y="3711747"/>
              <a:ext cx="160980" cy="257994"/>
            </a:xfrm>
            <a:custGeom>
              <a:rect b="b" l="l" r="r" t="t"/>
              <a:pathLst>
                <a:path extrusionOk="0" h="2662" w="1661">
                  <a:moveTo>
                    <a:pt x="1518" y="86"/>
                  </a:moveTo>
                  <a:cubicBezTo>
                    <a:pt x="1604" y="0"/>
                    <a:pt x="1661" y="86"/>
                    <a:pt x="1575" y="143"/>
                  </a:cubicBezTo>
                  <a:cubicBezTo>
                    <a:pt x="860" y="773"/>
                    <a:pt x="402" y="1631"/>
                    <a:pt x="201" y="2547"/>
                  </a:cubicBezTo>
                  <a:cubicBezTo>
                    <a:pt x="173" y="2662"/>
                    <a:pt x="1" y="2604"/>
                    <a:pt x="30" y="2519"/>
                  </a:cubicBezTo>
                  <a:cubicBezTo>
                    <a:pt x="230" y="1574"/>
                    <a:pt x="774" y="716"/>
                    <a:pt x="1518" y="8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1"/>
            <p:cNvSpPr/>
            <p:nvPr/>
          </p:nvSpPr>
          <p:spPr>
            <a:xfrm>
              <a:off x="5781047" y="3650689"/>
              <a:ext cx="266426" cy="258091"/>
            </a:xfrm>
            <a:custGeom>
              <a:rect b="b" l="l" r="r" t="t"/>
              <a:pathLst>
                <a:path extrusionOk="0" h="2663" w="2749">
                  <a:moveTo>
                    <a:pt x="2233" y="2319"/>
                  </a:moveTo>
                  <a:cubicBezTo>
                    <a:pt x="2748" y="1202"/>
                    <a:pt x="1689" y="0"/>
                    <a:pt x="516" y="344"/>
                  </a:cubicBezTo>
                  <a:cubicBezTo>
                    <a:pt x="1" y="1460"/>
                    <a:pt x="1059" y="2662"/>
                    <a:pt x="2233" y="231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1"/>
            <p:cNvSpPr/>
            <p:nvPr/>
          </p:nvSpPr>
          <p:spPr>
            <a:xfrm>
              <a:off x="5781047" y="3683932"/>
              <a:ext cx="216417" cy="224849"/>
            </a:xfrm>
            <a:custGeom>
              <a:rect b="b" l="l" r="r" t="t"/>
              <a:pathLst>
                <a:path extrusionOk="0" h="2320" w="2233">
                  <a:moveTo>
                    <a:pt x="516" y="1"/>
                  </a:moveTo>
                  <a:cubicBezTo>
                    <a:pt x="1" y="1117"/>
                    <a:pt x="1059" y="2319"/>
                    <a:pt x="2233" y="1976"/>
                  </a:cubicBezTo>
                  <a:cubicBezTo>
                    <a:pt x="2090" y="1460"/>
                    <a:pt x="1088" y="258"/>
                    <a:pt x="5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1"/>
            <p:cNvSpPr/>
            <p:nvPr/>
          </p:nvSpPr>
          <p:spPr>
            <a:xfrm>
              <a:off x="5872634" y="3711747"/>
              <a:ext cx="160883" cy="257994"/>
            </a:xfrm>
            <a:custGeom>
              <a:rect b="b" l="l" r="r" t="t"/>
              <a:pathLst>
                <a:path extrusionOk="0" h="2662" w="1660">
                  <a:moveTo>
                    <a:pt x="143" y="86"/>
                  </a:moveTo>
                  <a:cubicBezTo>
                    <a:pt x="57" y="0"/>
                    <a:pt x="0" y="86"/>
                    <a:pt x="86" y="143"/>
                  </a:cubicBezTo>
                  <a:cubicBezTo>
                    <a:pt x="801" y="773"/>
                    <a:pt x="1288" y="1631"/>
                    <a:pt x="1460" y="2547"/>
                  </a:cubicBezTo>
                  <a:cubicBezTo>
                    <a:pt x="1488" y="2662"/>
                    <a:pt x="1660" y="2604"/>
                    <a:pt x="1660" y="2519"/>
                  </a:cubicBezTo>
                  <a:cubicBezTo>
                    <a:pt x="1431" y="1574"/>
                    <a:pt x="887" y="716"/>
                    <a:pt x="143" y="8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1"/>
            <p:cNvSpPr/>
            <p:nvPr/>
          </p:nvSpPr>
          <p:spPr>
            <a:xfrm>
              <a:off x="5184712" y="3398315"/>
              <a:ext cx="252470" cy="1439613"/>
            </a:xfrm>
            <a:custGeom>
              <a:rect b="b" l="l" r="r" t="t"/>
              <a:pathLst>
                <a:path extrusionOk="0" h="14854" w="2605">
                  <a:moveTo>
                    <a:pt x="344" y="29"/>
                  </a:moveTo>
                  <a:lnTo>
                    <a:pt x="2290" y="29"/>
                  </a:lnTo>
                  <a:cubicBezTo>
                    <a:pt x="2433" y="0"/>
                    <a:pt x="2576" y="115"/>
                    <a:pt x="2605" y="286"/>
                  </a:cubicBezTo>
                  <a:lnTo>
                    <a:pt x="2605" y="14596"/>
                  </a:lnTo>
                  <a:cubicBezTo>
                    <a:pt x="2576" y="14739"/>
                    <a:pt x="2433" y="14853"/>
                    <a:pt x="2290" y="14853"/>
                  </a:cubicBezTo>
                  <a:lnTo>
                    <a:pt x="344" y="14853"/>
                  </a:lnTo>
                  <a:cubicBezTo>
                    <a:pt x="172" y="14853"/>
                    <a:pt x="29" y="14739"/>
                    <a:pt x="0" y="14596"/>
                  </a:cubicBezTo>
                  <a:lnTo>
                    <a:pt x="0" y="286"/>
                  </a:lnTo>
                  <a:cubicBezTo>
                    <a:pt x="29" y="115"/>
                    <a:pt x="172" y="0"/>
                    <a:pt x="344" y="2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1"/>
            <p:cNvSpPr/>
            <p:nvPr/>
          </p:nvSpPr>
          <p:spPr>
            <a:xfrm>
              <a:off x="4890664" y="3401029"/>
              <a:ext cx="2235693" cy="1436899"/>
            </a:xfrm>
            <a:custGeom>
              <a:rect b="b" l="l" r="r" t="t"/>
              <a:pathLst>
                <a:path extrusionOk="0" h="14826" w="23068">
                  <a:moveTo>
                    <a:pt x="22667" y="14825"/>
                  </a:moveTo>
                  <a:lnTo>
                    <a:pt x="659" y="14825"/>
                  </a:lnTo>
                  <a:cubicBezTo>
                    <a:pt x="344" y="14825"/>
                    <a:pt x="87" y="14597"/>
                    <a:pt x="1" y="14310"/>
                  </a:cubicBezTo>
                  <a:cubicBezTo>
                    <a:pt x="17201" y="14253"/>
                    <a:pt x="20320" y="12879"/>
                    <a:pt x="21694" y="688"/>
                  </a:cubicBezTo>
                  <a:cubicBezTo>
                    <a:pt x="21694" y="630"/>
                    <a:pt x="21694" y="573"/>
                    <a:pt x="21694" y="516"/>
                  </a:cubicBezTo>
                  <a:lnTo>
                    <a:pt x="1" y="516"/>
                  </a:lnTo>
                  <a:cubicBezTo>
                    <a:pt x="87" y="201"/>
                    <a:pt x="344" y="1"/>
                    <a:pt x="659" y="1"/>
                  </a:cubicBezTo>
                  <a:lnTo>
                    <a:pt x="22868" y="1"/>
                  </a:lnTo>
                  <a:lnTo>
                    <a:pt x="22896" y="1"/>
                  </a:lnTo>
                  <a:lnTo>
                    <a:pt x="22925" y="1"/>
                  </a:lnTo>
                  <a:lnTo>
                    <a:pt x="22953" y="1"/>
                  </a:lnTo>
                  <a:lnTo>
                    <a:pt x="22953" y="1"/>
                  </a:lnTo>
                  <a:lnTo>
                    <a:pt x="22953" y="1"/>
                  </a:lnTo>
                  <a:lnTo>
                    <a:pt x="22953" y="1"/>
                  </a:lnTo>
                  <a:lnTo>
                    <a:pt x="22953" y="1"/>
                  </a:lnTo>
                  <a:lnTo>
                    <a:pt x="22953" y="1"/>
                  </a:lnTo>
                  <a:lnTo>
                    <a:pt x="22953" y="1"/>
                  </a:lnTo>
                  <a:lnTo>
                    <a:pt x="22953" y="1"/>
                  </a:lnTo>
                  <a:lnTo>
                    <a:pt x="22953" y="1"/>
                  </a:lnTo>
                  <a:lnTo>
                    <a:pt x="22953" y="1"/>
                  </a:lnTo>
                  <a:lnTo>
                    <a:pt x="22982" y="1"/>
                  </a:lnTo>
                  <a:lnTo>
                    <a:pt x="22982" y="1"/>
                  </a:lnTo>
                  <a:cubicBezTo>
                    <a:pt x="22982" y="1"/>
                    <a:pt x="22982" y="1"/>
                    <a:pt x="23011" y="29"/>
                  </a:cubicBezTo>
                  <a:lnTo>
                    <a:pt x="23011" y="29"/>
                  </a:lnTo>
                  <a:lnTo>
                    <a:pt x="23011" y="29"/>
                  </a:lnTo>
                  <a:lnTo>
                    <a:pt x="23011" y="29"/>
                  </a:lnTo>
                  <a:lnTo>
                    <a:pt x="23011"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29"/>
                  </a:lnTo>
                  <a:lnTo>
                    <a:pt x="23039" y="87"/>
                  </a:lnTo>
                  <a:lnTo>
                    <a:pt x="23039" y="115"/>
                  </a:lnTo>
                  <a:lnTo>
                    <a:pt x="23039" y="115"/>
                  </a:lnTo>
                  <a:lnTo>
                    <a:pt x="23039" y="115"/>
                  </a:lnTo>
                  <a:lnTo>
                    <a:pt x="23039" y="115"/>
                  </a:lnTo>
                  <a:lnTo>
                    <a:pt x="23039" y="115"/>
                  </a:lnTo>
                  <a:lnTo>
                    <a:pt x="23039" y="144"/>
                  </a:lnTo>
                  <a:lnTo>
                    <a:pt x="23039" y="144"/>
                  </a:lnTo>
                  <a:cubicBezTo>
                    <a:pt x="23068" y="201"/>
                    <a:pt x="23068" y="287"/>
                    <a:pt x="23068" y="344"/>
                  </a:cubicBezTo>
                  <a:lnTo>
                    <a:pt x="23068" y="14139"/>
                  </a:lnTo>
                  <a:cubicBezTo>
                    <a:pt x="23068" y="14196"/>
                    <a:pt x="23068" y="14282"/>
                    <a:pt x="23039" y="14339"/>
                  </a:cubicBezTo>
                  <a:lnTo>
                    <a:pt x="23039" y="14339"/>
                  </a:lnTo>
                  <a:lnTo>
                    <a:pt x="23039" y="14368"/>
                  </a:lnTo>
                  <a:lnTo>
                    <a:pt x="23039" y="14368"/>
                  </a:lnTo>
                  <a:lnTo>
                    <a:pt x="23039" y="14396"/>
                  </a:lnTo>
                  <a:lnTo>
                    <a:pt x="23039" y="14396"/>
                  </a:lnTo>
                  <a:lnTo>
                    <a:pt x="23039" y="14396"/>
                  </a:lnTo>
                  <a:lnTo>
                    <a:pt x="23039" y="14425"/>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39" y="14453"/>
                  </a:lnTo>
                  <a:lnTo>
                    <a:pt x="23011" y="14453"/>
                  </a:lnTo>
                  <a:lnTo>
                    <a:pt x="23011" y="14482"/>
                  </a:lnTo>
                  <a:lnTo>
                    <a:pt x="23011" y="14482"/>
                  </a:lnTo>
                  <a:lnTo>
                    <a:pt x="23011" y="14482"/>
                  </a:lnTo>
                  <a:lnTo>
                    <a:pt x="23011" y="14482"/>
                  </a:lnTo>
                  <a:cubicBezTo>
                    <a:pt x="22982" y="14482"/>
                    <a:pt x="22982" y="14482"/>
                    <a:pt x="22982" y="14511"/>
                  </a:cubicBezTo>
                  <a:lnTo>
                    <a:pt x="22982" y="14511"/>
                  </a:lnTo>
                  <a:lnTo>
                    <a:pt x="22953" y="14511"/>
                  </a:lnTo>
                  <a:lnTo>
                    <a:pt x="22953" y="14511"/>
                  </a:lnTo>
                  <a:lnTo>
                    <a:pt x="22953" y="14511"/>
                  </a:lnTo>
                  <a:lnTo>
                    <a:pt x="22953" y="14511"/>
                  </a:lnTo>
                  <a:lnTo>
                    <a:pt x="22953" y="14511"/>
                  </a:lnTo>
                  <a:lnTo>
                    <a:pt x="22953" y="14511"/>
                  </a:lnTo>
                  <a:lnTo>
                    <a:pt x="22953" y="14511"/>
                  </a:lnTo>
                  <a:lnTo>
                    <a:pt x="22953" y="14511"/>
                  </a:lnTo>
                  <a:lnTo>
                    <a:pt x="22953" y="14511"/>
                  </a:lnTo>
                  <a:lnTo>
                    <a:pt x="22925" y="14511"/>
                  </a:lnTo>
                  <a:lnTo>
                    <a:pt x="22925" y="14511"/>
                  </a:lnTo>
                  <a:lnTo>
                    <a:pt x="22925" y="14511"/>
                  </a:lnTo>
                  <a:lnTo>
                    <a:pt x="22925" y="14511"/>
                  </a:lnTo>
                  <a:lnTo>
                    <a:pt x="22896" y="14511"/>
                  </a:lnTo>
                  <a:lnTo>
                    <a:pt x="22696" y="1451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1"/>
            <p:cNvSpPr/>
            <p:nvPr/>
          </p:nvSpPr>
          <p:spPr>
            <a:xfrm>
              <a:off x="4954532" y="2893471"/>
              <a:ext cx="2133057" cy="507654"/>
            </a:xfrm>
            <a:custGeom>
              <a:rect b="b" l="l" r="r" t="t"/>
              <a:pathLst>
                <a:path extrusionOk="0" h="5238" w="22009">
                  <a:moveTo>
                    <a:pt x="22008" y="5238"/>
                  </a:moveTo>
                  <a:cubicBezTo>
                    <a:pt x="21922" y="3578"/>
                    <a:pt x="13337" y="315"/>
                    <a:pt x="11104" y="58"/>
                  </a:cubicBezTo>
                  <a:cubicBezTo>
                    <a:pt x="10704" y="0"/>
                    <a:pt x="10761" y="344"/>
                    <a:pt x="10933" y="544"/>
                  </a:cubicBezTo>
                  <a:cubicBezTo>
                    <a:pt x="11390" y="1059"/>
                    <a:pt x="11305" y="2090"/>
                    <a:pt x="10532" y="2691"/>
                  </a:cubicBezTo>
                  <a:cubicBezTo>
                    <a:pt x="9015" y="3950"/>
                    <a:pt x="0" y="3320"/>
                    <a:pt x="0" y="523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1"/>
            <p:cNvSpPr/>
            <p:nvPr/>
          </p:nvSpPr>
          <p:spPr>
            <a:xfrm>
              <a:off x="5600780" y="2957243"/>
              <a:ext cx="1103987" cy="388445"/>
            </a:xfrm>
            <a:custGeom>
              <a:rect b="b" l="l" r="r" t="t"/>
              <a:pathLst>
                <a:path extrusionOk="0" h="4008" w="11391">
                  <a:moveTo>
                    <a:pt x="773" y="3235"/>
                  </a:moveTo>
                  <a:cubicBezTo>
                    <a:pt x="2032" y="3206"/>
                    <a:pt x="4408" y="2948"/>
                    <a:pt x="4808" y="1746"/>
                  </a:cubicBezTo>
                  <a:cubicBezTo>
                    <a:pt x="5352" y="201"/>
                    <a:pt x="5896" y="1"/>
                    <a:pt x="7441" y="630"/>
                  </a:cubicBezTo>
                  <a:cubicBezTo>
                    <a:pt x="8815" y="1174"/>
                    <a:pt x="11391" y="2262"/>
                    <a:pt x="10904" y="2519"/>
                  </a:cubicBezTo>
                  <a:cubicBezTo>
                    <a:pt x="10504" y="2719"/>
                    <a:pt x="7956" y="2004"/>
                    <a:pt x="7184" y="2233"/>
                  </a:cubicBezTo>
                  <a:cubicBezTo>
                    <a:pt x="6297" y="2462"/>
                    <a:pt x="4322" y="4007"/>
                    <a:pt x="830" y="3807"/>
                  </a:cubicBezTo>
                  <a:cubicBezTo>
                    <a:pt x="29" y="3750"/>
                    <a:pt x="0" y="3235"/>
                    <a:pt x="773" y="3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1"/>
            <p:cNvSpPr/>
            <p:nvPr/>
          </p:nvSpPr>
          <p:spPr>
            <a:xfrm>
              <a:off x="6674144" y="3864296"/>
              <a:ext cx="202654" cy="174839"/>
            </a:xfrm>
            <a:custGeom>
              <a:rect b="b" l="l" r="r" t="t"/>
              <a:pathLst>
                <a:path extrusionOk="0" h="1804" w="2091">
                  <a:moveTo>
                    <a:pt x="1518" y="258"/>
                  </a:moveTo>
                  <a:cubicBezTo>
                    <a:pt x="2090" y="630"/>
                    <a:pt x="1890" y="1546"/>
                    <a:pt x="1203" y="1689"/>
                  </a:cubicBezTo>
                  <a:cubicBezTo>
                    <a:pt x="516" y="1803"/>
                    <a:pt x="1" y="1030"/>
                    <a:pt x="402" y="458"/>
                  </a:cubicBezTo>
                  <a:cubicBezTo>
                    <a:pt x="659" y="86"/>
                    <a:pt x="1146" y="0"/>
                    <a:pt x="1518" y="25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1"/>
            <p:cNvSpPr/>
            <p:nvPr/>
          </p:nvSpPr>
          <p:spPr>
            <a:xfrm>
              <a:off x="6649236" y="3844816"/>
              <a:ext cx="202558" cy="174839"/>
            </a:xfrm>
            <a:custGeom>
              <a:rect b="b" l="l" r="r" t="t"/>
              <a:pathLst>
                <a:path extrusionOk="0" h="1804" w="2090">
                  <a:moveTo>
                    <a:pt x="1517" y="230"/>
                  </a:moveTo>
                  <a:cubicBezTo>
                    <a:pt x="2090" y="630"/>
                    <a:pt x="1889" y="1546"/>
                    <a:pt x="1202" y="1661"/>
                  </a:cubicBezTo>
                  <a:cubicBezTo>
                    <a:pt x="516" y="1804"/>
                    <a:pt x="0" y="1031"/>
                    <a:pt x="401" y="459"/>
                  </a:cubicBezTo>
                  <a:cubicBezTo>
                    <a:pt x="659" y="87"/>
                    <a:pt x="1145" y="1"/>
                    <a:pt x="1517" y="23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1"/>
            <p:cNvSpPr/>
            <p:nvPr/>
          </p:nvSpPr>
          <p:spPr>
            <a:xfrm>
              <a:off x="6699149" y="3872534"/>
              <a:ext cx="63869" cy="61155"/>
            </a:xfrm>
            <a:custGeom>
              <a:rect b="b" l="l" r="r" t="t"/>
              <a:pathLst>
                <a:path extrusionOk="0" h="631" w="659">
                  <a:moveTo>
                    <a:pt x="401" y="58"/>
                  </a:moveTo>
                  <a:cubicBezTo>
                    <a:pt x="659" y="230"/>
                    <a:pt x="401" y="631"/>
                    <a:pt x="144" y="459"/>
                  </a:cubicBezTo>
                  <a:cubicBezTo>
                    <a:pt x="29" y="373"/>
                    <a:pt x="1" y="230"/>
                    <a:pt x="86" y="115"/>
                  </a:cubicBezTo>
                  <a:cubicBezTo>
                    <a:pt x="144" y="30"/>
                    <a:pt x="287" y="1"/>
                    <a:pt x="401" y="5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1"/>
            <p:cNvSpPr/>
            <p:nvPr/>
          </p:nvSpPr>
          <p:spPr>
            <a:xfrm>
              <a:off x="6668620" y="4130529"/>
              <a:ext cx="122116" cy="105543"/>
            </a:xfrm>
            <a:custGeom>
              <a:rect b="b" l="l" r="r" t="t"/>
              <a:pathLst>
                <a:path extrusionOk="0" h="1089" w="1260">
                  <a:moveTo>
                    <a:pt x="917" y="144"/>
                  </a:moveTo>
                  <a:cubicBezTo>
                    <a:pt x="1260" y="373"/>
                    <a:pt x="1145" y="916"/>
                    <a:pt x="745" y="1002"/>
                  </a:cubicBezTo>
                  <a:cubicBezTo>
                    <a:pt x="316" y="1088"/>
                    <a:pt x="1" y="602"/>
                    <a:pt x="258" y="258"/>
                  </a:cubicBezTo>
                  <a:cubicBezTo>
                    <a:pt x="401" y="29"/>
                    <a:pt x="688" y="1"/>
                    <a:pt x="917" y="14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1"/>
            <p:cNvSpPr/>
            <p:nvPr/>
          </p:nvSpPr>
          <p:spPr>
            <a:xfrm>
              <a:off x="6654761" y="4119481"/>
              <a:ext cx="122116" cy="105446"/>
            </a:xfrm>
            <a:custGeom>
              <a:rect b="b" l="l" r="r" t="t"/>
              <a:pathLst>
                <a:path extrusionOk="0" h="1088" w="1260">
                  <a:moveTo>
                    <a:pt x="916" y="143"/>
                  </a:moveTo>
                  <a:cubicBezTo>
                    <a:pt x="1260" y="372"/>
                    <a:pt x="1145" y="916"/>
                    <a:pt x="716" y="1002"/>
                  </a:cubicBezTo>
                  <a:cubicBezTo>
                    <a:pt x="315" y="1088"/>
                    <a:pt x="1" y="601"/>
                    <a:pt x="230" y="258"/>
                  </a:cubicBezTo>
                  <a:cubicBezTo>
                    <a:pt x="401" y="57"/>
                    <a:pt x="687" y="0"/>
                    <a:pt x="916" y="14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1"/>
            <p:cNvSpPr/>
            <p:nvPr/>
          </p:nvSpPr>
          <p:spPr>
            <a:xfrm>
              <a:off x="6685290" y="4133340"/>
              <a:ext cx="38961" cy="41675"/>
            </a:xfrm>
            <a:custGeom>
              <a:rect b="b" l="l" r="r" t="t"/>
              <a:pathLst>
                <a:path extrusionOk="0" h="430" w="402">
                  <a:moveTo>
                    <a:pt x="229" y="57"/>
                  </a:moveTo>
                  <a:cubicBezTo>
                    <a:pt x="401" y="172"/>
                    <a:pt x="229" y="429"/>
                    <a:pt x="58" y="286"/>
                  </a:cubicBezTo>
                  <a:cubicBezTo>
                    <a:pt x="0" y="258"/>
                    <a:pt x="0" y="172"/>
                    <a:pt x="29" y="86"/>
                  </a:cubicBezTo>
                  <a:cubicBezTo>
                    <a:pt x="86" y="29"/>
                    <a:pt x="172" y="0"/>
                    <a:pt x="229" y="5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1"/>
            <p:cNvSpPr/>
            <p:nvPr/>
          </p:nvSpPr>
          <p:spPr>
            <a:xfrm>
              <a:off x="6546601" y="3964121"/>
              <a:ext cx="72204" cy="63869"/>
            </a:xfrm>
            <a:custGeom>
              <a:rect b="b" l="l" r="r" t="t"/>
              <a:pathLst>
                <a:path extrusionOk="0" h="659" w="745">
                  <a:moveTo>
                    <a:pt x="516" y="115"/>
                  </a:moveTo>
                  <a:cubicBezTo>
                    <a:pt x="745" y="229"/>
                    <a:pt x="659" y="573"/>
                    <a:pt x="430" y="601"/>
                  </a:cubicBezTo>
                  <a:cubicBezTo>
                    <a:pt x="172" y="659"/>
                    <a:pt x="0" y="372"/>
                    <a:pt x="144" y="172"/>
                  </a:cubicBezTo>
                  <a:cubicBezTo>
                    <a:pt x="229" y="58"/>
                    <a:pt x="401" y="0"/>
                    <a:pt x="516" y="1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1"/>
            <p:cNvSpPr/>
            <p:nvPr/>
          </p:nvSpPr>
          <p:spPr>
            <a:xfrm>
              <a:off x="6541076" y="3958597"/>
              <a:ext cx="63869" cy="61058"/>
            </a:xfrm>
            <a:custGeom>
              <a:rect b="b" l="l" r="r" t="t"/>
              <a:pathLst>
                <a:path extrusionOk="0" h="630" w="659">
                  <a:moveTo>
                    <a:pt x="487" y="86"/>
                  </a:moveTo>
                  <a:cubicBezTo>
                    <a:pt x="601" y="172"/>
                    <a:pt x="658" y="344"/>
                    <a:pt x="573" y="487"/>
                  </a:cubicBezTo>
                  <a:cubicBezTo>
                    <a:pt x="458" y="601"/>
                    <a:pt x="286" y="630"/>
                    <a:pt x="172" y="544"/>
                  </a:cubicBezTo>
                  <a:cubicBezTo>
                    <a:pt x="29" y="458"/>
                    <a:pt x="0" y="286"/>
                    <a:pt x="86" y="172"/>
                  </a:cubicBezTo>
                  <a:cubicBezTo>
                    <a:pt x="172" y="29"/>
                    <a:pt x="372" y="0"/>
                    <a:pt x="487" y="8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1"/>
            <p:cNvSpPr/>
            <p:nvPr/>
          </p:nvSpPr>
          <p:spPr>
            <a:xfrm>
              <a:off x="6554935" y="3966932"/>
              <a:ext cx="16767" cy="19480"/>
            </a:xfrm>
            <a:custGeom>
              <a:rect b="b" l="l" r="r" t="t"/>
              <a:pathLst>
                <a:path extrusionOk="0" h="201" w="173">
                  <a:moveTo>
                    <a:pt x="143" y="29"/>
                  </a:moveTo>
                  <a:cubicBezTo>
                    <a:pt x="172" y="57"/>
                    <a:pt x="172" y="115"/>
                    <a:pt x="143" y="143"/>
                  </a:cubicBezTo>
                  <a:cubicBezTo>
                    <a:pt x="143" y="200"/>
                    <a:pt x="86" y="200"/>
                    <a:pt x="29" y="172"/>
                  </a:cubicBezTo>
                  <a:cubicBezTo>
                    <a:pt x="0" y="143"/>
                    <a:pt x="0" y="86"/>
                    <a:pt x="0" y="57"/>
                  </a:cubicBezTo>
                  <a:cubicBezTo>
                    <a:pt x="29" y="29"/>
                    <a:pt x="86" y="0"/>
                    <a:pt x="143" y="2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1"/>
            <p:cNvSpPr/>
            <p:nvPr/>
          </p:nvSpPr>
          <p:spPr>
            <a:xfrm>
              <a:off x="5534198" y="3817097"/>
              <a:ext cx="2759920" cy="921007"/>
            </a:xfrm>
            <a:custGeom>
              <a:rect b="b" l="l" r="r" t="t"/>
              <a:pathLst>
                <a:path extrusionOk="0" h="9503" w="28477">
                  <a:moveTo>
                    <a:pt x="20692" y="8386"/>
                  </a:moveTo>
                  <a:lnTo>
                    <a:pt x="20692" y="8386"/>
                  </a:lnTo>
                  <a:lnTo>
                    <a:pt x="20721" y="8415"/>
                  </a:lnTo>
                  <a:lnTo>
                    <a:pt x="20721" y="8415"/>
                  </a:lnTo>
                  <a:lnTo>
                    <a:pt x="20721" y="8415"/>
                  </a:lnTo>
                  <a:cubicBezTo>
                    <a:pt x="21808" y="9216"/>
                    <a:pt x="23611" y="9474"/>
                    <a:pt x="24584" y="8901"/>
                  </a:cubicBezTo>
                  <a:cubicBezTo>
                    <a:pt x="25643" y="8701"/>
                    <a:pt x="26616" y="8186"/>
                    <a:pt x="27389" y="7384"/>
                  </a:cubicBezTo>
                  <a:cubicBezTo>
                    <a:pt x="28105" y="6583"/>
                    <a:pt x="27961" y="6096"/>
                    <a:pt x="27532" y="5868"/>
                  </a:cubicBezTo>
                  <a:cubicBezTo>
                    <a:pt x="28477" y="4322"/>
                    <a:pt x="27303" y="2347"/>
                    <a:pt x="25500" y="2462"/>
                  </a:cubicBezTo>
                  <a:cubicBezTo>
                    <a:pt x="25328" y="2490"/>
                    <a:pt x="25185" y="2490"/>
                    <a:pt x="25042" y="2519"/>
                  </a:cubicBezTo>
                  <a:cubicBezTo>
                    <a:pt x="25071" y="2262"/>
                    <a:pt x="25071" y="2004"/>
                    <a:pt x="25042" y="1746"/>
                  </a:cubicBezTo>
                  <a:cubicBezTo>
                    <a:pt x="24727" y="315"/>
                    <a:pt x="23354" y="144"/>
                    <a:pt x="22266" y="916"/>
                  </a:cubicBezTo>
                  <a:cubicBezTo>
                    <a:pt x="22180" y="630"/>
                    <a:pt x="21923" y="401"/>
                    <a:pt x="21637" y="344"/>
                  </a:cubicBezTo>
                  <a:cubicBezTo>
                    <a:pt x="20063" y="1"/>
                    <a:pt x="19576" y="2634"/>
                    <a:pt x="19376" y="4379"/>
                  </a:cubicBezTo>
                  <a:lnTo>
                    <a:pt x="19347" y="4408"/>
                  </a:lnTo>
                  <a:cubicBezTo>
                    <a:pt x="18861" y="5181"/>
                    <a:pt x="19204" y="6268"/>
                    <a:pt x="19977" y="7413"/>
                  </a:cubicBezTo>
                  <a:cubicBezTo>
                    <a:pt x="18403" y="7756"/>
                    <a:pt x="16800" y="8014"/>
                    <a:pt x="15226" y="8157"/>
                  </a:cubicBezTo>
                  <a:cubicBezTo>
                    <a:pt x="17000" y="7756"/>
                    <a:pt x="17601" y="5953"/>
                    <a:pt x="17286" y="3492"/>
                  </a:cubicBezTo>
                  <a:cubicBezTo>
                    <a:pt x="17229" y="3006"/>
                    <a:pt x="16914" y="2891"/>
                    <a:pt x="16829" y="3320"/>
                  </a:cubicBezTo>
                  <a:cubicBezTo>
                    <a:pt x="16342" y="5553"/>
                    <a:pt x="13537" y="5123"/>
                    <a:pt x="14310" y="7928"/>
                  </a:cubicBezTo>
                  <a:cubicBezTo>
                    <a:pt x="13967" y="8128"/>
                    <a:pt x="13566" y="8243"/>
                    <a:pt x="13194" y="8300"/>
                  </a:cubicBezTo>
                  <a:cubicBezTo>
                    <a:pt x="9302" y="8586"/>
                    <a:pt x="5409" y="8558"/>
                    <a:pt x="1517" y="8243"/>
                  </a:cubicBezTo>
                  <a:cubicBezTo>
                    <a:pt x="229" y="8100"/>
                    <a:pt x="0" y="8958"/>
                    <a:pt x="1346" y="9073"/>
                  </a:cubicBezTo>
                  <a:cubicBezTo>
                    <a:pt x="6497" y="9502"/>
                    <a:pt x="14711" y="9302"/>
                    <a:pt x="20206" y="7756"/>
                  </a:cubicBezTo>
                  <a:cubicBezTo>
                    <a:pt x="20349" y="7957"/>
                    <a:pt x="20520" y="8186"/>
                    <a:pt x="20692" y="838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1"/>
            <p:cNvSpPr/>
            <p:nvPr/>
          </p:nvSpPr>
          <p:spPr>
            <a:xfrm>
              <a:off x="5439897" y="4369044"/>
              <a:ext cx="2169111" cy="277475"/>
            </a:xfrm>
            <a:custGeom>
              <a:rect b="b" l="l" r="r" t="t"/>
              <a:pathLst>
                <a:path extrusionOk="0" h="2863" w="22381">
                  <a:moveTo>
                    <a:pt x="1374" y="2405"/>
                  </a:moveTo>
                  <a:cubicBezTo>
                    <a:pt x="0" y="2290"/>
                    <a:pt x="258" y="1432"/>
                    <a:pt x="1546" y="1575"/>
                  </a:cubicBezTo>
                  <a:cubicBezTo>
                    <a:pt x="6411" y="2061"/>
                    <a:pt x="17344" y="1918"/>
                    <a:pt x="21865" y="173"/>
                  </a:cubicBezTo>
                  <a:cubicBezTo>
                    <a:pt x="22266" y="1"/>
                    <a:pt x="22381" y="344"/>
                    <a:pt x="21980" y="487"/>
                  </a:cubicBezTo>
                  <a:cubicBezTo>
                    <a:pt x="16600" y="2577"/>
                    <a:pt x="7098" y="2863"/>
                    <a:pt x="1374" y="240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1"/>
            <p:cNvSpPr/>
            <p:nvPr/>
          </p:nvSpPr>
          <p:spPr>
            <a:xfrm>
              <a:off x="6738013" y="4000175"/>
              <a:ext cx="416164" cy="521513"/>
            </a:xfrm>
            <a:custGeom>
              <a:rect b="b" l="l" r="r" t="t"/>
              <a:pathLst>
                <a:path extrusionOk="0" h="5381" w="4294">
                  <a:moveTo>
                    <a:pt x="1030" y="5352"/>
                  </a:moveTo>
                  <a:cubicBezTo>
                    <a:pt x="0" y="2204"/>
                    <a:pt x="2948" y="2777"/>
                    <a:pt x="3463" y="458"/>
                  </a:cubicBezTo>
                  <a:cubicBezTo>
                    <a:pt x="3549" y="0"/>
                    <a:pt x="3864" y="144"/>
                    <a:pt x="3921" y="630"/>
                  </a:cubicBezTo>
                  <a:cubicBezTo>
                    <a:pt x="4293" y="3435"/>
                    <a:pt x="3435" y="5381"/>
                    <a:pt x="1030" y="535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1"/>
            <p:cNvSpPr/>
            <p:nvPr/>
          </p:nvSpPr>
          <p:spPr>
            <a:xfrm>
              <a:off x="6707484" y="4249835"/>
              <a:ext cx="368965" cy="319052"/>
            </a:xfrm>
            <a:custGeom>
              <a:rect b="b" l="l" r="r" t="t"/>
              <a:pathLst>
                <a:path extrusionOk="0" h="3292" w="3807">
                  <a:moveTo>
                    <a:pt x="229" y="3291"/>
                  </a:moveTo>
                  <a:cubicBezTo>
                    <a:pt x="115" y="3291"/>
                    <a:pt x="0" y="2891"/>
                    <a:pt x="115" y="2862"/>
                  </a:cubicBezTo>
                  <a:cubicBezTo>
                    <a:pt x="1603" y="2662"/>
                    <a:pt x="2633" y="1460"/>
                    <a:pt x="3435" y="286"/>
                  </a:cubicBezTo>
                  <a:cubicBezTo>
                    <a:pt x="3549" y="115"/>
                    <a:pt x="3807" y="0"/>
                    <a:pt x="3606" y="372"/>
                  </a:cubicBezTo>
                  <a:cubicBezTo>
                    <a:pt x="3034" y="1488"/>
                    <a:pt x="1746" y="3091"/>
                    <a:pt x="229" y="329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1"/>
            <p:cNvSpPr/>
            <p:nvPr/>
          </p:nvSpPr>
          <p:spPr>
            <a:xfrm>
              <a:off x="7550669" y="3950262"/>
              <a:ext cx="668537" cy="521513"/>
            </a:xfrm>
            <a:custGeom>
              <a:rect b="b" l="l" r="r" t="t"/>
              <a:pathLst>
                <a:path extrusionOk="0" h="5381" w="6898">
                  <a:moveTo>
                    <a:pt x="1" y="4293"/>
                  </a:moveTo>
                  <a:cubicBezTo>
                    <a:pt x="831" y="5381"/>
                    <a:pt x="4494" y="4951"/>
                    <a:pt x="5553" y="3835"/>
                  </a:cubicBezTo>
                  <a:cubicBezTo>
                    <a:pt x="6898" y="2347"/>
                    <a:pt x="5753" y="0"/>
                    <a:pt x="3750" y="115"/>
                  </a:cubicBezTo>
                  <a:cubicBezTo>
                    <a:pt x="1489" y="201"/>
                    <a:pt x="516" y="2919"/>
                    <a:pt x="1" y="429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1"/>
            <p:cNvSpPr/>
            <p:nvPr/>
          </p:nvSpPr>
          <p:spPr>
            <a:xfrm>
              <a:off x="7417504" y="3717272"/>
              <a:ext cx="488270" cy="574236"/>
            </a:xfrm>
            <a:custGeom>
              <a:rect b="b" l="l" r="r" t="t"/>
              <a:pathLst>
                <a:path extrusionOk="0" h="5925" w="5038">
                  <a:moveTo>
                    <a:pt x="1546" y="5753"/>
                  </a:moveTo>
                  <a:cubicBezTo>
                    <a:pt x="2376" y="5924"/>
                    <a:pt x="5038" y="3635"/>
                    <a:pt x="4666" y="1803"/>
                  </a:cubicBezTo>
                  <a:cubicBezTo>
                    <a:pt x="4265" y="0"/>
                    <a:pt x="2090" y="172"/>
                    <a:pt x="1060" y="1861"/>
                  </a:cubicBezTo>
                  <a:cubicBezTo>
                    <a:pt x="1" y="3578"/>
                    <a:pt x="1174" y="4808"/>
                    <a:pt x="1546" y="575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1"/>
            <p:cNvSpPr/>
            <p:nvPr/>
          </p:nvSpPr>
          <p:spPr>
            <a:xfrm>
              <a:off x="7314868" y="3719986"/>
              <a:ext cx="388445" cy="466076"/>
            </a:xfrm>
            <a:custGeom>
              <a:rect b="b" l="l" r="r" t="t"/>
              <a:pathLst>
                <a:path extrusionOk="0" h="4809" w="4008">
                  <a:moveTo>
                    <a:pt x="1" y="4809"/>
                  </a:moveTo>
                  <a:cubicBezTo>
                    <a:pt x="173" y="3120"/>
                    <a:pt x="631" y="1"/>
                    <a:pt x="2319" y="373"/>
                  </a:cubicBezTo>
                  <a:cubicBezTo>
                    <a:pt x="4008" y="745"/>
                    <a:pt x="2176" y="3721"/>
                    <a:pt x="1" y="4809"/>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1"/>
            <p:cNvSpPr/>
            <p:nvPr/>
          </p:nvSpPr>
          <p:spPr>
            <a:xfrm>
              <a:off x="7700503" y="4258170"/>
              <a:ext cx="515989" cy="355106"/>
            </a:xfrm>
            <a:custGeom>
              <a:rect b="b" l="l" r="r" t="t"/>
              <a:pathLst>
                <a:path extrusionOk="0" h="3664" w="5324">
                  <a:moveTo>
                    <a:pt x="0" y="3406"/>
                  </a:moveTo>
                  <a:cubicBezTo>
                    <a:pt x="1545" y="3663"/>
                    <a:pt x="3291" y="2719"/>
                    <a:pt x="4064" y="1860"/>
                  </a:cubicBezTo>
                  <a:cubicBezTo>
                    <a:pt x="5323" y="487"/>
                    <a:pt x="4064" y="0"/>
                    <a:pt x="3091" y="315"/>
                  </a:cubicBezTo>
                  <a:cubicBezTo>
                    <a:pt x="1889" y="716"/>
                    <a:pt x="29" y="2146"/>
                    <a:pt x="0" y="34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1"/>
            <p:cNvSpPr/>
            <p:nvPr/>
          </p:nvSpPr>
          <p:spPr>
            <a:xfrm>
              <a:off x="7589533" y="4266408"/>
              <a:ext cx="122116" cy="116592"/>
            </a:xfrm>
            <a:custGeom>
              <a:rect b="b" l="l" r="r" t="t"/>
              <a:pathLst>
                <a:path extrusionOk="0" h="1203" w="1260">
                  <a:moveTo>
                    <a:pt x="973" y="459"/>
                  </a:moveTo>
                  <a:cubicBezTo>
                    <a:pt x="887" y="1"/>
                    <a:pt x="0" y="373"/>
                    <a:pt x="258" y="745"/>
                  </a:cubicBezTo>
                  <a:cubicBezTo>
                    <a:pt x="372" y="1203"/>
                    <a:pt x="1260" y="831"/>
                    <a:pt x="973" y="4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1"/>
            <p:cNvSpPr/>
            <p:nvPr/>
          </p:nvSpPr>
          <p:spPr>
            <a:xfrm>
              <a:off x="7683834" y="4222020"/>
              <a:ext cx="91587" cy="97208"/>
            </a:xfrm>
            <a:custGeom>
              <a:rect b="b" l="l" r="r" t="t"/>
              <a:pathLst>
                <a:path extrusionOk="0" h="1003" w="945">
                  <a:moveTo>
                    <a:pt x="859" y="344"/>
                  </a:moveTo>
                  <a:cubicBezTo>
                    <a:pt x="716" y="1"/>
                    <a:pt x="258" y="1"/>
                    <a:pt x="115" y="344"/>
                  </a:cubicBezTo>
                  <a:cubicBezTo>
                    <a:pt x="0" y="659"/>
                    <a:pt x="315" y="1003"/>
                    <a:pt x="659" y="860"/>
                  </a:cubicBezTo>
                  <a:cubicBezTo>
                    <a:pt x="859" y="774"/>
                    <a:pt x="945" y="545"/>
                    <a:pt x="859" y="344"/>
                  </a:cubicBezTo>
                  <a:close/>
                </a:path>
              </a:pathLst>
            </a:custGeom>
            <a:solidFill>
              <a:srgbClr val="1A35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1"/>
            <p:cNvSpPr/>
            <p:nvPr/>
          </p:nvSpPr>
          <p:spPr>
            <a:xfrm>
              <a:off x="7586722" y="4133340"/>
              <a:ext cx="91684" cy="94398"/>
            </a:xfrm>
            <a:custGeom>
              <a:rect b="b" l="l" r="r" t="t"/>
              <a:pathLst>
                <a:path extrusionOk="0" h="974" w="946">
                  <a:moveTo>
                    <a:pt x="859" y="315"/>
                  </a:moveTo>
                  <a:cubicBezTo>
                    <a:pt x="716" y="0"/>
                    <a:pt x="258" y="0"/>
                    <a:pt x="115" y="344"/>
                  </a:cubicBezTo>
                  <a:cubicBezTo>
                    <a:pt x="1" y="658"/>
                    <a:pt x="315" y="973"/>
                    <a:pt x="630" y="859"/>
                  </a:cubicBezTo>
                  <a:cubicBezTo>
                    <a:pt x="859" y="773"/>
                    <a:pt x="945" y="515"/>
                    <a:pt x="859" y="3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1"/>
            <p:cNvSpPr/>
            <p:nvPr/>
          </p:nvSpPr>
          <p:spPr>
            <a:xfrm>
              <a:off x="7706028" y="4094476"/>
              <a:ext cx="91587" cy="94398"/>
            </a:xfrm>
            <a:custGeom>
              <a:rect b="b" l="l" r="r" t="t"/>
              <a:pathLst>
                <a:path extrusionOk="0" h="974" w="945">
                  <a:moveTo>
                    <a:pt x="859" y="315"/>
                  </a:moveTo>
                  <a:cubicBezTo>
                    <a:pt x="716" y="1"/>
                    <a:pt x="258" y="1"/>
                    <a:pt x="115" y="344"/>
                  </a:cubicBezTo>
                  <a:cubicBezTo>
                    <a:pt x="0" y="659"/>
                    <a:pt x="315" y="974"/>
                    <a:pt x="659" y="859"/>
                  </a:cubicBezTo>
                  <a:cubicBezTo>
                    <a:pt x="859" y="773"/>
                    <a:pt x="945" y="516"/>
                    <a:pt x="859" y="3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1"/>
            <p:cNvSpPr/>
            <p:nvPr/>
          </p:nvSpPr>
          <p:spPr>
            <a:xfrm>
              <a:off x="7772610" y="4299748"/>
              <a:ext cx="91587" cy="97111"/>
            </a:xfrm>
            <a:custGeom>
              <a:rect b="b" l="l" r="r" t="t"/>
              <a:pathLst>
                <a:path extrusionOk="0" h="1002" w="945">
                  <a:moveTo>
                    <a:pt x="887" y="344"/>
                  </a:moveTo>
                  <a:cubicBezTo>
                    <a:pt x="744" y="0"/>
                    <a:pt x="286" y="29"/>
                    <a:pt x="143" y="344"/>
                  </a:cubicBezTo>
                  <a:cubicBezTo>
                    <a:pt x="0" y="659"/>
                    <a:pt x="344" y="1002"/>
                    <a:pt x="658" y="859"/>
                  </a:cubicBezTo>
                  <a:cubicBezTo>
                    <a:pt x="859" y="773"/>
                    <a:pt x="945" y="544"/>
                    <a:pt x="887" y="34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1"/>
            <p:cNvSpPr/>
            <p:nvPr/>
          </p:nvSpPr>
          <p:spPr>
            <a:xfrm>
              <a:off x="7803042" y="4177728"/>
              <a:ext cx="94495" cy="97111"/>
            </a:xfrm>
            <a:custGeom>
              <a:rect b="b" l="l" r="r" t="t"/>
              <a:pathLst>
                <a:path extrusionOk="0" h="1002" w="975">
                  <a:moveTo>
                    <a:pt x="888" y="344"/>
                  </a:moveTo>
                  <a:cubicBezTo>
                    <a:pt x="745" y="0"/>
                    <a:pt x="287" y="29"/>
                    <a:pt x="144" y="344"/>
                  </a:cubicBezTo>
                  <a:cubicBezTo>
                    <a:pt x="1" y="658"/>
                    <a:pt x="344" y="1002"/>
                    <a:pt x="659" y="859"/>
                  </a:cubicBezTo>
                  <a:cubicBezTo>
                    <a:pt x="860" y="773"/>
                    <a:pt x="974" y="544"/>
                    <a:pt x="888" y="34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1"/>
            <p:cNvSpPr/>
            <p:nvPr/>
          </p:nvSpPr>
          <p:spPr>
            <a:xfrm>
              <a:off x="7561814" y="4019558"/>
              <a:ext cx="105446" cy="108257"/>
            </a:xfrm>
            <a:custGeom>
              <a:rect b="b" l="l" r="r" t="t"/>
              <a:pathLst>
                <a:path extrusionOk="0" h="1117" w="1088">
                  <a:moveTo>
                    <a:pt x="801" y="373"/>
                  </a:moveTo>
                  <a:cubicBezTo>
                    <a:pt x="572" y="1"/>
                    <a:pt x="0" y="258"/>
                    <a:pt x="86" y="688"/>
                  </a:cubicBezTo>
                  <a:cubicBezTo>
                    <a:pt x="200" y="1117"/>
                    <a:pt x="1088" y="745"/>
                    <a:pt x="801" y="3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1"/>
            <p:cNvSpPr/>
            <p:nvPr/>
          </p:nvSpPr>
          <p:spPr>
            <a:xfrm>
              <a:off x="7445319" y="4302461"/>
              <a:ext cx="443882" cy="349581"/>
            </a:xfrm>
            <a:custGeom>
              <a:rect b="b" l="l" r="r" t="t"/>
              <a:pathLst>
                <a:path extrusionOk="0" h="3607" w="4580">
                  <a:moveTo>
                    <a:pt x="0" y="2376"/>
                  </a:moveTo>
                  <a:cubicBezTo>
                    <a:pt x="1488" y="3550"/>
                    <a:pt x="4465" y="3607"/>
                    <a:pt x="4522" y="1890"/>
                  </a:cubicBezTo>
                  <a:cubicBezTo>
                    <a:pt x="4579" y="58"/>
                    <a:pt x="2347" y="1"/>
                    <a:pt x="1832" y="430"/>
                  </a:cubicBezTo>
                  <a:cubicBezTo>
                    <a:pt x="1317" y="860"/>
                    <a:pt x="744" y="2062"/>
                    <a:pt x="0" y="23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1"/>
            <p:cNvSpPr/>
            <p:nvPr/>
          </p:nvSpPr>
          <p:spPr>
            <a:xfrm>
              <a:off x="7256620" y="3991840"/>
              <a:ext cx="424499" cy="543707"/>
            </a:xfrm>
            <a:custGeom>
              <a:rect b="b" l="l" r="r" t="t"/>
              <a:pathLst>
                <a:path extrusionOk="0" h="5610" w="4380">
                  <a:moveTo>
                    <a:pt x="2004" y="5610"/>
                  </a:moveTo>
                  <a:cubicBezTo>
                    <a:pt x="745" y="4122"/>
                    <a:pt x="1" y="2634"/>
                    <a:pt x="631" y="1603"/>
                  </a:cubicBezTo>
                  <a:cubicBezTo>
                    <a:pt x="1260" y="602"/>
                    <a:pt x="3006" y="1"/>
                    <a:pt x="3693" y="1174"/>
                  </a:cubicBezTo>
                  <a:cubicBezTo>
                    <a:pt x="4380" y="2347"/>
                    <a:pt x="3693" y="5352"/>
                    <a:pt x="2004" y="561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1"/>
            <p:cNvSpPr/>
            <p:nvPr/>
          </p:nvSpPr>
          <p:spPr>
            <a:xfrm>
              <a:off x="7326013" y="4174917"/>
              <a:ext cx="174839" cy="219227"/>
            </a:xfrm>
            <a:custGeom>
              <a:rect b="b" l="l" r="r" t="t"/>
              <a:pathLst>
                <a:path extrusionOk="0" h="2262" w="1804">
                  <a:moveTo>
                    <a:pt x="258" y="2261"/>
                  </a:moveTo>
                  <a:cubicBezTo>
                    <a:pt x="0" y="1918"/>
                    <a:pt x="974" y="544"/>
                    <a:pt x="1374" y="287"/>
                  </a:cubicBezTo>
                  <a:cubicBezTo>
                    <a:pt x="1803" y="0"/>
                    <a:pt x="630" y="1431"/>
                    <a:pt x="258" y="22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1"/>
            <p:cNvSpPr/>
            <p:nvPr/>
          </p:nvSpPr>
          <p:spPr>
            <a:xfrm>
              <a:off x="7489707" y="4449486"/>
              <a:ext cx="335625" cy="205368"/>
            </a:xfrm>
            <a:custGeom>
              <a:rect b="b" l="l" r="r" t="t"/>
              <a:pathLst>
                <a:path extrusionOk="0" h="2119" w="3463">
                  <a:moveTo>
                    <a:pt x="0" y="1146"/>
                  </a:moveTo>
                  <a:cubicBezTo>
                    <a:pt x="401" y="1346"/>
                    <a:pt x="1717" y="1231"/>
                    <a:pt x="2576" y="630"/>
                  </a:cubicBezTo>
                  <a:cubicBezTo>
                    <a:pt x="3463" y="1"/>
                    <a:pt x="1803" y="2119"/>
                    <a:pt x="0" y="11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1"/>
            <p:cNvSpPr/>
            <p:nvPr/>
          </p:nvSpPr>
          <p:spPr>
            <a:xfrm>
              <a:off x="5753329" y="4596510"/>
              <a:ext cx="2263411" cy="368965"/>
            </a:xfrm>
            <a:custGeom>
              <a:rect b="b" l="l" r="r" t="t"/>
              <a:pathLst>
                <a:path extrusionOk="0" h="3807" w="23354">
                  <a:moveTo>
                    <a:pt x="659" y="1"/>
                  </a:moveTo>
                  <a:cubicBezTo>
                    <a:pt x="287" y="1"/>
                    <a:pt x="0" y="287"/>
                    <a:pt x="0" y="659"/>
                  </a:cubicBezTo>
                  <a:lnTo>
                    <a:pt x="0" y="3120"/>
                  </a:lnTo>
                  <a:cubicBezTo>
                    <a:pt x="0" y="3492"/>
                    <a:pt x="287" y="3807"/>
                    <a:pt x="659" y="3807"/>
                  </a:cubicBezTo>
                  <a:lnTo>
                    <a:pt x="22667" y="3807"/>
                  </a:lnTo>
                  <a:cubicBezTo>
                    <a:pt x="23039" y="3807"/>
                    <a:pt x="23354" y="3492"/>
                    <a:pt x="23354" y="3120"/>
                  </a:cubicBezTo>
                  <a:lnTo>
                    <a:pt x="23354" y="659"/>
                  </a:lnTo>
                  <a:cubicBezTo>
                    <a:pt x="23354" y="287"/>
                    <a:pt x="23039" y="1"/>
                    <a:pt x="226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1"/>
            <p:cNvSpPr/>
            <p:nvPr/>
          </p:nvSpPr>
          <p:spPr>
            <a:xfrm>
              <a:off x="6047377" y="4593699"/>
              <a:ext cx="252470" cy="374586"/>
            </a:xfrm>
            <a:custGeom>
              <a:rect b="b" l="l" r="r" t="t"/>
              <a:pathLst>
                <a:path extrusionOk="0" h="3865" w="2605">
                  <a:moveTo>
                    <a:pt x="343" y="1"/>
                  </a:moveTo>
                  <a:lnTo>
                    <a:pt x="2290" y="1"/>
                  </a:lnTo>
                  <a:cubicBezTo>
                    <a:pt x="2433" y="1"/>
                    <a:pt x="2576" y="115"/>
                    <a:pt x="2604" y="259"/>
                  </a:cubicBezTo>
                  <a:lnTo>
                    <a:pt x="2604" y="3578"/>
                  </a:lnTo>
                  <a:cubicBezTo>
                    <a:pt x="2576" y="3750"/>
                    <a:pt x="2433" y="3865"/>
                    <a:pt x="2290" y="3836"/>
                  </a:cubicBezTo>
                  <a:lnTo>
                    <a:pt x="343" y="3836"/>
                  </a:lnTo>
                  <a:cubicBezTo>
                    <a:pt x="172" y="3865"/>
                    <a:pt x="29" y="3750"/>
                    <a:pt x="0" y="3578"/>
                  </a:cubicBezTo>
                  <a:lnTo>
                    <a:pt x="0" y="287"/>
                  </a:lnTo>
                  <a:cubicBezTo>
                    <a:pt x="29" y="115"/>
                    <a:pt x="172" y="1"/>
                    <a:pt x="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1"/>
            <p:cNvSpPr/>
            <p:nvPr/>
          </p:nvSpPr>
          <p:spPr>
            <a:xfrm>
              <a:off x="5753329" y="4593699"/>
              <a:ext cx="2241217" cy="441168"/>
            </a:xfrm>
            <a:custGeom>
              <a:rect b="b" l="l" r="r" t="t"/>
              <a:pathLst>
                <a:path extrusionOk="0" h="4552" w="23125">
                  <a:moveTo>
                    <a:pt x="22667" y="3836"/>
                  </a:moveTo>
                  <a:lnTo>
                    <a:pt x="659" y="3836"/>
                  </a:lnTo>
                  <a:cubicBezTo>
                    <a:pt x="344" y="3836"/>
                    <a:pt x="86" y="3607"/>
                    <a:pt x="0" y="3321"/>
                  </a:cubicBezTo>
                  <a:cubicBezTo>
                    <a:pt x="8014" y="3321"/>
                    <a:pt x="21780" y="4551"/>
                    <a:pt x="21694" y="688"/>
                  </a:cubicBezTo>
                  <a:cubicBezTo>
                    <a:pt x="21694" y="631"/>
                    <a:pt x="21694" y="602"/>
                    <a:pt x="21694" y="545"/>
                  </a:cubicBezTo>
                  <a:lnTo>
                    <a:pt x="0" y="545"/>
                  </a:lnTo>
                  <a:cubicBezTo>
                    <a:pt x="58" y="230"/>
                    <a:pt x="344" y="1"/>
                    <a:pt x="659" y="1"/>
                  </a:cubicBezTo>
                  <a:lnTo>
                    <a:pt x="22839" y="1"/>
                  </a:lnTo>
                  <a:lnTo>
                    <a:pt x="22867" y="1"/>
                  </a:lnTo>
                  <a:lnTo>
                    <a:pt x="22924" y="1"/>
                  </a:lnTo>
                  <a:lnTo>
                    <a:pt x="22924" y="1"/>
                  </a:lnTo>
                  <a:lnTo>
                    <a:pt x="22924" y="1"/>
                  </a:lnTo>
                  <a:lnTo>
                    <a:pt x="22953" y="1"/>
                  </a:lnTo>
                  <a:lnTo>
                    <a:pt x="22953" y="1"/>
                  </a:lnTo>
                  <a:lnTo>
                    <a:pt x="22982" y="30"/>
                  </a:lnTo>
                  <a:lnTo>
                    <a:pt x="22982" y="30"/>
                  </a:lnTo>
                  <a:lnTo>
                    <a:pt x="23010" y="58"/>
                  </a:lnTo>
                  <a:lnTo>
                    <a:pt x="23010" y="58"/>
                  </a:lnTo>
                  <a:lnTo>
                    <a:pt x="23010" y="58"/>
                  </a:lnTo>
                  <a:lnTo>
                    <a:pt x="23010" y="58"/>
                  </a:lnTo>
                  <a:lnTo>
                    <a:pt x="23039" y="58"/>
                  </a:lnTo>
                  <a:lnTo>
                    <a:pt x="23039" y="58"/>
                  </a:lnTo>
                  <a:lnTo>
                    <a:pt x="23067" y="87"/>
                  </a:lnTo>
                  <a:lnTo>
                    <a:pt x="23067" y="87"/>
                  </a:lnTo>
                  <a:lnTo>
                    <a:pt x="23067" y="87"/>
                  </a:lnTo>
                  <a:lnTo>
                    <a:pt x="23067" y="87"/>
                  </a:lnTo>
                  <a:lnTo>
                    <a:pt x="23067" y="87"/>
                  </a:lnTo>
                  <a:lnTo>
                    <a:pt x="23067" y="87"/>
                  </a:lnTo>
                  <a:lnTo>
                    <a:pt x="23067" y="87"/>
                  </a:lnTo>
                  <a:lnTo>
                    <a:pt x="23067" y="87"/>
                  </a:lnTo>
                  <a:lnTo>
                    <a:pt x="23096" y="115"/>
                  </a:lnTo>
                  <a:lnTo>
                    <a:pt x="23096" y="115"/>
                  </a:lnTo>
                  <a:lnTo>
                    <a:pt x="23096" y="115"/>
                  </a:lnTo>
                  <a:lnTo>
                    <a:pt x="23096" y="115"/>
                  </a:lnTo>
                  <a:lnTo>
                    <a:pt x="23096" y="115"/>
                  </a:lnTo>
                  <a:lnTo>
                    <a:pt x="23096" y="115"/>
                  </a:lnTo>
                  <a:lnTo>
                    <a:pt x="23096" y="115"/>
                  </a:lnTo>
                  <a:lnTo>
                    <a:pt x="23096" y="115"/>
                  </a:lnTo>
                  <a:lnTo>
                    <a:pt x="23125" y="144"/>
                  </a:lnTo>
                  <a:lnTo>
                    <a:pt x="23125" y="144"/>
                  </a:lnTo>
                  <a:lnTo>
                    <a:pt x="23125" y="144"/>
                  </a:lnTo>
                  <a:lnTo>
                    <a:pt x="23125" y="144"/>
                  </a:lnTo>
                  <a:lnTo>
                    <a:pt x="23125" y="144"/>
                  </a:lnTo>
                  <a:lnTo>
                    <a:pt x="23125" y="144"/>
                  </a:lnTo>
                  <a:lnTo>
                    <a:pt x="23125" y="144"/>
                  </a:lnTo>
                  <a:lnTo>
                    <a:pt x="23125" y="144"/>
                  </a:lnTo>
                  <a:lnTo>
                    <a:pt x="23125" y="144"/>
                  </a:lnTo>
                  <a:lnTo>
                    <a:pt x="23125" y="144"/>
                  </a:lnTo>
                  <a:lnTo>
                    <a:pt x="23125" y="173"/>
                  </a:lnTo>
                  <a:lnTo>
                    <a:pt x="23125" y="173"/>
                  </a:lnTo>
                  <a:lnTo>
                    <a:pt x="23125" y="173"/>
                  </a:lnTo>
                  <a:lnTo>
                    <a:pt x="23125" y="173"/>
                  </a:lnTo>
                  <a:lnTo>
                    <a:pt x="23125" y="173"/>
                  </a:lnTo>
                  <a:lnTo>
                    <a:pt x="23125" y="173"/>
                  </a:lnTo>
                  <a:lnTo>
                    <a:pt x="23125" y="173"/>
                  </a:lnTo>
                  <a:lnTo>
                    <a:pt x="23125" y="201"/>
                  </a:lnTo>
                  <a:cubicBezTo>
                    <a:pt x="23125" y="201"/>
                    <a:pt x="23125" y="230"/>
                    <a:pt x="23125" y="230"/>
                  </a:cubicBezTo>
                  <a:lnTo>
                    <a:pt x="23125" y="230"/>
                  </a:lnTo>
                  <a:lnTo>
                    <a:pt x="23125" y="230"/>
                  </a:lnTo>
                  <a:cubicBezTo>
                    <a:pt x="23125" y="287"/>
                    <a:pt x="23125" y="344"/>
                    <a:pt x="23125" y="373"/>
                  </a:cubicBezTo>
                  <a:lnTo>
                    <a:pt x="23125" y="2863"/>
                  </a:lnTo>
                  <a:cubicBezTo>
                    <a:pt x="23125" y="2892"/>
                    <a:pt x="23125" y="2949"/>
                    <a:pt x="23125" y="3006"/>
                  </a:cubicBezTo>
                  <a:lnTo>
                    <a:pt x="23125" y="3006"/>
                  </a:lnTo>
                  <a:lnTo>
                    <a:pt x="23125" y="3063"/>
                  </a:lnTo>
                  <a:lnTo>
                    <a:pt x="23125" y="3063"/>
                  </a:lnTo>
                  <a:lnTo>
                    <a:pt x="23125" y="3063"/>
                  </a:lnTo>
                  <a:lnTo>
                    <a:pt x="23125" y="3063"/>
                  </a:lnTo>
                  <a:lnTo>
                    <a:pt x="23125" y="3063"/>
                  </a:lnTo>
                  <a:lnTo>
                    <a:pt x="23125" y="3063"/>
                  </a:lnTo>
                  <a:lnTo>
                    <a:pt x="23125" y="3063"/>
                  </a:lnTo>
                  <a:lnTo>
                    <a:pt x="23125" y="3092"/>
                  </a:lnTo>
                  <a:lnTo>
                    <a:pt x="23125" y="3092"/>
                  </a:lnTo>
                  <a:lnTo>
                    <a:pt x="23125" y="3092"/>
                  </a:lnTo>
                  <a:lnTo>
                    <a:pt x="23125" y="3092"/>
                  </a:lnTo>
                  <a:lnTo>
                    <a:pt x="23125" y="3092"/>
                  </a:lnTo>
                  <a:lnTo>
                    <a:pt x="23125" y="3092"/>
                  </a:lnTo>
                  <a:lnTo>
                    <a:pt x="23125" y="3092"/>
                  </a:lnTo>
                  <a:lnTo>
                    <a:pt x="23125" y="3092"/>
                  </a:lnTo>
                  <a:lnTo>
                    <a:pt x="23125" y="3092"/>
                  </a:lnTo>
                  <a:lnTo>
                    <a:pt x="23125" y="3092"/>
                  </a:lnTo>
                  <a:cubicBezTo>
                    <a:pt x="23125" y="3092"/>
                    <a:pt x="23096" y="3120"/>
                    <a:pt x="23096" y="3120"/>
                  </a:cubicBezTo>
                  <a:lnTo>
                    <a:pt x="23096" y="3120"/>
                  </a:lnTo>
                  <a:lnTo>
                    <a:pt x="23096" y="3120"/>
                  </a:lnTo>
                  <a:lnTo>
                    <a:pt x="23096" y="3120"/>
                  </a:lnTo>
                  <a:lnTo>
                    <a:pt x="23096" y="3149"/>
                  </a:lnTo>
                  <a:lnTo>
                    <a:pt x="23096" y="3149"/>
                  </a:lnTo>
                  <a:lnTo>
                    <a:pt x="23067" y="3178"/>
                  </a:lnTo>
                  <a:lnTo>
                    <a:pt x="23067" y="3178"/>
                  </a:lnTo>
                  <a:lnTo>
                    <a:pt x="23067" y="3178"/>
                  </a:lnTo>
                  <a:lnTo>
                    <a:pt x="23067" y="3178"/>
                  </a:lnTo>
                  <a:lnTo>
                    <a:pt x="23067" y="3178"/>
                  </a:lnTo>
                  <a:lnTo>
                    <a:pt x="23067" y="3178"/>
                  </a:lnTo>
                  <a:lnTo>
                    <a:pt x="23067" y="3178"/>
                  </a:lnTo>
                  <a:lnTo>
                    <a:pt x="23067" y="3178"/>
                  </a:lnTo>
                  <a:lnTo>
                    <a:pt x="23039" y="3206"/>
                  </a:lnTo>
                  <a:lnTo>
                    <a:pt x="23039" y="3206"/>
                  </a:lnTo>
                  <a:lnTo>
                    <a:pt x="23010" y="3206"/>
                  </a:lnTo>
                  <a:lnTo>
                    <a:pt x="23010" y="3206"/>
                  </a:lnTo>
                  <a:lnTo>
                    <a:pt x="23010" y="3206"/>
                  </a:lnTo>
                  <a:lnTo>
                    <a:pt x="23010" y="3206"/>
                  </a:lnTo>
                  <a:lnTo>
                    <a:pt x="22953" y="3264"/>
                  </a:lnTo>
                  <a:lnTo>
                    <a:pt x="22953" y="3264"/>
                  </a:lnTo>
                  <a:lnTo>
                    <a:pt x="22924" y="3264"/>
                  </a:lnTo>
                  <a:lnTo>
                    <a:pt x="22924" y="3264"/>
                  </a:lnTo>
                  <a:lnTo>
                    <a:pt x="22924" y="3264"/>
                  </a:lnTo>
                  <a:lnTo>
                    <a:pt x="22867" y="3264"/>
                  </a:lnTo>
                  <a:lnTo>
                    <a:pt x="22839" y="3264"/>
                  </a:lnTo>
                  <a:lnTo>
                    <a:pt x="22638" y="3264"/>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1"/>
            <p:cNvSpPr/>
            <p:nvPr/>
          </p:nvSpPr>
          <p:spPr>
            <a:xfrm>
              <a:off x="6862843" y="4516068"/>
              <a:ext cx="876522" cy="571522"/>
            </a:xfrm>
            <a:custGeom>
              <a:rect b="b" l="l" r="r" t="t"/>
              <a:pathLst>
                <a:path extrusionOk="0" h="5897" w="9044">
                  <a:moveTo>
                    <a:pt x="200" y="58"/>
                  </a:moveTo>
                  <a:cubicBezTo>
                    <a:pt x="86" y="58"/>
                    <a:pt x="0" y="630"/>
                    <a:pt x="115" y="630"/>
                  </a:cubicBezTo>
                  <a:cubicBezTo>
                    <a:pt x="887" y="573"/>
                    <a:pt x="944" y="516"/>
                    <a:pt x="1717" y="745"/>
                  </a:cubicBezTo>
                  <a:cubicBezTo>
                    <a:pt x="2204" y="3893"/>
                    <a:pt x="7069" y="4551"/>
                    <a:pt x="8242" y="5467"/>
                  </a:cubicBezTo>
                  <a:cubicBezTo>
                    <a:pt x="8700" y="5839"/>
                    <a:pt x="9044" y="5896"/>
                    <a:pt x="8815" y="5381"/>
                  </a:cubicBezTo>
                  <a:cubicBezTo>
                    <a:pt x="8099" y="3635"/>
                    <a:pt x="7183" y="2176"/>
                    <a:pt x="5438" y="1489"/>
                  </a:cubicBezTo>
                  <a:cubicBezTo>
                    <a:pt x="4980" y="1288"/>
                    <a:pt x="4493" y="1174"/>
                    <a:pt x="4007" y="1203"/>
                  </a:cubicBezTo>
                  <a:cubicBezTo>
                    <a:pt x="3120" y="859"/>
                    <a:pt x="1088" y="1"/>
                    <a:pt x="200" y="5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1"/>
            <p:cNvSpPr/>
            <p:nvPr/>
          </p:nvSpPr>
          <p:spPr>
            <a:xfrm>
              <a:off x="6998722" y="4491160"/>
              <a:ext cx="771173" cy="515989"/>
            </a:xfrm>
            <a:custGeom>
              <a:rect b="b" l="l" r="r" t="t"/>
              <a:pathLst>
                <a:path extrusionOk="0" h="5324" w="7957">
                  <a:moveTo>
                    <a:pt x="315" y="601"/>
                  </a:moveTo>
                  <a:cubicBezTo>
                    <a:pt x="0" y="3263"/>
                    <a:pt x="5467" y="4207"/>
                    <a:pt x="7527" y="5152"/>
                  </a:cubicBezTo>
                  <a:cubicBezTo>
                    <a:pt x="7928" y="5323"/>
                    <a:pt x="7957" y="5180"/>
                    <a:pt x="7728" y="4808"/>
                  </a:cubicBezTo>
                  <a:cubicBezTo>
                    <a:pt x="6125" y="2232"/>
                    <a:pt x="2061" y="0"/>
                    <a:pt x="315" y="60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1"/>
            <p:cNvSpPr/>
            <p:nvPr/>
          </p:nvSpPr>
          <p:spPr>
            <a:xfrm>
              <a:off x="6823979" y="4499398"/>
              <a:ext cx="646343" cy="269140"/>
            </a:xfrm>
            <a:custGeom>
              <a:rect b="b" l="l" r="r" t="t"/>
              <a:pathLst>
                <a:path extrusionOk="0" h="2777" w="6669">
                  <a:moveTo>
                    <a:pt x="115" y="258"/>
                  </a:moveTo>
                  <a:cubicBezTo>
                    <a:pt x="0" y="287"/>
                    <a:pt x="115" y="831"/>
                    <a:pt x="258" y="831"/>
                  </a:cubicBezTo>
                  <a:cubicBezTo>
                    <a:pt x="1975" y="573"/>
                    <a:pt x="4894" y="1718"/>
                    <a:pt x="6297" y="2634"/>
                  </a:cubicBezTo>
                  <a:cubicBezTo>
                    <a:pt x="6526" y="2777"/>
                    <a:pt x="6669" y="2634"/>
                    <a:pt x="6354" y="2434"/>
                  </a:cubicBezTo>
                  <a:cubicBezTo>
                    <a:pt x="4894" y="1489"/>
                    <a:pt x="1889" y="1"/>
                    <a:pt x="115" y="25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 name="Google Shape;827;p41"/>
          <p:cNvGrpSpPr/>
          <p:nvPr/>
        </p:nvGrpSpPr>
        <p:grpSpPr>
          <a:xfrm>
            <a:off x="-25" y="0"/>
            <a:ext cx="9144020" cy="342900"/>
            <a:chOff x="-25" y="0"/>
            <a:chExt cx="9144020" cy="342900"/>
          </a:xfrm>
        </p:grpSpPr>
        <p:sp>
          <p:nvSpPr>
            <p:cNvPr id="828" name="Google Shape;828;p41"/>
            <p:cNvSpPr/>
            <p:nvPr/>
          </p:nvSpPr>
          <p:spPr>
            <a:xfrm>
              <a:off x="-25" y="0"/>
              <a:ext cx="9144020" cy="342900"/>
            </a:xfrm>
            <a:custGeom>
              <a:rect b="b" l="l" r="r" t="t"/>
              <a:pathLst>
                <a:path extrusionOk="0" h="1407" w="43778">
                  <a:moveTo>
                    <a:pt x="0" y="0"/>
                  </a:moveTo>
                  <a:lnTo>
                    <a:pt x="0" y="1406"/>
                  </a:lnTo>
                  <a:lnTo>
                    <a:pt x="43777" y="1406"/>
                  </a:lnTo>
                  <a:lnTo>
                    <a:pt x="4377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 name="Google Shape;829;p41"/>
            <p:cNvGrpSpPr/>
            <p:nvPr/>
          </p:nvGrpSpPr>
          <p:grpSpPr>
            <a:xfrm>
              <a:off x="215975" y="111150"/>
              <a:ext cx="642950" cy="120600"/>
              <a:chOff x="215975" y="152625"/>
              <a:chExt cx="642950" cy="120600"/>
            </a:xfrm>
          </p:grpSpPr>
          <p:sp>
            <p:nvSpPr>
              <p:cNvPr id="830" name="Google Shape;830;p41"/>
              <p:cNvSpPr/>
              <p:nvPr/>
            </p:nvSpPr>
            <p:spPr>
              <a:xfrm>
                <a:off x="215975" y="152625"/>
                <a:ext cx="120600" cy="1206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1"/>
              <p:cNvSpPr/>
              <p:nvPr/>
            </p:nvSpPr>
            <p:spPr>
              <a:xfrm>
                <a:off x="477150" y="152625"/>
                <a:ext cx="120600" cy="120600"/>
              </a:xfrm>
              <a:prstGeom prst="ellips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1"/>
              <p:cNvSpPr/>
              <p:nvPr/>
            </p:nvSpPr>
            <p:spPr>
              <a:xfrm>
                <a:off x="738325" y="152625"/>
                <a:ext cx="120600" cy="120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ealthcare Center Website by Slidesgo">
  <a:themeElements>
    <a:clrScheme name="Simple Light">
      <a:dk1>
        <a:srgbClr val="2F4A8A"/>
      </a:dk1>
      <a:lt1>
        <a:srgbClr val="FFFFFF"/>
      </a:lt1>
      <a:dk2>
        <a:srgbClr val="666666"/>
      </a:dk2>
      <a:lt2>
        <a:srgbClr val="4869B1"/>
      </a:lt2>
      <a:accent1>
        <a:srgbClr val="7EACEC"/>
      </a:accent1>
      <a:accent2>
        <a:srgbClr val="C3D9FB"/>
      </a:accent2>
      <a:accent3>
        <a:srgbClr val="90D1CB"/>
      </a:accent3>
      <a:accent4>
        <a:srgbClr val="AFDCDD"/>
      </a:accent4>
      <a:accent5>
        <a:srgbClr val="F8DBC4"/>
      </a:accent5>
      <a:accent6>
        <a:srgbClr val="FFB172"/>
      </a:accent6>
      <a:hlink>
        <a:srgbClr val="2F4A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